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8BED76-473A-9309-F967-BBE2E219E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D8E77E-C622-01C5-BDCC-AAD6F16DB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DCA135-7DE8-36D7-E39D-5DE5451E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1632FB-41F9-6FBE-0D33-0BD308F4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F3242D-D9C2-B955-94BE-32B9187A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89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243F07-DB8F-ACAD-EE42-015F5740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4AF2CF-D085-5744-6097-F9B0105CE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D59E49-876D-8A0B-27C0-FE186626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DC9245-9CE4-025D-B698-6DDBC7DB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306F5B-FCA1-8EA7-BD6C-81CAA577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64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953DC43-4642-85F5-98C1-A22C6D7E3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530BEC-3EEE-ACF2-C8AB-60D1B98F6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9CCC53-7235-EF68-BD1C-C4310414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9EDE76-7347-EA53-6CA7-EDFBEBDA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7B86F7-D79E-85E4-18C6-2648EFBD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848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DBA89C-86DE-D2B5-72A0-42CB2412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74E398-0BA1-A675-B5E2-63C064AAC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8A5ED2-115C-BDC5-50E6-C9C37422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FF73D2-0582-533D-8EFA-40061F34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961539-E378-8ADD-5D0A-C98ABC13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70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0E5FBA-F419-6702-FE6C-B2D45DBC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DCCE29-9DD2-6F18-D3F3-51794D178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FCEF3C-C9EA-429C-2834-948D7BD9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48BAE9-189A-8ED5-1EF4-B6BDFBA3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B040DD-A273-C064-A665-C46A26B9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50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8ADC0-7A93-EF0B-1AD0-89A917A9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40554E-F3F9-6AE8-6627-8270E1180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1CC4BB-3DCA-4615-732B-9D8D09425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2DDB7B9-C61C-C21C-526A-D6CE5EB1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B50F68-E33C-1337-AEA5-E3E8C039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3434E9-108D-2BB9-D391-1BCA7E42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290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16C5C9-2CF7-D2DF-72CB-8D4F7355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B10724-B43E-B79F-300A-3C73CBEE6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78ACBB-A606-1564-E9EC-E798C98A3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5C5BE1-9188-F880-45AB-44DC3E50F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0270FD9-B031-D46E-54FD-5AA3DBD84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39EA4D1-469B-D22B-B7F4-5AE009F7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A355016-DF42-A7BC-C08C-95EB4F8A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B011D5F-DBC2-2A97-7BDF-1F9E644B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744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ACF1AC-B6B7-8C7A-6995-EA432AB5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265CEAE-5C64-D4C6-91DD-FC8F48FE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41CB8E-E53E-F191-CA7C-A9490D2B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1CDA510-9BCE-E913-1564-D006BFAF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322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30A2B82-1341-17A1-DEC3-A6F75D4D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ABB4B0C-36D8-BB6C-F571-3C76B4CD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A091079-1088-AF80-08AC-B749CA53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1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FC3111-EE86-354C-1F13-E787B7CD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27FB4-FC2B-4B57-C75B-8FB6D526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EBE697-69BB-0D18-FA60-7610EAEAF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5A65FD-D6DD-5697-4758-4ECCE620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1D89CD-76F3-2AF6-9269-700F0627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1893294-BA0B-B04E-7A7A-5DC46D68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846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5BEB6F-97B9-F638-157D-31F9B1BB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D8588A1-829E-BC87-7A64-BF2319A69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E7431CE-BE5E-4390-603F-EBA68731F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803FC8-B502-CF0E-BC9A-D270134C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64F813-0BE3-4A97-D159-A7A089AA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4E3172-1103-B4BD-878D-01F5F6E6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46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4CC390A-1167-0FC1-40E0-663B39A8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74E4FD-C0A0-0DE7-8B7F-E6BFBB570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6CF4CC-0F73-20ED-7572-7F766402F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2A0A-6BC8-4BE6-AA98-935E714B651C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A87412-B35E-C4CC-0FB7-BFD06E34E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76EB2C-71D0-D4FC-D475-0DF890072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9632-49EB-4983-BD75-6A07075B7D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46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6" y="2678907"/>
            <a:ext cx="1242913" cy="10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5395177" y="2281562"/>
            <a:ext cx="4873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5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تقدير الكميات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0045794-B8C7-46F3-A1B0-8ABC516D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CBFE80-A4A5-4EED-B9F2-9A6410121A2E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97C08BD-C6AC-4C9F-9BAE-48436E6E9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5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815513" y="2053827"/>
            <a:ext cx="2030620" cy="275034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أقدر عدد مجموعة من الأشياء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التقدير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2F8CFA-55EE-4624-A372-09F9BD43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369" y="1761423"/>
            <a:ext cx="6707980" cy="370046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CF2981-3EF8-4ECF-BAEE-35CB30A6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0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196522-DE2F-4966-8DA1-4192E160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1581852"/>
            <a:ext cx="1629284" cy="6508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34C00B-35F2-4720-BEC8-802959EE98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88" t="45205" r="26666" b="25253"/>
          <a:stretch/>
        </p:blipFill>
        <p:spPr>
          <a:xfrm>
            <a:off x="2513444" y="2557462"/>
            <a:ext cx="9054647" cy="23757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AC8B95C-C436-4902-9BE4-25E6FCA6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67" t="38788" r="26667" b="54608"/>
          <a:stretch/>
        </p:blipFill>
        <p:spPr>
          <a:xfrm>
            <a:off x="6479381" y="1685619"/>
            <a:ext cx="3617098" cy="54680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20251B-BC00-4FD5-8CF5-8A9DFEF1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0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AC8B95C-C436-4902-9BE4-25E6FCA61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67" t="38788" r="26667" b="54608"/>
          <a:stretch/>
        </p:blipFill>
        <p:spPr>
          <a:xfrm>
            <a:off x="6479381" y="1685619"/>
            <a:ext cx="3617098" cy="5468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AFAFAB-123D-4A78-AFEA-14A8DB55C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43" t="21280" r="23333" b="46192"/>
          <a:stretch/>
        </p:blipFill>
        <p:spPr>
          <a:xfrm>
            <a:off x="2314574" y="2391466"/>
            <a:ext cx="9372599" cy="285919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AF89C2-6232-403C-8A60-60E1D635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92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AC8B95C-C436-4902-9BE4-25E6FCA61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67" t="38788" r="26667" b="54608"/>
          <a:stretch/>
        </p:blipFill>
        <p:spPr>
          <a:xfrm>
            <a:off x="6479381" y="1685619"/>
            <a:ext cx="3617098" cy="5468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78AD67C-25E7-4F87-A6C2-FEFE756541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43" t="56465" r="23333" b="11381"/>
          <a:stretch/>
        </p:blipFill>
        <p:spPr>
          <a:xfrm>
            <a:off x="2357438" y="2329890"/>
            <a:ext cx="9494042" cy="284249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4873A91-99E5-4AE5-98B4-13A76FA4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691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FE250B9-CA67-4808-8125-88D75959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03" t="38299" r="23258" b="26330"/>
          <a:stretch/>
        </p:blipFill>
        <p:spPr>
          <a:xfrm>
            <a:off x="2786062" y="1735787"/>
            <a:ext cx="8665369" cy="338642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5FF2088-6B34-46FB-8026-B750598C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77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شاشة عريضة</PresentationFormat>
  <Paragraphs>15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2022-08-27T13:59:56Z</dcterms:created>
  <dcterms:modified xsi:type="dcterms:W3CDTF">2022-08-27T14:00:34Z</dcterms:modified>
</cp:coreProperties>
</file>