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5" r:id="rId2"/>
    <p:sldId id="263" r:id="rId3"/>
    <p:sldId id="258" r:id="rId4"/>
    <p:sldId id="259" r:id="rId5"/>
    <p:sldId id="260" r:id="rId6"/>
    <p:sldId id="261" r:id="rId7"/>
    <p:sldId id="264" r:id="rId8"/>
    <p:sldId id="265" r:id="rId9"/>
    <p:sldId id="266" r:id="rId10"/>
    <p:sldId id="267" r:id="rId11"/>
    <p:sldId id="268" r:id="rId12"/>
    <p:sldId id="269" r:id="rId13"/>
    <p:sldId id="273" r:id="rId14"/>
    <p:sldId id="274" r:id="rId15"/>
    <p:sldId id="270" r:id="rId16"/>
    <p:sldId id="281" r:id="rId17"/>
    <p:sldId id="283" r:id="rId18"/>
    <p:sldId id="275" r:id="rId19"/>
    <p:sldId id="276" r:id="rId20"/>
    <p:sldId id="277" r:id="rId21"/>
    <p:sldId id="278" r:id="rId22"/>
    <p:sldId id="279" r:id="rId23"/>
    <p:sldId id="280" r:id="rId24"/>
    <p:sldId id="282" r:id="rId25"/>
    <p:sldId id="284"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7" d="100"/>
          <a:sy n="67" d="100"/>
        </p:scale>
        <p:origin x="163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0FC7D0C1-5211-4A0D-B0A9-264BF9DE7AE5}" type="datetimeFigureOut">
              <a:rPr lang="ar-SA" smtClean="0"/>
              <a:pPr/>
              <a:t>01/01/45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C9F0150-9028-43C2-8842-9526C17A73A5}"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FC7D0C1-5211-4A0D-B0A9-264BF9DE7AE5}" type="datetimeFigureOut">
              <a:rPr lang="ar-SA" smtClean="0"/>
              <a:pPr/>
              <a:t>01/01/45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C9F0150-9028-43C2-8842-9526C17A73A5}"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FC7D0C1-5211-4A0D-B0A9-264BF9DE7AE5}" type="datetimeFigureOut">
              <a:rPr lang="ar-SA" smtClean="0"/>
              <a:pPr/>
              <a:t>01/01/45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C9F0150-9028-43C2-8842-9526C17A73A5}"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FC7D0C1-5211-4A0D-B0A9-264BF9DE7AE5}" type="datetimeFigureOut">
              <a:rPr lang="ar-SA" smtClean="0"/>
              <a:pPr/>
              <a:t>01/01/45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C9F0150-9028-43C2-8842-9526C17A73A5}"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0FC7D0C1-5211-4A0D-B0A9-264BF9DE7AE5}" type="datetimeFigureOut">
              <a:rPr lang="ar-SA" smtClean="0"/>
              <a:pPr/>
              <a:t>01/01/45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C9F0150-9028-43C2-8842-9526C17A73A5}"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0FC7D0C1-5211-4A0D-B0A9-264BF9DE7AE5}" type="datetimeFigureOut">
              <a:rPr lang="ar-SA" smtClean="0"/>
              <a:pPr/>
              <a:t>01/01/45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C9F0150-9028-43C2-8842-9526C17A73A5}"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0FC7D0C1-5211-4A0D-B0A9-264BF9DE7AE5}" type="datetimeFigureOut">
              <a:rPr lang="ar-SA" smtClean="0"/>
              <a:pPr/>
              <a:t>01/01/45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AC9F0150-9028-43C2-8842-9526C17A73A5}"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0FC7D0C1-5211-4A0D-B0A9-264BF9DE7AE5}" type="datetimeFigureOut">
              <a:rPr lang="ar-SA" smtClean="0"/>
              <a:pPr/>
              <a:t>01/01/45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AC9F0150-9028-43C2-8842-9526C17A73A5}"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FC7D0C1-5211-4A0D-B0A9-264BF9DE7AE5}" type="datetimeFigureOut">
              <a:rPr lang="ar-SA" smtClean="0"/>
              <a:pPr/>
              <a:t>01/01/45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AC9F0150-9028-43C2-8842-9526C17A73A5}"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0FC7D0C1-5211-4A0D-B0A9-264BF9DE7AE5}" type="datetimeFigureOut">
              <a:rPr lang="ar-SA" smtClean="0"/>
              <a:pPr/>
              <a:t>01/01/45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C9F0150-9028-43C2-8842-9526C17A73A5}"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0FC7D0C1-5211-4A0D-B0A9-264BF9DE7AE5}" type="datetimeFigureOut">
              <a:rPr lang="ar-SA" smtClean="0"/>
              <a:pPr/>
              <a:t>01/01/45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C9F0150-9028-43C2-8842-9526C17A73A5}"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FC7D0C1-5211-4A0D-B0A9-264BF9DE7AE5}" type="datetimeFigureOut">
              <a:rPr lang="ar-SA" smtClean="0"/>
              <a:pPr/>
              <a:t>01/01/45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C9F0150-9028-43C2-8842-9526C17A73A5}"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slideLayout" Target="../slideLayouts/slideLayout7.xml"/><Relationship Id="rId7" Type="http://schemas.openxmlformats.org/officeDocument/2006/relationships/image" Target="../media/image51.jpeg"/><Relationship Id="rId2" Type="http://schemas.openxmlformats.org/officeDocument/2006/relationships/audio" Target="file:///C:\Users\TOSHIBA\Dropbox\&#1576;&#1608;&#1585;%20&#1575;&#1604;&#1601;&#1589;&#1604;%20&#1575;&#1604;&#1571;&#1608;&#1604;\&#1576;&#1608;&#1585;%20&#1576;1%20&#1606;&#1607;&#1575;&#1574;&#1610;\&#1575;&#1604;&#1602;&#1610;&#1605;%20&#1575;&#1604;&#1602;&#1589;&#1608;&#1609;\&#1576;&#1587;&#1605;%20&#1575;&#1604;&#1604;&#1607;.wav" TargetMode="External"/><Relationship Id="rId1" Type="http://schemas.openxmlformats.org/officeDocument/2006/relationships/audio" Target="file:///C:\Users\TOSHIBA\Dropbox\&#1576;&#1608;&#1585;%20&#1575;&#1604;&#1601;&#1589;&#1604;%20&#1575;&#1604;&#1571;&#1608;&#1604;\&#1576;&#1608;&#1585;%20&#1576;1%20&#1606;&#1607;&#1575;&#1574;&#1610;\&#1575;&#1604;&#1602;&#1610;&#1605;%20&#1575;&#1604;&#1602;&#1589;&#1608;&#1609;\&#1608;&#1608;&#1589;&#1610;&#1606;&#1575;%20&#1575;&#1604;&#1575;&#1606;&#1587;&#1606;%20&#1576;&#1608;&#1575;&#1604;&#1583;&#1610;&#1607;.mp3" TargetMode="Externa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59.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audio" Target="../media/audio2.wav"/><Relationship Id="rId7" Type="http://schemas.openxmlformats.org/officeDocument/2006/relationships/image" Target="../media/image6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84.png"/></Relationships>
</file>

<file path=ppt/slides/_rels/slide22.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92.png"/><Relationship Id="rId4" Type="http://schemas.openxmlformats.org/officeDocument/2006/relationships/image" Target="../media/image91.png"/></Relationships>
</file>

<file path=ppt/slides/_rels/slide24.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audio" Target="../media/audio2.wav"/><Relationship Id="rId7" Type="http://schemas.openxmlformats.org/officeDocument/2006/relationships/image" Target="../media/image6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file:///C:\Users\TOSHIBA\Dropbox\&#1576;&#1608;&#1585;%20&#1575;&#1604;&#1601;&#1589;&#1604;%20&#1575;&#1604;&#1571;&#1608;&#1604;\&#1576;&#1608;&#1585;%20&#1576;1%20&#1606;&#1607;&#1575;&#1574;&#1610;\&#1575;&#1604;&#1602;&#1610;&#1605;%20&#1575;&#1604;&#1602;&#1589;&#1608;&#1609;\&#1610;&#1585;&#1601;&#1593;%20&#1575;&#1604;&#1604;&#1577;.mp3" TargetMode="External"/><Relationship Id="rId1" Type="http://schemas.openxmlformats.org/officeDocument/2006/relationships/audio" Target="file:///C:\Users\TOSHIBA\Dropbox\&#1576;&#1608;&#1585;%20&#1575;&#1604;&#1601;&#1589;&#1604;%20&#1575;&#1604;&#1571;&#1608;&#1604;\&#1576;&#1608;&#1585;%20&#1576;1%20&#1606;&#1607;&#1575;&#1574;&#1610;\&#1575;&#1604;&#1602;&#1610;&#1605;%20&#1575;&#1604;&#1602;&#1589;&#1608;&#1609;\&#1576;&#1587;&#1605;%20&#1575;&#1604;&#1604;&#1607;.wav" TargetMode="Externa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wm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audio" Target="file:///C:\Users\TOSHIBA\Dropbox\&#1576;&#1608;&#1585;%20&#1575;&#1604;&#1601;&#1589;&#1604;%20&#1575;&#1604;&#1571;&#1608;&#1604;\&#1576;&#1608;&#1585;%20&#1576;1%20&#1606;&#1607;&#1575;&#1574;&#1610;\&#1575;&#1604;&#1602;&#1610;&#1605;%20&#1575;&#1604;&#1602;&#1589;&#1608;&#1609;\&#1608;&#1575;&#1604;&#1602;&#1605;&#1585;%20&#1602;&#1583;&#1585;&#1575;&#1606;&#1607;%20&#1605;&#1606;&#1575;&#1586;&#1604;.mp3" TargetMode="External"/><Relationship Id="rId5" Type="http://schemas.openxmlformats.org/officeDocument/2006/relationships/image" Target="../media/image13.png"/><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صورة1.jpg"/>
          <p:cNvPicPr>
            <a:picLocks noChangeAspect="1"/>
          </p:cNvPicPr>
          <p:nvPr/>
        </p:nvPicPr>
        <p:blipFill>
          <a:blip r:embed="rId2" cstate="print"/>
          <a:stretch>
            <a:fillRect/>
          </a:stretch>
        </p:blipFill>
        <p:spPr>
          <a:xfrm>
            <a:off x="3797" y="0"/>
            <a:ext cx="9136405" cy="6858000"/>
          </a:xfrm>
          <a:prstGeom prst="rect">
            <a:avLst/>
          </a:prstGeom>
        </p:spPr>
      </p:pic>
      <p:pic>
        <p:nvPicPr>
          <p:cNvPr id="3" name="Picture 2"/>
          <p:cNvPicPr>
            <a:picLocks noChangeAspect="1" noChangeArrowheads="1"/>
          </p:cNvPicPr>
          <p:nvPr/>
        </p:nvPicPr>
        <p:blipFill>
          <a:blip r:embed="rId3" cstate="print"/>
          <a:srcRect/>
          <a:stretch>
            <a:fillRect/>
          </a:stretch>
        </p:blipFill>
        <p:spPr bwMode="auto">
          <a:xfrm>
            <a:off x="1000100" y="2216102"/>
            <a:ext cx="7344816" cy="1427212"/>
          </a:xfrm>
          <a:prstGeom prst="rect">
            <a:avLst/>
          </a:prstGeom>
          <a:noFill/>
          <a:ln w="9525">
            <a:noFill/>
            <a:miter lim="800000"/>
            <a:headEnd/>
            <a:tailEnd/>
          </a:ln>
        </p:spPr>
      </p:pic>
      <p:sp>
        <p:nvSpPr>
          <p:cNvPr id="4" name="مستطيل مستدير الزوايا 3"/>
          <p:cNvSpPr/>
          <p:nvPr/>
        </p:nvSpPr>
        <p:spPr>
          <a:xfrm>
            <a:off x="6500826" y="214290"/>
            <a:ext cx="2448272" cy="864096"/>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sz="4000" b="1" dirty="0"/>
              <a:t>1-4</a:t>
            </a:r>
            <a:endParaRPr lang="ar-SA" sz="4000" b="1" dirty="0"/>
          </a:p>
        </p:txBody>
      </p:sp>
      <p:sp>
        <p:nvSpPr>
          <p:cNvPr id="5" name="مستطيل مستدير الزوايا 4"/>
          <p:cNvSpPr/>
          <p:nvPr/>
        </p:nvSpPr>
        <p:spPr>
          <a:xfrm>
            <a:off x="1475656" y="4005064"/>
            <a:ext cx="5328592" cy="13681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600" b="1" dirty="0">
                <a:solidFill>
                  <a:srgbClr val="0070C0"/>
                </a:solidFill>
              </a:rPr>
              <a:t>إعداد المعلمة: </a:t>
            </a:r>
          </a:p>
          <a:p>
            <a:r>
              <a:rPr lang="ar-SA" sz="3600" b="1" dirty="0">
                <a:solidFill>
                  <a:srgbClr val="0070C0"/>
                </a:solidFill>
              </a:rPr>
              <a:t>                    هند العديني</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858016" y="190478"/>
            <a:ext cx="1909770" cy="523878"/>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142844" y="214290"/>
            <a:ext cx="2419361" cy="2224097"/>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cstate="print"/>
          <a:srcRect/>
          <a:stretch>
            <a:fillRect/>
          </a:stretch>
        </p:blipFill>
        <p:spPr bwMode="auto">
          <a:xfrm>
            <a:off x="7358082" y="771507"/>
            <a:ext cx="1576394" cy="514353"/>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cstate="print"/>
          <a:srcRect/>
          <a:stretch>
            <a:fillRect/>
          </a:stretch>
        </p:blipFill>
        <p:spPr bwMode="auto">
          <a:xfrm>
            <a:off x="2528861" y="1285860"/>
            <a:ext cx="6615139" cy="752479"/>
          </a:xfrm>
          <a:prstGeom prst="rect">
            <a:avLst/>
          </a:prstGeom>
          <a:noFill/>
          <a:ln w="9525">
            <a:noFill/>
            <a:miter lim="800000"/>
            <a:headEnd/>
            <a:tailEnd/>
          </a:ln>
          <a:effectLst/>
        </p:spPr>
      </p:pic>
      <p:pic>
        <p:nvPicPr>
          <p:cNvPr id="4102" name="Picture 6"/>
          <p:cNvPicPr>
            <a:picLocks noChangeAspect="1" noChangeArrowheads="1"/>
          </p:cNvPicPr>
          <p:nvPr/>
        </p:nvPicPr>
        <p:blipFill>
          <a:blip r:embed="rId6" cstate="print"/>
          <a:srcRect/>
          <a:stretch>
            <a:fillRect/>
          </a:stretch>
        </p:blipFill>
        <p:spPr bwMode="auto">
          <a:xfrm>
            <a:off x="7143768" y="2071678"/>
            <a:ext cx="1724033" cy="419102"/>
          </a:xfrm>
          <a:prstGeom prst="rect">
            <a:avLst/>
          </a:prstGeom>
          <a:noFill/>
          <a:ln w="9525">
            <a:noFill/>
            <a:miter lim="800000"/>
            <a:headEnd/>
            <a:tailEnd/>
          </a:ln>
          <a:effectLst/>
        </p:spPr>
      </p:pic>
      <p:pic>
        <p:nvPicPr>
          <p:cNvPr id="4103" name="Picture 7"/>
          <p:cNvPicPr>
            <a:picLocks noChangeAspect="1" noChangeArrowheads="1"/>
          </p:cNvPicPr>
          <p:nvPr/>
        </p:nvPicPr>
        <p:blipFill>
          <a:blip r:embed="rId7" cstate="print"/>
          <a:srcRect/>
          <a:stretch>
            <a:fillRect/>
          </a:stretch>
        </p:blipFill>
        <p:spPr bwMode="auto">
          <a:xfrm>
            <a:off x="214282" y="2428868"/>
            <a:ext cx="8429684" cy="3286148"/>
          </a:xfrm>
          <a:prstGeom prst="rect">
            <a:avLst/>
          </a:prstGeom>
          <a:noFill/>
          <a:ln w="9525">
            <a:noFill/>
            <a:miter lim="800000"/>
            <a:headEnd/>
            <a:tailEnd/>
          </a:ln>
          <a:effectLst/>
        </p:spPr>
      </p:pic>
      <p:pic>
        <p:nvPicPr>
          <p:cNvPr id="4104" name="Picture 8"/>
          <p:cNvPicPr>
            <a:picLocks noChangeAspect="1" noChangeArrowheads="1"/>
          </p:cNvPicPr>
          <p:nvPr/>
        </p:nvPicPr>
        <p:blipFill>
          <a:blip r:embed="rId8" cstate="print"/>
          <a:srcRect/>
          <a:stretch>
            <a:fillRect/>
          </a:stretch>
        </p:blipFill>
        <p:spPr bwMode="auto">
          <a:xfrm>
            <a:off x="428596" y="5715016"/>
            <a:ext cx="8501122" cy="928670"/>
          </a:xfrm>
          <a:prstGeom prst="rect">
            <a:avLst/>
          </a:prstGeom>
          <a:noFill/>
          <a:ln w="9525">
            <a:noFill/>
            <a:miter lim="800000"/>
            <a:headEnd/>
            <a:tailEnd/>
          </a:ln>
          <a:effectLst/>
        </p:spPr>
      </p:pic>
      <p:sp>
        <p:nvSpPr>
          <p:cNvPr id="9" name="مستطيل 8"/>
          <p:cNvSpPr/>
          <p:nvPr/>
        </p:nvSpPr>
        <p:spPr>
          <a:xfrm>
            <a:off x="571472" y="2928934"/>
            <a:ext cx="6286544" cy="1071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p:cNvSpPr/>
          <p:nvPr/>
        </p:nvSpPr>
        <p:spPr>
          <a:xfrm>
            <a:off x="500034" y="3786190"/>
            <a:ext cx="6429420" cy="92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p:cNvSpPr/>
          <p:nvPr/>
        </p:nvSpPr>
        <p:spPr>
          <a:xfrm>
            <a:off x="500034" y="4857760"/>
            <a:ext cx="6429420" cy="785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4105" name="Picture 9"/>
          <p:cNvPicPr>
            <a:picLocks noChangeAspect="1" noChangeArrowheads="1"/>
          </p:cNvPicPr>
          <p:nvPr/>
        </p:nvPicPr>
        <p:blipFill>
          <a:blip r:embed="rId9" cstate="print"/>
          <a:srcRect/>
          <a:stretch>
            <a:fillRect/>
          </a:stretch>
        </p:blipFill>
        <p:spPr bwMode="auto">
          <a:xfrm>
            <a:off x="142844" y="2428868"/>
            <a:ext cx="2514611" cy="4210068"/>
          </a:xfrm>
          <a:prstGeom prst="rect">
            <a:avLst/>
          </a:prstGeom>
          <a:noFill/>
          <a:ln w="9525">
            <a:noFill/>
            <a:miter lim="800000"/>
            <a:headEnd/>
            <a:tailEnd/>
          </a:ln>
          <a:effectLst/>
        </p:spPr>
      </p:pic>
      <p:cxnSp>
        <p:nvCxnSpPr>
          <p:cNvPr id="13" name="رابط كسهم مستقيم 12"/>
          <p:cNvCxnSpPr/>
          <p:nvPr/>
        </p:nvCxnSpPr>
        <p:spPr>
          <a:xfrm rot="16200000" flipH="1">
            <a:off x="1027191" y="1044455"/>
            <a:ext cx="777838" cy="260516"/>
          </a:xfrm>
          <a:prstGeom prst="straightConnector1">
            <a:avLst/>
          </a:prstGeom>
          <a:ln w="412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4" name="رابط كسهم مستقيم 13"/>
          <p:cNvCxnSpPr/>
          <p:nvPr/>
        </p:nvCxnSpPr>
        <p:spPr>
          <a:xfrm rot="5400000" flipH="1" flipV="1">
            <a:off x="289710" y="1353308"/>
            <a:ext cx="1063590" cy="214314"/>
          </a:xfrm>
          <a:prstGeom prst="straightConnector1">
            <a:avLst/>
          </a:prstGeom>
          <a:ln w="412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p:cNvCxnSpPr/>
          <p:nvPr/>
        </p:nvCxnSpPr>
        <p:spPr>
          <a:xfrm rot="5400000" flipH="1" flipV="1">
            <a:off x="1071538" y="785794"/>
            <a:ext cx="1357322" cy="214314"/>
          </a:xfrm>
          <a:prstGeom prst="straightConnector1">
            <a:avLst/>
          </a:prstGeom>
          <a:ln w="412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a:off x="611560" y="1484784"/>
            <a:ext cx="1800200" cy="0"/>
          </a:xfrm>
          <a:prstGeom prst="straightConnector1">
            <a:avLst/>
          </a:prstGeom>
          <a:ln w="412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ppt_x</p:attrName>
                                        </p:attrNameLst>
                                      </p:cBhvr>
                                      <p:tavLst>
                                        <p:tav tm="0">
                                          <p:val>
                                            <p:strVal val="#ppt_x-.2"/>
                                          </p:val>
                                        </p:tav>
                                        <p:tav tm="100000">
                                          <p:val>
                                            <p:strVal val="#ppt_x"/>
                                          </p:val>
                                        </p:tav>
                                      </p:tavLst>
                                    </p:anim>
                                    <p:anim calcmode="lin" valueType="num">
                                      <p:cBhvr>
                                        <p:cTn id="15"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ppt_x</p:attrName>
                                        </p:attrNameLst>
                                      </p:cBhvr>
                                      <p:tavLst>
                                        <p:tav tm="0">
                                          <p:val>
                                            <p:strVal val="#ppt_x-.2"/>
                                          </p:val>
                                        </p:tav>
                                        <p:tav tm="100000">
                                          <p:val>
                                            <p:strVal val="#ppt_x"/>
                                          </p:val>
                                        </p:tav>
                                      </p:tavLst>
                                    </p:anim>
                                    <p:anim calcmode="lin" valueType="num">
                                      <p:cBhvr>
                                        <p:cTn id="22"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ppt_x</p:attrName>
                                        </p:attrNameLst>
                                      </p:cBhvr>
                                      <p:tavLst>
                                        <p:tav tm="0">
                                          <p:val>
                                            <p:strVal val="#ppt_x-.2"/>
                                          </p:val>
                                        </p:tav>
                                        <p:tav tm="100000">
                                          <p:val>
                                            <p:strVal val="#ppt_x"/>
                                          </p:val>
                                        </p:tav>
                                      </p:tavLst>
                                    </p:anim>
                                    <p:anim calcmode="lin" valueType="num">
                                      <p:cBhvr>
                                        <p:cTn id="29"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101"/>
                                        </p:tgtEl>
                                        <p:attrNameLst>
                                          <p:attrName>style.visibility</p:attrName>
                                        </p:attrNameLst>
                                      </p:cBhvr>
                                      <p:to>
                                        <p:strVal val="visible"/>
                                      </p:to>
                                    </p:set>
                                    <p:anim calcmode="lin" valueType="num">
                                      <p:cBhvr additive="base">
                                        <p:cTn id="35" dur="500" fill="hold"/>
                                        <p:tgtEl>
                                          <p:spTgt spid="4101"/>
                                        </p:tgtEl>
                                        <p:attrNameLst>
                                          <p:attrName>ppt_x</p:attrName>
                                        </p:attrNameLst>
                                      </p:cBhvr>
                                      <p:tavLst>
                                        <p:tav tm="0">
                                          <p:val>
                                            <p:strVal val="#ppt_x"/>
                                          </p:val>
                                        </p:tav>
                                        <p:tav tm="100000">
                                          <p:val>
                                            <p:strVal val="#ppt_x"/>
                                          </p:val>
                                        </p:tav>
                                      </p:tavLst>
                                    </p:anim>
                                    <p:anim calcmode="lin" valueType="num">
                                      <p:cBhvr additive="base">
                                        <p:cTn id="36"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4103"/>
                                        </p:tgtEl>
                                        <p:attrNameLst>
                                          <p:attrName>style.visibility</p:attrName>
                                        </p:attrNameLst>
                                      </p:cBhvr>
                                      <p:to>
                                        <p:strVal val="visible"/>
                                      </p:to>
                                    </p:set>
                                    <p:animEffect transition="in" filter="box(in)">
                                      <p:cBhvr>
                                        <p:cTn id="41" dur="500"/>
                                        <p:tgtEl>
                                          <p:spTgt spid="410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grpId="0" nodeType="clickEffect">
                                  <p:stCondLst>
                                    <p:cond delay="0"/>
                                  </p:stCondLst>
                                  <p:childTnLst>
                                    <p:anim calcmode="lin" valueType="num">
                                      <p:cBhvr additive="base">
                                        <p:cTn id="45" dur="500"/>
                                        <p:tgtEl>
                                          <p:spTgt spid="9"/>
                                        </p:tgtEl>
                                        <p:attrNameLst>
                                          <p:attrName>ppt_x</p:attrName>
                                        </p:attrNameLst>
                                      </p:cBhvr>
                                      <p:tavLst>
                                        <p:tav tm="0">
                                          <p:val>
                                            <p:strVal val="ppt_x"/>
                                          </p:val>
                                        </p:tav>
                                        <p:tav tm="100000">
                                          <p:val>
                                            <p:strVal val="ppt_x"/>
                                          </p:val>
                                        </p:tav>
                                      </p:tavLst>
                                    </p:anim>
                                    <p:anim calcmode="lin" valueType="num">
                                      <p:cBhvr additive="base">
                                        <p:cTn id="46" dur="500"/>
                                        <p:tgtEl>
                                          <p:spTgt spid="9"/>
                                        </p:tgtEl>
                                        <p:attrNameLst>
                                          <p:attrName>ppt_y</p:attrName>
                                        </p:attrNameLst>
                                      </p:cBhvr>
                                      <p:tavLst>
                                        <p:tav tm="0">
                                          <p:val>
                                            <p:strVal val="ppt_y"/>
                                          </p:val>
                                        </p:tav>
                                        <p:tav tm="100000">
                                          <p:val>
                                            <p:strVal val="1+ppt_h/2"/>
                                          </p:val>
                                        </p:tav>
                                      </p:tavLst>
                                    </p:anim>
                                    <p:set>
                                      <p:cBhvr>
                                        <p:cTn id="47" dur="1" fill="hold">
                                          <p:stCondLst>
                                            <p:cond delay="499"/>
                                          </p:stCondLst>
                                        </p:cTn>
                                        <p:tgtEl>
                                          <p:spTgt spid="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0" nodeType="clickEffect">
                                  <p:stCondLst>
                                    <p:cond delay="0"/>
                                  </p:stCondLst>
                                  <p:childTnLst>
                                    <p:anim calcmode="lin" valueType="num">
                                      <p:cBhvr additive="base">
                                        <p:cTn id="51" dur="500"/>
                                        <p:tgtEl>
                                          <p:spTgt spid="10"/>
                                        </p:tgtEl>
                                        <p:attrNameLst>
                                          <p:attrName>ppt_x</p:attrName>
                                        </p:attrNameLst>
                                      </p:cBhvr>
                                      <p:tavLst>
                                        <p:tav tm="0">
                                          <p:val>
                                            <p:strVal val="ppt_x"/>
                                          </p:val>
                                        </p:tav>
                                        <p:tav tm="100000">
                                          <p:val>
                                            <p:strVal val="ppt_x"/>
                                          </p:val>
                                        </p:tav>
                                      </p:tavLst>
                                    </p:anim>
                                    <p:anim calcmode="lin" valueType="num">
                                      <p:cBhvr additive="base">
                                        <p:cTn id="52" dur="500"/>
                                        <p:tgtEl>
                                          <p:spTgt spid="10"/>
                                        </p:tgtEl>
                                        <p:attrNameLst>
                                          <p:attrName>ppt_y</p:attrName>
                                        </p:attrNameLst>
                                      </p:cBhvr>
                                      <p:tavLst>
                                        <p:tav tm="0">
                                          <p:val>
                                            <p:strVal val="ppt_y"/>
                                          </p:val>
                                        </p:tav>
                                        <p:tav tm="100000">
                                          <p:val>
                                            <p:strVal val="1+ppt_h/2"/>
                                          </p:val>
                                        </p:tav>
                                      </p:tavLst>
                                    </p:anim>
                                    <p:set>
                                      <p:cBhvr>
                                        <p:cTn id="53" dur="1" fill="hold">
                                          <p:stCondLst>
                                            <p:cond delay="499"/>
                                          </p:stCondLst>
                                        </p:cTn>
                                        <p:tgtEl>
                                          <p:spTgt spid="1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xit" presetSubtype="4" fill="hold" grpId="0" nodeType="clickEffect">
                                  <p:stCondLst>
                                    <p:cond delay="0"/>
                                  </p:stCondLst>
                                  <p:childTnLst>
                                    <p:anim calcmode="lin" valueType="num">
                                      <p:cBhvr additive="base">
                                        <p:cTn id="57" dur="500"/>
                                        <p:tgtEl>
                                          <p:spTgt spid="11"/>
                                        </p:tgtEl>
                                        <p:attrNameLst>
                                          <p:attrName>ppt_x</p:attrName>
                                        </p:attrNameLst>
                                      </p:cBhvr>
                                      <p:tavLst>
                                        <p:tav tm="0">
                                          <p:val>
                                            <p:strVal val="ppt_x"/>
                                          </p:val>
                                        </p:tav>
                                        <p:tav tm="100000">
                                          <p:val>
                                            <p:strVal val="ppt_x"/>
                                          </p:val>
                                        </p:tav>
                                      </p:tavLst>
                                    </p:anim>
                                    <p:anim calcmode="lin" valueType="num">
                                      <p:cBhvr additive="base">
                                        <p:cTn id="58" dur="500"/>
                                        <p:tgtEl>
                                          <p:spTgt spid="11"/>
                                        </p:tgtEl>
                                        <p:attrNameLst>
                                          <p:attrName>ppt_y</p:attrName>
                                        </p:attrNameLst>
                                      </p:cBhvr>
                                      <p:tavLst>
                                        <p:tav tm="0">
                                          <p:val>
                                            <p:strVal val="ppt_y"/>
                                          </p:val>
                                        </p:tav>
                                        <p:tav tm="100000">
                                          <p:val>
                                            <p:strVal val="1+ppt_h/2"/>
                                          </p:val>
                                        </p:tav>
                                      </p:tavLst>
                                    </p:anim>
                                    <p:set>
                                      <p:cBhvr>
                                        <p:cTn id="59" dur="1" fill="hold">
                                          <p:stCondLst>
                                            <p:cond delay="499"/>
                                          </p:stCondLst>
                                        </p:cTn>
                                        <p:tgtEl>
                                          <p:spTgt spid="11"/>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4104"/>
                                        </p:tgtEl>
                                        <p:attrNameLst>
                                          <p:attrName>style.visibility</p:attrName>
                                        </p:attrNameLst>
                                      </p:cBhvr>
                                      <p:to>
                                        <p:strVal val="visible"/>
                                      </p:to>
                                    </p:set>
                                    <p:anim calcmode="lin" valueType="num">
                                      <p:cBhvr additive="base">
                                        <p:cTn id="64" dur="500" fill="hold"/>
                                        <p:tgtEl>
                                          <p:spTgt spid="4104"/>
                                        </p:tgtEl>
                                        <p:attrNameLst>
                                          <p:attrName>ppt_x</p:attrName>
                                        </p:attrNameLst>
                                      </p:cBhvr>
                                      <p:tavLst>
                                        <p:tav tm="0">
                                          <p:val>
                                            <p:strVal val="#ppt_x"/>
                                          </p:val>
                                        </p:tav>
                                        <p:tav tm="100000">
                                          <p:val>
                                            <p:strVal val="#ppt_x"/>
                                          </p:val>
                                        </p:tav>
                                      </p:tavLst>
                                    </p:anim>
                                    <p:anim calcmode="lin" valueType="num">
                                      <p:cBhvr additive="base">
                                        <p:cTn id="65" dur="500" fill="hold"/>
                                        <p:tgtEl>
                                          <p:spTgt spid="4104"/>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4105"/>
                                        </p:tgtEl>
                                        <p:attrNameLst>
                                          <p:attrName>style.visibility</p:attrName>
                                        </p:attrNameLst>
                                      </p:cBhvr>
                                      <p:to>
                                        <p:strVal val="visible"/>
                                      </p:to>
                                    </p:set>
                                    <p:anim calcmode="lin" valueType="num">
                                      <p:cBhvr additive="base">
                                        <p:cTn id="70" dur="500" fill="hold"/>
                                        <p:tgtEl>
                                          <p:spTgt spid="4105"/>
                                        </p:tgtEl>
                                        <p:attrNameLst>
                                          <p:attrName>ppt_x</p:attrName>
                                        </p:attrNameLst>
                                      </p:cBhvr>
                                      <p:tavLst>
                                        <p:tav tm="0">
                                          <p:val>
                                            <p:strVal val="#ppt_x"/>
                                          </p:val>
                                        </p:tav>
                                        <p:tav tm="100000">
                                          <p:val>
                                            <p:strVal val="#ppt_x"/>
                                          </p:val>
                                        </p:tav>
                                      </p:tavLst>
                                    </p:anim>
                                    <p:anim calcmode="lin" valueType="num">
                                      <p:cBhvr additive="base">
                                        <p:cTn id="71" dur="500" fill="hold"/>
                                        <p:tgtEl>
                                          <p:spTgt spid="4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cstate="print"/>
          <a:srcRect/>
          <a:stretch>
            <a:fillRect/>
          </a:stretch>
        </p:blipFill>
        <p:spPr bwMode="auto">
          <a:xfrm>
            <a:off x="214282" y="1643050"/>
            <a:ext cx="8358246" cy="2914663"/>
          </a:xfrm>
          <a:prstGeom prst="rect">
            <a:avLst/>
          </a:prstGeom>
          <a:noFill/>
          <a:ln w="9525">
            <a:noFill/>
            <a:miter lim="800000"/>
            <a:headEnd/>
            <a:tailEnd/>
          </a:ln>
          <a:effectLst/>
        </p:spPr>
      </p:pic>
      <p:pic>
        <p:nvPicPr>
          <p:cNvPr id="3" name="صورة 1" descr="http://www.ghassan-ktait.com/data/15/imagesCABVVHOM.jpg"/>
          <p:cNvPicPr>
            <a:picLocks noChangeAspect="1" noChangeArrowheads="1"/>
          </p:cNvPicPr>
          <p:nvPr/>
        </p:nvPicPr>
        <p:blipFill>
          <a:blip r:embed="rId5" cstate="print"/>
          <a:srcRect/>
          <a:stretch>
            <a:fillRect/>
          </a:stretch>
        </p:blipFill>
        <p:spPr bwMode="auto">
          <a:xfrm>
            <a:off x="7239000" y="0"/>
            <a:ext cx="1905000" cy="1428750"/>
          </a:xfrm>
          <a:prstGeom prst="rect">
            <a:avLst/>
          </a:prstGeom>
          <a:noFill/>
        </p:spPr>
      </p:pic>
      <p:pic>
        <p:nvPicPr>
          <p:cNvPr id="4" name="صورة 3" descr="ساعة.bmp"/>
          <p:cNvPicPr>
            <a:picLocks noChangeAspect="1"/>
          </p:cNvPicPr>
          <p:nvPr/>
        </p:nvPicPr>
        <p:blipFill>
          <a:blip r:embed="rId6" cstate="print"/>
          <a:stretch>
            <a:fillRect/>
          </a:stretch>
        </p:blipFill>
        <p:spPr>
          <a:xfrm>
            <a:off x="-32" y="-23"/>
            <a:ext cx="1714512" cy="1428759"/>
          </a:xfrm>
          <a:prstGeom prst="rect">
            <a:avLst/>
          </a:prstGeom>
        </p:spPr>
      </p:pic>
      <p:sp>
        <p:nvSpPr>
          <p:cNvPr id="5" name="شكل بيضاوي 4"/>
          <p:cNvSpPr/>
          <p:nvPr/>
        </p:nvSpPr>
        <p:spPr>
          <a:xfrm>
            <a:off x="179512" y="44624"/>
            <a:ext cx="1357322" cy="135732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 name="مربع نص 5"/>
          <p:cNvSpPr txBox="1"/>
          <p:nvPr/>
        </p:nvSpPr>
        <p:spPr>
          <a:xfrm>
            <a:off x="214282" y="71414"/>
            <a:ext cx="1214446" cy="646331"/>
          </a:xfrm>
          <a:prstGeom prst="rect">
            <a:avLst/>
          </a:prstGeom>
          <a:noFill/>
        </p:spPr>
        <p:txBody>
          <a:bodyPr wrap="square" rtlCol="1">
            <a:spAutoFit/>
          </a:bodyPr>
          <a:lstStyle/>
          <a:p>
            <a:pPr algn="ctr"/>
            <a:r>
              <a:rPr lang="ar-SA" b="1" dirty="0">
                <a:solidFill>
                  <a:srgbClr val="C00000"/>
                </a:solidFill>
              </a:rPr>
              <a:t>الزمن </a:t>
            </a:r>
          </a:p>
          <a:p>
            <a:pPr algn="l"/>
            <a:r>
              <a:rPr lang="ar-SA" b="1" dirty="0">
                <a:solidFill>
                  <a:srgbClr val="C00000"/>
                </a:solidFill>
              </a:rPr>
              <a:t> 5 دقائق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nodeType="clickEffect">
                                  <p:stCondLst>
                                    <p:cond delay="0"/>
                                  </p:stCondLst>
                                  <p:childTnLst>
                                    <p:animEffect transition="out" filter="wedge">
                                      <p:cBhvr>
                                        <p:cTn id="6" dur="300000"/>
                                        <p:tgtEl>
                                          <p:spTgt spid="5"/>
                                        </p:tgtEl>
                                      </p:cBhvr>
                                    </p:animEffect>
                                    <p:set>
                                      <p:cBhvr>
                                        <p:cTn id="7" dur="1" fill="hold">
                                          <p:stCondLst>
                                            <p:cond delay="299999"/>
                                          </p:stCondLst>
                                        </p:cTn>
                                        <p:tgtEl>
                                          <p:spTgt spid="5"/>
                                        </p:tgtEl>
                                        <p:attrNameLst>
                                          <p:attrName>style.visibility</p:attrName>
                                        </p:attrNameLst>
                                      </p:cBhvr>
                                      <p:to>
                                        <p:strVal val="hidden"/>
                                      </p:to>
                                    </p:set>
                                  </p:childTnLst>
                                  <p:subTnLs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8" fill="hold">
                            <p:stCondLst>
                              <p:cond delay="300000"/>
                            </p:stCondLst>
                            <p:childTnLst>
                              <p:par>
                                <p:cTn id="9" presetID="27" presetClass="emph" presetSubtype="0" fill="hold" nodeType="afterEffect">
                                  <p:stCondLst>
                                    <p:cond delay="0"/>
                                  </p:stCondLst>
                                  <p:childTnLst>
                                    <p:animClr clrSpc="rgb" dir="cw">
                                      <p:cBhvr override="childStyle">
                                        <p:cTn id="10" dur="250" autoRev="1" fill="hold"/>
                                        <p:tgtEl>
                                          <p:spTgt spid="4"/>
                                        </p:tgtEl>
                                        <p:attrNameLst>
                                          <p:attrName>style.color</p:attrName>
                                        </p:attrNameLst>
                                      </p:cBhvr>
                                      <p:to>
                                        <a:schemeClr val="bg1"/>
                                      </p:to>
                                    </p:animClr>
                                    <p:animClr clrSpc="rgb" dir="cw">
                                      <p:cBhvr>
                                        <p:cTn id="11" dur="250" autoRev="1" fill="hold"/>
                                        <p:tgtEl>
                                          <p:spTgt spid="4"/>
                                        </p:tgtEl>
                                        <p:attrNameLst>
                                          <p:attrName>fillcolor</p:attrName>
                                        </p:attrNameLst>
                                      </p:cBhvr>
                                      <p:to>
                                        <a:schemeClr val="bg1"/>
                                      </p:to>
                                    </p:animClr>
                                    <p:set>
                                      <p:cBhvr>
                                        <p:cTn id="12" dur="250" autoRev="1" fill="hold"/>
                                        <p:tgtEl>
                                          <p:spTgt spid="4"/>
                                        </p:tgtEl>
                                        <p:attrNameLst>
                                          <p:attrName>fill.type</p:attrName>
                                        </p:attrNameLst>
                                      </p:cBhvr>
                                      <p:to>
                                        <p:strVal val="solid"/>
                                      </p:to>
                                    </p:set>
                                    <p:set>
                                      <p:cBhvr>
                                        <p:cTn id="13" dur="250" autoRev="1" fill="hold"/>
                                        <p:tgtEl>
                                          <p:spTgt spid="4"/>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2" y="19097"/>
            <a:ext cx="9144032" cy="6838927"/>
          </a:xfrm>
          <a:prstGeom prst="rect">
            <a:avLst/>
          </a:prstGeom>
          <a:noFill/>
          <a:ln w="9525">
            <a:noFill/>
            <a:miter lim="800000"/>
            <a:headEnd/>
            <a:tailEnd/>
          </a:ln>
          <a:effectLst/>
        </p:spPr>
      </p:pic>
      <p:cxnSp>
        <p:nvCxnSpPr>
          <p:cNvPr id="3" name="رابط مستقيم 2"/>
          <p:cNvCxnSpPr/>
          <p:nvPr/>
        </p:nvCxnSpPr>
        <p:spPr>
          <a:xfrm rot="10800000">
            <a:off x="4929190" y="2071678"/>
            <a:ext cx="2500330" cy="1588"/>
          </a:xfrm>
          <a:prstGeom prst="line">
            <a:avLst/>
          </a:prstGeom>
          <a:ln w="3175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4" name="رابط مستقيم 3"/>
          <p:cNvCxnSpPr/>
          <p:nvPr/>
        </p:nvCxnSpPr>
        <p:spPr>
          <a:xfrm rot="10800000">
            <a:off x="3428992" y="2500306"/>
            <a:ext cx="4000528" cy="1588"/>
          </a:xfrm>
          <a:prstGeom prst="line">
            <a:avLst/>
          </a:prstGeom>
          <a:ln w="3175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5" name="رابط مستقيم 4"/>
          <p:cNvCxnSpPr/>
          <p:nvPr/>
        </p:nvCxnSpPr>
        <p:spPr>
          <a:xfrm rot="10800000">
            <a:off x="3286116" y="2786058"/>
            <a:ext cx="4286280" cy="0"/>
          </a:xfrm>
          <a:prstGeom prst="line">
            <a:avLst/>
          </a:prstGeom>
          <a:ln w="3175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6" name="رابط مستقيم 5"/>
          <p:cNvCxnSpPr/>
          <p:nvPr/>
        </p:nvCxnSpPr>
        <p:spPr>
          <a:xfrm rot="10800000">
            <a:off x="5000628" y="5357826"/>
            <a:ext cx="2428892" cy="1588"/>
          </a:xfrm>
          <a:prstGeom prst="line">
            <a:avLst/>
          </a:prstGeom>
          <a:ln w="3175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a:off x="3143240" y="6143644"/>
            <a:ext cx="4284692" cy="1588"/>
          </a:xfrm>
          <a:prstGeom prst="line">
            <a:avLst/>
          </a:prstGeom>
          <a:ln w="3175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a:off x="3286116" y="5786454"/>
            <a:ext cx="4214842" cy="1588"/>
          </a:xfrm>
          <a:prstGeom prst="line">
            <a:avLst/>
          </a:prstGeom>
          <a:ln w="31750">
            <a:solidFill>
              <a:srgbClr val="C0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ppt_x"/>
                                          </p:val>
                                        </p:tav>
                                        <p:tav tm="100000">
                                          <p:val>
                                            <p:strVal val="#ppt_x"/>
                                          </p:val>
                                        </p:tav>
                                      </p:tavLst>
                                    </p:anim>
                                    <p:anim calcmode="lin" valueType="num">
                                      <p:cBhvr additive="base">
                                        <p:cTn id="2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ppt_x"/>
                                          </p:val>
                                        </p:tav>
                                        <p:tav tm="100000">
                                          <p:val>
                                            <p:strVal val="#ppt_x"/>
                                          </p:val>
                                        </p:tav>
                                      </p:tavLst>
                                    </p:anim>
                                    <p:anim calcmode="lin" valueType="num">
                                      <p:cBhvr additive="base">
                                        <p:cTn id="3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1000" fill="hold"/>
                                        <p:tgtEl>
                                          <p:spTgt spid="8"/>
                                        </p:tgtEl>
                                        <p:attrNameLst>
                                          <p:attrName>ppt_x</p:attrName>
                                        </p:attrNameLst>
                                      </p:cBhvr>
                                      <p:tavLst>
                                        <p:tav tm="0">
                                          <p:val>
                                            <p:strVal val="#ppt_x"/>
                                          </p:val>
                                        </p:tav>
                                        <p:tav tm="100000">
                                          <p:val>
                                            <p:strVal val="#ppt_x"/>
                                          </p:val>
                                        </p:tav>
                                      </p:tavLst>
                                    </p:anim>
                                    <p:anim calcmode="lin" valueType="num">
                                      <p:cBhvr additive="base">
                                        <p:cTn id="3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55a.net/firas/ar_photo/12427637186.jpg"/>
          <p:cNvPicPr>
            <a:picLocks noChangeAspect="1" noChangeArrowheads="1"/>
          </p:cNvPicPr>
          <p:nvPr/>
        </p:nvPicPr>
        <p:blipFill>
          <a:blip r:embed="rId4" cstate="print"/>
          <a:srcRect/>
          <a:stretch>
            <a:fillRect/>
          </a:stretch>
        </p:blipFill>
        <p:spPr bwMode="auto">
          <a:xfrm>
            <a:off x="467544" y="3924300"/>
            <a:ext cx="5449808" cy="2933700"/>
          </a:xfrm>
          <a:prstGeom prst="rect">
            <a:avLst/>
          </a:prstGeom>
          <a:noFill/>
        </p:spPr>
      </p:pic>
      <p:pic>
        <p:nvPicPr>
          <p:cNvPr id="3" name="Picture 3" descr="http://www.55a.net/firas/ar_photo/12427635974.jpg"/>
          <p:cNvPicPr>
            <a:picLocks noChangeAspect="1" noChangeArrowheads="1"/>
          </p:cNvPicPr>
          <p:nvPr/>
        </p:nvPicPr>
        <p:blipFill>
          <a:blip r:embed="rId5" cstate="print"/>
          <a:srcRect/>
          <a:stretch>
            <a:fillRect/>
          </a:stretch>
        </p:blipFill>
        <p:spPr bwMode="auto">
          <a:xfrm>
            <a:off x="5004048" y="2348880"/>
            <a:ext cx="3829050" cy="1781175"/>
          </a:xfrm>
          <a:prstGeom prst="rect">
            <a:avLst/>
          </a:prstGeom>
          <a:noFill/>
        </p:spPr>
      </p:pic>
      <p:sp>
        <p:nvSpPr>
          <p:cNvPr id="5" name="Rectangle 1"/>
          <p:cNvSpPr>
            <a:spLocks noChangeArrowheads="1"/>
          </p:cNvSpPr>
          <p:nvPr/>
        </p:nvSpPr>
        <p:spPr bwMode="auto">
          <a:xfrm>
            <a:off x="323528" y="2822739"/>
            <a:ext cx="443083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lang="ar-SA" sz="3200" dirty="0">
                <a:latin typeface="Arial" pitchFamily="34" charset="0"/>
                <a:cs typeface="Arial" pitchFamily="34" charset="0"/>
              </a:rPr>
              <a:t> </a:t>
            </a:r>
            <a:r>
              <a:rPr kumimoji="0" lang="ar-SA" sz="3200" b="0" i="0" u="none" strike="noStrike" cap="none" normalizeH="0" baseline="0" dirty="0">
                <a:ln>
                  <a:noFill/>
                </a:ln>
                <a:solidFill>
                  <a:srgbClr val="0000FF"/>
                </a:solidFill>
                <a:effectLst/>
                <a:latin typeface="Arial"/>
                <a:cs typeface="Simplified Arabic" pitchFamily="2" charset="-78"/>
              </a:rPr>
              <a:t> مرحلة القوة: وتشمل الشباب  والقوة</a:t>
            </a:r>
            <a:r>
              <a:rPr kumimoji="0" lang="ar-SA" sz="3200" b="0" i="0" u="none" strike="noStrike" cap="none" normalizeH="0" dirty="0">
                <a:ln>
                  <a:noFill/>
                </a:ln>
                <a:solidFill>
                  <a:srgbClr val="0000FF"/>
                </a:solidFill>
                <a:effectLst/>
                <a:latin typeface="Arial"/>
                <a:cs typeface="Simplified Arabic" pitchFamily="2" charset="-78"/>
              </a:rPr>
              <a:t> </a:t>
            </a:r>
            <a:r>
              <a:rPr kumimoji="0" lang="ar-SA" sz="3200" b="0" i="0" u="none" strike="noStrike" cap="none" normalizeH="0" baseline="0" dirty="0">
                <a:ln>
                  <a:noFill/>
                </a:ln>
                <a:solidFill>
                  <a:srgbClr val="0000FF"/>
                </a:solidFill>
                <a:effectLst/>
                <a:latin typeface="Arial"/>
                <a:cs typeface="Simplified Arabic" pitchFamily="2" charset="-78"/>
              </a:rPr>
              <a:t> الأشد في حياة الانسان.</a:t>
            </a:r>
            <a:endParaRPr kumimoji="0" lang="ar-SA" sz="3200" b="0" i="0" u="none" strike="noStrike" cap="none" normalizeH="0" baseline="0" dirty="0">
              <a:ln>
                <a:noFill/>
              </a:ln>
              <a:solidFill>
                <a:srgbClr val="000000"/>
              </a:solidFill>
              <a:effectLst/>
              <a:latin typeface="Tahoma" pitchFamily="34" charset="0"/>
              <a:cs typeface="Tahoma" pitchFamily="34" charset="0"/>
            </a:endParaRPr>
          </a:p>
        </p:txBody>
      </p:sp>
      <p:sp>
        <p:nvSpPr>
          <p:cNvPr id="6" name="Rectangle 1"/>
          <p:cNvSpPr>
            <a:spLocks noChangeArrowheads="1"/>
          </p:cNvSpPr>
          <p:nvPr/>
        </p:nvSpPr>
        <p:spPr bwMode="auto">
          <a:xfrm>
            <a:off x="5939614" y="5115839"/>
            <a:ext cx="327585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a:ln>
                  <a:noFill/>
                </a:ln>
                <a:solidFill>
                  <a:srgbClr val="000000"/>
                </a:solidFill>
                <a:effectLst/>
                <a:latin typeface="Tahoma" pitchFamily="34" charset="0"/>
                <a:cs typeface="Tahoma" pitchFamily="34" charset="0"/>
              </a:rPr>
              <a:t>  </a:t>
            </a:r>
            <a:r>
              <a:rPr kumimoji="0" lang="ar-SA" sz="2800" b="1" i="0" u="none" strike="noStrike" cap="none" normalizeH="0" baseline="0" dirty="0">
                <a:ln>
                  <a:noFill/>
                </a:ln>
                <a:solidFill>
                  <a:srgbClr val="0000FF"/>
                </a:solidFill>
                <a:effectLst/>
                <a:latin typeface="Arial"/>
                <a:cs typeface="Simplified Arabic" pitchFamily="2" charset="-78"/>
              </a:rPr>
              <a:t>مرحلة الضعف والشيبة: وتشمل الشيخوخة  </a:t>
            </a:r>
            <a:r>
              <a:rPr kumimoji="0" lang="ar-SA" sz="2800" b="1" i="0" u="none" strike="noStrike" cap="none" normalizeH="0" baseline="0" dirty="0" err="1">
                <a:ln>
                  <a:noFill/>
                </a:ln>
                <a:solidFill>
                  <a:srgbClr val="0000FF"/>
                </a:solidFill>
                <a:effectLst/>
                <a:latin typeface="Arial"/>
                <a:cs typeface="Simplified Arabic" pitchFamily="2" charset="-78"/>
              </a:rPr>
              <a:t>و</a:t>
            </a:r>
            <a:r>
              <a:rPr kumimoji="0" lang="en-US" sz="2800" b="1" i="0" u="none" strike="noStrike" cap="none" normalizeH="0" baseline="0" dirty="0">
                <a:ln>
                  <a:noFill/>
                </a:ln>
                <a:solidFill>
                  <a:srgbClr val="0000FF"/>
                </a:solidFill>
                <a:effectLst/>
                <a:latin typeface="Arial"/>
                <a:cs typeface="Simplified Arabic" pitchFamily="2" charset="-78"/>
              </a:rPr>
              <a:t> </a:t>
            </a:r>
            <a:r>
              <a:rPr kumimoji="0" lang="ar-SA" sz="2800" b="1" i="0" u="none" strike="noStrike" cap="none" normalizeH="0" baseline="0" dirty="0">
                <a:ln>
                  <a:noFill/>
                </a:ln>
                <a:solidFill>
                  <a:srgbClr val="0000FF"/>
                </a:solidFill>
                <a:effectLst/>
                <a:latin typeface="Arial"/>
                <a:cs typeface="Simplified Arabic" pitchFamily="2" charset="-78"/>
              </a:rPr>
              <a:t>أرذل العمر (مرحلة التنكيس). </a:t>
            </a:r>
            <a:r>
              <a:rPr kumimoji="0" lang="ar-SA" sz="2800" b="1" i="0" u="none" strike="noStrike" cap="none" normalizeH="0" baseline="0" dirty="0">
                <a:ln>
                  <a:noFill/>
                </a:ln>
                <a:solidFill>
                  <a:srgbClr val="000000"/>
                </a:solidFill>
                <a:effectLst/>
                <a:latin typeface="Tahoma" pitchFamily="34" charset="0"/>
                <a:cs typeface="Tahoma" pitchFamily="34" charset="0"/>
              </a:rPr>
              <a:t> </a:t>
            </a:r>
            <a:endParaRPr kumimoji="0" lang="ar-SA" sz="2800" b="1" i="0" u="none" strike="noStrike" cap="none" normalizeH="0" baseline="0" dirty="0">
              <a:ln>
                <a:noFill/>
              </a:ln>
              <a:solidFill>
                <a:schemeClr val="tx1"/>
              </a:solidFill>
              <a:effectLst/>
              <a:latin typeface="Arial" pitchFamily="34" charset="0"/>
              <a:cs typeface="Arial" pitchFamily="34" charset="0"/>
            </a:endParaRPr>
          </a:p>
        </p:txBody>
      </p:sp>
      <p:sp>
        <p:nvSpPr>
          <p:cNvPr id="7" name="مستطيل 6"/>
          <p:cNvSpPr/>
          <p:nvPr/>
        </p:nvSpPr>
        <p:spPr>
          <a:xfrm>
            <a:off x="0" y="0"/>
            <a:ext cx="9073008" cy="2862322"/>
          </a:xfrm>
          <a:prstGeom prst="rect">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wrap="square">
            <a:spAutoFit/>
          </a:bodyPr>
          <a:lstStyle/>
          <a:p>
            <a:r>
              <a:rPr lang="ar-SA" sz="3600" dirty="0">
                <a:latin typeface="Aramath" pitchFamily="2" charset="2"/>
              </a:rPr>
              <a:t>(</a:t>
            </a:r>
            <a:r>
              <a:rPr lang="ar-SA" sz="3600" dirty="0"/>
              <a:t>وَوَصَّيْنَا الإِنسَانَ بِوَالِدَيْهِ إِحْسَانًا حَمَلَتْهُ أُمُّهُ كُرْهًا وَوَضَعَتْهُ كُرْهًا وَحَمْلُهُ وَفِصَالُهُ ثَلاثُونَ شَهْرًا حَتَّى إِذَا بَلَغَ أَشُدَّهُ وَبَلَغَ أَرْبَعِينَ سَنَةً قَالَ رَبِّ أَوْزِعْنِي أَنْ أَشْكُرَ نِعْمَتَكَ الَّتِي أَنْعَمْتَ عَلَيَّ وَعَلَى وَالِدَيَّ وَأَنْ أَعْمَلَ صَالِحًا تَرْضَاهُ وَأَصْلِحْ لِي فِي ذُرِّيَّتِي إِنِّي تُبْتُ إِلَيْكَ وَإِنِّي مِنَ الْمُسْلِمِينَ</a:t>
            </a:r>
            <a:r>
              <a:rPr lang="ar-SA" sz="3600" dirty="0" err="1">
                <a:latin typeface="Aramath" pitchFamily="2" charset="2"/>
              </a:rPr>
              <a:t>) </a:t>
            </a:r>
            <a:r>
              <a:rPr lang="ar-SA" sz="3600" dirty="0">
                <a:latin typeface="Aramath" pitchFamily="2" charset="2"/>
              </a:rPr>
              <a:t>(15) سورة </a:t>
            </a:r>
            <a:r>
              <a:rPr lang="ar-SA" sz="3600" dirty="0" err="1">
                <a:latin typeface="Aramath" pitchFamily="2" charset="2"/>
              </a:rPr>
              <a:t>الأحقاف</a:t>
            </a:r>
            <a:endParaRPr lang="ar-SA" sz="3600" dirty="0">
              <a:latin typeface="Aramath" pitchFamily="2" charset="2"/>
            </a:endParaRPr>
          </a:p>
        </p:txBody>
      </p:sp>
      <p:pic>
        <p:nvPicPr>
          <p:cNvPr id="9" name="ووصينا الانسن بوالديه.mp3">
            <a:hlinkClick r:id="" action="ppaction://media"/>
          </p:cNvPr>
          <p:cNvPicPr>
            <a:picLocks noRot="1" noChangeAspect="1"/>
          </p:cNvPicPr>
          <p:nvPr>
            <a:audioFile r:link="rId1"/>
          </p:nvPr>
        </p:nvPicPr>
        <p:blipFill>
          <a:blip r:embed="rId6" cstate="print"/>
          <a:stretch>
            <a:fillRect/>
          </a:stretch>
        </p:blipFill>
        <p:spPr>
          <a:xfrm>
            <a:off x="-684584" y="2564904"/>
            <a:ext cx="304800" cy="304800"/>
          </a:xfrm>
          <a:prstGeom prst="rect">
            <a:avLst/>
          </a:prstGeom>
        </p:spPr>
      </p:pic>
      <p:pic>
        <p:nvPicPr>
          <p:cNvPr id="8" name="Picture 2" descr="http://www.55a.net/firas/ar_photo/12427634382.jpg"/>
          <p:cNvPicPr>
            <a:picLocks noChangeAspect="1" noChangeArrowheads="1"/>
          </p:cNvPicPr>
          <p:nvPr/>
        </p:nvPicPr>
        <p:blipFill>
          <a:blip r:embed="rId7" cstate="print"/>
          <a:srcRect/>
          <a:stretch>
            <a:fillRect/>
          </a:stretch>
        </p:blipFill>
        <p:spPr bwMode="auto">
          <a:xfrm>
            <a:off x="0" y="0"/>
            <a:ext cx="5083530" cy="2484186"/>
          </a:xfrm>
          <a:prstGeom prst="rect">
            <a:avLst/>
          </a:prstGeom>
          <a:noFill/>
        </p:spPr>
      </p:pic>
      <p:sp>
        <p:nvSpPr>
          <p:cNvPr id="10" name="Rectangle 1"/>
          <p:cNvSpPr>
            <a:spLocks noChangeArrowheads="1"/>
          </p:cNvSpPr>
          <p:nvPr/>
        </p:nvSpPr>
        <p:spPr bwMode="auto">
          <a:xfrm>
            <a:off x="5036602" y="980728"/>
            <a:ext cx="399989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a:ln>
                  <a:noFill/>
                </a:ln>
                <a:solidFill>
                  <a:srgbClr val="0000FF"/>
                </a:solidFill>
                <a:effectLst/>
                <a:latin typeface="Arial" pitchFamily="34" charset="0"/>
                <a:cs typeface="Simplified Arabic" pitchFamily="2" charset="-78"/>
              </a:rPr>
              <a:t> مرحلة الضعف الأولى: وتشمل الجنين والطفولة. </a:t>
            </a:r>
            <a:endParaRPr kumimoji="0" lang="ar-SA" sz="3200" b="0" i="0" u="none" strike="noStrike" cap="none" normalizeH="0" baseline="0" dirty="0">
              <a:ln>
                <a:noFill/>
              </a:ln>
              <a:solidFill>
                <a:srgbClr val="000000"/>
              </a:solidFill>
              <a:effectLst/>
              <a:latin typeface="Tahoma" pitchFamily="34" charset="0"/>
              <a:cs typeface="Tahoma" pitchFamily="34" charset="0"/>
            </a:endParaRPr>
          </a:p>
        </p:txBody>
      </p:sp>
      <p:pic>
        <p:nvPicPr>
          <p:cNvPr id="11" name="بسم الله.wav">
            <a:hlinkClick r:id="" action="ppaction://media"/>
          </p:cNvPr>
          <p:cNvPicPr>
            <a:picLocks noRot="1" noChangeAspect="1"/>
          </p:cNvPicPr>
          <p:nvPr>
            <a:audioFile r:link="rId2"/>
          </p:nvPr>
        </p:nvPicPr>
        <p:blipFill>
          <a:blip r:embed="rId8" cstate="print"/>
          <a:stretch>
            <a:fillRect/>
          </a:stretch>
        </p:blipFill>
        <p:spPr>
          <a:xfrm>
            <a:off x="-612576" y="3284984"/>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35" fill="hold"/>
                                        <p:tgtEl>
                                          <p:spTgt spid="11"/>
                                        </p:tgtEl>
                                      </p:cBhvr>
                                    </p:cmd>
                                  </p:childTnLst>
                                </p:cTn>
                              </p:par>
                              <p:par>
                                <p:cTn id="7" presetID="1" presetClass="mediacall" presetSubtype="0" fill="hold" nodeType="withEffect">
                                  <p:stCondLst>
                                    <p:cond delay="2000"/>
                                  </p:stCondLst>
                                  <p:childTnLst>
                                    <p:cmd type="call" cmd="playFrom(0.0)">
                                      <p:cBhvr>
                                        <p:cTn id="8" dur="40525" fill="hold"/>
                                        <p:tgtEl>
                                          <p:spTgt spid="9"/>
                                        </p:tgtEl>
                                      </p:cBhvr>
                                    </p:cmd>
                                  </p:childTnLst>
                                </p:cTn>
                              </p:par>
                              <p:par>
                                <p:cTn id="9" presetID="47" presetClass="entr" presetSubtype="0" fill="hold" grpId="0" nodeType="with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xit" presetSubtype="10" fill="hold" grpId="1" nodeType="clickEffect">
                                  <p:stCondLst>
                                    <p:cond delay="0"/>
                                  </p:stCondLst>
                                  <p:childTnLst>
                                    <p:animEffect transition="out" filter="checkerboard(across)">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6" dur="1000" fill="hold"/>
                                        <p:tgtEl>
                                          <p:spTgt spid="10"/>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0"/>
                                        </p:tgtEl>
                                      </p:cBhvr>
                                    </p:animEffect>
                                  </p:childTnLst>
                                </p:cTn>
                              </p:par>
                            </p:childTnLst>
                          </p:cTn>
                        </p:par>
                        <p:par>
                          <p:cTn id="31" fill="hold">
                            <p:stCondLst>
                              <p:cond delay="1000"/>
                            </p:stCondLst>
                            <p:childTnLst>
                              <p:par>
                                <p:cTn id="32" presetID="25"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49" dur="1000" fill="hold"/>
                                        <p:tgtEl>
                                          <p:spTgt spid="3"/>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3"/>
                                        </p:tgtEl>
                                      </p:cBhvr>
                                    </p:animEffect>
                                  </p:childTnLst>
                                </p:cTn>
                              </p:par>
                              <p:par>
                                <p:cTn id="54" presetID="25" presetClass="entr" presetSubtype="0" fill="hold" grpId="0" nodeType="with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9" dur="1000" fill="hold"/>
                                        <p:tgtEl>
                                          <p:spTgt spid="5"/>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5"/>
                                        </p:tgtEl>
                                      </p:cBhvr>
                                    </p:animEffect>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 calcmode="lin" valueType="num">
                                      <p:cBhvr>
                                        <p:cTn id="68"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71" dur="1000" fill="hold"/>
                                        <p:tgtEl>
                                          <p:spTgt spid="6"/>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6"/>
                                        </p:tgtEl>
                                      </p:cBhvr>
                                    </p:animEffect>
                                  </p:childTnLst>
                                </p:cTn>
                              </p:par>
                              <p:par>
                                <p:cTn id="76" presetID="25" presetClass="entr" presetSubtype="0" fill="hold" nodeType="withEffect">
                                  <p:stCondLst>
                                    <p:cond delay="0"/>
                                  </p:stCondLst>
                                  <p:childTnLst>
                                    <p:set>
                                      <p:cBhvr>
                                        <p:cTn id="77" dur="1" fill="hold">
                                          <p:stCondLst>
                                            <p:cond delay="0"/>
                                          </p:stCondLst>
                                        </p:cTn>
                                        <p:tgtEl>
                                          <p:spTgt spid="2"/>
                                        </p:tgtEl>
                                        <p:attrNameLst>
                                          <p:attrName>style.visibility</p:attrName>
                                        </p:attrNameLst>
                                      </p:cBhvr>
                                      <p:to>
                                        <p:strVal val="visible"/>
                                      </p:to>
                                    </p:set>
                                    <p:anim calcmode="lin" valueType="num">
                                      <p:cBhvr>
                                        <p:cTn id="78"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81" dur="1000" fill="hold"/>
                                        <p:tgtEl>
                                          <p:spTgt spid="2"/>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86"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8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5" grpId="0"/>
      <p:bldP spid="6" grpId="0"/>
      <p:bldP spid="7" grpId="0" animBg="1"/>
      <p:bldP spid="7" grpId="1"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55576" y="116632"/>
            <a:ext cx="8244407" cy="138354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0" y="1700808"/>
            <a:ext cx="2519338" cy="2376264"/>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6623720" y="1500174"/>
            <a:ext cx="2520280" cy="371439"/>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2483768" y="1928802"/>
            <a:ext cx="6660232" cy="1285884"/>
          </a:xfrm>
          <a:prstGeom prst="rect">
            <a:avLst/>
          </a:prstGeom>
          <a:noFill/>
          <a:ln w="9525">
            <a:noFill/>
            <a:miter lim="800000"/>
            <a:headEnd/>
            <a:tailEnd/>
          </a:ln>
        </p:spPr>
      </p:pic>
      <p:sp>
        <p:nvSpPr>
          <p:cNvPr id="6" name="شكل بيضاوي 5"/>
          <p:cNvSpPr/>
          <p:nvPr/>
        </p:nvSpPr>
        <p:spPr>
          <a:xfrm>
            <a:off x="899592" y="2528920"/>
            <a:ext cx="108000" cy="108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بيضاوي 6"/>
          <p:cNvSpPr/>
          <p:nvPr/>
        </p:nvSpPr>
        <p:spPr>
          <a:xfrm>
            <a:off x="1223648" y="2780928"/>
            <a:ext cx="108000" cy="108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054" name="Picture 6"/>
          <p:cNvPicPr>
            <a:picLocks noChangeAspect="1" noChangeArrowheads="1"/>
          </p:cNvPicPr>
          <p:nvPr/>
        </p:nvPicPr>
        <p:blipFill>
          <a:blip r:embed="rId6" cstate="print"/>
          <a:srcRect/>
          <a:stretch>
            <a:fillRect/>
          </a:stretch>
        </p:blipFill>
        <p:spPr bwMode="auto">
          <a:xfrm>
            <a:off x="214282" y="3214686"/>
            <a:ext cx="8786874" cy="2643206"/>
          </a:xfrm>
          <a:prstGeom prst="rect">
            <a:avLst/>
          </a:prstGeom>
          <a:noFill/>
          <a:ln w="9525">
            <a:noFill/>
            <a:miter lim="800000"/>
            <a:headEnd/>
            <a:tailEnd/>
          </a:ln>
        </p:spPr>
      </p:pic>
      <p:pic>
        <p:nvPicPr>
          <p:cNvPr id="1026" name="Picture 2"/>
          <p:cNvPicPr>
            <a:picLocks noChangeAspect="1" noChangeArrowheads="1"/>
          </p:cNvPicPr>
          <p:nvPr/>
        </p:nvPicPr>
        <p:blipFill>
          <a:blip r:embed="rId7" cstate="print"/>
          <a:srcRect/>
          <a:stretch>
            <a:fillRect/>
          </a:stretch>
        </p:blipFill>
        <p:spPr bwMode="auto">
          <a:xfrm>
            <a:off x="214282" y="5762649"/>
            <a:ext cx="8858280" cy="1095375"/>
          </a:xfrm>
          <a:prstGeom prst="rect">
            <a:avLst/>
          </a:prstGeom>
          <a:noFill/>
          <a:ln w="9525">
            <a:noFill/>
            <a:miter lim="800000"/>
            <a:headEnd/>
            <a:tailEnd/>
          </a:ln>
          <a:effectLst/>
        </p:spPr>
      </p:pic>
      <p:sp>
        <p:nvSpPr>
          <p:cNvPr id="10" name="مستطيل 9"/>
          <p:cNvSpPr/>
          <p:nvPr/>
        </p:nvSpPr>
        <p:spPr>
          <a:xfrm>
            <a:off x="2411760" y="2708920"/>
            <a:ext cx="673224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p:cNvSpPr/>
          <p:nvPr/>
        </p:nvSpPr>
        <p:spPr>
          <a:xfrm>
            <a:off x="2771800" y="2348880"/>
            <a:ext cx="10081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p:cNvSpPr/>
          <p:nvPr/>
        </p:nvSpPr>
        <p:spPr>
          <a:xfrm>
            <a:off x="1907704" y="4653136"/>
            <a:ext cx="67322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12"/>
          <p:cNvSpPr/>
          <p:nvPr/>
        </p:nvSpPr>
        <p:spPr>
          <a:xfrm>
            <a:off x="0" y="5085184"/>
            <a:ext cx="9144000" cy="1772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053"/>
                                        </p:tgtEl>
                                        <p:attrNameLst>
                                          <p:attrName>style.visibility</p:attrName>
                                        </p:attrNameLst>
                                      </p:cBhvr>
                                      <p:to>
                                        <p:strVal val="visible"/>
                                      </p:to>
                                    </p:set>
                                    <p:anim calcmode="lin" valueType="num">
                                      <p:cBhvr>
                                        <p:cTn id="21" dur="1000" fill="hold"/>
                                        <p:tgtEl>
                                          <p:spTgt spid="2053"/>
                                        </p:tgtEl>
                                        <p:attrNameLst>
                                          <p:attrName>ppt_x</p:attrName>
                                        </p:attrNameLst>
                                      </p:cBhvr>
                                      <p:tavLst>
                                        <p:tav tm="0">
                                          <p:val>
                                            <p:strVal val="#ppt_x-.2"/>
                                          </p:val>
                                        </p:tav>
                                        <p:tav tm="100000">
                                          <p:val>
                                            <p:strVal val="#ppt_x"/>
                                          </p:val>
                                        </p:tav>
                                      </p:tavLst>
                                    </p:anim>
                                    <p:anim calcmode="lin" valueType="num">
                                      <p:cBhvr>
                                        <p:cTn id="22" dur="1000" fill="hold"/>
                                        <p:tgtEl>
                                          <p:spTgt spid="205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05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10"/>
                                        </p:tgtEl>
                                        <p:attrNameLst>
                                          <p:attrName>ppt_x</p:attrName>
                                        </p:attrNameLst>
                                      </p:cBhvr>
                                      <p:tavLst>
                                        <p:tav tm="0">
                                          <p:val>
                                            <p:strVal val="ppt_x"/>
                                          </p:val>
                                        </p:tav>
                                        <p:tav tm="100000">
                                          <p:val>
                                            <p:strVal val="ppt_x"/>
                                          </p:val>
                                        </p:tav>
                                      </p:tavLst>
                                    </p:anim>
                                    <p:anim calcmode="lin" valueType="num">
                                      <p:cBhvr additive="base">
                                        <p:cTn id="28" dur="500"/>
                                        <p:tgtEl>
                                          <p:spTgt spid="10"/>
                                        </p:tgtEl>
                                        <p:attrNameLst>
                                          <p:attrName>ppt_y</p:attrName>
                                        </p:attrNameLst>
                                      </p:cBhvr>
                                      <p:tavLst>
                                        <p:tav tm="0">
                                          <p:val>
                                            <p:strVal val="ppt_y"/>
                                          </p:val>
                                        </p:tav>
                                        <p:tav tm="100000">
                                          <p:val>
                                            <p:strVal val="1+ppt_h/2"/>
                                          </p:val>
                                        </p:tav>
                                      </p:tavLst>
                                    </p:anim>
                                    <p:set>
                                      <p:cBhvr>
                                        <p:cTn id="29" dur="1" fill="hold">
                                          <p:stCondLst>
                                            <p:cond delay="499"/>
                                          </p:stCondLst>
                                        </p:cTn>
                                        <p:tgtEl>
                                          <p:spTgt spid="10"/>
                                        </p:tgtEl>
                                        <p:attrNameLst>
                                          <p:attrName>style.visibility</p:attrName>
                                        </p:attrNameLst>
                                      </p:cBhvr>
                                      <p:to>
                                        <p:strVal val="hidden"/>
                                      </p:to>
                                    </p:set>
                                  </p:childTnLst>
                                </p:cTn>
                              </p:par>
                              <p:par>
                                <p:cTn id="30" presetID="2" presetClass="exit" presetSubtype="4" fill="hold" grpId="0" nodeType="withEffect">
                                  <p:stCondLst>
                                    <p:cond delay="0"/>
                                  </p:stCondLst>
                                  <p:childTnLst>
                                    <p:anim calcmode="lin" valueType="num">
                                      <p:cBhvr additive="base">
                                        <p:cTn id="31" dur="500"/>
                                        <p:tgtEl>
                                          <p:spTgt spid="11"/>
                                        </p:tgtEl>
                                        <p:attrNameLst>
                                          <p:attrName>ppt_x</p:attrName>
                                        </p:attrNameLst>
                                      </p:cBhvr>
                                      <p:tavLst>
                                        <p:tav tm="0">
                                          <p:val>
                                            <p:strVal val="ppt_x"/>
                                          </p:val>
                                        </p:tav>
                                        <p:tav tm="100000">
                                          <p:val>
                                            <p:strVal val="ppt_x"/>
                                          </p:val>
                                        </p:tav>
                                      </p:tavLst>
                                    </p:anim>
                                    <p:anim calcmode="lin" valueType="num">
                                      <p:cBhvr additive="base">
                                        <p:cTn id="32" dur="500"/>
                                        <p:tgtEl>
                                          <p:spTgt spid="11"/>
                                        </p:tgtEl>
                                        <p:attrNameLst>
                                          <p:attrName>ppt_y</p:attrName>
                                        </p:attrNameLst>
                                      </p:cBhvr>
                                      <p:tavLst>
                                        <p:tav tm="0">
                                          <p:val>
                                            <p:strVal val="ppt_y"/>
                                          </p:val>
                                        </p:tav>
                                        <p:tav tm="100000">
                                          <p:val>
                                            <p:strVal val="1+ppt_h/2"/>
                                          </p:val>
                                        </p:tav>
                                      </p:tavLst>
                                    </p:anim>
                                    <p:set>
                                      <p:cBhvr>
                                        <p:cTn id="33" dur="1" fill="hold">
                                          <p:stCondLst>
                                            <p:cond delay="499"/>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nodeType="clickEffect">
                                  <p:stCondLst>
                                    <p:cond delay="0"/>
                                  </p:stCondLst>
                                  <p:childTnLst>
                                    <p:set>
                                      <p:cBhvr>
                                        <p:cTn id="37" dur="1" fill="hold">
                                          <p:stCondLst>
                                            <p:cond delay="0"/>
                                          </p:stCondLst>
                                        </p:cTn>
                                        <p:tgtEl>
                                          <p:spTgt spid="2054"/>
                                        </p:tgtEl>
                                        <p:attrNameLst>
                                          <p:attrName>style.visibility</p:attrName>
                                        </p:attrNameLst>
                                      </p:cBhvr>
                                      <p:to>
                                        <p:strVal val="visible"/>
                                      </p:to>
                                    </p:set>
                                    <p:animEffect transition="in" filter="wedge">
                                      <p:cBhvr>
                                        <p:cTn id="38" dur="2000"/>
                                        <p:tgtEl>
                                          <p:spTgt spid="2054"/>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12"/>
                                        </p:tgtEl>
                                        <p:attrNameLst>
                                          <p:attrName>ppt_x</p:attrName>
                                        </p:attrNameLst>
                                      </p:cBhvr>
                                      <p:tavLst>
                                        <p:tav tm="0">
                                          <p:val>
                                            <p:strVal val="ppt_x"/>
                                          </p:val>
                                        </p:tav>
                                        <p:tav tm="100000">
                                          <p:val>
                                            <p:strVal val="ppt_x"/>
                                          </p:val>
                                        </p:tav>
                                      </p:tavLst>
                                    </p:anim>
                                    <p:anim calcmode="lin" valueType="num">
                                      <p:cBhvr additive="base">
                                        <p:cTn id="43" dur="500"/>
                                        <p:tgtEl>
                                          <p:spTgt spid="12"/>
                                        </p:tgtEl>
                                        <p:attrNameLst>
                                          <p:attrName>ppt_y</p:attrName>
                                        </p:attrNameLst>
                                      </p:cBhvr>
                                      <p:tavLst>
                                        <p:tav tm="0">
                                          <p:val>
                                            <p:strVal val="ppt_y"/>
                                          </p:val>
                                        </p:tav>
                                        <p:tav tm="100000">
                                          <p:val>
                                            <p:strVal val="1+ppt_h/2"/>
                                          </p:val>
                                        </p:tav>
                                      </p:tavLst>
                                    </p:anim>
                                    <p:set>
                                      <p:cBhvr>
                                        <p:cTn id="44" dur="1" fill="hold">
                                          <p:stCondLst>
                                            <p:cond delay="4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1026"/>
                                        </p:tgtEl>
                                        <p:attrNameLst>
                                          <p:attrName>style.visibility</p:attrName>
                                        </p:attrNameLst>
                                      </p:cBhvr>
                                      <p:to>
                                        <p:strVal val="visible"/>
                                      </p:to>
                                    </p:set>
                                    <p:animEffect transition="in" filter="wedge">
                                      <p:cBhvr>
                                        <p:cTn id="49" dur="2000"/>
                                        <p:tgtEl>
                                          <p:spTgt spid="102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0" nodeType="clickEffect">
                                  <p:stCondLst>
                                    <p:cond delay="0"/>
                                  </p:stCondLst>
                                  <p:childTnLst>
                                    <p:anim calcmode="lin" valueType="num">
                                      <p:cBhvr additive="base">
                                        <p:cTn id="53" dur="500"/>
                                        <p:tgtEl>
                                          <p:spTgt spid="13"/>
                                        </p:tgtEl>
                                        <p:attrNameLst>
                                          <p:attrName>ppt_x</p:attrName>
                                        </p:attrNameLst>
                                      </p:cBhvr>
                                      <p:tavLst>
                                        <p:tav tm="0">
                                          <p:val>
                                            <p:strVal val="ppt_x"/>
                                          </p:val>
                                        </p:tav>
                                        <p:tav tm="100000">
                                          <p:val>
                                            <p:strVal val="ppt_x"/>
                                          </p:val>
                                        </p:tav>
                                      </p:tavLst>
                                    </p:anim>
                                    <p:anim calcmode="lin" valueType="num">
                                      <p:cBhvr additive="base">
                                        <p:cTn id="54" dur="500"/>
                                        <p:tgtEl>
                                          <p:spTgt spid="13"/>
                                        </p:tgtEl>
                                        <p:attrNameLst>
                                          <p:attrName>ppt_y</p:attrName>
                                        </p:attrNameLst>
                                      </p:cBhvr>
                                      <p:tavLst>
                                        <p:tav tm="0">
                                          <p:val>
                                            <p:strVal val="ppt_y"/>
                                          </p:val>
                                        </p:tav>
                                        <p:tav tm="100000">
                                          <p:val>
                                            <p:strVal val="1+ppt_h/2"/>
                                          </p:val>
                                        </p:tav>
                                      </p:tavLst>
                                    </p:anim>
                                    <p:set>
                                      <p:cBhvr>
                                        <p:cTn id="55"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ساعة.bmp"/>
          <p:cNvPicPr>
            <a:picLocks noChangeAspect="1"/>
          </p:cNvPicPr>
          <p:nvPr/>
        </p:nvPicPr>
        <p:blipFill>
          <a:blip r:embed="rId4" cstate="print"/>
          <a:stretch>
            <a:fillRect/>
          </a:stretch>
        </p:blipFill>
        <p:spPr>
          <a:xfrm>
            <a:off x="0" y="0"/>
            <a:ext cx="1714512" cy="1428759"/>
          </a:xfrm>
          <a:prstGeom prst="rect">
            <a:avLst/>
          </a:prstGeom>
        </p:spPr>
      </p:pic>
      <p:pic>
        <p:nvPicPr>
          <p:cNvPr id="2050" name="Picture 2"/>
          <p:cNvPicPr>
            <a:picLocks noChangeAspect="1" noChangeArrowheads="1"/>
          </p:cNvPicPr>
          <p:nvPr/>
        </p:nvPicPr>
        <p:blipFill>
          <a:blip r:embed="rId5" cstate="print"/>
          <a:srcRect/>
          <a:stretch>
            <a:fillRect/>
          </a:stretch>
        </p:blipFill>
        <p:spPr bwMode="auto">
          <a:xfrm>
            <a:off x="357158" y="1800176"/>
            <a:ext cx="8429684" cy="3429024"/>
          </a:xfrm>
          <a:prstGeom prst="rect">
            <a:avLst/>
          </a:prstGeom>
          <a:noFill/>
          <a:ln w="9525">
            <a:noFill/>
            <a:miter lim="800000"/>
            <a:headEnd/>
            <a:tailEnd/>
          </a:ln>
          <a:effectLst/>
        </p:spPr>
      </p:pic>
      <p:pic>
        <p:nvPicPr>
          <p:cNvPr id="4" name="صورة 1" descr="http://www.ghassan-ktait.com/data/15/imagesCABVVHOM.jpg"/>
          <p:cNvPicPr>
            <a:picLocks noChangeAspect="1" noChangeArrowheads="1"/>
          </p:cNvPicPr>
          <p:nvPr/>
        </p:nvPicPr>
        <p:blipFill>
          <a:blip r:embed="rId6" cstate="print"/>
          <a:srcRect/>
          <a:stretch>
            <a:fillRect/>
          </a:stretch>
        </p:blipFill>
        <p:spPr bwMode="auto">
          <a:xfrm>
            <a:off x="6804248" y="0"/>
            <a:ext cx="1905000" cy="1428750"/>
          </a:xfrm>
          <a:prstGeom prst="rect">
            <a:avLst/>
          </a:prstGeom>
          <a:noFill/>
        </p:spPr>
      </p:pic>
      <p:sp>
        <p:nvSpPr>
          <p:cNvPr id="5" name="شكل بيضاوي 4"/>
          <p:cNvSpPr/>
          <p:nvPr/>
        </p:nvSpPr>
        <p:spPr>
          <a:xfrm>
            <a:off x="118334" y="0"/>
            <a:ext cx="1357322" cy="135732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 name="مربع نص 5"/>
          <p:cNvSpPr txBox="1"/>
          <p:nvPr/>
        </p:nvSpPr>
        <p:spPr>
          <a:xfrm>
            <a:off x="153104" y="26790"/>
            <a:ext cx="1214446" cy="646331"/>
          </a:xfrm>
          <a:prstGeom prst="rect">
            <a:avLst/>
          </a:prstGeom>
          <a:noFill/>
        </p:spPr>
        <p:txBody>
          <a:bodyPr wrap="square" rtlCol="1">
            <a:spAutoFit/>
          </a:bodyPr>
          <a:lstStyle/>
          <a:p>
            <a:pPr algn="ctr"/>
            <a:r>
              <a:rPr lang="ar-SA" b="1" dirty="0">
                <a:solidFill>
                  <a:srgbClr val="C00000"/>
                </a:solidFill>
              </a:rPr>
              <a:t>الزمن </a:t>
            </a:r>
          </a:p>
          <a:p>
            <a:pPr algn="l"/>
            <a:r>
              <a:rPr lang="ar-SA" b="1" dirty="0">
                <a:solidFill>
                  <a:srgbClr val="C00000"/>
                </a:solidFill>
              </a:rPr>
              <a:t> 5 دقائق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nodeType="clickEffect">
                                  <p:stCondLst>
                                    <p:cond delay="0"/>
                                  </p:stCondLst>
                                  <p:childTnLst>
                                    <p:animEffect transition="out" filter="wedge">
                                      <p:cBhvr>
                                        <p:cTn id="6" dur="300000"/>
                                        <p:tgtEl>
                                          <p:spTgt spid="5"/>
                                        </p:tgtEl>
                                      </p:cBhvr>
                                    </p:animEffect>
                                    <p:set>
                                      <p:cBhvr>
                                        <p:cTn id="7" dur="1" fill="hold">
                                          <p:stCondLst>
                                            <p:cond delay="299999"/>
                                          </p:stCondLst>
                                        </p:cTn>
                                        <p:tgtEl>
                                          <p:spTgt spid="5"/>
                                        </p:tgtEl>
                                        <p:attrNameLst>
                                          <p:attrName>style.visibility</p:attrName>
                                        </p:attrNameLst>
                                      </p:cBhvr>
                                      <p:to>
                                        <p:strVal val="hidden"/>
                                      </p:to>
                                    </p:set>
                                  </p:childTnLst>
                                  <p:subTnLs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8" fill="hold">
                            <p:stCondLst>
                              <p:cond delay="300000"/>
                            </p:stCondLst>
                            <p:childTnLst>
                              <p:par>
                                <p:cTn id="9" presetID="27" presetClass="emph" presetSubtype="0" fill="hold" nodeType="afterEffect">
                                  <p:stCondLst>
                                    <p:cond delay="0"/>
                                  </p:stCondLst>
                                  <p:childTnLst>
                                    <p:animClr clrSpc="rgb" dir="cw">
                                      <p:cBhvr override="childStyle">
                                        <p:cTn id="10" dur="250" autoRev="1" fill="hold"/>
                                        <p:tgtEl>
                                          <p:spTgt spid="7"/>
                                        </p:tgtEl>
                                        <p:attrNameLst>
                                          <p:attrName>style.color</p:attrName>
                                        </p:attrNameLst>
                                      </p:cBhvr>
                                      <p:to>
                                        <a:schemeClr val="bg1"/>
                                      </p:to>
                                    </p:animClr>
                                    <p:animClr clrSpc="rgb" dir="cw">
                                      <p:cBhvr>
                                        <p:cTn id="11" dur="250" autoRev="1" fill="hold"/>
                                        <p:tgtEl>
                                          <p:spTgt spid="7"/>
                                        </p:tgtEl>
                                        <p:attrNameLst>
                                          <p:attrName>fillcolor</p:attrName>
                                        </p:attrNameLst>
                                      </p:cBhvr>
                                      <p:to>
                                        <a:schemeClr val="bg1"/>
                                      </p:to>
                                    </p:animClr>
                                    <p:set>
                                      <p:cBhvr>
                                        <p:cTn id="12" dur="250" autoRev="1" fill="hold"/>
                                        <p:tgtEl>
                                          <p:spTgt spid="7"/>
                                        </p:tgtEl>
                                        <p:attrNameLst>
                                          <p:attrName>fill.type</p:attrName>
                                        </p:attrNameLst>
                                      </p:cBhvr>
                                      <p:to>
                                        <p:strVal val="solid"/>
                                      </p:to>
                                    </p:set>
                                    <p:set>
                                      <p:cBhvr>
                                        <p:cTn id="13" dur="250" autoRev="1" fill="hold"/>
                                        <p:tgtEl>
                                          <p:spTgt spid="7"/>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descr="ساعة.bmp"/>
          <p:cNvPicPr>
            <a:picLocks noChangeAspect="1"/>
          </p:cNvPicPr>
          <p:nvPr/>
        </p:nvPicPr>
        <p:blipFill>
          <a:blip r:embed="rId4" cstate="print"/>
          <a:stretch>
            <a:fillRect/>
          </a:stretch>
        </p:blipFill>
        <p:spPr>
          <a:xfrm>
            <a:off x="-32" y="-23"/>
            <a:ext cx="1714512" cy="1428759"/>
          </a:xfrm>
          <a:prstGeom prst="rect">
            <a:avLst/>
          </a:prstGeom>
        </p:spPr>
      </p:pic>
      <p:pic>
        <p:nvPicPr>
          <p:cNvPr id="2" name="صورة 1"/>
          <p:cNvPicPr/>
          <p:nvPr/>
        </p:nvPicPr>
        <p:blipFill>
          <a:blip r:embed="rId5" cstate="print"/>
          <a:srcRect/>
          <a:stretch>
            <a:fillRect/>
          </a:stretch>
        </p:blipFill>
        <p:spPr bwMode="auto">
          <a:xfrm>
            <a:off x="683568" y="1556792"/>
            <a:ext cx="7072362" cy="1008112"/>
          </a:xfrm>
          <a:prstGeom prst="rect">
            <a:avLst/>
          </a:prstGeom>
          <a:noFill/>
          <a:ln w="9525">
            <a:noFill/>
            <a:miter lim="800000"/>
            <a:headEnd/>
            <a:tailEnd/>
          </a:ln>
        </p:spPr>
      </p:pic>
      <p:pic>
        <p:nvPicPr>
          <p:cNvPr id="3" name="صورة 2"/>
          <p:cNvPicPr/>
          <p:nvPr/>
        </p:nvPicPr>
        <p:blipFill>
          <a:blip r:embed="rId6" cstate="print"/>
          <a:srcRect/>
          <a:stretch>
            <a:fillRect/>
          </a:stretch>
        </p:blipFill>
        <p:spPr bwMode="auto">
          <a:xfrm>
            <a:off x="8028384" y="1340768"/>
            <a:ext cx="871539" cy="500066"/>
          </a:xfrm>
          <a:prstGeom prst="rect">
            <a:avLst/>
          </a:prstGeom>
          <a:noFill/>
          <a:ln w="9525">
            <a:noFill/>
            <a:miter lim="800000"/>
            <a:headEnd/>
            <a:tailEnd/>
          </a:ln>
        </p:spPr>
      </p:pic>
      <p:pic>
        <p:nvPicPr>
          <p:cNvPr id="4" name="صورة 3"/>
          <p:cNvPicPr/>
          <p:nvPr/>
        </p:nvPicPr>
        <p:blipFill>
          <a:blip r:embed="rId7" cstate="print"/>
          <a:srcRect/>
          <a:stretch>
            <a:fillRect/>
          </a:stretch>
        </p:blipFill>
        <p:spPr bwMode="auto">
          <a:xfrm>
            <a:off x="1142976" y="2924944"/>
            <a:ext cx="2780952" cy="2497762"/>
          </a:xfrm>
          <a:prstGeom prst="rect">
            <a:avLst/>
          </a:prstGeom>
          <a:noFill/>
          <a:ln w="9525">
            <a:noFill/>
            <a:miter lim="800000"/>
            <a:headEnd/>
            <a:tailEnd/>
          </a:ln>
        </p:spPr>
      </p:pic>
      <p:pic>
        <p:nvPicPr>
          <p:cNvPr id="5" name="صورة 4"/>
          <p:cNvPicPr/>
          <p:nvPr/>
        </p:nvPicPr>
        <p:blipFill>
          <a:blip r:embed="rId8" cstate="print"/>
          <a:srcRect/>
          <a:stretch>
            <a:fillRect/>
          </a:stretch>
        </p:blipFill>
        <p:spPr bwMode="auto">
          <a:xfrm>
            <a:off x="5220072" y="3068960"/>
            <a:ext cx="2635947" cy="2376264"/>
          </a:xfrm>
          <a:prstGeom prst="rect">
            <a:avLst/>
          </a:prstGeom>
          <a:noFill/>
          <a:ln w="9525">
            <a:noFill/>
            <a:miter lim="800000"/>
            <a:headEnd/>
            <a:tailEnd/>
          </a:ln>
        </p:spPr>
      </p:pic>
      <p:sp>
        <p:nvSpPr>
          <p:cNvPr id="6" name="شكل بيضاوي 5"/>
          <p:cNvSpPr/>
          <p:nvPr/>
        </p:nvSpPr>
        <p:spPr>
          <a:xfrm>
            <a:off x="179512" y="44624"/>
            <a:ext cx="1357322" cy="135732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7" name="مربع نص 6"/>
          <p:cNvSpPr txBox="1"/>
          <p:nvPr/>
        </p:nvSpPr>
        <p:spPr>
          <a:xfrm>
            <a:off x="214282" y="71414"/>
            <a:ext cx="1214446" cy="646331"/>
          </a:xfrm>
          <a:prstGeom prst="rect">
            <a:avLst/>
          </a:prstGeom>
          <a:noFill/>
        </p:spPr>
        <p:txBody>
          <a:bodyPr wrap="square" rtlCol="1">
            <a:spAutoFit/>
          </a:bodyPr>
          <a:lstStyle/>
          <a:p>
            <a:pPr algn="ctr"/>
            <a:r>
              <a:rPr lang="ar-SA" b="1" dirty="0">
                <a:solidFill>
                  <a:srgbClr val="C00000"/>
                </a:solidFill>
              </a:rPr>
              <a:t>الزمن </a:t>
            </a:r>
          </a:p>
          <a:p>
            <a:pPr algn="l"/>
            <a:r>
              <a:rPr lang="ar-SA" b="1" dirty="0">
                <a:solidFill>
                  <a:srgbClr val="C00000"/>
                </a:solidFill>
              </a:rPr>
              <a:t> 10 دقائق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par>
                                <p:cTn id="11" presetID="4"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par>
                                <p:cTn id="14" presetID="4"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xit" presetSubtype="0" fill="hold" nodeType="clickEffect">
                                  <p:stCondLst>
                                    <p:cond delay="0"/>
                                  </p:stCondLst>
                                  <p:childTnLst>
                                    <p:animEffect transition="out" filter="wedge">
                                      <p:cBhvr>
                                        <p:cTn id="20" dur="600000"/>
                                        <p:tgtEl>
                                          <p:spTgt spid="6"/>
                                        </p:tgtEl>
                                      </p:cBhvr>
                                    </p:animEffect>
                                    <p:set>
                                      <p:cBhvr>
                                        <p:cTn id="21" dur="1" fill="hold">
                                          <p:stCondLst>
                                            <p:cond delay="599999"/>
                                          </p:stCondLst>
                                        </p:cTn>
                                        <p:tgtEl>
                                          <p:spTgt spid="6"/>
                                        </p:tgtEl>
                                        <p:attrNameLst>
                                          <p:attrName>style.visibility</p:attrName>
                                        </p:attrNameLst>
                                      </p:cBhvr>
                                      <p:to>
                                        <p:strVal val="hidden"/>
                                      </p:to>
                                    </p:set>
                                  </p:childTnLst>
                                  <p:subTnLst>
                                    <p:audio>
                                      <p:cMediaNode vol="100000">
                                        <p:cTn display="0" masterRel="sameClick">
                                          <p:stCondLst>
                                            <p:cond evt="begin" delay="0">
                                              <p:tn val="19"/>
                                            </p:cond>
                                          </p:stCondLst>
                                          <p:endCondLst>
                                            <p:cond evt="onStopAudio" delay="0">
                                              <p:tgtEl>
                                                <p:sldTgt/>
                                              </p:tgtEl>
                                            </p:cond>
                                          </p:endCondLst>
                                        </p:cTn>
                                        <p:tgtEl>
                                          <p:sndTgt r:embed="rId2" name="coin.wav"/>
                                        </p:tgtEl>
                                      </p:cMediaNode>
                                    </p:audio>
                                  </p:subTnLst>
                                </p:cTn>
                              </p:par>
                            </p:childTnLst>
                          </p:cTn>
                        </p:par>
                        <p:par>
                          <p:cTn id="22" fill="hold">
                            <p:stCondLst>
                              <p:cond delay="600000"/>
                            </p:stCondLst>
                            <p:childTnLst>
                              <p:par>
                                <p:cTn id="23" presetID="27" presetClass="emph" presetSubtype="0" fill="hold" nodeType="afterEffect">
                                  <p:stCondLst>
                                    <p:cond delay="0"/>
                                  </p:stCondLst>
                                  <p:childTnLst>
                                    <p:animClr clrSpc="rgb" dir="cw">
                                      <p:cBhvr override="childStyle">
                                        <p:cTn id="24" dur="250" autoRev="1" fill="hold"/>
                                        <p:tgtEl>
                                          <p:spTgt spid="8"/>
                                        </p:tgtEl>
                                        <p:attrNameLst>
                                          <p:attrName>style.color</p:attrName>
                                        </p:attrNameLst>
                                      </p:cBhvr>
                                      <p:to>
                                        <a:schemeClr val="bg1"/>
                                      </p:to>
                                    </p:animClr>
                                    <p:animClr clrSpc="rgb" dir="cw">
                                      <p:cBhvr>
                                        <p:cTn id="25" dur="250" autoRev="1" fill="hold"/>
                                        <p:tgtEl>
                                          <p:spTgt spid="8"/>
                                        </p:tgtEl>
                                        <p:attrNameLst>
                                          <p:attrName>fillcolor</p:attrName>
                                        </p:attrNameLst>
                                      </p:cBhvr>
                                      <p:to>
                                        <a:schemeClr val="bg1"/>
                                      </p:to>
                                    </p:animClr>
                                    <p:set>
                                      <p:cBhvr>
                                        <p:cTn id="26" dur="250" autoRev="1" fill="hold"/>
                                        <p:tgtEl>
                                          <p:spTgt spid="8"/>
                                        </p:tgtEl>
                                        <p:attrNameLst>
                                          <p:attrName>fill.type</p:attrName>
                                        </p:attrNameLst>
                                      </p:cBhvr>
                                      <p:to>
                                        <p:strVal val="solid"/>
                                      </p:to>
                                    </p:set>
                                    <p:set>
                                      <p:cBhvr>
                                        <p:cTn id="27" dur="250" autoRev="1" fill="hold"/>
                                        <p:tgtEl>
                                          <p:spTgt spid="8"/>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395536" y="620688"/>
            <a:ext cx="1224136" cy="64807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800" b="1" dirty="0"/>
              <a:t>فردي</a:t>
            </a:r>
          </a:p>
        </p:txBody>
      </p:sp>
      <p:sp>
        <p:nvSpPr>
          <p:cNvPr id="3" name="مستطيل مستدير الزوايا 2"/>
          <p:cNvSpPr/>
          <p:nvPr/>
        </p:nvSpPr>
        <p:spPr>
          <a:xfrm>
            <a:off x="7308304" y="332656"/>
            <a:ext cx="1224136" cy="648072"/>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800" b="1" dirty="0"/>
              <a:t>التقويم</a:t>
            </a:r>
          </a:p>
        </p:txBody>
      </p:sp>
      <p:pic>
        <p:nvPicPr>
          <p:cNvPr id="6" name="صورة 5"/>
          <p:cNvPicPr/>
          <p:nvPr/>
        </p:nvPicPr>
        <p:blipFill>
          <a:blip r:embed="rId2" cstate="print"/>
          <a:srcRect/>
          <a:stretch>
            <a:fillRect/>
          </a:stretch>
        </p:blipFill>
        <p:spPr bwMode="auto">
          <a:xfrm>
            <a:off x="3786182" y="2468325"/>
            <a:ext cx="4929222" cy="500066"/>
          </a:xfrm>
          <a:prstGeom prst="rect">
            <a:avLst/>
          </a:prstGeom>
          <a:noFill/>
          <a:ln w="9525">
            <a:noFill/>
            <a:miter lim="800000"/>
            <a:headEnd/>
            <a:tailEnd/>
          </a:ln>
        </p:spPr>
      </p:pic>
      <p:pic>
        <p:nvPicPr>
          <p:cNvPr id="7" name="صورة 6"/>
          <p:cNvPicPr/>
          <p:nvPr/>
        </p:nvPicPr>
        <p:blipFill>
          <a:blip r:embed="rId3" cstate="print"/>
          <a:srcRect/>
          <a:stretch>
            <a:fillRect/>
          </a:stretch>
        </p:blipFill>
        <p:spPr bwMode="auto">
          <a:xfrm flipV="1">
            <a:off x="3786182" y="3325582"/>
            <a:ext cx="1643074" cy="603484"/>
          </a:xfrm>
          <a:prstGeom prst="rect">
            <a:avLst/>
          </a:prstGeom>
          <a:noFill/>
          <a:ln w="9525">
            <a:noFill/>
            <a:miter lim="800000"/>
            <a:headEnd/>
            <a:tailEnd/>
          </a:ln>
        </p:spPr>
      </p:pic>
      <p:pic>
        <p:nvPicPr>
          <p:cNvPr id="8" name="صورة 7"/>
          <p:cNvPicPr/>
          <p:nvPr/>
        </p:nvPicPr>
        <p:blipFill>
          <a:blip r:embed="rId4" cstate="print"/>
          <a:srcRect/>
          <a:stretch>
            <a:fillRect/>
          </a:stretch>
        </p:blipFill>
        <p:spPr bwMode="auto">
          <a:xfrm>
            <a:off x="6858016" y="3397019"/>
            <a:ext cx="1713268" cy="428628"/>
          </a:xfrm>
          <a:prstGeom prst="rect">
            <a:avLst/>
          </a:prstGeom>
          <a:noFill/>
          <a:ln w="9525">
            <a:noFill/>
            <a:miter lim="800000"/>
            <a:headEnd/>
            <a:tailEnd/>
          </a:ln>
        </p:spPr>
      </p:pic>
      <p:pic>
        <p:nvPicPr>
          <p:cNvPr id="9" name="صورة 8"/>
          <p:cNvPicPr/>
          <p:nvPr/>
        </p:nvPicPr>
        <p:blipFill>
          <a:blip r:embed="rId5" cstate="print"/>
          <a:srcRect/>
          <a:stretch>
            <a:fillRect/>
          </a:stretch>
        </p:blipFill>
        <p:spPr bwMode="auto">
          <a:xfrm>
            <a:off x="571472" y="2288038"/>
            <a:ext cx="2428892" cy="2069656"/>
          </a:xfrm>
          <a:prstGeom prst="rect">
            <a:avLst/>
          </a:prstGeom>
          <a:noFill/>
          <a:ln w="9525">
            <a:noFill/>
            <a:miter lim="800000"/>
            <a:headEnd/>
            <a:tailEnd/>
          </a:ln>
        </p:spPr>
      </p:pic>
      <p:pic>
        <p:nvPicPr>
          <p:cNvPr id="10" name="صورة 9"/>
          <p:cNvPicPr/>
          <p:nvPr/>
        </p:nvPicPr>
        <p:blipFill>
          <a:blip r:embed="rId6" cstate="print"/>
          <a:srcRect/>
          <a:stretch>
            <a:fillRect/>
          </a:stretch>
        </p:blipFill>
        <p:spPr bwMode="auto">
          <a:xfrm>
            <a:off x="4000496" y="3929066"/>
            <a:ext cx="1357322" cy="500066"/>
          </a:xfrm>
          <a:prstGeom prst="rect">
            <a:avLst/>
          </a:prstGeom>
          <a:noFill/>
          <a:ln w="9525">
            <a:noFill/>
            <a:miter lim="800000"/>
            <a:headEnd/>
            <a:tailEnd/>
          </a:ln>
        </p:spPr>
      </p:pic>
      <p:pic>
        <p:nvPicPr>
          <p:cNvPr id="11" name="صورة 10"/>
          <p:cNvPicPr/>
          <p:nvPr/>
        </p:nvPicPr>
        <p:blipFill>
          <a:blip r:embed="rId7" cstate="print"/>
          <a:srcRect/>
          <a:stretch>
            <a:fillRect/>
          </a:stretch>
        </p:blipFill>
        <p:spPr bwMode="auto">
          <a:xfrm>
            <a:off x="6929454" y="3929066"/>
            <a:ext cx="1519245" cy="500066"/>
          </a:xfrm>
          <a:prstGeom prst="rect">
            <a:avLst/>
          </a:prstGeom>
          <a:noFill/>
          <a:ln w="9525">
            <a:noFill/>
            <a:miter lim="800000"/>
            <a:headEnd/>
            <a:tailEnd/>
          </a:ln>
        </p:spPr>
      </p:pic>
      <p:pic>
        <p:nvPicPr>
          <p:cNvPr id="12" name="Picture 8"/>
          <p:cNvPicPr>
            <a:picLocks noChangeAspect="1" noChangeArrowheads="1"/>
          </p:cNvPicPr>
          <p:nvPr/>
        </p:nvPicPr>
        <p:blipFill>
          <a:blip r:embed="rId8" cstate="print"/>
          <a:srcRect/>
          <a:stretch>
            <a:fillRect/>
          </a:stretch>
        </p:blipFill>
        <p:spPr bwMode="auto">
          <a:xfrm>
            <a:off x="2000232" y="0"/>
            <a:ext cx="2214578" cy="12144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مربع نص 12"/>
          <p:cNvSpPr txBox="1"/>
          <p:nvPr/>
        </p:nvSpPr>
        <p:spPr>
          <a:xfrm>
            <a:off x="4357686" y="214290"/>
            <a:ext cx="1928826"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ar-SA" sz="2400" b="1" dirty="0" err="1">
                <a:solidFill>
                  <a:schemeClr val="bg1"/>
                </a:solidFill>
              </a:rPr>
              <a:t>استراتيجية</a:t>
            </a:r>
            <a:r>
              <a:rPr lang="ar-SA" sz="2400" b="1" dirty="0">
                <a:solidFill>
                  <a:schemeClr val="bg1"/>
                </a:solidFill>
              </a:rPr>
              <a:t> الأركان الأربعة   </a:t>
            </a:r>
            <a:endParaRPr lang="en-US" sz="2400" b="1"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85720" y="1885294"/>
            <a:ext cx="8501122" cy="1652589"/>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1785918" y="3528368"/>
            <a:ext cx="6191276" cy="857255"/>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cstate="print"/>
          <a:srcRect/>
          <a:stretch>
            <a:fillRect/>
          </a:stretch>
        </p:blipFill>
        <p:spPr bwMode="auto">
          <a:xfrm>
            <a:off x="2500298" y="4385624"/>
            <a:ext cx="4886331" cy="500066"/>
          </a:xfrm>
          <a:prstGeom prst="rect">
            <a:avLst/>
          </a:prstGeom>
          <a:noFill/>
          <a:ln w="9525">
            <a:noFill/>
            <a:miter lim="800000"/>
            <a:headEnd/>
            <a:tailEnd/>
          </a:ln>
          <a:effectLst/>
        </p:spPr>
      </p:pic>
      <p:pic>
        <p:nvPicPr>
          <p:cNvPr id="3079" name="Picture 7"/>
          <p:cNvPicPr>
            <a:picLocks noChangeAspect="1" noChangeArrowheads="1"/>
          </p:cNvPicPr>
          <p:nvPr/>
        </p:nvPicPr>
        <p:blipFill>
          <a:blip r:embed="rId5" cstate="print"/>
          <a:srcRect/>
          <a:stretch>
            <a:fillRect/>
          </a:stretch>
        </p:blipFill>
        <p:spPr bwMode="auto">
          <a:xfrm>
            <a:off x="214282" y="4814252"/>
            <a:ext cx="2843215" cy="2143140"/>
          </a:xfrm>
          <a:prstGeom prst="rect">
            <a:avLst/>
          </a:prstGeom>
          <a:noFill/>
          <a:ln w="9525">
            <a:noFill/>
            <a:miter lim="800000"/>
            <a:headEnd/>
            <a:tailEnd/>
          </a:ln>
          <a:effectLst/>
        </p:spPr>
      </p:pic>
      <p:pic>
        <p:nvPicPr>
          <p:cNvPr id="3080" name="Picture 8"/>
          <p:cNvPicPr>
            <a:picLocks noChangeAspect="1" noChangeArrowheads="1"/>
          </p:cNvPicPr>
          <p:nvPr/>
        </p:nvPicPr>
        <p:blipFill>
          <a:blip r:embed="rId6" cstate="print"/>
          <a:srcRect/>
          <a:stretch>
            <a:fillRect/>
          </a:stretch>
        </p:blipFill>
        <p:spPr bwMode="auto">
          <a:xfrm>
            <a:off x="3071802" y="5385756"/>
            <a:ext cx="5857916" cy="1290640"/>
          </a:xfrm>
          <a:prstGeom prst="rect">
            <a:avLst/>
          </a:prstGeom>
          <a:noFill/>
          <a:ln w="9525">
            <a:noFill/>
            <a:miter lim="800000"/>
            <a:headEnd/>
            <a:tailEnd/>
          </a:ln>
          <a:effectLst/>
        </p:spPr>
      </p:pic>
      <p:pic>
        <p:nvPicPr>
          <p:cNvPr id="7" name="Picture 3"/>
          <p:cNvPicPr>
            <a:picLocks noChangeAspect="1" noChangeArrowheads="1"/>
          </p:cNvPicPr>
          <p:nvPr/>
        </p:nvPicPr>
        <p:blipFill>
          <a:blip r:embed="rId7" cstate="print"/>
          <a:srcRect/>
          <a:stretch>
            <a:fillRect/>
          </a:stretch>
        </p:blipFill>
        <p:spPr bwMode="auto">
          <a:xfrm>
            <a:off x="0" y="0"/>
            <a:ext cx="9144000" cy="14847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decel="50000" fill="hold">
                                          <p:stCondLst>
                                            <p:cond delay="0"/>
                                          </p:stCondLst>
                                        </p:cTn>
                                        <p:tgtEl>
                                          <p:spTgt spid="307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6"/>
                                        </p:tgtEl>
                                        <p:attrNameLst>
                                          <p:attrName>ppt_w</p:attrName>
                                        </p:attrNameLst>
                                      </p:cBhvr>
                                      <p:tavLst>
                                        <p:tav tm="0">
                                          <p:val>
                                            <p:strVal val="#ppt_w*.05"/>
                                          </p:val>
                                        </p:tav>
                                        <p:tav tm="100000">
                                          <p:val>
                                            <p:strVal val="#ppt_w"/>
                                          </p:val>
                                        </p:tav>
                                      </p:tavLst>
                                    </p:anim>
                                    <p:anim calcmode="lin" valueType="num">
                                      <p:cBhvr>
                                        <p:cTn id="10" dur="1000" fill="hold"/>
                                        <p:tgtEl>
                                          <p:spTgt spid="307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6"/>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animEffect transition="in" filter="box(in)">
                                      <p:cBhvr>
                                        <p:cTn id="19" dur="500"/>
                                        <p:tgtEl>
                                          <p:spTgt spid="3077"/>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3079"/>
                                        </p:tgtEl>
                                        <p:attrNameLst>
                                          <p:attrName>style.visibility</p:attrName>
                                        </p:attrNameLst>
                                      </p:cBhvr>
                                      <p:to>
                                        <p:strVal val="visible"/>
                                      </p:to>
                                    </p:set>
                                    <p:anim calcmode="lin" valueType="num">
                                      <p:cBhvr>
                                        <p:cTn id="24" dur="1000" fill="hold"/>
                                        <p:tgtEl>
                                          <p:spTgt spid="3079"/>
                                        </p:tgtEl>
                                        <p:attrNameLst>
                                          <p:attrName>ppt_x</p:attrName>
                                        </p:attrNameLst>
                                      </p:cBhvr>
                                      <p:tavLst>
                                        <p:tav tm="0">
                                          <p:val>
                                            <p:strVal val="#ppt_x-.2"/>
                                          </p:val>
                                        </p:tav>
                                        <p:tav tm="100000">
                                          <p:val>
                                            <p:strVal val="#ppt_x"/>
                                          </p:val>
                                        </p:tav>
                                      </p:tavLst>
                                    </p:anim>
                                    <p:anim calcmode="lin" valueType="num">
                                      <p:cBhvr>
                                        <p:cTn id="25" dur="1000" fill="hold"/>
                                        <p:tgtEl>
                                          <p:spTgt spid="307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079"/>
                                        </p:tgtEl>
                                      </p:cBhvr>
                                    </p:animEffect>
                                  </p:childTnLst>
                                </p:cTn>
                              </p:par>
                              <p:par>
                                <p:cTn id="27" presetID="29" presetClass="entr" presetSubtype="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anim calcmode="lin" valueType="num">
                                      <p:cBhvr>
                                        <p:cTn id="29" dur="1000" fill="hold"/>
                                        <p:tgtEl>
                                          <p:spTgt spid="3080"/>
                                        </p:tgtEl>
                                        <p:attrNameLst>
                                          <p:attrName>ppt_x</p:attrName>
                                        </p:attrNameLst>
                                      </p:cBhvr>
                                      <p:tavLst>
                                        <p:tav tm="0">
                                          <p:val>
                                            <p:strVal val="#ppt_x-.2"/>
                                          </p:val>
                                        </p:tav>
                                        <p:tav tm="100000">
                                          <p:val>
                                            <p:strVal val="#ppt_x"/>
                                          </p:val>
                                        </p:tav>
                                      </p:tavLst>
                                    </p:anim>
                                    <p:anim calcmode="lin" valueType="num">
                                      <p:cBhvr>
                                        <p:cTn id="30" dur="1000" fill="hold"/>
                                        <p:tgtEl>
                                          <p:spTgt spid="3080"/>
                                        </p:tgtEl>
                                        <p:attrNameLst>
                                          <p:attrName>ppt_y</p:attrName>
                                        </p:attrNameLst>
                                      </p:cBhvr>
                                      <p:tavLst>
                                        <p:tav tm="0">
                                          <p:val>
                                            <p:strVal val="#ppt_y"/>
                                          </p:val>
                                        </p:tav>
                                        <p:tav tm="100000">
                                          <p:val>
                                            <p:strVal val="#ppt_y"/>
                                          </p:val>
                                        </p:tav>
                                      </p:tavLst>
                                    </p:anim>
                                    <p:animEffect transition="in" filter="wipe(right)" prLst="gradientSize: 0.1">
                                      <p:cBhvr>
                                        <p:cTn id="31" dur="1000"/>
                                        <p:tgtEl>
                                          <p:spTgt spid="3080"/>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9" dur="1000" fill="hold"/>
                                        <p:tgtEl>
                                          <p:spTgt spid="7"/>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28596" y="214290"/>
            <a:ext cx="8358246" cy="4138629"/>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428596" y="4786322"/>
            <a:ext cx="8358246" cy="100013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429388" y="357166"/>
            <a:ext cx="2476505" cy="128588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6429388" y="2143116"/>
            <a:ext cx="2224089" cy="350046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amond(in)">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57158" y="100021"/>
            <a:ext cx="8572560" cy="1400153"/>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357158" y="1528755"/>
            <a:ext cx="8429684" cy="1042989"/>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785786" y="2571744"/>
            <a:ext cx="8286808" cy="1543056"/>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cstate="print"/>
          <a:srcRect/>
          <a:stretch>
            <a:fillRect/>
          </a:stretch>
        </p:blipFill>
        <p:spPr bwMode="auto">
          <a:xfrm>
            <a:off x="7572396" y="4143380"/>
            <a:ext cx="1152526" cy="331624"/>
          </a:xfrm>
          <a:prstGeom prst="rect">
            <a:avLst/>
          </a:prstGeom>
          <a:noFill/>
          <a:ln w="9525">
            <a:noFill/>
            <a:miter lim="800000"/>
            <a:headEnd/>
            <a:tailEnd/>
          </a:ln>
          <a:effectLst/>
        </p:spPr>
      </p:pic>
      <p:pic>
        <p:nvPicPr>
          <p:cNvPr id="5126" name="Picture 6"/>
          <p:cNvPicPr>
            <a:picLocks noChangeAspect="1" noChangeArrowheads="1"/>
          </p:cNvPicPr>
          <p:nvPr/>
        </p:nvPicPr>
        <p:blipFill>
          <a:blip r:embed="rId6" cstate="print"/>
          <a:srcRect/>
          <a:stretch>
            <a:fillRect/>
          </a:stretch>
        </p:blipFill>
        <p:spPr bwMode="auto">
          <a:xfrm>
            <a:off x="1142976" y="4643446"/>
            <a:ext cx="7500990" cy="150019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linds(horizontal)">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blinds(horizontal)">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blinds(horizontal)">
                                      <p:cBhvr>
                                        <p:cTn id="17"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cstate="print"/>
          <a:srcRect/>
          <a:stretch>
            <a:fillRect/>
          </a:stretch>
        </p:blipFill>
        <p:spPr bwMode="auto">
          <a:xfrm>
            <a:off x="899592" y="2132856"/>
            <a:ext cx="7739093" cy="1219206"/>
          </a:xfrm>
          <a:prstGeom prst="rect">
            <a:avLst/>
          </a:prstGeom>
          <a:noFill/>
          <a:ln w="9525">
            <a:noFill/>
            <a:miter lim="800000"/>
            <a:headEnd/>
            <a:tailEnd/>
          </a:ln>
          <a:effectLst/>
        </p:spPr>
      </p:pic>
      <p:pic>
        <p:nvPicPr>
          <p:cNvPr id="3" name="صورة 1" descr="http://www.ghassan-ktait.com/data/15/imagesCABVVHOM.jpg"/>
          <p:cNvPicPr>
            <a:picLocks noChangeAspect="1" noChangeArrowheads="1"/>
          </p:cNvPicPr>
          <p:nvPr/>
        </p:nvPicPr>
        <p:blipFill>
          <a:blip r:embed="rId5" cstate="print"/>
          <a:srcRect/>
          <a:stretch>
            <a:fillRect/>
          </a:stretch>
        </p:blipFill>
        <p:spPr bwMode="auto">
          <a:xfrm>
            <a:off x="6876256" y="332656"/>
            <a:ext cx="1905000" cy="1428750"/>
          </a:xfrm>
          <a:prstGeom prst="rect">
            <a:avLst/>
          </a:prstGeom>
          <a:noFill/>
        </p:spPr>
      </p:pic>
      <p:pic>
        <p:nvPicPr>
          <p:cNvPr id="4" name="صورة 3" descr="ساعة.bmp"/>
          <p:cNvPicPr>
            <a:picLocks noChangeAspect="1"/>
          </p:cNvPicPr>
          <p:nvPr/>
        </p:nvPicPr>
        <p:blipFill>
          <a:blip r:embed="rId6" cstate="print"/>
          <a:stretch>
            <a:fillRect/>
          </a:stretch>
        </p:blipFill>
        <p:spPr>
          <a:xfrm>
            <a:off x="0" y="0"/>
            <a:ext cx="1714512" cy="1428759"/>
          </a:xfrm>
          <a:prstGeom prst="rect">
            <a:avLst/>
          </a:prstGeom>
        </p:spPr>
      </p:pic>
      <p:sp>
        <p:nvSpPr>
          <p:cNvPr id="5" name="شكل بيضاوي 4"/>
          <p:cNvSpPr/>
          <p:nvPr/>
        </p:nvSpPr>
        <p:spPr>
          <a:xfrm>
            <a:off x="118334" y="0"/>
            <a:ext cx="1357322" cy="135732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 name="مربع نص 5"/>
          <p:cNvSpPr txBox="1"/>
          <p:nvPr/>
        </p:nvSpPr>
        <p:spPr>
          <a:xfrm>
            <a:off x="153104" y="26790"/>
            <a:ext cx="1214446" cy="646331"/>
          </a:xfrm>
          <a:prstGeom prst="rect">
            <a:avLst/>
          </a:prstGeom>
          <a:noFill/>
        </p:spPr>
        <p:txBody>
          <a:bodyPr wrap="square" rtlCol="1">
            <a:spAutoFit/>
          </a:bodyPr>
          <a:lstStyle/>
          <a:p>
            <a:pPr algn="ctr"/>
            <a:r>
              <a:rPr lang="ar-SA" b="1" dirty="0">
                <a:solidFill>
                  <a:srgbClr val="C00000"/>
                </a:solidFill>
              </a:rPr>
              <a:t>الزمن </a:t>
            </a:r>
          </a:p>
          <a:p>
            <a:pPr algn="l"/>
            <a:r>
              <a:rPr lang="ar-SA" b="1" dirty="0">
                <a:solidFill>
                  <a:srgbClr val="C00000"/>
                </a:solidFill>
              </a:rPr>
              <a:t> 5 دقائق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nodeType="clickEffect">
                                  <p:stCondLst>
                                    <p:cond delay="0"/>
                                  </p:stCondLst>
                                  <p:childTnLst>
                                    <p:animEffect transition="out" filter="wedge">
                                      <p:cBhvr>
                                        <p:cTn id="6" dur="300000"/>
                                        <p:tgtEl>
                                          <p:spTgt spid="5"/>
                                        </p:tgtEl>
                                      </p:cBhvr>
                                    </p:animEffect>
                                    <p:set>
                                      <p:cBhvr>
                                        <p:cTn id="7" dur="1" fill="hold">
                                          <p:stCondLst>
                                            <p:cond delay="299999"/>
                                          </p:stCondLst>
                                        </p:cTn>
                                        <p:tgtEl>
                                          <p:spTgt spid="5"/>
                                        </p:tgtEl>
                                        <p:attrNameLst>
                                          <p:attrName>style.visibility</p:attrName>
                                        </p:attrNameLst>
                                      </p:cBhvr>
                                      <p:to>
                                        <p:strVal val="hidden"/>
                                      </p:to>
                                    </p:set>
                                  </p:childTnLst>
                                  <p:subTnLs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8" fill="hold">
                            <p:stCondLst>
                              <p:cond delay="300000"/>
                            </p:stCondLst>
                            <p:childTnLst>
                              <p:par>
                                <p:cTn id="9" presetID="27" presetClass="emph" presetSubtype="0" fill="hold" nodeType="afterEffect">
                                  <p:stCondLst>
                                    <p:cond delay="0"/>
                                  </p:stCondLst>
                                  <p:childTnLst>
                                    <p:animClr clrSpc="rgb" dir="cw">
                                      <p:cBhvr override="childStyle">
                                        <p:cTn id="10" dur="250" autoRev="1" fill="hold"/>
                                        <p:tgtEl>
                                          <p:spTgt spid="4"/>
                                        </p:tgtEl>
                                        <p:attrNameLst>
                                          <p:attrName>style.color</p:attrName>
                                        </p:attrNameLst>
                                      </p:cBhvr>
                                      <p:to>
                                        <a:schemeClr val="bg1"/>
                                      </p:to>
                                    </p:animClr>
                                    <p:animClr clrSpc="rgb" dir="cw">
                                      <p:cBhvr>
                                        <p:cTn id="11" dur="250" autoRev="1" fill="hold"/>
                                        <p:tgtEl>
                                          <p:spTgt spid="4"/>
                                        </p:tgtEl>
                                        <p:attrNameLst>
                                          <p:attrName>fillcolor</p:attrName>
                                        </p:attrNameLst>
                                      </p:cBhvr>
                                      <p:to>
                                        <a:schemeClr val="bg1"/>
                                      </p:to>
                                    </p:animClr>
                                    <p:set>
                                      <p:cBhvr>
                                        <p:cTn id="12" dur="250" autoRev="1" fill="hold"/>
                                        <p:tgtEl>
                                          <p:spTgt spid="4"/>
                                        </p:tgtEl>
                                        <p:attrNameLst>
                                          <p:attrName>fill.type</p:attrName>
                                        </p:attrNameLst>
                                      </p:cBhvr>
                                      <p:to>
                                        <p:strVal val="solid"/>
                                      </p:to>
                                    </p:set>
                                    <p:set>
                                      <p:cBhvr>
                                        <p:cTn id="13" dur="250" autoRev="1" fill="hold"/>
                                        <p:tgtEl>
                                          <p:spTgt spid="4"/>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357158" y="214290"/>
            <a:ext cx="8501122" cy="1704975"/>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2357422" y="2071678"/>
            <a:ext cx="5876933" cy="747714"/>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cstate="print"/>
          <a:srcRect/>
          <a:stretch>
            <a:fillRect/>
          </a:stretch>
        </p:blipFill>
        <p:spPr bwMode="auto">
          <a:xfrm>
            <a:off x="428596" y="2786058"/>
            <a:ext cx="8429684" cy="1357322"/>
          </a:xfrm>
          <a:prstGeom prst="rect">
            <a:avLst/>
          </a:prstGeom>
          <a:noFill/>
          <a:ln w="9525">
            <a:noFill/>
            <a:miter lim="800000"/>
            <a:headEnd/>
            <a:tailEnd/>
          </a:ln>
          <a:effectLst/>
        </p:spPr>
      </p:pic>
      <p:pic>
        <p:nvPicPr>
          <p:cNvPr id="7173" name="Picture 5"/>
          <p:cNvPicPr>
            <a:picLocks noChangeAspect="1" noChangeArrowheads="1"/>
          </p:cNvPicPr>
          <p:nvPr/>
        </p:nvPicPr>
        <p:blipFill>
          <a:blip r:embed="rId5" cstate="print"/>
          <a:srcRect/>
          <a:stretch>
            <a:fillRect/>
          </a:stretch>
        </p:blipFill>
        <p:spPr bwMode="auto">
          <a:xfrm>
            <a:off x="6858016" y="4214818"/>
            <a:ext cx="1795464" cy="428628"/>
          </a:xfrm>
          <a:prstGeom prst="rect">
            <a:avLst/>
          </a:prstGeom>
          <a:noFill/>
          <a:ln w="9525">
            <a:noFill/>
            <a:miter lim="800000"/>
            <a:headEnd/>
            <a:tailEnd/>
          </a:ln>
          <a:effectLst/>
        </p:spPr>
      </p:pic>
      <p:pic>
        <p:nvPicPr>
          <p:cNvPr id="7174" name="Picture 6"/>
          <p:cNvPicPr>
            <a:picLocks noChangeAspect="1" noChangeArrowheads="1"/>
          </p:cNvPicPr>
          <p:nvPr/>
        </p:nvPicPr>
        <p:blipFill>
          <a:blip r:embed="rId6" cstate="print"/>
          <a:srcRect/>
          <a:stretch>
            <a:fillRect/>
          </a:stretch>
        </p:blipFill>
        <p:spPr bwMode="auto">
          <a:xfrm>
            <a:off x="642910" y="4572008"/>
            <a:ext cx="7786742" cy="1119189"/>
          </a:xfrm>
          <a:prstGeom prst="rect">
            <a:avLst/>
          </a:prstGeom>
          <a:noFill/>
          <a:ln w="9525">
            <a:noFill/>
            <a:miter lim="800000"/>
            <a:headEnd/>
            <a:tailEnd/>
          </a:ln>
          <a:effectLst/>
        </p:spPr>
      </p:pic>
      <p:pic>
        <p:nvPicPr>
          <p:cNvPr id="7175" name="Picture 7"/>
          <p:cNvPicPr>
            <a:picLocks noChangeAspect="1" noChangeArrowheads="1"/>
          </p:cNvPicPr>
          <p:nvPr/>
        </p:nvPicPr>
        <p:blipFill>
          <a:blip r:embed="rId7" cstate="print"/>
          <a:srcRect/>
          <a:stretch>
            <a:fillRect/>
          </a:stretch>
        </p:blipFill>
        <p:spPr bwMode="auto">
          <a:xfrm>
            <a:off x="1000100" y="5786454"/>
            <a:ext cx="7634294" cy="73818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ox(in)">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box(in)">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box(in)">
                                      <p:cBhvr>
                                        <p:cTn id="17" dur="500"/>
                                        <p:tgtEl>
                                          <p:spTgt spid="717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175"/>
                                        </p:tgtEl>
                                        <p:attrNameLst>
                                          <p:attrName>style.visibility</p:attrName>
                                        </p:attrNameLst>
                                      </p:cBhvr>
                                      <p:to>
                                        <p:strVal val="visible"/>
                                      </p:to>
                                    </p:set>
                                    <p:animEffect transition="in" filter="box(in)">
                                      <p:cBhvr>
                                        <p:cTn id="22"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cstate="print"/>
          <a:srcRect/>
          <a:stretch>
            <a:fillRect/>
          </a:stretch>
        </p:blipFill>
        <p:spPr bwMode="auto">
          <a:xfrm>
            <a:off x="214282" y="1741156"/>
            <a:ext cx="8643966" cy="2047884"/>
          </a:xfrm>
          <a:prstGeom prst="rect">
            <a:avLst/>
          </a:prstGeom>
          <a:noFill/>
          <a:ln w="9525">
            <a:noFill/>
            <a:miter lim="800000"/>
            <a:headEnd/>
            <a:tailEnd/>
          </a:ln>
          <a:effectLst/>
        </p:spPr>
      </p:pic>
      <p:pic>
        <p:nvPicPr>
          <p:cNvPr id="9" name="Picture 2"/>
          <p:cNvPicPr>
            <a:picLocks noChangeAspect="1" noChangeArrowheads="1"/>
          </p:cNvPicPr>
          <p:nvPr/>
        </p:nvPicPr>
        <p:blipFill>
          <a:blip r:embed="rId5" cstate="print"/>
          <a:srcRect/>
          <a:stretch>
            <a:fillRect/>
          </a:stretch>
        </p:blipFill>
        <p:spPr bwMode="auto">
          <a:xfrm>
            <a:off x="5364088" y="332656"/>
            <a:ext cx="3467110" cy="852489"/>
          </a:xfrm>
          <a:prstGeom prst="rect">
            <a:avLst/>
          </a:prstGeom>
          <a:noFill/>
          <a:ln w="9525">
            <a:noFill/>
            <a:miter lim="800000"/>
            <a:headEnd/>
            <a:tailEnd/>
          </a:ln>
          <a:effectLst/>
        </p:spPr>
      </p:pic>
      <p:pic>
        <p:nvPicPr>
          <p:cNvPr id="4" name="صورة 3" descr="ساعة.bmp"/>
          <p:cNvPicPr>
            <a:picLocks noChangeAspect="1"/>
          </p:cNvPicPr>
          <p:nvPr/>
        </p:nvPicPr>
        <p:blipFill>
          <a:blip r:embed="rId6" cstate="print"/>
          <a:stretch>
            <a:fillRect/>
          </a:stretch>
        </p:blipFill>
        <p:spPr>
          <a:xfrm>
            <a:off x="0" y="0"/>
            <a:ext cx="1714512" cy="1428759"/>
          </a:xfrm>
          <a:prstGeom prst="rect">
            <a:avLst/>
          </a:prstGeom>
        </p:spPr>
      </p:pic>
      <p:sp>
        <p:nvSpPr>
          <p:cNvPr id="5" name="شكل بيضاوي 4"/>
          <p:cNvSpPr/>
          <p:nvPr/>
        </p:nvSpPr>
        <p:spPr>
          <a:xfrm>
            <a:off x="118334" y="0"/>
            <a:ext cx="1357322" cy="135732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 name="مربع نص 5"/>
          <p:cNvSpPr txBox="1"/>
          <p:nvPr/>
        </p:nvSpPr>
        <p:spPr>
          <a:xfrm>
            <a:off x="153104" y="26790"/>
            <a:ext cx="1214446" cy="646331"/>
          </a:xfrm>
          <a:prstGeom prst="rect">
            <a:avLst/>
          </a:prstGeom>
          <a:noFill/>
        </p:spPr>
        <p:txBody>
          <a:bodyPr wrap="square" rtlCol="1">
            <a:spAutoFit/>
          </a:bodyPr>
          <a:lstStyle/>
          <a:p>
            <a:pPr algn="ctr"/>
            <a:r>
              <a:rPr lang="ar-SA" b="1" dirty="0">
                <a:solidFill>
                  <a:srgbClr val="C00000"/>
                </a:solidFill>
              </a:rPr>
              <a:t>الزمن </a:t>
            </a:r>
          </a:p>
          <a:p>
            <a:pPr algn="l"/>
            <a:r>
              <a:rPr lang="ar-SA" b="1" dirty="0">
                <a:solidFill>
                  <a:srgbClr val="C00000"/>
                </a:solidFill>
              </a:rPr>
              <a:t> 5 دقائق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xit" presetSubtype="0" fill="hold" nodeType="clickEffect">
                                  <p:stCondLst>
                                    <p:cond delay="0"/>
                                  </p:stCondLst>
                                  <p:childTnLst>
                                    <p:animEffect transition="out" filter="wedge">
                                      <p:cBhvr>
                                        <p:cTn id="13" dur="300000"/>
                                        <p:tgtEl>
                                          <p:spTgt spid="5"/>
                                        </p:tgtEl>
                                      </p:cBhvr>
                                    </p:animEffect>
                                    <p:set>
                                      <p:cBhvr>
                                        <p:cTn id="14" dur="1" fill="hold">
                                          <p:stCondLst>
                                            <p:cond delay="299999"/>
                                          </p:stCondLst>
                                        </p:cTn>
                                        <p:tgtEl>
                                          <p:spTgt spid="5"/>
                                        </p:tgtEl>
                                        <p:attrNameLst>
                                          <p:attrName>style.visibility</p:attrName>
                                        </p:attrNameLst>
                                      </p:cBhvr>
                                      <p:to>
                                        <p:strVal val="hidden"/>
                                      </p:to>
                                    </p:set>
                                  </p:childTnLst>
                                  <p:subTnLst>
                                    <p:audio>
                                      <p:cMediaNode vol="100000">
                                        <p:cTn display="0" masterRel="sameClick">
                                          <p:stCondLst>
                                            <p:cond evt="begin" delay="0">
                                              <p:tn val="12"/>
                                            </p:cond>
                                          </p:stCondLst>
                                          <p:endCondLst>
                                            <p:cond evt="onStopAudio" delay="0">
                                              <p:tgtEl>
                                                <p:sldTgt/>
                                              </p:tgtEl>
                                            </p:cond>
                                          </p:endCondLst>
                                        </p:cTn>
                                        <p:tgtEl>
                                          <p:sndTgt r:embed="rId2" name="coin.wav"/>
                                        </p:tgtEl>
                                      </p:cMediaNode>
                                    </p:audio>
                                  </p:subTnLst>
                                </p:cTn>
                              </p:par>
                            </p:childTnLst>
                          </p:cTn>
                        </p:par>
                        <p:par>
                          <p:cTn id="15" fill="hold">
                            <p:stCondLst>
                              <p:cond delay="300000"/>
                            </p:stCondLst>
                            <p:childTnLst>
                              <p:par>
                                <p:cTn id="16" presetID="27" presetClass="emph" presetSubtype="0" fill="hold" nodeType="afterEffect">
                                  <p:stCondLst>
                                    <p:cond delay="0"/>
                                  </p:stCondLst>
                                  <p:childTnLst>
                                    <p:animClr clrSpc="rgb" dir="cw">
                                      <p:cBhvr override="childStyle">
                                        <p:cTn id="17" dur="250" autoRev="1" fill="hold"/>
                                        <p:tgtEl>
                                          <p:spTgt spid="4"/>
                                        </p:tgtEl>
                                        <p:attrNameLst>
                                          <p:attrName>style.color</p:attrName>
                                        </p:attrNameLst>
                                      </p:cBhvr>
                                      <p:to>
                                        <a:schemeClr val="bg1"/>
                                      </p:to>
                                    </p:animClr>
                                    <p:animClr clrSpc="rgb" dir="cw">
                                      <p:cBhvr>
                                        <p:cTn id="18" dur="250" autoRev="1" fill="hold"/>
                                        <p:tgtEl>
                                          <p:spTgt spid="4"/>
                                        </p:tgtEl>
                                        <p:attrNameLst>
                                          <p:attrName>fillcolor</p:attrName>
                                        </p:attrNameLst>
                                      </p:cBhvr>
                                      <p:to>
                                        <a:schemeClr val="bg1"/>
                                      </p:to>
                                    </p:animClr>
                                    <p:set>
                                      <p:cBhvr>
                                        <p:cTn id="19" dur="250" autoRev="1" fill="hold"/>
                                        <p:tgtEl>
                                          <p:spTgt spid="4"/>
                                        </p:tgtEl>
                                        <p:attrNameLst>
                                          <p:attrName>fill.type</p:attrName>
                                        </p:attrNameLst>
                                      </p:cBhvr>
                                      <p:to>
                                        <p:strVal val="solid"/>
                                      </p:to>
                                    </p:set>
                                    <p:set>
                                      <p:cBhvr>
                                        <p:cTn id="20" dur="250" autoRev="1" fill="hold"/>
                                        <p:tgtEl>
                                          <p:spTgt spid="4"/>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descr="ساعة.bmp"/>
          <p:cNvPicPr>
            <a:picLocks noChangeAspect="1"/>
          </p:cNvPicPr>
          <p:nvPr/>
        </p:nvPicPr>
        <p:blipFill>
          <a:blip r:embed="rId4" cstate="print"/>
          <a:stretch>
            <a:fillRect/>
          </a:stretch>
        </p:blipFill>
        <p:spPr>
          <a:xfrm>
            <a:off x="-32" y="-23"/>
            <a:ext cx="1714512" cy="1428759"/>
          </a:xfrm>
          <a:prstGeom prst="rect">
            <a:avLst/>
          </a:prstGeom>
        </p:spPr>
      </p:pic>
      <p:pic>
        <p:nvPicPr>
          <p:cNvPr id="2" name="صورة 1"/>
          <p:cNvPicPr/>
          <p:nvPr/>
        </p:nvPicPr>
        <p:blipFill>
          <a:blip r:embed="rId5" cstate="print"/>
          <a:srcRect/>
          <a:stretch>
            <a:fillRect/>
          </a:stretch>
        </p:blipFill>
        <p:spPr bwMode="auto">
          <a:xfrm>
            <a:off x="3851920" y="836712"/>
            <a:ext cx="3067056" cy="677679"/>
          </a:xfrm>
          <a:prstGeom prst="rect">
            <a:avLst/>
          </a:prstGeom>
          <a:noFill/>
          <a:ln w="9525">
            <a:noFill/>
            <a:miter lim="800000"/>
            <a:headEnd/>
            <a:tailEnd/>
          </a:ln>
        </p:spPr>
      </p:pic>
      <p:pic>
        <p:nvPicPr>
          <p:cNvPr id="3" name="صورة 2"/>
          <p:cNvPicPr/>
          <p:nvPr/>
        </p:nvPicPr>
        <p:blipFill>
          <a:blip r:embed="rId6" cstate="print"/>
          <a:srcRect/>
          <a:stretch>
            <a:fillRect/>
          </a:stretch>
        </p:blipFill>
        <p:spPr bwMode="auto">
          <a:xfrm>
            <a:off x="3131840" y="188640"/>
            <a:ext cx="4152900" cy="634555"/>
          </a:xfrm>
          <a:prstGeom prst="rect">
            <a:avLst/>
          </a:prstGeom>
          <a:noFill/>
          <a:ln w="9525">
            <a:noFill/>
            <a:miter lim="800000"/>
            <a:headEnd/>
            <a:tailEnd/>
          </a:ln>
        </p:spPr>
      </p:pic>
      <p:pic>
        <p:nvPicPr>
          <p:cNvPr id="4" name="صورة 3"/>
          <p:cNvPicPr/>
          <p:nvPr/>
        </p:nvPicPr>
        <p:blipFill>
          <a:blip r:embed="rId7" cstate="print"/>
          <a:srcRect/>
          <a:stretch>
            <a:fillRect/>
          </a:stretch>
        </p:blipFill>
        <p:spPr bwMode="auto">
          <a:xfrm>
            <a:off x="7884368" y="260648"/>
            <a:ext cx="871539" cy="500066"/>
          </a:xfrm>
          <a:prstGeom prst="rect">
            <a:avLst/>
          </a:prstGeom>
          <a:noFill/>
          <a:ln w="9525">
            <a:noFill/>
            <a:miter lim="800000"/>
            <a:headEnd/>
            <a:tailEnd/>
          </a:ln>
        </p:spPr>
      </p:pic>
      <p:pic>
        <p:nvPicPr>
          <p:cNvPr id="5" name="صورة 4"/>
          <p:cNvPicPr/>
          <p:nvPr/>
        </p:nvPicPr>
        <p:blipFill>
          <a:blip r:embed="rId8" cstate="print"/>
          <a:srcRect/>
          <a:stretch>
            <a:fillRect/>
          </a:stretch>
        </p:blipFill>
        <p:spPr bwMode="auto">
          <a:xfrm>
            <a:off x="3059832" y="1484784"/>
            <a:ext cx="5832648" cy="4896544"/>
          </a:xfrm>
          <a:prstGeom prst="rect">
            <a:avLst/>
          </a:prstGeom>
          <a:noFill/>
          <a:ln w="9525">
            <a:noFill/>
            <a:miter lim="800000"/>
            <a:headEnd/>
            <a:tailEnd/>
          </a:ln>
        </p:spPr>
      </p:pic>
      <p:sp>
        <p:nvSpPr>
          <p:cNvPr id="6" name="مستطيل مستدير الزوايا 5"/>
          <p:cNvSpPr/>
          <p:nvPr/>
        </p:nvSpPr>
        <p:spPr>
          <a:xfrm>
            <a:off x="323528" y="1772816"/>
            <a:ext cx="1224136" cy="64807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800" b="1" dirty="0"/>
              <a:t>فردي</a:t>
            </a:r>
          </a:p>
        </p:txBody>
      </p:sp>
      <p:sp>
        <p:nvSpPr>
          <p:cNvPr id="7" name="شكل بيضاوي 6"/>
          <p:cNvSpPr/>
          <p:nvPr/>
        </p:nvSpPr>
        <p:spPr>
          <a:xfrm>
            <a:off x="179512" y="44624"/>
            <a:ext cx="1357322" cy="135732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8" name="مربع نص 7"/>
          <p:cNvSpPr txBox="1"/>
          <p:nvPr/>
        </p:nvSpPr>
        <p:spPr>
          <a:xfrm>
            <a:off x="214282" y="71414"/>
            <a:ext cx="1214446" cy="646331"/>
          </a:xfrm>
          <a:prstGeom prst="rect">
            <a:avLst/>
          </a:prstGeom>
          <a:noFill/>
        </p:spPr>
        <p:txBody>
          <a:bodyPr wrap="square" rtlCol="1">
            <a:spAutoFit/>
          </a:bodyPr>
          <a:lstStyle/>
          <a:p>
            <a:pPr algn="ctr"/>
            <a:r>
              <a:rPr lang="ar-SA" b="1" dirty="0">
                <a:solidFill>
                  <a:srgbClr val="C00000"/>
                </a:solidFill>
              </a:rPr>
              <a:t>الزمن </a:t>
            </a:r>
          </a:p>
          <a:p>
            <a:pPr algn="l"/>
            <a:r>
              <a:rPr lang="ar-SA" b="1" dirty="0">
                <a:solidFill>
                  <a:srgbClr val="C00000"/>
                </a:solidFill>
              </a:rPr>
              <a:t> 10 دقائق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xit" presetSubtype="0" fill="hold" nodeType="clickEffect">
                                  <p:stCondLst>
                                    <p:cond delay="0"/>
                                  </p:stCondLst>
                                  <p:childTnLst>
                                    <p:animEffect transition="out" filter="wedge">
                                      <p:cBhvr>
                                        <p:cTn id="19" dur="600000"/>
                                        <p:tgtEl>
                                          <p:spTgt spid="7"/>
                                        </p:tgtEl>
                                      </p:cBhvr>
                                    </p:animEffect>
                                    <p:set>
                                      <p:cBhvr>
                                        <p:cTn id="20" dur="1" fill="hold">
                                          <p:stCondLst>
                                            <p:cond delay="599999"/>
                                          </p:stCondLst>
                                        </p:cTn>
                                        <p:tgtEl>
                                          <p:spTgt spid="7"/>
                                        </p:tgtEl>
                                        <p:attrNameLst>
                                          <p:attrName>style.visibility</p:attrName>
                                        </p:attrNameLst>
                                      </p:cBhvr>
                                      <p:to>
                                        <p:strVal val="hidden"/>
                                      </p:to>
                                    </p:set>
                                  </p:childTnLst>
                                  <p:subTnLst>
                                    <p:audio>
                                      <p:cMediaNode vol="100000">
                                        <p:cTn display="0" masterRel="sameClick">
                                          <p:stCondLst>
                                            <p:cond evt="begin" delay="0">
                                              <p:tn val="18"/>
                                            </p:cond>
                                          </p:stCondLst>
                                          <p:endCondLst>
                                            <p:cond evt="onStopAudio" delay="0">
                                              <p:tgtEl>
                                                <p:sldTgt/>
                                              </p:tgtEl>
                                            </p:cond>
                                          </p:endCondLst>
                                        </p:cTn>
                                        <p:tgtEl>
                                          <p:sndTgt r:embed="rId2" name="coin.wav"/>
                                        </p:tgtEl>
                                      </p:cMediaNode>
                                    </p:audio>
                                  </p:subTnLst>
                                </p:cTn>
                              </p:par>
                            </p:childTnLst>
                          </p:cTn>
                        </p:par>
                        <p:par>
                          <p:cTn id="21" fill="hold">
                            <p:stCondLst>
                              <p:cond delay="600000"/>
                            </p:stCondLst>
                            <p:childTnLst>
                              <p:par>
                                <p:cTn id="22" presetID="27" presetClass="emph" presetSubtype="0" fill="hold" nodeType="afterEffect">
                                  <p:stCondLst>
                                    <p:cond delay="0"/>
                                  </p:stCondLst>
                                  <p:childTnLst>
                                    <p:animClr clrSpc="rgb" dir="cw">
                                      <p:cBhvr override="childStyle">
                                        <p:cTn id="23" dur="250" autoRev="1" fill="hold"/>
                                        <p:tgtEl>
                                          <p:spTgt spid="9"/>
                                        </p:tgtEl>
                                        <p:attrNameLst>
                                          <p:attrName>style.color</p:attrName>
                                        </p:attrNameLst>
                                      </p:cBhvr>
                                      <p:to>
                                        <a:schemeClr val="bg1"/>
                                      </p:to>
                                    </p:animClr>
                                    <p:animClr clrSpc="rgb" dir="cw">
                                      <p:cBhvr>
                                        <p:cTn id="24" dur="250" autoRev="1" fill="hold"/>
                                        <p:tgtEl>
                                          <p:spTgt spid="9"/>
                                        </p:tgtEl>
                                        <p:attrNameLst>
                                          <p:attrName>fillcolor</p:attrName>
                                        </p:attrNameLst>
                                      </p:cBhvr>
                                      <p:to>
                                        <a:schemeClr val="bg1"/>
                                      </p:to>
                                    </p:animClr>
                                    <p:set>
                                      <p:cBhvr>
                                        <p:cTn id="25" dur="250" autoRev="1" fill="hold"/>
                                        <p:tgtEl>
                                          <p:spTgt spid="9"/>
                                        </p:tgtEl>
                                        <p:attrNameLst>
                                          <p:attrName>fill.type</p:attrName>
                                        </p:attrNameLst>
                                      </p:cBhvr>
                                      <p:to>
                                        <p:strVal val="solid"/>
                                      </p:to>
                                    </p:set>
                                    <p:set>
                                      <p:cBhvr>
                                        <p:cTn id="26" dur="250" autoRev="1" fill="hold"/>
                                        <p:tgtEl>
                                          <p:spTgt spid="9"/>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395536" y="620688"/>
            <a:ext cx="1224136" cy="64807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800" b="1" dirty="0"/>
              <a:t>فردي</a:t>
            </a:r>
          </a:p>
        </p:txBody>
      </p:sp>
      <p:sp>
        <p:nvSpPr>
          <p:cNvPr id="3" name="مستطيل مستدير الزوايا 2"/>
          <p:cNvSpPr/>
          <p:nvPr/>
        </p:nvSpPr>
        <p:spPr>
          <a:xfrm>
            <a:off x="7308304" y="332656"/>
            <a:ext cx="1224136" cy="648072"/>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800" b="1" dirty="0"/>
              <a:t>التقويم</a:t>
            </a:r>
          </a:p>
        </p:txBody>
      </p:sp>
      <p:pic>
        <p:nvPicPr>
          <p:cNvPr id="38914" name="Picture 2"/>
          <p:cNvPicPr>
            <a:picLocks noChangeAspect="1" noChangeArrowheads="1"/>
          </p:cNvPicPr>
          <p:nvPr/>
        </p:nvPicPr>
        <p:blipFill>
          <a:blip r:embed="rId2" cstate="print"/>
          <a:srcRect/>
          <a:stretch>
            <a:fillRect/>
          </a:stretch>
        </p:blipFill>
        <p:spPr bwMode="auto">
          <a:xfrm>
            <a:off x="3707904" y="1268760"/>
            <a:ext cx="4787031" cy="485675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المقدمة"/>
          <p:cNvPicPr>
            <a:picLocks noChangeAspect="1" noChangeArrowheads="1"/>
          </p:cNvPicPr>
          <p:nvPr/>
        </p:nvPicPr>
        <p:blipFill>
          <a:blip r:embed="rId4" cstate="print"/>
          <a:srcRect/>
          <a:stretch>
            <a:fillRect/>
          </a:stretch>
        </p:blipFill>
        <p:spPr bwMode="auto">
          <a:xfrm>
            <a:off x="0" y="0"/>
            <a:ext cx="9144000" cy="6858000"/>
          </a:xfrm>
          <a:prstGeom prst="rect">
            <a:avLst/>
          </a:prstGeom>
          <a:ln>
            <a:noFill/>
          </a:ln>
          <a:effectLst>
            <a:softEdge rad="112500"/>
          </a:effectLst>
        </p:spPr>
      </p:pic>
      <p:pic>
        <p:nvPicPr>
          <p:cNvPr id="5" name="Picture 7" descr="بسم"/>
          <p:cNvPicPr>
            <a:picLocks noChangeAspect="1" noChangeArrowheads="1"/>
          </p:cNvPicPr>
          <p:nvPr/>
        </p:nvPicPr>
        <p:blipFill>
          <a:blip r:embed="rId5" cstate="print"/>
          <a:srcRect/>
          <a:stretch>
            <a:fillRect/>
          </a:stretch>
        </p:blipFill>
        <p:spPr bwMode="auto">
          <a:xfrm>
            <a:off x="1500166" y="214290"/>
            <a:ext cx="6067425" cy="1643074"/>
          </a:xfrm>
          <a:prstGeom prst="rect">
            <a:avLst/>
          </a:prstGeom>
          <a:noFill/>
        </p:spPr>
      </p:pic>
      <p:pic>
        <p:nvPicPr>
          <p:cNvPr id="6" name="صورة 5" descr="صورة31.png"/>
          <p:cNvPicPr>
            <a:picLocks noChangeAspect="1"/>
          </p:cNvPicPr>
          <p:nvPr/>
        </p:nvPicPr>
        <p:blipFill>
          <a:blip r:embed="rId6" cstate="print"/>
          <a:stretch>
            <a:fillRect/>
          </a:stretch>
        </p:blipFill>
        <p:spPr>
          <a:xfrm>
            <a:off x="1428728" y="2071678"/>
            <a:ext cx="6000792" cy="2714644"/>
          </a:xfrm>
          <a:prstGeom prst="rect">
            <a:avLst/>
          </a:prstGeom>
        </p:spPr>
      </p:pic>
      <p:sp>
        <p:nvSpPr>
          <p:cNvPr id="7" name="مستطيل 6"/>
          <p:cNvSpPr/>
          <p:nvPr/>
        </p:nvSpPr>
        <p:spPr>
          <a:xfrm>
            <a:off x="1928794" y="2748503"/>
            <a:ext cx="4857752" cy="1323439"/>
          </a:xfrm>
          <a:prstGeom prst="rect">
            <a:avLst/>
          </a:prstGeom>
        </p:spPr>
        <p:txBody>
          <a:bodyPr wrap="square">
            <a:spAutoFit/>
          </a:bodyPr>
          <a:lstStyle/>
          <a:p>
            <a:r>
              <a:rPr lang="ar-SA" sz="4000" dirty="0">
                <a:solidFill>
                  <a:srgbClr val="663300"/>
                </a:solidFill>
                <a:cs typeface="DecoType Naskh Extensions" pitchFamily="2" charset="-78"/>
              </a:rPr>
              <a:t>  { يرفع الله الذين آمنوا منكم والذين أوتوا العلم درجات } ‏</a:t>
            </a:r>
            <a:endParaRPr lang="ar-SA" sz="4000" dirty="0">
              <a:solidFill>
                <a:srgbClr val="663300"/>
              </a:solidFill>
              <a:latin typeface="Al-QuranAlKareem" pitchFamily="2" charset="-78"/>
              <a:cs typeface="DecoType Naskh Extensions" pitchFamily="2" charset="-78"/>
            </a:endParaRPr>
          </a:p>
        </p:txBody>
      </p:sp>
      <p:sp>
        <p:nvSpPr>
          <p:cNvPr id="8" name="مستطيل 7"/>
          <p:cNvSpPr/>
          <p:nvPr/>
        </p:nvSpPr>
        <p:spPr>
          <a:xfrm>
            <a:off x="4500562" y="4857760"/>
            <a:ext cx="4500594" cy="1815882"/>
          </a:xfrm>
          <a:prstGeom prst="rect">
            <a:avLst/>
          </a:prstGeom>
          <a:scene3d>
            <a:camera prst="orthographicFront"/>
            <a:lightRig rig="threePt" dir="t"/>
          </a:scene3d>
          <a:sp3d>
            <a:bevelT prst="slope"/>
          </a:sp3d>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800" dirty="0">
                <a:solidFill>
                  <a:srgbClr val="002060"/>
                </a:solidFill>
                <a:cs typeface="Diwani Letter" pitchFamily="2" charset="-78"/>
              </a:rPr>
              <a:t>  قيل في تفسيرها : يرفع الله المؤمن العالم على المؤمن غير العالم . ورفعة الدرجات تدل على الفضل والمراد </a:t>
            </a:r>
            <a:r>
              <a:rPr lang="ar-SA" sz="2800" dirty="0" err="1">
                <a:solidFill>
                  <a:srgbClr val="002060"/>
                </a:solidFill>
                <a:cs typeface="Diwani Letter" pitchFamily="2" charset="-78"/>
              </a:rPr>
              <a:t>به</a:t>
            </a:r>
            <a:r>
              <a:rPr lang="ar-SA" sz="2800" dirty="0">
                <a:solidFill>
                  <a:srgbClr val="002060"/>
                </a:solidFill>
                <a:cs typeface="Diwani Letter" pitchFamily="2" charset="-78"/>
              </a:rPr>
              <a:t> كثرة الثواب </a:t>
            </a:r>
            <a:r>
              <a:rPr lang="ar-SA" sz="2800" dirty="0">
                <a:solidFill>
                  <a:srgbClr val="C00000"/>
                </a:solidFill>
                <a:cs typeface="Diwani Letter" pitchFamily="2" charset="-78"/>
              </a:rPr>
              <a:t>فكلما زادت علم المؤمن  زاد إيمانه بالله وزادت منزلته عند الله</a:t>
            </a:r>
            <a:endParaRPr lang="ar-SA" sz="2800" dirty="0">
              <a:solidFill>
                <a:srgbClr val="C00000"/>
              </a:solidFill>
              <a:latin typeface="Al-QuranAlKareem" pitchFamily="2" charset="-78"/>
              <a:cs typeface="Diwani Letter" pitchFamily="2" charset="-78"/>
            </a:endParaRPr>
          </a:p>
        </p:txBody>
      </p:sp>
      <p:pic>
        <p:nvPicPr>
          <p:cNvPr id="11" name="بسم الله.wav">
            <a:hlinkClick r:id="" action="ppaction://media"/>
          </p:cNvPr>
          <p:cNvPicPr>
            <a:picLocks noRot="1" noChangeAspect="1"/>
          </p:cNvPicPr>
          <p:nvPr>
            <a:audioFile r:link="rId1"/>
          </p:nvPr>
        </p:nvPicPr>
        <p:blipFill>
          <a:blip r:embed="rId7" cstate="print"/>
          <a:stretch>
            <a:fillRect/>
          </a:stretch>
        </p:blipFill>
        <p:spPr>
          <a:xfrm>
            <a:off x="-714412" y="1285860"/>
            <a:ext cx="304800" cy="304800"/>
          </a:xfrm>
          <a:prstGeom prst="rect">
            <a:avLst/>
          </a:prstGeom>
        </p:spPr>
      </p:pic>
      <p:pic>
        <p:nvPicPr>
          <p:cNvPr id="12" name="يرفع اللة.mp3">
            <a:hlinkClick r:id="" action="ppaction://media"/>
          </p:cNvPr>
          <p:cNvPicPr>
            <a:picLocks noRot="1" noChangeAspect="1"/>
          </p:cNvPicPr>
          <p:nvPr>
            <a:audioFile r:link="rId2"/>
          </p:nvPr>
        </p:nvPicPr>
        <p:blipFill>
          <a:blip r:embed="rId8" cstate="print"/>
          <a:stretch>
            <a:fillRect/>
          </a:stretch>
        </p:blipFill>
        <p:spPr>
          <a:xfrm>
            <a:off x="-612576" y="2348880"/>
            <a:ext cx="304800" cy="304800"/>
          </a:xfrm>
          <a:prstGeom prst="rect">
            <a:avLst/>
          </a:prstGeom>
        </p:spPr>
      </p:pic>
      <p:grpSp>
        <p:nvGrpSpPr>
          <p:cNvPr id="2" name="Group 18"/>
          <p:cNvGrpSpPr>
            <a:grpSpLocks/>
          </p:cNvGrpSpPr>
          <p:nvPr/>
        </p:nvGrpSpPr>
        <p:grpSpPr bwMode="auto">
          <a:xfrm>
            <a:off x="428596" y="4286256"/>
            <a:ext cx="3143272" cy="2357430"/>
            <a:chOff x="-1178" y="1842"/>
            <a:chExt cx="2355" cy="2829"/>
          </a:xfrm>
        </p:grpSpPr>
        <p:pic>
          <p:nvPicPr>
            <p:cNvPr id="10" name="Picture 19" descr="BRD327"/>
            <p:cNvPicPr>
              <a:picLocks noChangeAspect="1" noChangeArrowheads="1"/>
            </p:cNvPicPr>
            <p:nvPr/>
          </p:nvPicPr>
          <p:blipFill>
            <a:blip r:embed="rId9" cstate="print"/>
            <a:srcRect/>
            <a:stretch>
              <a:fillRect/>
            </a:stretch>
          </p:blipFill>
          <p:spPr bwMode="auto">
            <a:xfrm>
              <a:off x="-1178" y="1842"/>
              <a:ext cx="2355" cy="2829"/>
            </a:xfrm>
            <a:prstGeom prst="rect">
              <a:avLst/>
            </a:prstGeom>
            <a:noFill/>
          </p:spPr>
        </p:pic>
        <p:sp>
          <p:nvSpPr>
            <p:cNvPr id="13" name="Text Box 20"/>
            <p:cNvSpPr txBox="1">
              <a:spLocks noChangeArrowheads="1"/>
            </p:cNvSpPr>
            <p:nvPr/>
          </p:nvSpPr>
          <p:spPr bwMode="auto">
            <a:xfrm rot="20666057">
              <a:off x="-897" y="2016"/>
              <a:ext cx="1415" cy="1925"/>
            </a:xfrm>
            <a:prstGeom prst="rect">
              <a:avLst/>
            </a:prstGeom>
            <a:noFill/>
            <a:ln w="9525">
              <a:noFill/>
              <a:miter lim="800000"/>
              <a:headEnd/>
              <a:tailEnd/>
            </a:ln>
            <a:effectLst/>
          </p:spPr>
          <p:txBody>
            <a:bodyPr wrap="square">
              <a:prstTxWarp prst="textCanUp">
                <a:avLst/>
              </a:prstTxWarp>
              <a:spAutoFit/>
            </a:bodyPr>
            <a:lstStyle/>
            <a:p>
              <a:pPr>
                <a:spcBef>
                  <a:spcPct val="50000"/>
                </a:spcBef>
              </a:pPr>
              <a:r>
                <a:rPr lang="ar-SA" dirty="0">
                  <a:solidFill>
                    <a:schemeClr val="hlink"/>
                  </a:solidFill>
                  <a:effectLst>
                    <a:glow rad="101600">
                      <a:schemeClr val="accent2">
                        <a:satMod val="175000"/>
                        <a:alpha val="40000"/>
                      </a:schemeClr>
                    </a:glow>
                  </a:effectLst>
                  <a:latin typeface="Arial" pitchFamily="34" charset="0"/>
                </a:rPr>
                <a:t>  تلميذتي الحبيبة :</a:t>
              </a:r>
            </a:p>
            <a:p>
              <a:pPr>
                <a:spcBef>
                  <a:spcPct val="50000"/>
                </a:spcBef>
              </a:pPr>
              <a:r>
                <a:rPr lang="ar-SA" dirty="0">
                  <a:solidFill>
                    <a:srgbClr val="FF0000"/>
                  </a:solidFill>
                  <a:effectLst>
                    <a:glow rad="101600">
                      <a:schemeClr val="accent2">
                        <a:satMod val="175000"/>
                        <a:alpha val="40000"/>
                      </a:schemeClr>
                    </a:glow>
                  </a:effectLst>
                  <a:latin typeface="Arial" pitchFamily="34" charset="0"/>
                </a:rPr>
                <a:t>  فلتكن غايتك أن </a:t>
              </a:r>
            </a:p>
            <a:p>
              <a:pPr>
                <a:spcBef>
                  <a:spcPct val="50000"/>
                </a:spcBef>
              </a:pPr>
              <a:r>
                <a:rPr lang="ar-SA" dirty="0">
                  <a:solidFill>
                    <a:srgbClr val="FF0000"/>
                  </a:solidFill>
                  <a:effectLst>
                    <a:glow rad="101600">
                      <a:schemeClr val="accent2">
                        <a:satMod val="175000"/>
                        <a:alpha val="40000"/>
                      </a:schemeClr>
                    </a:glow>
                  </a:effectLst>
                  <a:latin typeface="Arial" pitchFamily="34" charset="0"/>
                </a:rPr>
                <a:t> تزدادي علما لتزداد </a:t>
              </a:r>
            </a:p>
            <a:p>
              <a:pPr>
                <a:spcBef>
                  <a:spcPct val="50000"/>
                </a:spcBef>
              </a:pPr>
              <a:r>
                <a:rPr lang="ar-SA" dirty="0">
                  <a:solidFill>
                    <a:srgbClr val="FF0000"/>
                  </a:solidFill>
                  <a:effectLst>
                    <a:glow rad="101600">
                      <a:schemeClr val="accent2">
                        <a:satMod val="175000"/>
                        <a:alpha val="40000"/>
                      </a:schemeClr>
                    </a:glow>
                  </a:effectLst>
                  <a:latin typeface="Arial" pitchFamily="34" charset="0"/>
                </a:rPr>
                <a:t> منزلتك عند الله</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35" fill="hold"/>
                                        <p:tgtEl>
                                          <p:spTgt spid="11"/>
                                        </p:tgtEl>
                                      </p:cBhvr>
                                    </p:cmd>
                                  </p:childTnLst>
                                </p:cTn>
                              </p:par>
                              <p:par>
                                <p:cTn id="7" presetID="19" presetClass="entr" presetSubtype="1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fmla="#ppt_w*sin(2.5*pi*$)">
                                          <p:val>
                                            <p:fltVal val="0"/>
                                          </p:val>
                                        </p:tav>
                                        <p:tav tm="100000">
                                          <p:val>
                                            <p:fltVal val="1"/>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38" presetClass="entr" presetSubtype="0" accel="50000" fill="hold" nodeType="afterEffect">
                                  <p:stCondLst>
                                    <p:cond delay="0"/>
                                  </p:stCondLst>
                                  <p:iterate type="lt">
                                    <p:tmPct val="50000"/>
                                  </p:iterate>
                                  <p:childTnLst>
                                    <p:set>
                                      <p:cBhvr>
                                        <p:cTn id="19" dur="1" fill="hold">
                                          <p:stCondLst>
                                            <p:cond delay="0"/>
                                          </p:stCondLst>
                                        </p:cTn>
                                        <p:tgtEl>
                                          <p:spTgt spid="7"/>
                                        </p:tgtEl>
                                        <p:attrNameLst>
                                          <p:attrName>style.visibility</p:attrName>
                                        </p:attrNameLst>
                                      </p:cBhvr>
                                      <p:to>
                                        <p:strVal val="visible"/>
                                      </p:to>
                                    </p:set>
                                    <p:set>
                                      <p:cBhvr>
                                        <p:cTn id="20" dur="228" fill="hold">
                                          <p:stCondLst>
                                            <p:cond delay="0"/>
                                          </p:stCondLst>
                                        </p:cTn>
                                        <p:tgtEl>
                                          <p:spTgt spid="7"/>
                                        </p:tgtEl>
                                        <p:attrNameLst>
                                          <p:attrName>style.rotation</p:attrName>
                                        </p:attrNameLst>
                                      </p:cBhvr>
                                      <p:to>
                                        <p:strVal val="-45.0"/>
                                      </p:to>
                                    </p:set>
                                    <p:anim calcmode="lin" valueType="num">
                                      <p:cBhvr>
                                        <p:cTn id="21" dur="228" fill="hold">
                                          <p:stCondLst>
                                            <p:cond delay="228"/>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22" dur="228"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23" dur="78" decel="50000" autoRev="1" fill="hold">
                                          <p:stCondLst>
                                            <p:cond delay="228"/>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24" dur="68" fill="hold">
                                          <p:stCondLst>
                                            <p:cond delay="432"/>
                                          </p:stCondLst>
                                        </p:cTn>
                                        <p:tgtEl>
                                          <p:spTgt spid="7"/>
                                        </p:tgtEl>
                                        <p:attrNameLst>
                                          <p:attrName>ppt_y</p:attrName>
                                        </p:attrNameLst>
                                      </p:cBhvr>
                                      <p:tavLst>
                                        <p:tav tm="0">
                                          <p:val>
                                            <p:strVal val="#ppt_y-(0.354*#ppt_w-0.172*#ppt_h)"/>
                                          </p:val>
                                        </p:tav>
                                        <p:tav tm="100000">
                                          <p:val>
                                            <p:strVal val="#ppt_y"/>
                                          </p:val>
                                        </p:tav>
                                      </p:tavLst>
                                    </p:anim>
                                  </p:childTnLst>
                                </p:cTn>
                              </p:par>
                              <p:par>
                                <p:cTn id="25" presetID="26" presetClass="entr" presetSubtype="0" fill="hold" grpId="0" nodeType="withEffect">
                                  <p:stCondLst>
                                    <p:cond delay="0"/>
                                  </p:stCondLst>
                                  <p:iterate type="lt">
                                    <p:tmPct val="0"/>
                                  </p:iterate>
                                  <p:childTnLst>
                                    <p:set>
                                      <p:cBhvr>
                                        <p:cTn id="26" dur="1" fill="hold">
                                          <p:stCondLst>
                                            <p:cond delay="0"/>
                                          </p:stCondLst>
                                        </p:cTn>
                                        <p:tgtEl>
                                          <p:spTgt spid="7"/>
                                        </p:tgtEl>
                                        <p:attrNameLst>
                                          <p:attrName>style.visibility</p:attrName>
                                        </p:attrNameLst>
                                      </p:cBhvr>
                                      <p:to>
                                        <p:strVal val="visible"/>
                                      </p:to>
                                    </p:set>
                                    <p:animEffect transition="in" filter="wipe(down)">
                                      <p:cBhvr>
                                        <p:cTn id="27" dur="290">
                                          <p:stCondLst>
                                            <p:cond delay="0"/>
                                          </p:stCondLst>
                                        </p:cTn>
                                        <p:tgtEl>
                                          <p:spTgt spid="7"/>
                                        </p:tgtEl>
                                      </p:cBhvr>
                                    </p:animEffect>
                                    <p:anim calcmode="lin" valueType="num">
                                      <p:cBhvr>
                                        <p:cTn id="28"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9"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0"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31"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32"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33" dur="13">
                                          <p:stCondLst>
                                            <p:cond delay="325"/>
                                          </p:stCondLst>
                                        </p:cTn>
                                        <p:tgtEl>
                                          <p:spTgt spid="7"/>
                                        </p:tgtEl>
                                      </p:cBhvr>
                                      <p:to x="100000" y="60000"/>
                                    </p:animScale>
                                    <p:animScale>
                                      <p:cBhvr>
                                        <p:cTn id="34" dur="83" decel="50000">
                                          <p:stCondLst>
                                            <p:cond delay="338"/>
                                          </p:stCondLst>
                                        </p:cTn>
                                        <p:tgtEl>
                                          <p:spTgt spid="7"/>
                                        </p:tgtEl>
                                      </p:cBhvr>
                                      <p:to x="100000" y="100000"/>
                                    </p:animScale>
                                    <p:animScale>
                                      <p:cBhvr>
                                        <p:cTn id="35" dur="13">
                                          <p:stCondLst>
                                            <p:cond delay="656"/>
                                          </p:stCondLst>
                                        </p:cTn>
                                        <p:tgtEl>
                                          <p:spTgt spid="7"/>
                                        </p:tgtEl>
                                      </p:cBhvr>
                                      <p:to x="100000" y="80000"/>
                                    </p:animScale>
                                    <p:animScale>
                                      <p:cBhvr>
                                        <p:cTn id="36" dur="83" decel="50000">
                                          <p:stCondLst>
                                            <p:cond delay="669"/>
                                          </p:stCondLst>
                                        </p:cTn>
                                        <p:tgtEl>
                                          <p:spTgt spid="7"/>
                                        </p:tgtEl>
                                      </p:cBhvr>
                                      <p:to x="100000" y="100000"/>
                                    </p:animScale>
                                    <p:animScale>
                                      <p:cBhvr>
                                        <p:cTn id="37" dur="13">
                                          <p:stCondLst>
                                            <p:cond delay="821"/>
                                          </p:stCondLst>
                                        </p:cTn>
                                        <p:tgtEl>
                                          <p:spTgt spid="7"/>
                                        </p:tgtEl>
                                      </p:cBhvr>
                                      <p:to x="100000" y="90000"/>
                                    </p:animScale>
                                    <p:animScale>
                                      <p:cBhvr>
                                        <p:cTn id="38" dur="83" decel="50000">
                                          <p:stCondLst>
                                            <p:cond delay="834"/>
                                          </p:stCondLst>
                                        </p:cTn>
                                        <p:tgtEl>
                                          <p:spTgt spid="7"/>
                                        </p:tgtEl>
                                      </p:cBhvr>
                                      <p:to x="100000" y="100000"/>
                                    </p:animScale>
                                    <p:animScale>
                                      <p:cBhvr>
                                        <p:cTn id="39" dur="13">
                                          <p:stCondLst>
                                            <p:cond delay="904"/>
                                          </p:stCondLst>
                                        </p:cTn>
                                        <p:tgtEl>
                                          <p:spTgt spid="7"/>
                                        </p:tgtEl>
                                      </p:cBhvr>
                                      <p:to x="100000" y="95000"/>
                                    </p:animScale>
                                    <p:animScale>
                                      <p:cBhvr>
                                        <p:cTn id="40" dur="83" decel="50000">
                                          <p:stCondLst>
                                            <p:cond delay="917"/>
                                          </p:stCondLst>
                                        </p:cTn>
                                        <p:tgtEl>
                                          <p:spTgt spid="7"/>
                                        </p:tgtEl>
                                      </p:cBhvr>
                                      <p:to x="100000" y="100000"/>
                                    </p:animScale>
                                  </p:childTnLst>
                                </p:cTn>
                              </p:par>
                              <p:par>
                                <p:cTn id="41" presetID="1" presetClass="mediacall" presetSubtype="0" fill="hold" nodeType="withEffect">
                                  <p:stCondLst>
                                    <p:cond delay="0"/>
                                  </p:stCondLst>
                                  <p:childTnLst>
                                    <p:cmd type="call" cmd="playFrom(0.0)">
                                      <p:cBhvr>
                                        <p:cTn id="42" dur="10031" fill="hold"/>
                                        <p:tgtEl>
                                          <p:spTgt spid="12"/>
                                        </p:tgtEl>
                                      </p:cBhvr>
                                    </p:cmd>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ox(in)">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down)">
                                      <p:cBhvr>
                                        <p:cTn id="52" dur="290">
                                          <p:stCondLst>
                                            <p:cond delay="0"/>
                                          </p:stCondLst>
                                        </p:cTn>
                                        <p:tgtEl>
                                          <p:spTgt spid="2"/>
                                        </p:tgtEl>
                                      </p:cBhvr>
                                    </p:animEffect>
                                    <p:anim calcmode="lin" valueType="num">
                                      <p:cBhvr>
                                        <p:cTn id="53"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4"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5"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56"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57"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58" dur="13">
                                          <p:stCondLst>
                                            <p:cond delay="325"/>
                                          </p:stCondLst>
                                        </p:cTn>
                                        <p:tgtEl>
                                          <p:spTgt spid="2"/>
                                        </p:tgtEl>
                                      </p:cBhvr>
                                      <p:to x="100000" y="60000"/>
                                    </p:animScale>
                                    <p:animScale>
                                      <p:cBhvr>
                                        <p:cTn id="59" dur="83" decel="50000">
                                          <p:stCondLst>
                                            <p:cond delay="338"/>
                                          </p:stCondLst>
                                        </p:cTn>
                                        <p:tgtEl>
                                          <p:spTgt spid="2"/>
                                        </p:tgtEl>
                                      </p:cBhvr>
                                      <p:to x="100000" y="100000"/>
                                    </p:animScale>
                                    <p:animScale>
                                      <p:cBhvr>
                                        <p:cTn id="60" dur="13">
                                          <p:stCondLst>
                                            <p:cond delay="656"/>
                                          </p:stCondLst>
                                        </p:cTn>
                                        <p:tgtEl>
                                          <p:spTgt spid="2"/>
                                        </p:tgtEl>
                                      </p:cBhvr>
                                      <p:to x="100000" y="80000"/>
                                    </p:animScale>
                                    <p:animScale>
                                      <p:cBhvr>
                                        <p:cTn id="61" dur="83" decel="50000">
                                          <p:stCondLst>
                                            <p:cond delay="669"/>
                                          </p:stCondLst>
                                        </p:cTn>
                                        <p:tgtEl>
                                          <p:spTgt spid="2"/>
                                        </p:tgtEl>
                                      </p:cBhvr>
                                      <p:to x="100000" y="100000"/>
                                    </p:animScale>
                                    <p:animScale>
                                      <p:cBhvr>
                                        <p:cTn id="62" dur="13">
                                          <p:stCondLst>
                                            <p:cond delay="821"/>
                                          </p:stCondLst>
                                        </p:cTn>
                                        <p:tgtEl>
                                          <p:spTgt spid="2"/>
                                        </p:tgtEl>
                                      </p:cBhvr>
                                      <p:to x="100000" y="90000"/>
                                    </p:animScale>
                                    <p:animScale>
                                      <p:cBhvr>
                                        <p:cTn id="63" dur="83" decel="50000">
                                          <p:stCondLst>
                                            <p:cond delay="834"/>
                                          </p:stCondLst>
                                        </p:cTn>
                                        <p:tgtEl>
                                          <p:spTgt spid="2"/>
                                        </p:tgtEl>
                                      </p:cBhvr>
                                      <p:to x="100000" y="100000"/>
                                    </p:animScale>
                                    <p:animScale>
                                      <p:cBhvr>
                                        <p:cTn id="64" dur="13">
                                          <p:stCondLst>
                                            <p:cond delay="904"/>
                                          </p:stCondLst>
                                        </p:cTn>
                                        <p:tgtEl>
                                          <p:spTgt spid="2"/>
                                        </p:tgtEl>
                                      </p:cBhvr>
                                      <p:to x="100000" y="95000"/>
                                    </p:animScale>
                                    <p:animScale>
                                      <p:cBhvr>
                                        <p:cTn id="65" dur="83" decel="50000">
                                          <p:stCondLst>
                                            <p:cond delay="917"/>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66"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audio>
              <p:cMediaNode showWhenStopped="0">
                <p:cTn id="6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6"/>
          <p:cNvGrpSpPr/>
          <p:nvPr/>
        </p:nvGrpSpPr>
        <p:grpSpPr>
          <a:xfrm>
            <a:off x="0" y="-24"/>
            <a:ext cx="9144000" cy="6858024"/>
            <a:chOff x="0" y="-24"/>
            <a:chExt cx="9144000" cy="6858024"/>
          </a:xfrm>
        </p:grpSpPr>
        <p:pic>
          <p:nvPicPr>
            <p:cNvPr id="2" name="صورة 1" descr="39d5b7179d.jpg"/>
            <p:cNvPicPr>
              <a:picLocks noChangeAspect="1"/>
            </p:cNvPicPr>
            <p:nvPr/>
          </p:nvPicPr>
          <p:blipFill>
            <a:blip r:embed="rId3" cstate="print"/>
            <a:stretch>
              <a:fillRect/>
            </a:stretch>
          </p:blipFill>
          <p:spPr>
            <a:xfrm>
              <a:off x="0" y="-24"/>
              <a:ext cx="9144000" cy="6858000"/>
            </a:xfrm>
            <a:prstGeom prst="rect">
              <a:avLst/>
            </a:prstGeom>
            <a:ln>
              <a:noFill/>
            </a:ln>
            <a:effectLst>
              <a:softEdge rad="112500"/>
            </a:effectLst>
          </p:spPr>
        </p:pic>
        <p:sp>
          <p:nvSpPr>
            <p:cNvPr id="3" name="مربع نص 2"/>
            <p:cNvSpPr txBox="1"/>
            <p:nvPr/>
          </p:nvSpPr>
          <p:spPr>
            <a:xfrm>
              <a:off x="4143404" y="4214818"/>
              <a:ext cx="4929190" cy="2554545"/>
            </a:xfrm>
            <a:prstGeom prst="rect">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ar-SA" sz="2000" dirty="0"/>
                <a:t> </a:t>
              </a:r>
              <a:r>
                <a:rPr lang="ar-SA" sz="2000" dirty="0">
                  <a:solidFill>
                    <a:srgbClr val="FFFF00"/>
                  </a:solidFill>
                </a:rPr>
                <a:t>باستمرار تحرك القمر </a:t>
              </a:r>
              <a:r>
                <a:rPr lang="ar-SA" sz="2000" dirty="0"/>
                <a:t>في دورته البطيئة حول الأرض </a:t>
              </a:r>
              <a:r>
                <a:rPr lang="ar-SA" sz="2000" dirty="0">
                  <a:solidFill>
                    <a:srgbClr val="FFFF00"/>
                  </a:solidFill>
                </a:rPr>
                <a:t>تزداد مساحة الجزء المنير </a:t>
              </a:r>
              <a:r>
                <a:rPr lang="ar-SA" sz="2000" dirty="0"/>
                <a:t>من وجهه المقابل لكوكبنا بالتدريج حتى يصل إلى التربيع الأول في ليلة السابع من الشهر القمري‏,‏ ثم إلى الأحدب الأول في ليلة الحادي عشر‏,‏ ثم البدر الكامل في ليلة الرابع عشر‏,‏ وفيها تكون الأرض بين الشمس من جهة‏,‏ والقمر من الجهة الأخرى.‏ </a:t>
              </a:r>
              <a:r>
                <a:rPr lang="ar-SA" sz="2000" dirty="0">
                  <a:solidFill>
                    <a:srgbClr val="FFFF00"/>
                  </a:solidFill>
                </a:rPr>
                <a:t>وبخروج</a:t>
              </a:r>
              <a:r>
                <a:rPr lang="ar-SA" sz="2000" dirty="0"/>
                <a:t> </a:t>
              </a:r>
              <a:r>
                <a:rPr lang="ar-SA" sz="2000" dirty="0">
                  <a:solidFill>
                    <a:srgbClr val="FFFF00"/>
                  </a:solidFill>
                </a:rPr>
                <a:t>القمر عن هذا الوضع تبدأ مساحة الجزء المنير </a:t>
              </a:r>
              <a:r>
                <a:rPr lang="ar-SA" sz="2000" dirty="0"/>
                <a:t>من وجهه المقابل للأرض </a:t>
              </a:r>
              <a:r>
                <a:rPr lang="ar-SA" sz="2000" dirty="0">
                  <a:solidFill>
                    <a:srgbClr val="FFFF00"/>
                  </a:solidFill>
                </a:rPr>
                <a:t>في التناقص </a:t>
              </a:r>
              <a:r>
                <a:rPr lang="ar-SA" sz="2000" dirty="0"/>
                <a:t>بالتدريج</a:t>
              </a:r>
            </a:p>
          </p:txBody>
        </p:sp>
        <p:pic>
          <p:nvPicPr>
            <p:cNvPr id="4" name="صورة 3" descr="moon3.gif"/>
            <p:cNvPicPr>
              <a:picLocks noChangeAspect="1"/>
            </p:cNvPicPr>
            <p:nvPr/>
          </p:nvPicPr>
          <p:blipFill>
            <a:blip r:embed="rId4" cstate="print"/>
            <a:stretch>
              <a:fillRect/>
            </a:stretch>
          </p:blipFill>
          <p:spPr>
            <a:xfrm>
              <a:off x="0" y="3500438"/>
              <a:ext cx="3929058" cy="3357562"/>
            </a:xfrm>
            <a:prstGeom prst="rect">
              <a:avLst/>
            </a:prstGeom>
          </p:spPr>
        </p:pic>
        <p:sp>
          <p:nvSpPr>
            <p:cNvPr id="5" name="وسيلة شرح على شكل سحابة 4"/>
            <p:cNvSpPr/>
            <p:nvPr/>
          </p:nvSpPr>
          <p:spPr>
            <a:xfrm>
              <a:off x="3059832" y="2492896"/>
              <a:ext cx="3000396" cy="1643074"/>
            </a:xfrm>
            <a:prstGeom prst="cloudCallout">
              <a:avLst>
                <a:gd name="adj1" fmla="val -26166"/>
                <a:gd name="adj2" fmla="val 86204"/>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800" dirty="0">
                  <a:solidFill>
                    <a:srgbClr val="C00000"/>
                  </a:solidFill>
                </a:rPr>
                <a:t>التزايد والتناقص في السنن الكونية</a:t>
              </a:r>
              <a:endParaRPr lang="ar-SA" sz="2800" dirty="0">
                <a:solidFill>
                  <a:srgbClr val="C00000"/>
                </a:solidFill>
                <a:latin typeface="Times New Roman" pitchFamily="18" charset="0"/>
                <a:cs typeface="Times New Roman" pitchFamily="18" charset="0"/>
              </a:endParaRPr>
            </a:p>
          </p:txBody>
        </p:sp>
      </p:grpSp>
      <p:pic>
        <p:nvPicPr>
          <p:cNvPr id="6" name="والقمر قدرانه منازل.mp3">
            <a:hlinkClick r:id="" action="ppaction://media"/>
          </p:cNvPr>
          <p:cNvPicPr>
            <a:picLocks noRot="1" noChangeAspect="1"/>
          </p:cNvPicPr>
          <p:nvPr>
            <a:audioFile r:link="rId1"/>
          </p:nvPr>
        </p:nvPicPr>
        <p:blipFill>
          <a:blip r:embed="rId5" cstate="print"/>
          <a:stretch>
            <a:fillRect/>
          </a:stretch>
        </p:blipFill>
        <p:spPr>
          <a:xfrm>
            <a:off x="-304800" y="1484784"/>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15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احمين"/>
          <p:cNvPicPr>
            <a:picLocks noChangeAspect="1" noChangeArrowheads="1"/>
          </p:cNvPicPr>
          <p:nvPr/>
        </p:nvPicPr>
        <p:blipFill>
          <a:blip r:embed="rId2" cstate="print"/>
          <a:srcRect/>
          <a:stretch>
            <a:fillRect/>
          </a:stretch>
        </p:blipFill>
        <p:spPr bwMode="auto">
          <a:xfrm>
            <a:off x="0" y="24"/>
            <a:ext cx="9144000" cy="6858000"/>
          </a:xfrm>
          <a:prstGeom prst="rect">
            <a:avLst/>
          </a:prstGeom>
          <a:ln>
            <a:noFill/>
          </a:ln>
          <a:effectLst>
            <a:softEdge rad="112500"/>
          </a:effectLst>
        </p:spPr>
      </p:pic>
      <p:sp>
        <p:nvSpPr>
          <p:cNvPr id="3" name="مربع نص 2"/>
          <p:cNvSpPr txBox="1"/>
          <p:nvPr/>
        </p:nvSpPr>
        <p:spPr>
          <a:xfrm>
            <a:off x="2214546" y="500042"/>
            <a:ext cx="5214974" cy="3170099"/>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ar-SA" sz="2000" dirty="0"/>
              <a:t>تقدير المنازل القمرية فيه من الدلالة القدرة الإلهية ما فيه لأهميته في معرفة الزمن‏,‏ وتقديره‏,‏ وحسابه باليوم والأسبوع ، والشهر والسنة‏,‏ وفي التأريخ للعبادات والأحداث والمعاملات والحقوق‏,‏  وهنالك ارتباط دقيق بين سرعة دوران كلٍ من الأرض والقمر حول محوره‏,‏ فإذا زادت إحداهما قلَّت الأخرى بنفس المعدل ولما فيه من تأكيد على ضبط سرعة القمر ضبطاً دقيقاً من أجل الحيلولة دون ارتطامه بالأرض ولما كانت سرعة دوران الأرض حول محورها في تناقص مستمر بمعدل جزء من الثانية في كل قرن من الزمن‏ فإن سرعة دوران القمر في تزايد مستمر بنفس المعدل تقريباً. </a:t>
            </a:r>
          </a:p>
        </p:txBody>
      </p:sp>
      <p:pic>
        <p:nvPicPr>
          <p:cNvPr id="4" name="صورة 3" descr="orbit.jpg"/>
          <p:cNvPicPr>
            <a:picLocks noChangeAspect="1"/>
          </p:cNvPicPr>
          <p:nvPr/>
        </p:nvPicPr>
        <p:blipFill>
          <a:blip r:embed="rId3" cstate="print"/>
          <a:stretch>
            <a:fillRect/>
          </a:stretch>
        </p:blipFill>
        <p:spPr>
          <a:xfrm>
            <a:off x="0" y="4214818"/>
            <a:ext cx="9144000" cy="27146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alandras_Home_by_Deinha1974.jpg"/>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pic>
        <p:nvPicPr>
          <p:cNvPr id="3" name="Picture 6" descr="כדור פורח"/>
          <p:cNvPicPr>
            <a:picLocks noChangeAspect="1" noChangeArrowheads="1"/>
          </p:cNvPicPr>
          <p:nvPr/>
        </p:nvPicPr>
        <p:blipFill>
          <a:blip r:embed="rId3" cstate="print"/>
          <a:srcRect/>
          <a:stretch>
            <a:fillRect/>
          </a:stretch>
        </p:blipFill>
        <p:spPr bwMode="auto">
          <a:xfrm>
            <a:off x="142844" y="3762404"/>
            <a:ext cx="2755900" cy="3024182"/>
          </a:xfrm>
          <a:prstGeom prst="rect">
            <a:avLst/>
          </a:prstGeom>
          <a:noFill/>
        </p:spPr>
      </p:pic>
      <p:sp>
        <p:nvSpPr>
          <p:cNvPr id="4" name="Rectangle 4"/>
          <p:cNvSpPr txBox="1">
            <a:spLocks noChangeArrowheads="1"/>
          </p:cNvSpPr>
          <p:nvPr/>
        </p:nvSpPr>
        <p:spPr>
          <a:xfrm>
            <a:off x="3400444" y="357166"/>
            <a:ext cx="5172084" cy="3429024"/>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a:lstStyle/>
          <a:p>
            <a:pPr lvl="0" algn="ctr">
              <a:spcBef>
                <a:spcPct val="0"/>
              </a:spcBef>
            </a:pPr>
            <a:r>
              <a:rPr lang="ar-SA" sz="2800" b="1" i="1" dirty="0">
                <a:solidFill>
                  <a:srgbClr val="FF0000"/>
                </a:solidFill>
                <a:latin typeface="+mj-lt"/>
                <a:ea typeface="+mj-ea"/>
                <a:cs typeface="+mj-cs"/>
              </a:rPr>
              <a:t>التزايد والتناقص في آلية عمل المنطاد</a:t>
            </a:r>
            <a:br>
              <a:rPr kumimoji="0" lang="ar-SA" sz="2800" b="1" i="1" u="none" strike="noStrike" kern="1200" cap="none" spc="0" normalizeH="0" baseline="0" noProof="0" dirty="0">
                <a:ln>
                  <a:noFill/>
                </a:ln>
                <a:solidFill>
                  <a:schemeClr val="tx1"/>
                </a:solidFill>
                <a:effectLst/>
                <a:uLnTx/>
                <a:uFillTx/>
                <a:latin typeface="+mj-lt"/>
                <a:ea typeface="+mj-ea"/>
                <a:cs typeface="+mj-cs"/>
              </a:rPr>
            </a:br>
            <a:r>
              <a:rPr lang="ar-SA" sz="2800" b="1" i="1" dirty="0">
                <a:latin typeface="+mj-lt"/>
                <a:ea typeface="+mj-ea"/>
                <a:cs typeface="+mj-cs"/>
              </a:rPr>
              <a:t>الهواء الساخن داخل المنطاد  </a:t>
            </a:r>
            <a:r>
              <a:rPr kumimoji="0" lang="ar-SA" sz="2800" b="1" i="1" u="none" strike="noStrike" kern="1200" cap="none" spc="0" normalizeH="0" baseline="0" noProof="0" dirty="0">
                <a:ln>
                  <a:noFill/>
                </a:ln>
                <a:solidFill>
                  <a:schemeClr val="tx1"/>
                </a:solidFill>
                <a:effectLst/>
                <a:uLnTx/>
                <a:uFillTx/>
                <a:latin typeface="+mj-lt"/>
                <a:ea typeface="+mj-ea"/>
                <a:cs typeface="+mj-cs"/>
              </a:rPr>
              <a:t>تكون كثافته أقل بكثير من كثافة الهواء البارد خارج المنطاد  . لذلك</a:t>
            </a:r>
            <a:r>
              <a:rPr kumimoji="0" lang="ar-SA" sz="2800" b="1" i="1" u="none" strike="noStrike" kern="1200" cap="none" spc="0" normalizeH="0" noProof="0" dirty="0">
                <a:ln>
                  <a:noFill/>
                </a:ln>
                <a:solidFill>
                  <a:schemeClr val="tx1"/>
                </a:solidFill>
                <a:effectLst/>
                <a:uLnTx/>
                <a:uFillTx/>
                <a:latin typeface="+mj-lt"/>
                <a:ea typeface="+mj-ea"/>
                <a:cs typeface="+mj-cs"/>
              </a:rPr>
              <a:t> يتم التحكم بارتفاع </a:t>
            </a:r>
            <a:r>
              <a:rPr lang="ar-SA" sz="2800" b="1" i="1" dirty="0">
                <a:latin typeface="+mj-lt"/>
                <a:ea typeface="+mj-ea"/>
                <a:cs typeface="+mj-cs"/>
              </a:rPr>
              <a:t>المنطاد بزيادة </a:t>
            </a:r>
            <a:r>
              <a:rPr kumimoji="0" lang="ar-SA" sz="2800" b="1" i="1" u="none" strike="noStrike" kern="1200" cap="none" spc="0" normalizeH="0" noProof="0" dirty="0">
                <a:ln>
                  <a:noFill/>
                </a:ln>
                <a:solidFill>
                  <a:schemeClr val="tx1"/>
                </a:solidFill>
                <a:effectLst/>
                <a:uLnTx/>
                <a:uFillTx/>
                <a:latin typeface="+mj-lt"/>
                <a:ea typeface="+mj-ea"/>
                <a:cs typeface="+mj-cs"/>
              </a:rPr>
              <a:t>حرارة  </a:t>
            </a:r>
            <a:r>
              <a:rPr kumimoji="0" lang="ar-SA" sz="2800" b="1" i="1" u="none" strike="noStrike" kern="1200" cap="none" spc="0" normalizeH="0" baseline="0" noProof="0" dirty="0">
                <a:ln>
                  <a:noFill/>
                </a:ln>
                <a:solidFill>
                  <a:schemeClr val="tx1"/>
                </a:solidFill>
                <a:effectLst/>
                <a:uLnTx/>
                <a:uFillTx/>
                <a:latin typeface="+mj-lt"/>
                <a:ea typeface="+mj-ea"/>
                <a:cs typeface="+mj-cs"/>
              </a:rPr>
              <a:t>الهواء </a:t>
            </a:r>
            <a:r>
              <a:rPr kumimoji="0" lang="ar-SA" sz="2800" b="1" i="1" u="none" strike="noStrike" kern="1200" cap="none" spc="0" normalizeH="0" baseline="0" noProof="0" dirty="0">
                <a:ln>
                  <a:noFill/>
                </a:ln>
                <a:solidFill>
                  <a:srgbClr val="C00000"/>
                </a:solidFill>
                <a:effectLst/>
                <a:uLnTx/>
                <a:uFillTx/>
                <a:latin typeface="+mj-lt"/>
                <a:ea typeface="+mj-ea"/>
                <a:cs typeface="+mj-cs"/>
              </a:rPr>
              <a:t>فكلما </a:t>
            </a:r>
            <a:r>
              <a:rPr kumimoji="0" lang="ar-SA" sz="2800" b="1" i="1" u="none" strike="noStrike" kern="1200" cap="none" spc="0" normalizeH="0" noProof="0" dirty="0">
                <a:ln>
                  <a:noFill/>
                </a:ln>
                <a:solidFill>
                  <a:srgbClr val="C00000"/>
                </a:solidFill>
                <a:effectLst/>
                <a:uLnTx/>
                <a:uFillTx/>
                <a:latin typeface="+mj-lt"/>
                <a:ea typeface="+mj-ea"/>
                <a:cs typeface="+mj-cs"/>
              </a:rPr>
              <a:t>ازدادت حرارة الهواء ازداد ارتفاعه وكلما قلت حرارة الهواء قل ارتفاعه  </a:t>
            </a:r>
            <a:endParaRPr kumimoji="0" lang="en-US" sz="2800" b="1" i="1" u="sng"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715140" y="71414"/>
            <a:ext cx="2171708" cy="657229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2285984" y="142852"/>
            <a:ext cx="3214702" cy="1643074"/>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71406" y="1785926"/>
            <a:ext cx="7429552" cy="285752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142844" y="4643446"/>
            <a:ext cx="6676998" cy="22145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decel="50000" fill="hold">
                                          <p:stCondLst>
                                            <p:cond delay="0"/>
                                          </p:stCondLst>
                                        </p:cTn>
                                        <p:tgtEl>
                                          <p:spTgt spid="205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5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51"/>
                                        </p:tgtEl>
                                        <p:attrNameLst>
                                          <p:attrName>ppt_w</p:attrName>
                                        </p:attrNameLst>
                                      </p:cBhvr>
                                      <p:tavLst>
                                        <p:tav tm="0">
                                          <p:val>
                                            <p:strVal val="#ppt_w*.05"/>
                                          </p:val>
                                        </p:tav>
                                        <p:tav tm="100000">
                                          <p:val>
                                            <p:strVal val="#ppt_w"/>
                                          </p:val>
                                        </p:tav>
                                      </p:tavLst>
                                    </p:anim>
                                    <p:anim calcmode="lin" valueType="num">
                                      <p:cBhvr>
                                        <p:cTn id="10" dur="1000" fill="hold"/>
                                        <p:tgtEl>
                                          <p:spTgt spid="205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5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5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5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51"/>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500" decel="50000" fill="hold">
                                          <p:stCondLst>
                                            <p:cond delay="0"/>
                                          </p:stCondLst>
                                        </p:cTn>
                                        <p:tgtEl>
                                          <p:spTgt spid="205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05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052"/>
                                        </p:tgtEl>
                                        <p:attrNameLst>
                                          <p:attrName>ppt_w</p:attrName>
                                        </p:attrNameLst>
                                      </p:cBhvr>
                                      <p:tavLst>
                                        <p:tav tm="0">
                                          <p:val>
                                            <p:strVal val="#ppt_w*.05"/>
                                          </p:val>
                                        </p:tav>
                                        <p:tav tm="100000">
                                          <p:val>
                                            <p:strVal val="#ppt_w"/>
                                          </p:val>
                                        </p:tav>
                                      </p:tavLst>
                                    </p:anim>
                                    <p:anim calcmode="lin" valueType="num">
                                      <p:cBhvr>
                                        <p:cTn id="22" dur="1000" fill="hold"/>
                                        <p:tgtEl>
                                          <p:spTgt spid="205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05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05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05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05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2053"/>
                                        </p:tgtEl>
                                        <p:attrNameLst>
                                          <p:attrName>style.visibility</p:attrName>
                                        </p:attrNameLst>
                                      </p:cBhvr>
                                      <p:to>
                                        <p:strVal val="visible"/>
                                      </p:to>
                                    </p:set>
                                    <p:anim calcmode="lin" valueType="num">
                                      <p:cBhvr>
                                        <p:cTn id="31" dur="500" decel="50000" fill="hold">
                                          <p:stCondLst>
                                            <p:cond delay="0"/>
                                          </p:stCondLst>
                                        </p:cTn>
                                        <p:tgtEl>
                                          <p:spTgt spid="205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05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053"/>
                                        </p:tgtEl>
                                        <p:attrNameLst>
                                          <p:attrName>ppt_w</p:attrName>
                                        </p:attrNameLst>
                                      </p:cBhvr>
                                      <p:tavLst>
                                        <p:tav tm="0">
                                          <p:val>
                                            <p:strVal val="#ppt_w*.05"/>
                                          </p:val>
                                        </p:tav>
                                        <p:tav tm="100000">
                                          <p:val>
                                            <p:strVal val="#ppt_w"/>
                                          </p:val>
                                        </p:tav>
                                      </p:tavLst>
                                    </p:anim>
                                    <p:anim calcmode="lin" valueType="num">
                                      <p:cBhvr>
                                        <p:cTn id="34" dur="1000" fill="hold"/>
                                        <p:tgtEl>
                                          <p:spTgt spid="205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05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05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05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وجة 1"/>
          <p:cNvSpPr/>
          <p:nvPr/>
        </p:nvSpPr>
        <p:spPr>
          <a:xfrm>
            <a:off x="3635896" y="64004"/>
            <a:ext cx="2664296" cy="936104"/>
          </a:xfrm>
          <a:prstGeom prst="wav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b="1" dirty="0"/>
              <a:t>خصائص الدالة</a:t>
            </a:r>
          </a:p>
        </p:txBody>
      </p:sp>
      <p:cxnSp>
        <p:nvCxnSpPr>
          <p:cNvPr id="3" name="رابط كسهم مستقيم 2"/>
          <p:cNvCxnSpPr>
            <a:stCxn id="2" idx="2"/>
          </p:cNvCxnSpPr>
          <p:nvPr/>
        </p:nvCxnSpPr>
        <p:spPr>
          <a:xfrm rot="16200000" flipH="1">
            <a:off x="5523932" y="327206"/>
            <a:ext cx="778195" cy="18899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 name="رابط كسهم مستقيم 3"/>
          <p:cNvCxnSpPr>
            <a:stCxn id="2" idx="2"/>
          </p:cNvCxnSpPr>
          <p:nvPr/>
        </p:nvCxnSpPr>
        <p:spPr>
          <a:xfrm rot="16200000" flipH="1">
            <a:off x="4543226" y="1307912"/>
            <a:ext cx="84963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 name="رابط كسهم مستقيم 4"/>
          <p:cNvCxnSpPr>
            <a:stCxn id="2" idx="2"/>
          </p:cNvCxnSpPr>
          <p:nvPr/>
        </p:nvCxnSpPr>
        <p:spPr>
          <a:xfrm rot="16200000" flipH="1" flipV="1">
            <a:off x="3845139" y="395509"/>
            <a:ext cx="635319" cy="16104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مستطيل مستدير الزوايا 5"/>
          <p:cNvSpPr/>
          <p:nvPr/>
        </p:nvSpPr>
        <p:spPr>
          <a:xfrm>
            <a:off x="6858016" y="1285860"/>
            <a:ext cx="1512168" cy="71438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b="1" dirty="0"/>
              <a:t>متزايدة</a:t>
            </a:r>
          </a:p>
        </p:txBody>
      </p:sp>
      <p:sp>
        <p:nvSpPr>
          <p:cNvPr id="7" name="مستطيل مستدير الزوايا 6"/>
          <p:cNvSpPr/>
          <p:nvPr/>
        </p:nvSpPr>
        <p:spPr>
          <a:xfrm>
            <a:off x="4071934" y="1714488"/>
            <a:ext cx="1656184" cy="72008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200" b="1" dirty="0"/>
              <a:t>متناقضة</a:t>
            </a:r>
          </a:p>
        </p:txBody>
      </p:sp>
      <p:sp>
        <p:nvSpPr>
          <p:cNvPr id="8" name="مستطيل مستدير الزوايا 7"/>
          <p:cNvSpPr/>
          <p:nvPr/>
        </p:nvSpPr>
        <p:spPr>
          <a:xfrm>
            <a:off x="1428728" y="1214422"/>
            <a:ext cx="1907704" cy="720080"/>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3200" b="1" dirty="0"/>
              <a:t>ثابتة</a:t>
            </a:r>
          </a:p>
        </p:txBody>
      </p:sp>
      <p:pic>
        <p:nvPicPr>
          <p:cNvPr id="9" name="Picture 2"/>
          <p:cNvPicPr>
            <a:picLocks noChangeAspect="1" noChangeArrowheads="1"/>
          </p:cNvPicPr>
          <p:nvPr/>
        </p:nvPicPr>
        <p:blipFill>
          <a:blip r:embed="rId2" cstate="print"/>
          <a:srcRect/>
          <a:stretch>
            <a:fillRect/>
          </a:stretch>
        </p:blipFill>
        <p:spPr bwMode="auto">
          <a:xfrm>
            <a:off x="6286512" y="2071679"/>
            <a:ext cx="2664296" cy="15716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3"/>
          <p:cNvPicPr>
            <a:picLocks noChangeAspect="1" noChangeArrowheads="1"/>
          </p:cNvPicPr>
          <p:nvPr/>
        </p:nvPicPr>
        <p:blipFill>
          <a:blip r:embed="rId3" cstate="print"/>
          <a:srcRect/>
          <a:stretch>
            <a:fillRect/>
          </a:stretch>
        </p:blipFill>
        <p:spPr bwMode="auto">
          <a:xfrm>
            <a:off x="3214678" y="2500306"/>
            <a:ext cx="2988751" cy="178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4"/>
          <p:cNvPicPr>
            <a:picLocks noChangeAspect="1" noChangeArrowheads="1"/>
          </p:cNvPicPr>
          <p:nvPr/>
        </p:nvPicPr>
        <p:blipFill>
          <a:blip r:embed="rId4" cstate="print"/>
          <a:srcRect/>
          <a:stretch>
            <a:fillRect/>
          </a:stretch>
        </p:blipFill>
        <p:spPr bwMode="auto">
          <a:xfrm>
            <a:off x="285720" y="2000240"/>
            <a:ext cx="2667000" cy="17808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2"/>
          <p:cNvPicPr>
            <a:picLocks noChangeAspect="1" noChangeArrowheads="1"/>
          </p:cNvPicPr>
          <p:nvPr/>
        </p:nvPicPr>
        <p:blipFill>
          <a:blip r:embed="rId5" cstate="print"/>
          <a:srcRect/>
          <a:stretch>
            <a:fillRect/>
          </a:stretch>
        </p:blipFill>
        <p:spPr bwMode="auto">
          <a:xfrm>
            <a:off x="6636401" y="4429132"/>
            <a:ext cx="2293317" cy="21810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3"/>
          <p:cNvPicPr>
            <a:picLocks noChangeAspect="1" noChangeArrowheads="1"/>
          </p:cNvPicPr>
          <p:nvPr/>
        </p:nvPicPr>
        <p:blipFill>
          <a:blip r:embed="rId6" cstate="print"/>
          <a:srcRect/>
          <a:stretch>
            <a:fillRect/>
          </a:stretch>
        </p:blipFill>
        <p:spPr bwMode="auto">
          <a:xfrm>
            <a:off x="3643306" y="4643446"/>
            <a:ext cx="2357454" cy="1944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5"/>
          <p:cNvPicPr>
            <a:picLocks noChangeAspect="1" noChangeArrowheads="1"/>
          </p:cNvPicPr>
          <p:nvPr/>
        </p:nvPicPr>
        <p:blipFill>
          <a:blip r:embed="rId7" cstate="print"/>
          <a:srcRect/>
          <a:stretch>
            <a:fillRect/>
          </a:stretch>
        </p:blipFill>
        <p:spPr bwMode="auto">
          <a:xfrm>
            <a:off x="357158" y="4429132"/>
            <a:ext cx="2353989" cy="2160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9" name="رابط كسهم مستقيم 18"/>
          <p:cNvCxnSpPr/>
          <p:nvPr/>
        </p:nvCxnSpPr>
        <p:spPr>
          <a:xfrm rot="5400000">
            <a:off x="7219019" y="3932879"/>
            <a:ext cx="84963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رابط كسهم مستقيم 21"/>
          <p:cNvCxnSpPr/>
          <p:nvPr/>
        </p:nvCxnSpPr>
        <p:spPr>
          <a:xfrm rot="5400000">
            <a:off x="4361499" y="4353881"/>
            <a:ext cx="84963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رابط كسهم مستقيم 22"/>
          <p:cNvCxnSpPr/>
          <p:nvPr/>
        </p:nvCxnSpPr>
        <p:spPr>
          <a:xfrm rot="5400000">
            <a:off x="932475" y="3996691"/>
            <a:ext cx="84963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رابط مستقيم 19"/>
          <p:cNvCxnSpPr/>
          <p:nvPr/>
        </p:nvCxnSpPr>
        <p:spPr>
          <a:xfrm rot="5400000">
            <a:off x="7713684" y="5643578"/>
            <a:ext cx="428628" cy="1588"/>
          </a:xfrm>
          <a:prstGeom prst="line">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رابط مستقيم 20"/>
          <p:cNvCxnSpPr/>
          <p:nvPr/>
        </p:nvCxnSpPr>
        <p:spPr>
          <a:xfrm rot="5400000">
            <a:off x="8143106" y="5499908"/>
            <a:ext cx="857256" cy="1588"/>
          </a:xfrm>
          <a:prstGeom prst="line">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رابط مستقيم 23"/>
          <p:cNvCxnSpPr/>
          <p:nvPr/>
        </p:nvCxnSpPr>
        <p:spPr>
          <a:xfrm rot="10800000">
            <a:off x="7572396" y="5357826"/>
            <a:ext cx="355602" cy="1588"/>
          </a:xfrm>
          <a:prstGeom prst="line">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رابط مستقيم 24"/>
          <p:cNvCxnSpPr/>
          <p:nvPr/>
        </p:nvCxnSpPr>
        <p:spPr>
          <a:xfrm rot="10800000">
            <a:off x="7643834" y="5070485"/>
            <a:ext cx="855668" cy="1588"/>
          </a:xfrm>
          <a:prstGeom prst="line">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رابط مستقيم 29"/>
          <p:cNvCxnSpPr/>
          <p:nvPr/>
        </p:nvCxnSpPr>
        <p:spPr>
          <a:xfrm rot="5400000">
            <a:off x="4624033" y="5838487"/>
            <a:ext cx="610314" cy="1588"/>
          </a:xfrm>
          <a:prstGeom prst="line">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1" name="رابط مستقيم 30"/>
          <p:cNvCxnSpPr/>
          <p:nvPr/>
        </p:nvCxnSpPr>
        <p:spPr>
          <a:xfrm rot="5400000">
            <a:off x="5428462" y="6071412"/>
            <a:ext cx="428628" cy="1588"/>
          </a:xfrm>
          <a:prstGeom prst="line">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2" name="رابط مستقيم 31"/>
          <p:cNvCxnSpPr/>
          <p:nvPr/>
        </p:nvCxnSpPr>
        <p:spPr>
          <a:xfrm rot="10800000">
            <a:off x="4569190" y="5570551"/>
            <a:ext cx="360000" cy="1588"/>
          </a:xfrm>
          <a:prstGeom prst="line">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3" name="رابط مستقيم 32"/>
          <p:cNvCxnSpPr/>
          <p:nvPr/>
        </p:nvCxnSpPr>
        <p:spPr>
          <a:xfrm rot="10800000">
            <a:off x="4645026" y="5857892"/>
            <a:ext cx="998544" cy="1589"/>
          </a:xfrm>
          <a:prstGeom prst="line">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رابط مستقيم 37"/>
          <p:cNvCxnSpPr/>
          <p:nvPr/>
        </p:nvCxnSpPr>
        <p:spPr>
          <a:xfrm rot="5400000">
            <a:off x="1784727" y="5786057"/>
            <a:ext cx="572298" cy="1588"/>
          </a:xfrm>
          <a:prstGeom prst="line">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9" name="رابط مستقيم 38"/>
          <p:cNvCxnSpPr/>
          <p:nvPr/>
        </p:nvCxnSpPr>
        <p:spPr>
          <a:xfrm rot="5400000">
            <a:off x="2035951" y="5822173"/>
            <a:ext cx="642942" cy="1588"/>
          </a:xfrm>
          <a:prstGeom prst="line">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40" name="رابط مستقيم 39"/>
          <p:cNvCxnSpPr/>
          <p:nvPr/>
        </p:nvCxnSpPr>
        <p:spPr>
          <a:xfrm rot="10800000">
            <a:off x="1787505" y="5499114"/>
            <a:ext cx="355602" cy="1588"/>
          </a:xfrm>
          <a:prstGeom prst="line">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41" name="رابط مستقيم 40"/>
          <p:cNvCxnSpPr/>
          <p:nvPr/>
        </p:nvCxnSpPr>
        <p:spPr>
          <a:xfrm rot="10800000">
            <a:off x="1785918" y="5499114"/>
            <a:ext cx="571504" cy="1588"/>
          </a:xfrm>
          <a:prstGeom prst="line">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48" name="رابط مستقيم 47"/>
          <p:cNvCxnSpPr/>
          <p:nvPr/>
        </p:nvCxnSpPr>
        <p:spPr>
          <a:xfrm flipH="1" flipV="1">
            <a:off x="6372200" y="3212976"/>
            <a:ext cx="1126030" cy="3298"/>
          </a:xfrm>
          <a:prstGeom prst="line">
            <a:avLst/>
          </a:prstGeom>
          <a:ln w="3175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49" name="رابط مستقيم 48"/>
          <p:cNvCxnSpPr/>
          <p:nvPr/>
        </p:nvCxnSpPr>
        <p:spPr>
          <a:xfrm rot="10800000">
            <a:off x="8072462" y="3571876"/>
            <a:ext cx="855668" cy="1588"/>
          </a:xfrm>
          <a:prstGeom prst="line">
            <a:avLst/>
          </a:prstGeom>
          <a:ln w="3175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50" name="رابط مستقيم 49"/>
          <p:cNvCxnSpPr/>
          <p:nvPr/>
        </p:nvCxnSpPr>
        <p:spPr>
          <a:xfrm rot="10800000">
            <a:off x="3571868" y="3714752"/>
            <a:ext cx="855668" cy="1588"/>
          </a:xfrm>
          <a:prstGeom prst="line">
            <a:avLst/>
          </a:prstGeom>
          <a:ln w="3175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51" name="رابط مستقيم 50"/>
          <p:cNvCxnSpPr/>
          <p:nvPr/>
        </p:nvCxnSpPr>
        <p:spPr>
          <a:xfrm flipH="1">
            <a:off x="4786314" y="4005064"/>
            <a:ext cx="1225846" cy="0"/>
          </a:xfrm>
          <a:prstGeom prst="line">
            <a:avLst/>
          </a:prstGeom>
          <a:ln w="3175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52" name="رابط مستقيم 51"/>
          <p:cNvCxnSpPr/>
          <p:nvPr/>
        </p:nvCxnSpPr>
        <p:spPr>
          <a:xfrm rot="10800000">
            <a:off x="571472" y="3357562"/>
            <a:ext cx="855668" cy="1588"/>
          </a:xfrm>
          <a:prstGeom prst="line">
            <a:avLst/>
          </a:prstGeom>
          <a:ln w="3175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53" name="رابط مستقيم 52"/>
          <p:cNvCxnSpPr/>
          <p:nvPr/>
        </p:nvCxnSpPr>
        <p:spPr>
          <a:xfrm flipH="1" flipV="1">
            <a:off x="1714480" y="3714752"/>
            <a:ext cx="1129328" cy="2280"/>
          </a:xfrm>
          <a:prstGeom prst="line">
            <a:avLst/>
          </a:prstGeom>
          <a:ln w="31750">
            <a:solidFill>
              <a:srgbClr val="C0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edge">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1000" fill="hold"/>
                                        <p:tgtEl>
                                          <p:spTgt spid="48"/>
                                        </p:tgtEl>
                                        <p:attrNameLst>
                                          <p:attrName>ppt_x</p:attrName>
                                        </p:attrNameLst>
                                      </p:cBhvr>
                                      <p:tavLst>
                                        <p:tav tm="0">
                                          <p:val>
                                            <p:strVal val="#ppt_x"/>
                                          </p:val>
                                        </p:tav>
                                        <p:tav tm="100000">
                                          <p:val>
                                            <p:strVal val="#ppt_x"/>
                                          </p:val>
                                        </p:tav>
                                      </p:tavLst>
                                    </p:anim>
                                    <p:anim calcmode="lin" valueType="num">
                                      <p:cBhvr additive="base">
                                        <p:cTn id="24" dur="10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1000" fill="hold"/>
                                        <p:tgtEl>
                                          <p:spTgt spid="49"/>
                                        </p:tgtEl>
                                        <p:attrNameLst>
                                          <p:attrName>ppt_x</p:attrName>
                                        </p:attrNameLst>
                                      </p:cBhvr>
                                      <p:tavLst>
                                        <p:tav tm="0">
                                          <p:val>
                                            <p:strVal val="#ppt_x"/>
                                          </p:val>
                                        </p:tav>
                                        <p:tav tm="100000">
                                          <p:val>
                                            <p:strVal val="#ppt_x"/>
                                          </p:val>
                                        </p:tav>
                                      </p:tavLst>
                                    </p:anim>
                                    <p:anim calcmode="lin" valueType="num">
                                      <p:cBhvr additive="base">
                                        <p:cTn id="30" dur="10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
                                        <p:tgtEl>
                                          <p:spTgt spid="16"/>
                                        </p:tgtEl>
                                      </p:cBhvr>
                                    </p:animEffect>
                                    <p:anim calcmode="lin" valueType="num">
                                      <p:cBhvr>
                                        <p:cTn id="42" dur="400" fill="hold"/>
                                        <p:tgtEl>
                                          <p:spTgt spid="16"/>
                                        </p:tgtEl>
                                        <p:attrNameLst>
                                          <p:attrName>ppt_x</p:attrName>
                                        </p:attrNameLst>
                                      </p:cBhvr>
                                      <p:tavLst>
                                        <p:tav tm="0">
                                          <p:val>
                                            <p:strVal val="#ppt_x"/>
                                          </p:val>
                                        </p:tav>
                                        <p:tav tm="100000">
                                          <p:val>
                                            <p:strVal val="#ppt_x"/>
                                          </p:val>
                                        </p:tav>
                                      </p:tavLst>
                                    </p:anim>
                                    <p:anim calcmode="lin" valueType="num">
                                      <p:cBhvr>
                                        <p:cTn id="43" dur="400" fill="hold"/>
                                        <p:tgtEl>
                                          <p:spTgt spid="16"/>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1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1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7" presetClass="entr" presetSubtype="4"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7" presetClass="entr" presetSubtype="4"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1000" fill="hold"/>
                                        <p:tgtEl>
                                          <p:spTgt spid="24"/>
                                        </p:tgtEl>
                                        <p:attrNameLst>
                                          <p:attrName>ppt_x</p:attrName>
                                        </p:attrNameLst>
                                      </p:cBhvr>
                                      <p:tavLst>
                                        <p:tav tm="0">
                                          <p:val>
                                            <p:strVal val="#ppt_x"/>
                                          </p:val>
                                        </p:tav>
                                        <p:tav tm="100000">
                                          <p:val>
                                            <p:strVal val="#ppt_x"/>
                                          </p:val>
                                        </p:tav>
                                      </p:tavLst>
                                    </p:anim>
                                    <p:anim calcmode="lin" valueType="num">
                                      <p:cBhvr additive="base">
                                        <p:cTn id="56"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7" presetClass="entr" presetSubtype="4"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1000" fill="hold"/>
                                        <p:tgtEl>
                                          <p:spTgt spid="21"/>
                                        </p:tgtEl>
                                        <p:attrNameLst>
                                          <p:attrName>ppt_x</p:attrName>
                                        </p:attrNameLst>
                                      </p:cBhvr>
                                      <p:tavLst>
                                        <p:tav tm="0">
                                          <p:val>
                                            <p:strVal val="#ppt_x"/>
                                          </p:val>
                                        </p:tav>
                                        <p:tav tm="100000">
                                          <p:val>
                                            <p:strVal val="#ppt_x"/>
                                          </p:val>
                                        </p:tav>
                                      </p:tavLst>
                                    </p:anim>
                                    <p:anim calcmode="lin" valueType="num">
                                      <p:cBhvr additive="base">
                                        <p:cTn id="62" dur="1000" fill="hold"/>
                                        <p:tgtEl>
                                          <p:spTgt spid="21"/>
                                        </p:tgtEl>
                                        <p:attrNameLst>
                                          <p:attrName>ppt_y</p:attrName>
                                        </p:attrNameLst>
                                      </p:cBhvr>
                                      <p:tavLst>
                                        <p:tav tm="0">
                                          <p:val>
                                            <p:strVal val="1+#ppt_h/2"/>
                                          </p:val>
                                        </p:tav>
                                        <p:tav tm="100000">
                                          <p:val>
                                            <p:strVal val="#ppt_y"/>
                                          </p:val>
                                        </p:tav>
                                      </p:tavLst>
                                    </p:anim>
                                  </p:childTnLst>
                                </p:cTn>
                              </p:par>
                            </p:childTnLst>
                          </p:cTn>
                        </p:par>
                        <p:par>
                          <p:cTn id="63" fill="hold">
                            <p:stCondLst>
                              <p:cond delay="1000"/>
                            </p:stCondLst>
                            <p:childTnLst>
                              <p:par>
                                <p:cTn id="64" presetID="7" presetClass="entr" presetSubtype="4"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1000" fill="hold"/>
                                        <p:tgtEl>
                                          <p:spTgt spid="25"/>
                                        </p:tgtEl>
                                        <p:attrNameLst>
                                          <p:attrName>ppt_x</p:attrName>
                                        </p:attrNameLst>
                                      </p:cBhvr>
                                      <p:tavLst>
                                        <p:tav tm="0">
                                          <p:val>
                                            <p:strVal val="#ppt_x"/>
                                          </p:val>
                                        </p:tav>
                                        <p:tav tm="100000">
                                          <p:val>
                                            <p:strVal val="#ppt_x"/>
                                          </p:val>
                                        </p:tav>
                                      </p:tavLst>
                                    </p:anim>
                                    <p:anim calcmode="lin" valueType="num">
                                      <p:cBhvr additive="base">
                                        <p:cTn id="67"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cBhvr additive="base">
                                        <p:cTn id="72" dur="500" fill="hold"/>
                                        <p:tgtEl>
                                          <p:spTgt spid="4"/>
                                        </p:tgtEl>
                                        <p:attrNameLst>
                                          <p:attrName>ppt_x</p:attrName>
                                        </p:attrNameLst>
                                      </p:cBhvr>
                                      <p:tavLst>
                                        <p:tav tm="0">
                                          <p:val>
                                            <p:strVal val="#ppt_x"/>
                                          </p:val>
                                        </p:tav>
                                        <p:tav tm="100000">
                                          <p:val>
                                            <p:strVal val="#ppt_x"/>
                                          </p:val>
                                        </p:tav>
                                      </p:tavLst>
                                    </p:anim>
                                    <p:anim calcmode="lin" valueType="num">
                                      <p:cBhvr additive="base">
                                        <p:cTn id="7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blinds(horizontal)">
                                      <p:cBhvr>
                                        <p:cTn id="78" dur="500"/>
                                        <p:tgtEl>
                                          <p:spTgt spid="7"/>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blinds(horizontal)">
                                      <p:cBhvr>
                                        <p:cTn id="83" dur="500"/>
                                        <p:tgtEl>
                                          <p:spTgt spid="10"/>
                                        </p:tgtEl>
                                      </p:cBhvr>
                                    </p:animEffect>
                                  </p:childTnLst>
                                </p:cTn>
                              </p:par>
                            </p:childTnLst>
                          </p:cTn>
                        </p:par>
                      </p:childTnLst>
                    </p:cTn>
                  </p:par>
                  <p:par>
                    <p:cTn id="84" fill="hold">
                      <p:stCondLst>
                        <p:cond delay="indefinite"/>
                      </p:stCondLst>
                      <p:childTnLst>
                        <p:par>
                          <p:cTn id="85" fill="hold">
                            <p:stCondLst>
                              <p:cond delay="0"/>
                            </p:stCondLst>
                            <p:childTnLst>
                              <p:par>
                                <p:cTn id="86" presetID="7" presetClass="entr" presetSubtype="4" fill="hold" nodeType="clickEffect">
                                  <p:stCondLst>
                                    <p:cond delay="0"/>
                                  </p:stCondLst>
                                  <p:childTnLst>
                                    <p:set>
                                      <p:cBhvr>
                                        <p:cTn id="87" dur="1" fill="hold">
                                          <p:stCondLst>
                                            <p:cond delay="0"/>
                                          </p:stCondLst>
                                        </p:cTn>
                                        <p:tgtEl>
                                          <p:spTgt spid="50"/>
                                        </p:tgtEl>
                                        <p:attrNameLst>
                                          <p:attrName>style.visibility</p:attrName>
                                        </p:attrNameLst>
                                      </p:cBhvr>
                                      <p:to>
                                        <p:strVal val="visible"/>
                                      </p:to>
                                    </p:set>
                                    <p:anim calcmode="lin" valueType="num">
                                      <p:cBhvr additive="base">
                                        <p:cTn id="88" dur="1000" fill="hold"/>
                                        <p:tgtEl>
                                          <p:spTgt spid="50"/>
                                        </p:tgtEl>
                                        <p:attrNameLst>
                                          <p:attrName>ppt_x</p:attrName>
                                        </p:attrNameLst>
                                      </p:cBhvr>
                                      <p:tavLst>
                                        <p:tav tm="0">
                                          <p:val>
                                            <p:strVal val="#ppt_x"/>
                                          </p:val>
                                        </p:tav>
                                        <p:tav tm="100000">
                                          <p:val>
                                            <p:strVal val="#ppt_x"/>
                                          </p:val>
                                        </p:tav>
                                      </p:tavLst>
                                    </p:anim>
                                    <p:anim calcmode="lin" valueType="num">
                                      <p:cBhvr additive="base">
                                        <p:cTn id="89" dur="10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7" presetClass="entr" presetSubtype="4" fill="hold" nodeType="clickEffect">
                                  <p:stCondLst>
                                    <p:cond delay="0"/>
                                  </p:stCondLst>
                                  <p:childTnLst>
                                    <p:set>
                                      <p:cBhvr>
                                        <p:cTn id="93" dur="1" fill="hold">
                                          <p:stCondLst>
                                            <p:cond delay="0"/>
                                          </p:stCondLst>
                                        </p:cTn>
                                        <p:tgtEl>
                                          <p:spTgt spid="51"/>
                                        </p:tgtEl>
                                        <p:attrNameLst>
                                          <p:attrName>style.visibility</p:attrName>
                                        </p:attrNameLst>
                                      </p:cBhvr>
                                      <p:to>
                                        <p:strVal val="visible"/>
                                      </p:to>
                                    </p:set>
                                    <p:anim calcmode="lin" valueType="num">
                                      <p:cBhvr additive="base">
                                        <p:cTn id="94" dur="1000" fill="hold"/>
                                        <p:tgtEl>
                                          <p:spTgt spid="51"/>
                                        </p:tgtEl>
                                        <p:attrNameLst>
                                          <p:attrName>ppt_x</p:attrName>
                                        </p:attrNameLst>
                                      </p:cBhvr>
                                      <p:tavLst>
                                        <p:tav tm="0">
                                          <p:val>
                                            <p:strVal val="#ppt_x"/>
                                          </p:val>
                                        </p:tav>
                                        <p:tav tm="100000">
                                          <p:val>
                                            <p:strVal val="#ppt_x"/>
                                          </p:val>
                                        </p:tav>
                                      </p:tavLst>
                                    </p:anim>
                                    <p:anim calcmode="lin" valueType="num">
                                      <p:cBhvr additive="base">
                                        <p:cTn id="95" dur="10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additive="base">
                                        <p:cTn id="100" dur="500" fill="hold"/>
                                        <p:tgtEl>
                                          <p:spTgt spid="22"/>
                                        </p:tgtEl>
                                        <p:attrNameLst>
                                          <p:attrName>ppt_x</p:attrName>
                                        </p:attrNameLst>
                                      </p:cBhvr>
                                      <p:tavLst>
                                        <p:tav tm="0">
                                          <p:val>
                                            <p:strVal val="#ppt_x"/>
                                          </p:val>
                                        </p:tav>
                                        <p:tav tm="100000">
                                          <p:val>
                                            <p:strVal val="#ppt_x"/>
                                          </p:val>
                                        </p:tav>
                                      </p:tavLst>
                                    </p:anim>
                                    <p:anim calcmode="lin" valueType="num">
                                      <p:cBhvr additive="base">
                                        <p:cTn id="10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7" presetClass="entr" presetSubtype="4" fill="hold" nodeType="clickEffect">
                                  <p:stCondLst>
                                    <p:cond delay="0"/>
                                  </p:stCondLst>
                                  <p:childTnLst>
                                    <p:set>
                                      <p:cBhvr>
                                        <p:cTn id="105" dur="1" fill="hold">
                                          <p:stCondLst>
                                            <p:cond delay="0"/>
                                          </p:stCondLst>
                                        </p:cTn>
                                        <p:tgtEl>
                                          <p:spTgt spid="17"/>
                                        </p:tgtEl>
                                        <p:attrNameLst>
                                          <p:attrName>style.visibility</p:attrName>
                                        </p:attrNameLst>
                                      </p:cBhvr>
                                      <p:to>
                                        <p:strVal val="visible"/>
                                      </p:to>
                                    </p:set>
                                    <p:anim calcmode="lin" valueType="num">
                                      <p:cBhvr additive="base">
                                        <p:cTn id="106" dur="1000" fill="hold"/>
                                        <p:tgtEl>
                                          <p:spTgt spid="17"/>
                                        </p:tgtEl>
                                        <p:attrNameLst>
                                          <p:attrName>ppt_x</p:attrName>
                                        </p:attrNameLst>
                                      </p:cBhvr>
                                      <p:tavLst>
                                        <p:tav tm="0">
                                          <p:val>
                                            <p:strVal val="#ppt_x"/>
                                          </p:val>
                                        </p:tav>
                                        <p:tav tm="100000">
                                          <p:val>
                                            <p:strVal val="#ppt_x"/>
                                          </p:val>
                                        </p:tav>
                                      </p:tavLst>
                                    </p:anim>
                                    <p:anim calcmode="lin" valueType="num">
                                      <p:cBhvr additive="base">
                                        <p:cTn id="107"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7" presetClass="entr" presetSubtype="4" fill="hold" nodeType="clickEffect">
                                  <p:stCondLst>
                                    <p:cond delay="0"/>
                                  </p:stCondLst>
                                  <p:childTnLst>
                                    <p:set>
                                      <p:cBhvr>
                                        <p:cTn id="111" dur="1" fill="hold">
                                          <p:stCondLst>
                                            <p:cond delay="0"/>
                                          </p:stCondLst>
                                        </p:cTn>
                                        <p:tgtEl>
                                          <p:spTgt spid="30"/>
                                        </p:tgtEl>
                                        <p:attrNameLst>
                                          <p:attrName>style.visibility</p:attrName>
                                        </p:attrNameLst>
                                      </p:cBhvr>
                                      <p:to>
                                        <p:strVal val="visible"/>
                                      </p:to>
                                    </p:set>
                                    <p:anim calcmode="lin" valueType="num">
                                      <p:cBhvr additive="base">
                                        <p:cTn id="112" dur="1000" fill="hold"/>
                                        <p:tgtEl>
                                          <p:spTgt spid="30"/>
                                        </p:tgtEl>
                                        <p:attrNameLst>
                                          <p:attrName>ppt_x</p:attrName>
                                        </p:attrNameLst>
                                      </p:cBhvr>
                                      <p:tavLst>
                                        <p:tav tm="0">
                                          <p:val>
                                            <p:strVal val="#ppt_x"/>
                                          </p:val>
                                        </p:tav>
                                        <p:tav tm="100000">
                                          <p:val>
                                            <p:strVal val="#ppt_x"/>
                                          </p:val>
                                        </p:tav>
                                      </p:tavLst>
                                    </p:anim>
                                    <p:anim calcmode="lin" valueType="num">
                                      <p:cBhvr additive="base">
                                        <p:cTn id="113" dur="1000" fill="hold"/>
                                        <p:tgtEl>
                                          <p:spTgt spid="30"/>
                                        </p:tgtEl>
                                        <p:attrNameLst>
                                          <p:attrName>ppt_y</p:attrName>
                                        </p:attrNameLst>
                                      </p:cBhvr>
                                      <p:tavLst>
                                        <p:tav tm="0">
                                          <p:val>
                                            <p:strVal val="1+#ppt_h/2"/>
                                          </p:val>
                                        </p:tav>
                                        <p:tav tm="100000">
                                          <p:val>
                                            <p:strVal val="#ppt_y"/>
                                          </p:val>
                                        </p:tav>
                                      </p:tavLst>
                                    </p:anim>
                                  </p:childTnLst>
                                </p:cTn>
                              </p:par>
                            </p:childTnLst>
                          </p:cTn>
                        </p:par>
                        <p:par>
                          <p:cTn id="114" fill="hold">
                            <p:stCondLst>
                              <p:cond delay="1000"/>
                            </p:stCondLst>
                            <p:childTnLst>
                              <p:par>
                                <p:cTn id="115" presetID="7" presetClass="entr" presetSubtype="4" fill="hold" nodeType="after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additive="base">
                                        <p:cTn id="117" dur="1000" fill="hold"/>
                                        <p:tgtEl>
                                          <p:spTgt spid="32"/>
                                        </p:tgtEl>
                                        <p:attrNameLst>
                                          <p:attrName>ppt_x</p:attrName>
                                        </p:attrNameLst>
                                      </p:cBhvr>
                                      <p:tavLst>
                                        <p:tav tm="0">
                                          <p:val>
                                            <p:strVal val="#ppt_x"/>
                                          </p:val>
                                        </p:tav>
                                        <p:tav tm="100000">
                                          <p:val>
                                            <p:strVal val="#ppt_x"/>
                                          </p:val>
                                        </p:tav>
                                      </p:tavLst>
                                    </p:anim>
                                    <p:anim calcmode="lin" valueType="num">
                                      <p:cBhvr additive="base">
                                        <p:cTn id="118"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7" presetClass="entr" presetSubtype="4" fill="hold" nodeType="clickEffect">
                                  <p:stCondLst>
                                    <p:cond delay="0"/>
                                  </p:stCondLst>
                                  <p:childTnLst>
                                    <p:set>
                                      <p:cBhvr>
                                        <p:cTn id="122" dur="1" fill="hold">
                                          <p:stCondLst>
                                            <p:cond delay="0"/>
                                          </p:stCondLst>
                                        </p:cTn>
                                        <p:tgtEl>
                                          <p:spTgt spid="31"/>
                                        </p:tgtEl>
                                        <p:attrNameLst>
                                          <p:attrName>style.visibility</p:attrName>
                                        </p:attrNameLst>
                                      </p:cBhvr>
                                      <p:to>
                                        <p:strVal val="visible"/>
                                      </p:to>
                                    </p:set>
                                    <p:anim calcmode="lin" valueType="num">
                                      <p:cBhvr additive="base">
                                        <p:cTn id="123" dur="1000" fill="hold"/>
                                        <p:tgtEl>
                                          <p:spTgt spid="31"/>
                                        </p:tgtEl>
                                        <p:attrNameLst>
                                          <p:attrName>ppt_x</p:attrName>
                                        </p:attrNameLst>
                                      </p:cBhvr>
                                      <p:tavLst>
                                        <p:tav tm="0">
                                          <p:val>
                                            <p:strVal val="#ppt_x"/>
                                          </p:val>
                                        </p:tav>
                                        <p:tav tm="100000">
                                          <p:val>
                                            <p:strVal val="#ppt_x"/>
                                          </p:val>
                                        </p:tav>
                                      </p:tavLst>
                                    </p:anim>
                                    <p:anim calcmode="lin" valueType="num">
                                      <p:cBhvr additive="base">
                                        <p:cTn id="124" dur="1000" fill="hold"/>
                                        <p:tgtEl>
                                          <p:spTgt spid="31"/>
                                        </p:tgtEl>
                                        <p:attrNameLst>
                                          <p:attrName>ppt_y</p:attrName>
                                        </p:attrNameLst>
                                      </p:cBhvr>
                                      <p:tavLst>
                                        <p:tav tm="0">
                                          <p:val>
                                            <p:strVal val="1+#ppt_h/2"/>
                                          </p:val>
                                        </p:tav>
                                        <p:tav tm="100000">
                                          <p:val>
                                            <p:strVal val="#ppt_y"/>
                                          </p:val>
                                        </p:tav>
                                      </p:tavLst>
                                    </p:anim>
                                  </p:childTnLst>
                                </p:cTn>
                              </p:par>
                            </p:childTnLst>
                          </p:cTn>
                        </p:par>
                        <p:par>
                          <p:cTn id="125" fill="hold">
                            <p:stCondLst>
                              <p:cond delay="1000"/>
                            </p:stCondLst>
                            <p:childTnLst>
                              <p:par>
                                <p:cTn id="126" presetID="7" presetClass="entr" presetSubtype="4" fill="hold" nodeType="afterEffect">
                                  <p:stCondLst>
                                    <p:cond delay="0"/>
                                  </p:stCondLst>
                                  <p:childTnLst>
                                    <p:set>
                                      <p:cBhvr>
                                        <p:cTn id="127" dur="1" fill="hold">
                                          <p:stCondLst>
                                            <p:cond delay="0"/>
                                          </p:stCondLst>
                                        </p:cTn>
                                        <p:tgtEl>
                                          <p:spTgt spid="33"/>
                                        </p:tgtEl>
                                        <p:attrNameLst>
                                          <p:attrName>style.visibility</p:attrName>
                                        </p:attrNameLst>
                                      </p:cBhvr>
                                      <p:to>
                                        <p:strVal val="visible"/>
                                      </p:to>
                                    </p:set>
                                    <p:anim calcmode="lin" valueType="num">
                                      <p:cBhvr additive="base">
                                        <p:cTn id="128" dur="1000" fill="hold"/>
                                        <p:tgtEl>
                                          <p:spTgt spid="33"/>
                                        </p:tgtEl>
                                        <p:attrNameLst>
                                          <p:attrName>ppt_x</p:attrName>
                                        </p:attrNameLst>
                                      </p:cBhvr>
                                      <p:tavLst>
                                        <p:tav tm="0">
                                          <p:val>
                                            <p:strVal val="#ppt_x"/>
                                          </p:val>
                                        </p:tav>
                                        <p:tav tm="100000">
                                          <p:val>
                                            <p:strVal val="#ppt_x"/>
                                          </p:val>
                                        </p:tav>
                                      </p:tavLst>
                                    </p:anim>
                                    <p:anim calcmode="lin" valueType="num">
                                      <p:cBhvr additive="base">
                                        <p:cTn id="129"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nodeType="clickEffect">
                                  <p:stCondLst>
                                    <p:cond delay="0"/>
                                  </p:stCondLst>
                                  <p:childTnLst>
                                    <p:set>
                                      <p:cBhvr>
                                        <p:cTn id="133" dur="1" fill="hold">
                                          <p:stCondLst>
                                            <p:cond delay="0"/>
                                          </p:stCondLst>
                                        </p:cTn>
                                        <p:tgtEl>
                                          <p:spTgt spid="5"/>
                                        </p:tgtEl>
                                        <p:attrNameLst>
                                          <p:attrName>style.visibility</p:attrName>
                                        </p:attrNameLst>
                                      </p:cBhvr>
                                      <p:to>
                                        <p:strVal val="visible"/>
                                      </p:to>
                                    </p:set>
                                    <p:anim calcmode="lin" valueType="num">
                                      <p:cBhvr additive="base">
                                        <p:cTn id="134" dur="500" fill="hold"/>
                                        <p:tgtEl>
                                          <p:spTgt spid="5"/>
                                        </p:tgtEl>
                                        <p:attrNameLst>
                                          <p:attrName>ppt_x</p:attrName>
                                        </p:attrNameLst>
                                      </p:cBhvr>
                                      <p:tavLst>
                                        <p:tav tm="0">
                                          <p:val>
                                            <p:strVal val="#ppt_x"/>
                                          </p:val>
                                        </p:tav>
                                        <p:tav tm="100000">
                                          <p:val>
                                            <p:strVal val="#ppt_x"/>
                                          </p:val>
                                        </p:tav>
                                      </p:tavLst>
                                    </p:anim>
                                    <p:anim calcmode="lin" valueType="num">
                                      <p:cBhvr additive="base">
                                        <p:cTn id="1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8"/>
                                        </p:tgtEl>
                                        <p:attrNameLst>
                                          <p:attrName>style.visibility</p:attrName>
                                        </p:attrNameLst>
                                      </p:cBhvr>
                                      <p:to>
                                        <p:strVal val="visible"/>
                                      </p:to>
                                    </p:set>
                                    <p:anim calcmode="lin" valueType="num">
                                      <p:cBhvr additive="base">
                                        <p:cTn id="140" dur="500" fill="hold"/>
                                        <p:tgtEl>
                                          <p:spTgt spid="8"/>
                                        </p:tgtEl>
                                        <p:attrNameLst>
                                          <p:attrName>ppt_x</p:attrName>
                                        </p:attrNameLst>
                                      </p:cBhvr>
                                      <p:tavLst>
                                        <p:tav tm="0">
                                          <p:val>
                                            <p:strVal val="#ppt_x"/>
                                          </p:val>
                                        </p:tav>
                                        <p:tav tm="100000">
                                          <p:val>
                                            <p:strVal val="#ppt_x"/>
                                          </p:val>
                                        </p:tav>
                                      </p:tavLst>
                                    </p:anim>
                                    <p:anim calcmode="lin" valueType="num">
                                      <p:cBhvr additive="base">
                                        <p:cTn id="1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20" presetClass="entr" presetSubtype="0" fill="hold" nodeType="clickEffect">
                                  <p:stCondLst>
                                    <p:cond delay="0"/>
                                  </p:stCondLst>
                                  <p:childTnLst>
                                    <p:set>
                                      <p:cBhvr>
                                        <p:cTn id="145" dur="1" fill="hold">
                                          <p:stCondLst>
                                            <p:cond delay="0"/>
                                          </p:stCondLst>
                                        </p:cTn>
                                        <p:tgtEl>
                                          <p:spTgt spid="11"/>
                                        </p:tgtEl>
                                        <p:attrNameLst>
                                          <p:attrName>style.visibility</p:attrName>
                                        </p:attrNameLst>
                                      </p:cBhvr>
                                      <p:to>
                                        <p:strVal val="visible"/>
                                      </p:to>
                                    </p:set>
                                    <p:animEffect transition="in" filter="wedge">
                                      <p:cBhvr>
                                        <p:cTn id="146" dur="2000"/>
                                        <p:tgtEl>
                                          <p:spTgt spid="11"/>
                                        </p:tgtEl>
                                      </p:cBhvr>
                                    </p:animEffect>
                                  </p:childTnLst>
                                </p:cTn>
                              </p:par>
                            </p:childTnLst>
                          </p:cTn>
                        </p:par>
                      </p:childTnLst>
                    </p:cTn>
                  </p:par>
                  <p:par>
                    <p:cTn id="147" fill="hold">
                      <p:stCondLst>
                        <p:cond delay="indefinite"/>
                      </p:stCondLst>
                      <p:childTnLst>
                        <p:par>
                          <p:cTn id="148" fill="hold">
                            <p:stCondLst>
                              <p:cond delay="0"/>
                            </p:stCondLst>
                            <p:childTnLst>
                              <p:par>
                                <p:cTn id="149" presetID="7" presetClass="entr" presetSubtype="4" fill="hold" nodeType="click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additive="base">
                                        <p:cTn id="151" dur="1000" fill="hold"/>
                                        <p:tgtEl>
                                          <p:spTgt spid="52"/>
                                        </p:tgtEl>
                                        <p:attrNameLst>
                                          <p:attrName>ppt_x</p:attrName>
                                        </p:attrNameLst>
                                      </p:cBhvr>
                                      <p:tavLst>
                                        <p:tav tm="0">
                                          <p:val>
                                            <p:strVal val="#ppt_x"/>
                                          </p:val>
                                        </p:tav>
                                        <p:tav tm="100000">
                                          <p:val>
                                            <p:strVal val="#ppt_x"/>
                                          </p:val>
                                        </p:tav>
                                      </p:tavLst>
                                    </p:anim>
                                    <p:anim calcmode="lin" valueType="num">
                                      <p:cBhvr additive="base">
                                        <p:cTn id="152" dur="10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7" presetClass="entr" presetSubtype="4" fill="hold" nodeType="clickEffect">
                                  <p:stCondLst>
                                    <p:cond delay="0"/>
                                  </p:stCondLst>
                                  <p:childTnLst>
                                    <p:set>
                                      <p:cBhvr>
                                        <p:cTn id="156" dur="1" fill="hold">
                                          <p:stCondLst>
                                            <p:cond delay="0"/>
                                          </p:stCondLst>
                                        </p:cTn>
                                        <p:tgtEl>
                                          <p:spTgt spid="53"/>
                                        </p:tgtEl>
                                        <p:attrNameLst>
                                          <p:attrName>style.visibility</p:attrName>
                                        </p:attrNameLst>
                                      </p:cBhvr>
                                      <p:to>
                                        <p:strVal val="visible"/>
                                      </p:to>
                                    </p:set>
                                    <p:anim calcmode="lin" valueType="num">
                                      <p:cBhvr additive="base">
                                        <p:cTn id="157" dur="1000" fill="hold"/>
                                        <p:tgtEl>
                                          <p:spTgt spid="53"/>
                                        </p:tgtEl>
                                        <p:attrNameLst>
                                          <p:attrName>ppt_x</p:attrName>
                                        </p:attrNameLst>
                                      </p:cBhvr>
                                      <p:tavLst>
                                        <p:tav tm="0">
                                          <p:val>
                                            <p:strVal val="#ppt_x"/>
                                          </p:val>
                                        </p:tav>
                                        <p:tav tm="100000">
                                          <p:val>
                                            <p:strVal val="#ppt_x"/>
                                          </p:val>
                                        </p:tav>
                                      </p:tavLst>
                                    </p:anim>
                                    <p:anim calcmode="lin" valueType="num">
                                      <p:cBhvr additive="base">
                                        <p:cTn id="158" dur="10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nodeType="clickEffect">
                                  <p:stCondLst>
                                    <p:cond delay="0"/>
                                  </p:stCondLst>
                                  <p:childTnLst>
                                    <p:set>
                                      <p:cBhvr>
                                        <p:cTn id="162" dur="1" fill="hold">
                                          <p:stCondLst>
                                            <p:cond delay="0"/>
                                          </p:stCondLst>
                                        </p:cTn>
                                        <p:tgtEl>
                                          <p:spTgt spid="23"/>
                                        </p:tgtEl>
                                        <p:attrNameLst>
                                          <p:attrName>style.visibility</p:attrName>
                                        </p:attrNameLst>
                                      </p:cBhvr>
                                      <p:to>
                                        <p:strVal val="visible"/>
                                      </p:to>
                                    </p:set>
                                    <p:anim calcmode="lin" valueType="num">
                                      <p:cBhvr additive="base">
                                        <p:cTn id="163" dur="500" fill="hold"/>
                                        <p:tgtEl>
                                          <p:spTgt spid="23"/>
                                        </p:tgtEl>
                                        <p:attrNameLst>
                                          <p:attrName>ppt_x</p:attrName>
                                        </p:attrNameLst>
                                      </p:cBhvr>
                                      <p:tavLst>
                                        <p:tav tm="0">
                                          <p:val>
                                            <p:strVal val="#ppt_x"/>
                                          </p:val>
                                        </p:tav>
                                        <p:tav tm="100000">
                                          <p:val>
                                            <p:strVal val="#ppt_x"/>
                                          </p:val>
                                        </p:tav>
                                      </p:tavLst>
                                    </p:anim>
                                    <p:anim calcmode="lin" valueType="num">
                                      <p:cBhvr additive="base">
                                        <p:cTn id="1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0" presetClass="entr" presetSubtype="0" fill="hold" nodeType="clickEffect">
                                  <p:stCondLst>
                                    <p:cond delay="0"/>
                                  </p:stCondLst>
                                  <p:childTnLst>
                                    <p:set>
                                      <p:cBhvr>
                                        <p:cTn id="168" dur="1" fill="hold">
                                          <p:stCondLst>
                                            <p:cond delay="0"/>
                                          </p:stCondLst>
                                        </p:cTn>
                                        <p:tgtEl>
                                          <p:spTgt spid="18"/>
                                        </p:tgtEl>
                                        <p:attrNameLst>
                                          <p:attrName>style.visibility</p:attrName>
                                        </p:attrNameLst>
                                      </p:cBhvr>
                                      <p:to>
                                        <p:strVal val="visible"/>
                                      </p:to>
                                    </p:set>
                                    <p:animEffect transition="in" filter="wedge">
                                      <p:cBhvr>
                                        <p:cTn id="169" dur="2000"/>
                                        <p:tgtEl>
                                          <p:spTgt spid="18"/>
                                        </p:tgtEl>
                                      </p:cBhvr>
                                    </p:animEffect>
                                  </p:childTnLst>
                                </p:cTn>
                              </p:par>
                            </p:childTnLst>
                          </p:cTn>
                        </p:par>
                      </p:childTnLst>
                    </p:cTn>
                  </p:par>
                  <p:par>
                    <p:cTn id="170" fill="hold">
                      <p:stCondLst>
                        <p:cond delay="indefinite"/>
                      </p:stCondLst>
                      <p:childTnLst>
                        <p:par>
                          <p:cTn id="171" fill="hold">
                            <p:stCondLst>
                              <p:cond delay="0"/>
                            </p:stCondLst>
                            <p:childTnLst>
                              <p:par>
                                <p:cTn id="172" presetID="7" presetClass="entr" presetSubtype="4" fill="hold" nodeType="clickEffect">
                                  <p:stCondLst>
                                    <p:cond delay="0"/>
                                  </p:stCondLst>
                                  <p:childTnLst>
                                    <p:set>
                                      <p:cBhvr>
                                        <p:cTn id="173" dur="1" fill="hold">
                                          <p:stCondLst>
                                            <p:cond delay="0"/>
                                          </p:stCondLst>
                                        </p:cTn>
                                        <p:tgtEl>
                                          <p:spTgt spid="38"/>
                                        </p:tgtEl>
                                        <p:attrNameLst>
                                          <p:attrName>style.visibility</p:attrName>
                                        </p:attrNameLst>
                                      </p:cBhvr>
                                      <p:to>
                                        <p:strVal val="visible"/>
                                      </p:to>
                                    </p:set>
                                    <p:anim calcmode="lin" valueType="num">
                                      <p:cBhvr additive="base">
                                        <p:cTn id="174" dur="1000" fill="hold"/>
                                        <p:tgtEl>
                                          <p:spTgt spid="38"/>
                                        </p:tgtEl>
                                        <p:attrNameLst>
                                          <p:attrName>ppt_x</p:attrName>
                                        </p:attrNameLst>
                                      </p:cBhvr>
                                      <p:tavLst>
                                        <p:tav tm="0">
                                          <p:val>
                                            <p:strVal val="#ppt_x"/>
                                          </p:val>
                                        </p:tav>
                                        <p:tav tm="100000">
                                          <p:val>
                                            <p:strVal val="#ppt_x"/>
                                          </p:val>
                                        </p:tav>
                                      </p:tavLst>
                                    </p:anim>
                                    <p:anim calcmode="lin" valueType="num">
                                      <p:cBhvr additive="base">
                                        <p:cTn id="175" dur="1000" fill="hold"/>
                                        <p:tgtEl>
                                          <p:spTgt spid="38"/>
                                        </p:tgtEl>
                                        <p:attrNameLst>
                                          <p:attrName>ppt_y</p:attrName>
                                        </p:attrNameLst>
                                      </p:cBhvr>
                                      <p:tavLst>
                                        <p:tav tm="0">
                                          <p:val>
                                            <p:strVal val="1+#ppt_h/2"/>
                                          </p:val>
                                        </p:tav>
                                        <p:tav tm="100000">
                                          <p:val>
                                            <p:strVal val="#ppt_y"/>
                                          </p:val>
                                        </p:tav>
                                      </p:tavLst>
                                    </p:anim>
                                  </p:childTnLst>
                                </p:cTn>
                              </p:par>
                            </p:childTnLst>
                          </p:cTn>
                        </p:par>
                        <p:par>
                          <p:cTn id="176" fill="hold">
                            <p:stCondLst>
                              <p:cond delay="1000"/>
                            </p:stCondLst>
                            <p:childTnLst>
                              <p:par>
                                <p:cTn id="177" presetID="7" presetClass="entr" presetSubtype="4" fill="hold" nodeType="afterEffect">
                                  <p:stCondLst>
                                    <p:cond delay="0"/>
                                  </p:stCondLst>
                                  <p:childTnLst>
                                    <p:set>
                                      <p:cBhvr>
                                        <p:cTn id="178" dur="1" fill="hold">
                                          <p:stCondLst>
                                            <p:cond delay="0"/>
                                          </p:stCondLst>
                                        </p:cTn>
                                        <p:tgtEl>
                                          <p:spTgt spid="40"/>
                                        </p:tgtEl>
                                        <p:attrNameLst>
                                          <p:attrName>style.visibility</p:attrName>
                                        </p:attrNameLst>
                                      </p:cBhvr>
                                      <p:to>
                                        <p:strVal val="visible"/>
                                      </p:to>
                                    </p:set>
                                    <p:anim calcmode="lin" valueType="num">
                                      <p:cBhvr additive="base">
                                        <p:cTn id="179" dur="1000" fill="hold"/>
                                        <p:tgtEl>
                                          <p:spTgt spid="40"/>
                                        </p:tgtEl>
                                        <p:attrNameLst>
                                          <p:attrName>ppt_x</p:attrName>
                                        </p:attrNameLst>
                                      </p:cBhvr>
                                      <p:tavLst>
                                        <p:tav tm="0">
                                          <p:val>
                                            <p:strVal val="#ppt_x"/>
                                          </p:val>
                                        </p:tav>
                                        <p:tav tm="100000">
                                          <p:val>
                                            <p:strVal val="#ppt_x"/>
                                          </p:val>
                                        </p:tav>
                                      </p:tavLst>
                                    </p:anim>
                                    <p:anim calcmode="lin" valueType="num">
                                      <p:cBhvr additive="base">
                                        <p:cTn id="180" dur="10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7" presetClass="entr" presetSubtype="4" fill="hold" nodeType="clickEffect">
                                  <p:stCondLst>
                                    <p:cond delay="0"/>
                                  </p:stCondLst>
                                  <p:childTnLst>
                                    <p:set>
                                      <p:cBhvr>
                                        <p:cTn id="184" dur="1" fill="hold">
                                          <p:stCondLst>
                                            <p:cond delay="0"/>
                                          </p:stCondLst>
                                        </p:cTn>
                                        <p:tgtEl>
                                          <p:spTgt spid="39"/>
                                        </p:tgtEl>
                                        <p:attrNameLst>
                                          <p:attrName>style.visibility</p:attrName>
                                        </p:attrNameLst>
                                      </p:cBhvr>
                                      <p:to>
                                        <p:strVal val="visible"/>
                                      </p:to>
                                    </p:set>
                                    <p:anim calcmode="lin" valueType="num">
                                      <p:cBhvr additive="base">
                                        <p:cTn id="185" dur="1000" fill="hold"/>
                                        <p:tgtEl>
                                          <p:spTgt spid="39"/>
                                        </p:tgtEl>
                                        <p:attrNameLst>
                                          <p:attrName>ppt_x</p:attrName>
                                        </p:attrNameLst>
                                      </p:cBhvr>
                                      <p:tavLst>
                                        <p:tav tm="0">
                                          <p:val>
                                            <p:strVal val="#ppt_x"/>
                                          </p:val>
                                        </p:tav>
                                        <p:tav tm="100000">
                                          <p:val>
                                            <p:strVal val="#ppt_x"/>
                                          </p:val>
                                        </p:tav>
                                      </p:tavLst>
                                    </p:anim>
                                    <p:anim calcmode="lin" valueType="num">
                                      <p:cBhvr additive="base">
                                        <p:cTn id="186" dur="1000" fill="hold"/>
                                        <p:tgtEl>
                                          <p:spTgt spid="39"/>
                                        </p:tgtEl>
                                        <p:attrNameLst>
                                          <p:attrName>ppt_y</p:attrName>
                                        </p:attrNameLst>
                                      </p:cBhvr>
                                      <p:tavLst>
                                        <p:tav tm="0">
                                          <p:val>
                                            <p:strVal val="1+#ppt_h/2"/>
                                          </p:val>
                                        </p:tav>
                                        <p:tav tm="100000">
                                          <p:val>
                                            <p:strVal val="#ppt_y"/>
                                          </p:val>
                                        </p:tav>
                                      </p:tavLst>
                                    </p:anim>
                                  </p:childTnLst>
                                </p:cTn>
                              </p:par>
                            </p:childTnLst>
                          </p:cTn>
                        </p:par>
                        <p:par>
                          <p:cTn id="187" fill="hold">
                            <p:stCondLst>
                              <p:cond delay="1000"/>
                            </p:stCondLst>
                            <p:childTnLst>
                              <p:par>
                                <p:cTn id="188" presetID="7" presetClass="entr" presetSubtype="4" fill="hold" nodeType="afterEffect">
                                  <p:stCondLst>
                                    <p:cond delay="0"/>
                                  </p:stCondLst>
                                  <p:childTnLst>
                                    <p:set>
                                      <p:cBhvr>
                                        <p:cTn id="189" dur="1" fill="hold">
                                          <p:stCondLst>
                                            <p:cond delay="0"/>
                                          </p:stCondLst>
                                        </p:cTn>
                                        <p:tgtEl>
                                          <p:spTgt spid="41"/>
                                        </p:tgtEl>
                                        <p:attrNameLst>
                                          <p:attrName>style.visibility</p:attrName>
                                        </p:attrNameLst>
                                      </p:cBhvr>
                                      <p:to>
                                        <p:strVal val="visible"/>
                                      </p:to>
                                    </p:set>
                                    <p:anim calcmode="lin" valueType="num">
                                      <p:cBhvr additive="base">
                                        <p:cTn id="190" dur="1000" fill="hold"/>
                                        <p:tgtEl>
                                          <p:spTgt spid="41"/>
                                        </p:tgtEl>
                                        <p:attrNameLst>
                                          <p:attrName>ppt_x</p:attrName>
                                        </p:attrNameLst>
                                      </p:cBhvr>
                                      <p:tavLst>
                                        <p:tav tm="0">
                                          <p:val>
                                            <p:strVal val="#ppt_x"/>
                                          </p:val>
                                        </p:tav>
                                        <p:tav tm="100000">
                                          <p:val>
                                            <p:strVal val="#ppt_x"/>
                                          </p:val>
                                        </p:tav>
                                      </p:tavLst>
                                    </p:anim>
                                    <p:anim calcmode="lin" valueType="num">
                                      <p:cBhvr additive="base">
                                        <p:cTn id="191"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14282" y="71414"/>
            <a:ext cx="8715435" cy="122873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7072330" y="1428736"/>
            <a:ext cx="1714507" cy="519115"/>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214282" y="1000108"/>
            <a:ext cx="2238385" cy="2219334"/>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2571736" y="1785926"/>
            <a:ext cx="6415113" cy="1309694"/>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cstate="print"/>
          <a:srcRect/>
          <a:stretch>
            <a:fillRect/>
          </a:stretch>
        </p:blipFill>
        <p:spPr bwMode="auto">
          <a:xfrm>
            <a:off x="5286380" y="3376615"/>
            <a:ext cx="3629039" cy="838203"/>
          </a:xfrm>
          <a:prstGeom prst="rect">
            <a:avLst/>
          </a:prstGeom>
          <a:noFill/>
          <a:ln w="9525">
            <a:noFill/>
            <a:miter lim="800000"/>
            <a:headEnd/>
            <a:tailEnd/>
          </a:ln>
          <a:effectLst/>
        </p:spPr>
      </p:pic>
      <p:pic>
        <p:nvPicPr>
          <p:cNvPr id="3079" name="Picture 7"/>
          <p:cNvPicPr>
            <a:picLocks noChangeAspect="1" noChangeArrowheads="1"/>
          </p:cNvPicPr>
          <p:nvPr/>
        </p:nvPicPr>
        <p:blipFill>
          <a:blip r:embed="rId7" cstate="print"/>
          <a:srcRect/>
          <a:stretch>
            <a:fillRect/>
          </a:stretch>
        </p:blipFill>
        <p:spPr bwMode="auto">
          <a:xfrm>
            <a:off x="642910" y="4429132"/>
            <a:ext cx="7953383" cy="1000132"/>
          </a:xfrm>
          <a:prstGeom prst="rect">
            <a:avLst/>
          </a:prstGeom>
          <a:noFill/>
          <a:ln w="9525">
            <a:noFill/>
            <a:miter lim="800000"/>
            <a:headEnd/>
            <a:tailEnd/>
          </a:ln>
          <a:effectLst/>
        </p:spPr>
      </p:pic>
      <p:pic>
        <p:nvPicPr>
          <p:cNvPr id="3080" name="Picture 8"/>
          <p:cNvPicPr>
            <a:picLocks noChangeAspect="1" noChangeArrowheads="1"/>
          </p:cNvPicPr>
          <p:nvPr/>
        </p:nvPicPr>
        <p:blipFill>
          <a:blip r:embed="rId8" cstate="print"/>
          <a:srcRect/>
          <a:stretch>
            <a:fillRect/>
          </a:stretch>
        </p:blipFill>
        <p:spPr bwMode="auto">
          <a:xfrm>
            <a:off x="1071538" y="5572140"/>
            <a:ext cx="7419980" cy="500066"/>
          </a:xfrm>
          <a:prstGeom prst="rect">
            <a:avLst/>
          </a:prstGeom>
          <a:noFill/>
          <a:ln w="9525">
            <a:noFill/>
            <a:miter lim="800000"/>
            <a:headEnd/>
            <a:tailEnd/>
          </a:ln>
          <a:effectLst/>
        </p:spPr>
      </p:pic>
      <p:pic>
        <p:nvPicPr>
          <p:cNvPr id="3081" name="Picture 9"/>
          <p:cNvPicPr>
            <a:picLocks noChangeAspect="1" noChangeArrowheads="1"/>
          </p:cNvPicPr>
          <p:nvPr/>
        </p:nvPicPr>
        <p:blipFill>
          <a:blip r:embed="rId9" cstate="print"/>
          <a:srcRect/>
          <a:stretch>
            <a:fillRect/>
          </a:stretch>
        </p:blipFill>
        <p:spPr bwMode="auto">
          <a:xfrm>
            <a:off x="214282" y="3357562"/>
            <a:ext cx="2257434" cy="2847987"/>
          </a:xfrm>
          <a:prstGeom prst="rect">
            <a:avLst/>
          </a:prstGeom>
          <a:noFill/>
          <a:ln w="9525">
            <a:noFill/>
            <a:miter lim="800000"/>
            <a:headEnd/>
            <a:tailEnd/>
          </a:ln>
          <a:effectLst/>
        </p:spPr>
      </p:pic>
      <p:cxnSp>
        <p:nvCxnSpPr>
          <p:cNvPr id="10" name="رابط كسهم مستقيم 9"/>
          <p:cNvCxnSpPr/>
          <p:nvPr/>
        </p:nvCxnSpPr>
        <p:spPr>
          <a:xfrm rot="16200000" flipH="1">
            <a:off x="1035819" y="2536025"/>
            <a:ext cx="1000132" cy="357190"/>
          </a:xfrm>
          <a:prstGeom prst="straightConnector1">
            <a:avLst/>
          </a:prstGeom>
          <a:ln w="412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rot="16200000" flipH="1">
            <a:off x="325507" y="1539961"/>
            <a:ext cx="928694" cy="277616"/>
          </a:xfrm>
          <a:prstGeom prst="straightConnector1">
            <a:avLst/>
          </a:prstGeom>
          <a:ln w="412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a:off x="611560" y="2276872"/>
            <a:ext cx="1800200" cy="0"/>
          </a:xfrm>
          <a:prstGeom prst="straightConnector1">
            <a:avLst/>
          </a:prstGeom>
          <a:ln w="412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ppt_x</p:attrName>
                                        </p:attrNameLst>
                                      </p:cBhvr>
                                      <p:tavLst>
                                        <p:tav tm="0">
                                          <p:val>
                                            <p:strVal val="#ppt_x-.2"/>
                                          </p:val>
                                        </p:tav>
                                        <p:tav tm="100000">
                                          <p:val>
                                            <p:strVal val="#ppt_x"/>
                                          </p:val>
                                        </p:tav>
                                      </p:tavLst>
                                    </p:anim>
                                    <p:anim calcmode="lin" valueType="num">
                                      <p:cBhvr>
                                        <p:cTn id="1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ppt_x</p:attrName>
                                        </p:attrNameLst>
                                      </p:cBhvr>
                                      <p:tavLst>
                                        <p:tav tm="0">
                                          <p:val>
                                            <p:strVal val="#ppt_x-.2"/>
                                          </p:val>
                                        </p:tav>
                                        <p:tav tm="100000">
                                          <p:val>
                                            <p:strVal val="#ppt_x"/>
                                          </p:val>
                                        </p:tav>
                                      </p:tavLst>
                                    </p:anim>
                                    <p:anim calcmode="lin" valueType="num">
                                      <p:cBhvr>
                                        <p:cTn id="22"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3077"/>
                                        </p:tgtEl>
                                        <p:attrNameLst>
                                          <p:attrName>style.visibility</p:attrName>
                                        </p:attrNameLst>
                                      </p:cBhvr>
                                      <p:to>
                                        <p:strVal val="visible"/>
                                      </p:to>
                                    </p:set>
                                    <p:animEffect transition="in" filter="wedge">
                                      <p:cBhvr>
                                        <p:cTn id="28" dur="1000"/>
                                        <p:tgtEl>
                                          <p:spTgt spid="3077"/>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3078"/>
                                        </p:tgtEl>
                                        <p:attrNameLst>
                                          <p:attrName>style.visibility</p:attrName>
                                        </p:attrNameLst>
                                      </p:cBhvr>
                                      <p:to>
                                        <p:strVal val="visible"/>
                                      </p:to>
                                    </p:set>
                                    <p:animEffect transition="in" filter="wedge">
                                      <p:cBhvr>
                                        <p:cTn id="33" dur="1000"/>
                                        <p:tgtEl>
                                          <p:spTgt spid="3078"/>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nodeType="clickEffect">
                                  <p:stCondLst>
                                    <p:cond delay="0"/>
                                  </p:stCondLst>
                                  <p:childTnLst>
                                    <p:set>
                                      <p:cBhvr>
                                        <p:cTn id="37" dur="1" fill="hold">
                                          <p:stCondLst>
                                            <p:cond delay="0"/>
                                          </p:stCondLst>
                                        </p:cTn>
                                        <p:tgtEl>
                                          <p:spTgt spid="3079"/>
                                        </p:tgtEl>
                                        <p:attrNameLst>
                                          <p:attrName>style.visibility</p:attrName>
                                        </p:attrNameLst>
                                      </p:cBhvr>
                                      <p:to>
                                        <p:strVal val="visible"/>
                                      </p:to>
                                    </p:set>
                                    <p:animEffect transition="in" filter="wedge">
                                      <p:cBhvr>
                                        <p:cTn id="38" dur="1000"/>
                                        <p:tgtEl>
                                          <p:spTgt spid="3079"/>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nodeType="clickEffect">
                                  <p:stCondLst>
                                    <p:cond delay="0"/>
                                  </p:stCondLst>
                                  <p:childTnLst>
                                    <p:set>
                                      <p:cBhvr>
                                        <p:cTn id="42" dur="1" fill="hold">
                                          <p:stCondLst>
                                            <p:cond delay="0"/>
                                          </p:stCondLst>
                                        </p:cTn>
                                        <p:tgtEl>
                                          <p:spTgt spid="3080"/>
                                        </p:tgtEl>
                                        <p:attrNameLst>
                                          <p:attrName>style.visibility</p:attrName>
                                        </p:attrNameLst>
                                      </p:cBhvr>
                                      <p:to>
                                        <p:strVal val="visible"/>
                                      </p:to>
                                    </p:set>
                                    <p:animEffect transition="in" filter="wedge">
                                      <p:cBhvr>
                                        <p:cTn id="43" dur="1000"/>
                                        <p:tgtEl>
                                          <p:spTgt spid="3080"/>
                                        </p:tgtEl>
                                      </p:cBhvr>
                                    </p:animEffec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nodeType="clickEffect">
                                  <p:stCondLst>
                                    <p:cond delay="0"/>
                                  </p:stCondLst>
                                  <p:childTnLst>
                                    <p:set>
                                      <p:cBhvr>
                                        <p:cTn id="47" dur="1" fill="hold">
                                          <p:stCondLst>
                                            <p:cond delay="0"/>
                                          </p:stCondLst>
                                        </p:cTn>
                                        <p:tgtEl>
                                          <p:spTgt spid="3081"/>
                                        </p:tgtEl>
                                        <p:attrNameLst>
                                          <p:attrName>style.visibility</p:attrName>
                                        </p:attrNameLst>
                                      </p:cBhvr>
                                      <p:to>
                                        <p:strVal val="visible"/>
                                      </p:to>
                                    </p:set>
                                    <p:anim calcmode="lin" valueType="num">
                                      <p:cBhvr>
                                        <p:cTn id="48" dur="500" decel="50000" fill="hold">
                                          <p:stCondLst>
                                            <p:cond delay="0"/>
                                          </p:stCondLst>
                                        </p:cTn>
                                        <p:tgtEl>
                                          <p:spTgt spid="3081"/>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3081"/>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3081"/>
                                        </p:tgtEl>
                                        <p:attrNameLst>
                                          <p:attrName>ppt_w</p:attrName>
                                        </p:attrNameLst>
                                      </p:cBhvr>
                                      <p:tavLst>
                                        <p:tav tm="0">
                                          <p:val>
                                            <p:strVal val="#ppt_w*.05"/>
                                          </p:val>
                                        </p:tav>
                                        <p:tav tm="100000">
                                          <p:val>
                                            <p:strVal val="#ppt_w"/>
                                          </p:val>
                                        </p:tav>
                                      </p:tavLst>
                                    </p:anim>
                                    <p:anim calcmode="lin" valueType="num">
                                      <p:cBhvr>
                                        <p:cTn id="51" dur="1000" fill="hold"/>
                                        <p:tgtEl>
                                          <p:spTgt spid="3081"/>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3081"/>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3081"/>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3081"/>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TotalTime>
  <Words>434</Words>
  <Application>Microsoft Office PowerPoint</Application>
  <PresentationFormat>عرض على الشاشة (4:3)</PresentationFormat>
  <Paragraphs>39</Paragraphs>
  <Slides>25</Slides>
  <Notes>0</Notes>
  <HiddenSlides>0</HiddenSlides>
  <MMClips>5</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25</vt:i4>
      </vt:variant>
    </vt:vector>
  </HeadingPairs>
  <TitlesOfParts>
    <vt:vector size="32" baseType="lpstr">
      <vt:lpstr>Al-QuranAlKareem</vt:lpstr>
      <vt:lpstr>Aramath</vt:lpstr>
      <vt:lpstr>Arial</vt:lpstr>
      <vt:lpstr>Calibri</vt:lpstr>
      <vt:lpstr>Tahoma</vt:lpstr>
      <vt:lpstr>Times New Roman</vt: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TOSHIBA</dc:creator>
  <cp:lastModifiedBy>منال الرويلي</cp:lastModifiedBy>
  <cp:revision>20</cp:revision>
  <dcterms:created xsi:type="dcterms:W3CDTF">2012-09-13T22:15:38Z</dcterms:created>
  <dcterms:modified xsi:type="dcterms:W3CDTF">2023-07-17T22:18:24Z</dcterms:modified>
</cp:coreProperties>
</file>