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558" r:id="rId2"/>
    <p:sldId id="559" r:id="rId3"/>
    <p:sldId id="560" r:id="rId4"/>
    <p:sldId id="561" r:id="rId5"/>
    <p:sldId id="562" r:id="rId6"/>
    <p:sldId id="563" r:id="rId7"/>
    <p:sldId id="5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C8F828D-90EC-4DFD-9396-F15F8AC406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6DEF0D-F3FA-4156-B411-5165C2103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C20DE4D-34BD-4F9E-A364-B1F03B1B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ECE643A-876E-4302-AD17-A9B5AA1A1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BC09EA-B025-48EB-8730-A751B6BD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1793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F15410-1E20-4275-BDDD-D95616BAA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BDDD5F6-2408-4C02-95BE-E7434751C3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7C8A03-8183-4831-95BE-F4AAE60E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B3FD4D-3C81-4580-A03E-C199DB52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A0D8E8-5613-4FF2-B00D-A7CF6C9A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4794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51DEA77-6D0E-4702-BE41-15B9CBE04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6615AC-9C1C-442F-9B29-A957F3BDF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0485077-58CE-4B6D-9007-692E9F67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CE1876-7893-4052-80A4-70FC1B840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D1630F8-6B5D-456D-B9C5-84595E36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740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F144D2-F820-46FF-8A6B-157C76A90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362CE8B-D149-464E-B738-B35A03AD9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72C2C5-5F20-410C-B9AC-1AF93088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A05253-B0E1-4737-BC13-EC1C2837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4976A-9E13-41DE-96E5-04EADD94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878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530FD-9A78-4F6C-8B66-03B13B55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37DAD2-4723-4524-B530-EBBAB5AF1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8C36EFA-8131-434E-9D53-8476D287D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3DF77E-8DAE-491C-A7B5-B2B736473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75304F-0F5A-42F8-8534-580EEFFB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33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845824-A750-4CF1-B848-9730A211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87C3BFD-FD6D-4B69-AE9A-5667543DF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9094F8-9FC0-4A0A-9B59-21B0283477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5D7C74-C968-412E-8FE8-54273C6C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08519C8-020C-4EDC-8AC3-85B1FC55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7F7E4F-BB6A-4CD9-B8D3-4353E7F5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043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E68758-A0C4-46D3-A918-802AED0AC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D20F239-425E-492D-A704-59CFCE9D4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5A0CE0-5FE4-4D97-A04B-632E8A4BA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B48B12F-C5AF-4DDE-BAA3-B9BE8EE9F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681EE7D-1B5F-4536-B37F-9EB5785327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E54ABBB-561E-4D9B-8CD8-CF8E832F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8BFD199-3B9A-4567-AE64-32B02664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39DF0F-71AD-40F5-8998-4379F81B7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167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15A402-344A-4367-8583-53999689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A79C2CE-23C2-4C66-98D3-6E877B38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8564045-32FB-46E6-8037-EA51290D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67288E7-2D64-4F8D-B56A-924C99463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99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A4121CA-0CCC-4420-A401-0C82294E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35E5904-B276-45A4-8E01-D825EC9AD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25DFA3-79D1-4D7A-BEE5-A84D248E3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3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2E46C-5978-447F-B65C-7B791A3F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36C8DF-405E-4EFB-87D1-62005E5D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B337B3E-1105-440C-BCB3-C6548D86C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4020FA2-DB0B-413E-9B24-14823C9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F67AFB0-380E-42CB-8E36-F46E5B9E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29B3CCA-084F-4D2F-AA89-345FF43F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2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15C39E-D5C8-4A1D-9254-2D4D99798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D455C2-8443-424D-9C92-05E8E61347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23CAEE2-404B-4131-B1CD-23A2B4E6C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CCD8104-D442-4188-AF41-2830F7934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35D4E0-CBE9-4605-A87B-89153D2C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7DE421-6179-457D-B606-A066029D0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903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942268E-F091-4EB7-944E-82D90D24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05D917-9A71-4167-8AF7-F03D68183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42FF89-2096-4B4D-A66A-91357711F8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596C-6B61-47BC-82C8-A5DF7512245D}" type="datetimeFigureOut">
              <a:rPr lang="ar-SA" smtClean="0"/>
              <a:t>12/03/43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536289C-0873-4807-B938-F531C464B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F8E71F-651F-4FD5-AA13-7556AE9D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3022-9433-4A6F-BAB5-C926877DD1A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968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7ABE297-26AA-4D2C-AF7B-F7FFC0FC36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3-5   </a:t>
            </a:r>
          </a:p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العلاقة بين الجمع الطرح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6EE0B2F-84E1-41F0-9012-3965CDA34A77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90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FBC5FDB4-F1C5-48E8-916D-34C62AD5B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58325" y="1990540"/>
            <a:ext cx="2305481" cy="3131530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أطرح مستعملا</a:t>
            </a:r>
          </a:p>
          <a:p>
            <a:pPr algn="ctr"/>
            <a:r>
              <a:rPr lang="ar-SA" dirty="0"/>
              <a:t>حقائق الجمع.</a:t>
            </a:r>
          </a:p>
          <a:p>
            <a:pPr algn="ctr"/>
            <a:endParaRPr lang="ar-SA" dirty="0"/>
          </a:p>
          <a:p>
            <a:pPr algn="ctr"/>
            <a:r>
              <a:rPr lang="ar-SA" dirty="0">
                <a:solidFill>
                  <a:schemeClr val="accent6">
                    <a:lumMod val="75000"/>
                  </a:schemeClr>
                </a:solidFill>
              </a:rPr>
              <a:t>المفردات</a:t>
            </a:r>
            <a:r>
              <a:rPr lang="ar-SA" dirty="0"/>
              <a:t> </a:t>
            </a:r>
          </a:p>
          <a:p>
            <a:pPr algn="ctr"/>
            <a:r>
              <a:rPr lang="ar-SA" sz="1800" b="1" dirty="0">
                <a:solidFill>
                  <a:schemeClr val="accent2">
                    <a:lumMod val="75000"/>
                  </a:schemeClr>
                </a:solidFill>
              </a:rPr>
              <a:t>الحقائق المترابطة</a:t>
            </a:r>
          </a:p>
          <a:p>
            <a:pPr algn="ctr"/>
            <a:r>
              <a:rPr lang="ar-SA" b="1" dirty="0">
                <a:solidFill>
                  <a:schemeClr val="accent2">
                    <a:lumMod val="75000"/>
                  </a:schemeClr>
                </a:solidFill>
              </a:rPr>
              <a:t>العكس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2792585-B039-434E-A950-14A76A853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043" t="42329" r="37378" b="18965"/>
          <a:stretch/>
        </p:blipFill>
        <p:spPr>
          <a:xfrm>
            <a:off x="2194358" y="1745364"/>
            <a:ext cx="7092517" cy="3512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87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D94F4B70-D8F4-4E12-9F4E-8CFB73831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23FFF98-7E28-44C1-9A70-1994746B766B}"/>
              </a:ext>
            </a:extLst>
          </p:cNvPr>
          <p:cNvSpPr txBox="1"/>
          <p:nvPr/>
        </p:nvSpPr>
        <p:spPr>
          <a:xfrm>
            <a:off x="10072688" y="5419028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A85B342-0776-4660-AC88-12C18FEACC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74" t="27314" r="23471" b="65566"/>
          <a:stretch/>
        </p:blipFill>
        <p:spPr>
          <a:xfrm>
            <a:off x="5907881" y="1517553"/>
            <a:ext cx="4291012" cy="62557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39C69F8-14AC-45C2-965A-349C94669D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412" t="36116" r="23398" b="19224"/>
          <a:stretch/>
        </p:blipFill>
        <p:spPr>
          <a:xfrm>
            <a:off x="2678906" y="2180851"/>
            <a:ext cx="8229600" cy="319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4D2B8365-BCAC-4EE4-AF0F-BE3557FA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0FBCC9-CCD0-4245-830E-3DED2D055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74" t="27314" r="23471" b="65566"/>
          <a:stretch/>
        </p:blipFill>
        <p:spPr>
          <a:xfrm>
            <a:off x="5907881" y="1517553"/>
            <a:ext cx="4291012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C63E8-4EA3-459A-B113-D69FB8DD1D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864" t="22396" r="26602" b="54562"/>
          <a:stretch/>
        </p:blipFill>
        <p:spPr>
          <a:xfrm>
            <a:off x="2341576" y="2407445"/>
            <a:ext cx="9033973" cy="26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B94FC562-E54C-413B-9F15-C08145AAC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0FBCC9-CCD0-4245-830E-3DED2D055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74" t="27314" r="23471" b="65566"/>
          <a:stretch/>
        </p:blipFill>
        <p:spPr>
          <a:xfrm>
            <a:off x="5907881" y="1517553"/>
            <a:ext cx="4291012" cy="62557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3ED1700-2D07-4FD4-9503-19C0EA2EC3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77" t="48933" r="26602" b="32944"/>
          <a:stretch/>
        </p:blipFill>
        <p:spPr>
          <a:xfrm>
            <a:off x="2749511" y="2452032"/>
            <a:ext cx="8773358" cy="21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7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9236151-C49A-49FD-9D86-58962AD62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ADC1E80-C3BE-4CAC-95A9-A799E5CE5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195" y="1543050"/>
            <a:ext cx="1629285" cy="5286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F0FBCC9-CCD0-4245-830E-3DED2D0554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374" t="27314" r="23471" b="65566"/>
          <a:stretch/>
        </p:blipFill>
        <p:spPr>
          <a:xfrm>
            <a:off x="5907881" y="1517553"/>
            <a:ext cx="4291012" cy="62557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EAF8766-50D9-42BB-9B36-54BC7E6D2D5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277" t="68739" r="26602" b="10938"/>
          <a:stretch/>
        </p:blipFill>
        <p:spPr>
          <a:xfrm>
            <a:off x="2670392" y="2444223"/>
            <a:ext cx="8934175" cy="25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8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B665869-C037-4618-80F7-C9CA8BD4C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D25F31E9-9430-496A-8B13-37985A6C2064}"/>
              </a:ext>
            </a:extLst>
          </p:cNvPr>
          <p:cNvSpPr txBox="1"/>
          <p:nvPr/>
        </p:nvSpPr>
        <p:spPr>
          <a:xfrm>
            <a:off x="10108406" y="5473005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0AAB670-2BDF-494E-BCE2-79F040E47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73" t="33786" r="26820" b="26861"/>
          <a:stretch/>
        </p:blipFill>
        <p:spPr>
          <a:xfrm>
            <a:off x="2807492" y="1669069"/>
            <a:ext cx="7843838" cy="380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7805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</Words>
  <Application>Microsoft Office PowerPoint</Application>
  <PresentationFormat>شاشة عريضة</PresentationFormat>
  <Paragraphs>19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2021-10-18T17:01:18Z</dcterms:created>
  <dcterms:modified xsi:type="dcterms:W3CDTF">2021-10-18T17:02:29Z</dcterms:modified>
</cp:coreProperties>
</file>