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572" r:id="rId2"/>
    <p:sldId id="573" r:id="rId3"/>
    <p:sldId id="574" r:id="rId4"/>
    <p:sldId id="575" r:id="rId5"/>
    <p:sldId id="576" r:id="rId6"/>
    <p:sldId id="577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57DD05-CBD0-415D-9B46-FA726C942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C0B9BBE-9C2C-4ACB-9432-7F7606F21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849C1E-0415-4A9C-9293-9BCC8F1FD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B3AD-A30E-4C54-B40B-1AF13DBC78E6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43D1F21-5131-47DA-96F3-471849017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2BE3BD1-F75D-4C39-BD1A-B974D15C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ABEC-B616-4A30-9F6C-D75D4CD5ED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027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86329D-AB8B-44D8-8CDD-8EC42522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A0D276C-FB1A-40D9-9D44-F94E4CC24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CEC0E9-954C-4F4D-9D52-4742BE2BB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B3AD-A30E-4C54-B40B-1AF13DBC78E6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3CCB1E-37E4-4C49-B367-638F85F42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A942B1F-C13F-43C3-B274-11A8FF834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ABEC-B616-4A30-9F6C-D75D4CD5ED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79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C9969B8-16C9-40C2-9C3C-3FAA2E8CE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15A826-99BF-4C16-93BE-65DB39BAE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BAED8B-4701-47E3-A76B-2A6723FD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B3AD-A30E-4C54-B40B-1AF13DBC78E6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9483C62-5951-4331-A8EE-CA2086B5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CA8CE34-D40D-4E48-B6D1-8498DEE7C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ABEC-B616-4A30-9F6C-D75D4CD5ED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875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B88F21-F18C-4154-98C3-4EAB58D18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9719A3-6B8A-4BDA-B77D-D08624AC3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C45136A-294B-4CAB-B4B2-B21600D1E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B3AD-A30E-4C54-B40B-1AF13DBC78E6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4EFEA76-1DE7-471B-A4AE-AC63A9687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15F0DFF-20B4-4FC8-9E1C-96517951F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ABEC-B616-4A30-9F6C-D75D4CD5ED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689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3CA366-5E80-43A8-B222-A3D5D672B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6C7AC28-FB94-4D49-B55E-30D1E4163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A7A3F4-6C4B-40BC-B4CF-2AD43199D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B3AD-A30E-4C54-B40B-1AF13DBC78E6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24CAF4-F4D9-4082-A21A-DCB4B62D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394B0AE-084A-43B8-B907-CF770F5D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ABEC-B616-4A30-9F6C-D75D4CD5ED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787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0CF2BA-0195-4188-902D-78E90761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85FDED-3CE5-4D44-98D6-55D7186F7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D6BE209-6F6F-4FB8-BBD9-8852ABB1B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3D81F1A-0C9A-4B47-A8FE-379AD7D5A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B3AD-A30E-4C54-B40B-1AF13DBC78E6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8F45BAC-ACE4-4D7C-A836-F21F2BEC2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C129A09-4BFE-4DF8-883A-BBAC012B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ABEC-B616-4A30-9F6C-D75D4CD5ED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657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91457A-9BB4-487A-853C-01894E848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2FCBCA6-C3D8-4AE7-807F-8BBD5136D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AFE2A5A-95A1-4D52-9AB9-A69935D6B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8ECB86B-C3AA-46A3-9016-285223344E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5C294CF-B8D0-4A11-939A-D6D5C572B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BD4A020-07D1-4999-83BE-2FD6B0D88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B3AD-A30E-4C54-B40B-1AF13DBC78E6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0337260-B971-4670-81DE-4189B9E48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3D2B81A-2924-424A-805D-A823B184F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ABEC-B616-4A30-9F6C-D75D4CD5ED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359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4DC533-3760-45C8-A06A-9AB10ACA8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1EC9F87-C4FE-4A6E-9572-6E0210A13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B3AD-A30E-4C54-B40B-1AF13DBC78E6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577CC1B-307B-415B-B862-BE98F1EA0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3B299FE-9288-4C37-9C90-A6B066C60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ABEC-B616-4A30-9F6C-D75D4CD5ED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904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F4F8F97-AB94-4BAB-9A83-8FD03960B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B3AD-A30E-4C54-B40B-1AF13DBC78E6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5A9715E-E5CB-4B6C-B47B-8004A451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D3C3941-028C-45FB-8C51-6E68F57F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ABEC-B616-4A30-9F6C-D75D4CD5ED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552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FAC760-DA2D-4805-980F-7D9FC4392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2DF4C2D-79A2-400B-A252-25DC0FD11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E232BAC-B918-4790-9B7B-2E0D1715B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42210ED-BA78-4388-9A14-5D704C23F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B3AD-A30E-4C54-B40B-1AF13DBC78E6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7C25D82-BAE8-4FF1-BEDB-227A8697D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DEC4E1A-801D-4847-B122-7475E03C6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ABEC-B616-4A30-9F6C-D75D4CD5ED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594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B7F558-D02C-40D8-B864-0E81DAA1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9AABB91-4B56-46BA-935B-BBFCB7F21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13019AB-AFE5-4C81-AFEC-C291D507A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5C2352C-C5B9-46F5-823C-FE3C745BE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B3AD-A30E-4C54-B40B-1AF13DBC78E6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358787E-25A8-42ED-83C8-135710F0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5398444-3D2D-449A-857E-CCA13F1B6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ABEC-B616-4A30-9F6C-D75D4CD5ED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97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1C3B2E4-08C6-4138-B191-0AB44B4CD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A4D5AAA-3BAB-42CC-92F1-9265BA442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0B0F9D8-0DD2-46FD-B2AD-DD58FF9E9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3B3AD-A30E-4C54-B40B-1AF13DBC78E6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238BC9-059B-41C1-AAD5-6C5A38B77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F6A1E8-0355-4505-A6C9-B19995B12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3ABEC-B616-4A30-9F6C-D75D4CD5ED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004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2BA218B-B21A-44B7-A893-C568CE33F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3339" y="2624786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606258" y="2069785"/>
            <a:ext cx="44070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3-7   </a:t>
            </a:r>
          </a:p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الحقائق المترابطة</a:t>
            </a:r>
            <a:endParaRPr lang="ar-SA" sz="48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6EE0B2F-84E1-41F0-9012-3965CDA34A77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276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DA1217FA-288A-461B-82F7-1A7389B61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434295" y="1864519"/>
            <a:ext cx="2305481" cy="3357564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أكون مجموعة الحقائق المترابطة.</a:t>
            </a:r>
          </a:p>
          <a:p>
            <a:pPr algn="ctr"/>
            <a:endParaRPr lang="ar-SA" dirty="0"/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  <a:r>
              <a:rPr lang="ar-SA" dirty="0"/>
              <a:t> </a:t>
            </a:r>
          </a:p>
          <a:p>
            <a:pPr algn="ctr"/>
            <a:r>
              <a:rPr lang="ar-SA" sz="1800" b="1" dirty="0">
                <a:solidFill>
                  <a:schemeClr val="accent2">
                    <a:lumMod val="75000"/>
                  </a:schemeClr>
                </a:solidFill>
              </a:rPr>
              <a:t>مجموعة الحقائق مترابطة</a:t>
            </a:r>
            <a:endParaRPr lang="ar-SA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25F31E9-9430-496A-8B13-37985A6C2064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7F7960DE-E739-437C-946A-A3127CBFDDF6}"/>
              </a:ext>
            </a:extLst>
          </p:cNvPr>
          <p:cNvGrpSpPr/>
          <p:nvPr/>
        </p:nvGrpSpPr>
        <p:grpSpPr>
          <a:xfrm>
            <a:off x="3058053" y="1836535"/>
            <a:ext cx="6075893" cy="3546771"/>
            <a:chOff x="176191" y="772357"/>
            <a:chExt cx="8364127" cy="5725295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0490D2EB-4A0B-4110-A648-AED6DB6E30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844" t="36894" r="37815" b="14693"/>
            <a:stretch/>
          </p:blipFill>
          <p:spPr>
            <a:xfrm>
              <a:off x="234106" y="890211"/>
              <a:ext cx="8306212" cy="5607441"/>
            </a:xfrm>
            <a:prstGeom prst="rect">
              <a:avLst/>
            </a:prstGeom>
          </p:spPr>
        </p:pic>
        <p:sp>
          <p:nvSpPr>
            <p:cNvPr id="11" name="شكل حر: شكل 10">
              <a:extLst>
                <a:ext uri="{FF2B5EF4-FFF2-40B4-BE49-F238E27FC236}">
                  <a16:creationId xmlns:a16="http://schemas.microsoft.com/office/drawing/2014/main" id="{603DAEDB-DD1F-45EA-BEFD-D9B5688E62D5}"/>
                </a:ext>
              </a:extLst>
            </p:cNvPr>
            <p:cNvSpPr/>
            <p:nvPr/>
          </p:nvSpPr>
          <p:spPr>
            <a:xfrm>
              <a:off x="176191" y="772357"/>
              <a:ext cx="4369395" cy="1535837"/>
            </a:xfrm>
            <a:custGeom>
              <a:avLst/>
              <a:gdLst>
                <a:gd name="connsiteX0" fmla="*/ 4369176 w 4369395"/>
                <a:gd name="connsiteY0" fmla="*/ 79899 h 1535837"/>
                <a:gd name="connsiteX1" fmla="*/ 4315910 w 4369395"/>
                <a:gd name="connsiteY1" fmla="*/ 88777 h 1535837"/>
                <a:gd name="connsiteX2" fmla="*/ 4298155 w 4369395"/>
                <a:gd name="connsiteY2" fmla="*/ 115410 h 1535837"/>
                <a:gd name="connsiteX3" fmla="*/ 4262644 w 4369395"/>
                <a:gd name="connsiteY3" fmla="*/ 150921 h 1535837"/>
                <a:gd name="connsiteX4" fmla="*/ 4236011 w 4369395"/>
                <a:gd name="connsiteY4" fmla="*/ 177554 h 1535837"/>
                <a:gd name="connsiteX5" fmla="*/ 4209378 w 4369395"/>
                <a:gd name="connsiteY5" fmla="*/ 213064 h 1535837"/>
                <a:gd name="connsiteX6" fmla="*/ 4138357 w 4369395"/>
                <a:gd name="connsiteY6" fmla="*/ 266330 h 1535837"/>
                <a:gd name="connsiteX7" fmla="*/ 4093968 w 4369395"/>
                <a:gd name="connsiteY7" fmla="*/ 301841 h 1535837"/>
                <a:gd name="connsiteX8" fmla="*/ 4076213 w 4369395"/>
                <a:gd name="connsiteY8" fmla="*/ 328474 h 1535837"/>
                <a:gd name="connsiteX9" fmla="*/ 4067335 w 4369395"/>
                <a:gd name="connsiteY9" fmla="*/ 355107 h 1535837"/>
                <a:gd name="connsiteX10" fmla="*/ 4040702 w 4369395"/>
                <a:gd name="connsiteY10" fmla="*/ 381740 h 1535837"/>
                <a:gd name="connsiteX11" fmla="*/ 3987436 w 4369395"/>
                <a:gd name="connsiteY11" fmla="*/ 452761 h 1535837"/>
                <a:gd name="connsiteX12" fmla="*/ 3934170 w 4369395"/>
                <a:gd name="connsiteY12" fmla="*/ 488272 h 1535837"/>
                <a:gd name="connsiteX13" fmla="*/ 3880904 w 4369395"/>
                <a:gd name="connsiteY13" fmla="*/ 506027 h 1535837"/>
                <a:gd name="connsiteX14" fmla="*/ 3863149 w 4369395"/>
                <a:gd name="connsiteY14" fmla="*/ 523783 h 1535837"/>
                <a:gd name="connsiteX15" fmla="*/ 3845393 w 4369395"/>
                <a:gd name="connsiteY15" fmla="*/ 550416 h 1535837"/>
                <a:gd name="connsiteX16" fmla="*/ 3818760 w 4369395"/>
                <a:gd name="connsiteY16" fmla="*/ 559293 h 1535837"/>
                <a:gd name="connsiteX17" fmla="*/ 3747739 w 4369395"/>
                <a:gd name="connsiteY17" fmla="*/ 612560 h 1535837"/>
                <a:gd name="connsiteX18" fmla="*/ 3694473 w 4369395"/>
                <a:gd name="connsiteY18" fmla="*/ 648070 h 1535837"/>
                <a:gd name="connsiteX19" fmla="*/ 3667840 w 4369395"/>
                <a:gd name="connsiteY19" fmla="*/ 665826 h 1535837"/>
                <a:gd name="connsiteX20" fmla="*/ 3641207 w 4369395"/>
                <a:gd name="connsiteY20" fmla="*/ 674703 h 1535837"/>
                <a:gd name="connsiteX21" fmla="*/ 3623452 w 4369395"/>
                <a:gd name="connsiteY21" fmla="*/ 692459 h 1535837"/>
                <a:gd name="connsiteX22" fmla="*/ 3534675 w 4369395"/>
                <a:gd name="connsiteY22" fmla="*/ 719092 h 1535837"/>
                <a:gd name="connsiteX23" fmla="*/ 3454776 w 4369395"/>
                <a:gd name="connsiteY23" fmla="*/ 754602 h 1535837"/>
                <a:gd name="connsiteX24" fmla="*/ 3428143 w 4369395"/>
                <a:gd name="connsiteY24" fmla="*/ 763480 h 1535837"/>
                <a:gd name="connsiteX25" fmla="*/ 3392632 w 4369395"/>
                <a:gd name="connsiteY25" fmla="*/ 781235 h 1535837"/>
                <a:gd name="connsiteX26" fmla="*/ 3374877 w 4369395"/>
                <a:gd name="connsiteY26" fmla="*/ 798991 h 1535837"/>
                <a:gd name="connsiteX27" fmla="*/ 3348244 w 4369395"/>
                <a:gd name="connsiteY27" fmla="*/ 807868 h 1535837"/>
                <a:gd name="connsiteX28" fmla="*/ 3241712 w 4369395"/>
                <a:gd name="connsiteY28" fmla="*/ 816746 h 1535837"/>
                <a:gd name="connsiteX29" fmla="*/ 3188446 w 4369395"/>
                <a:gd name="connsiteY29" fmla="*/ 834501 h 1535837"/>
                <a:gd name="connsiteX30" fmla="*/ 3161813 w 4369395"/>
                <a:gd name="connsiteY30" fmla="*/ 843379 h 1535837"/>
                <a:gd name="connsiteX31" fmla="*/ 3126302 w 4369395"/>
                <a:gd name="connsiteY31" fmla="*/ 852257 h 1535837"/>
                <a:gd name="connsiteX32" fmla="*/ 3099669 w 4369395"/>
                <a:gd name="connsiteY32" fmla="*/ 861134 h 1535837"/>
                <a:gd name="connsiteX33" fmla="*/ 3002015 w 4369395"/>
                <a:gd name="connsiteY33" fmla="*/ 870012 h 1535837"/>
                <a:gd name="connsiteX34" fmla="*/ 2975382 w 4369395"/>
                <a:gd name="connsiteY34" fmla="*/ 887767 h 1535837"/>
                <a:gd name="connsiteX35" fmla="*/ 2877727 w 4369395"/>
                <a:gd name="connsiteY35" fmla="*/ 914400 h 1535837"/>
                <a:gd name="connsiteX36" fmla="*/ 2824461 w 4369395"/>
                <a:gd name="connsiteY36" fmla="*/ 923278 h 1535837"/>
                <a:gd name="connsiteX37" fmla="*/ 2788951 w 4369395"/>
                <a:gd name="connsiteY37" fmla="*/ 941033 h 1535837"/>
                <a:gd name="connsiteX38" fmla="*/ 2735685 w 4369395"/>
                <a:gd name="connsiteY38" fmla="*/ 958789 h 1535837"/>
                <a:gd name="connsiteX39" fmla="*/ 2709052 w 4369395"/>
                <a:gd name="connsiteY39" fmla="*/ 976544 h 1535837"/>
                <a:gd name="connsiteX40" fmla="*/ 2673541 w 4369395"/>
                <a:gd name="connsiteY40" fmla="*/ 985422 h 1535837"/>
                <a:gd name="connsiteX41" fmla="*/ 2646908 w 4369395"/>
                <a:gd name="connsiteY41" fmla="*/ 994299 h 1535837"/>
                <a:gd name="connsiteX42" fmla="*/ 2602520 w 4369395"/>
                <a:gd name="connsiteY42" fmla="*/ 1020932 h 1535837"/>
                <a:gd name="connsiteX43" fmla="*/ 2549254 w 4369395"/>
                <a:gd name="connsiteY43" fmla="*/ 1047565 h 1535837"/>
                <a:gd name="connsiteX44" fmla="*/ 2495988 w 4369395"/>
                <a:gd name="connsiteY44" fmla="*/ 1091954 h 1535837"/>
                <a:gd name="connsiteX45" fmla="*/ 2478232 w 4369395"/>
                <a:gd name="connsiteY45" fmla="*/ 1109709 h 1535837"/>
                <a:gd name="connsiteX46" fmla="*/ 2451599 w 4369395"/>
                <a:gd name="connsiteY46" fmla="*/ 1127464 h 1535837"/>
                <a:gd name="connsiteX47" fmla="*/ 2433844 w 4369395"/>
                <a:gd name="connsiteY47" fmla="*/ 1145220 h 1535837"/>
                <a:gd name="connsiteX48" fmla="*/ 2371700 w 4369395"/>
                <a:gd name="connsiteY48" fmla="*/ 1180730 h 1535837"/>
                <a:gd name="connsiteX49" fmla="*/ 2327312 w 4369395"/>
                <a:gd name="connsiteY49" fmla="*/ 1207363 h 1535837"/>
                <a:gd name="connsiteX50" fmla="*/ 2309557 w 4369395"/>
                <a:gd name="connsiteY50" fmla="*/ 1225119 h 1535837"/>
                <a:gd name="connsiteX51" fmla="*/ 2282924 w 4369395"/>
                <a:gd name="connsiteY51" fmla="*/ 1242874 h 1535837"/>
                <a:gd name="connsiteX52" fmla="*/ 2265168 w 4369395"/>
                <a:gd name="connsiteY52" fmla="*/ 1260629 h 1535837"/>
                <a:gd name="connsiteX53" fmla="*/ 2238535 w 4369395"/>
                <a:gd name="connsiteY53" fmla="*/ 1269507 h 1535837"/>
                <a:gd name="connsiteX54" fmla="*/ 2211902 w 4369395"/>
                <a:gd name="connsiteY54" fmla="*/ 1296140 h 1535837"/>
                <a:gd name="connsiteX55" fmla="*/ 2158636 w 4369395"/>
                <a:gd name="connsiteY55" fmla="*/ 1322773 h 1535837"/>
                <a:gd name="connsiteX56" fmla="*/ 2132003 w 4369395"/>
                <a:gd name="connsiteY56" fmla="*/ 1349406 h 1535837"/>
                <a:gd name="connsiteX57" fmla="*/ 2105370 w 4369395"/>
                <a:gd name="connsiteY57" fmla="*/ 1367161 h 1535837"/>
                <a:gd name="connsiteX58" fmla="*/ 2087615 w 4369395"/>
                <a:gd name="connsiteY58" fmla="*/ 1384917 h 1535837"/>
                <a:gd name="connsiteX59" fmla="*/ 2060982 w 4369395"/>
                <a:gd name="connsiteY59" fmla="*/ 1393794 h 1535837"/>
                <a:gd name="connsiteX60" fmla="*/ 2025471 w 4369395"/>
                <a:gd name="connsiteY60" fmla="*/ 1411550 h 1535837"/>
                <a:gd name="connsiteX61" fmla="*/ 1954450 w 4369395"/>
                <a:gd name="connsiteY61" fmla="*/ 1429305 h 1535837"/>
                <a:gd name="connsiteX62" fmla="*/ 1803529 w 4369395"/>
                <a:gd name="connsiteY62" fmla="*/ 1482571 h 1535837"/>
                <a:gd name="connsiteX63" fmla="*/ 1714753 w 4369395"/>
                <a:gd name="connsiteY63" fmla="*/ 1491449 h 1535837"/>
                <a:gd name="connsiteX64" fmla="*/ 1439545 w 4369395"/>
                <a:gd name="connsiteY64" fmla="*/ 1518082 h 1535837"/>
                <a:gd name="connsiteX65" fmla="*/ 1253114 w 4369395"/>
                <a:gd name="connsiteY65" fmla="*/ 1535837 h 1535837"/>
                <a:gd name="connsiteX66" fmla="*/ 1102193 w 4369395"/>
                <a:gd name="connsiteY66" fmla="*/ 1526960 h 1535837"/>
                <a:gd name="connsiteX67" fmla="*/ 1048927 w 4369395"/>
                <a:gd name="connsiteY67" fmla="*/ 1518082 h 1535837"/>
                <a:gd name="connsiteX68" fmla="*/ 862496 w 4369395"/>
                <a:gd name="connsiteY68" fmla="*/ 1500326 h 1535837"/>
                <a:gd name="connsiteX69" fmla="*/ 800353 w 4369395"/>
                <a:gd name="connsiteY69" fmla="*/ 1482571 h 1535837"/>
                <a:gd name="connsiteX70" fmla="*/ 720454 w 4369395"/>
                <a:gd name="connsiteY70" fmla="*/ 1455938 h 1535837"/>
                <a:gd name="connsiteX71" fmla="*/ 693821 w 4369395"/>
                <a:gd name="connsiteY71" fmla="*/ 1447060 h 1535837"/>
                <a:gd name="connsiteX72" fmla="*/ 667188 w 4369395"/>
                <a:gd name="connsiteY72" fmla="*/ 1438183 h 1535837"/>
                <a:gd name="connsiteX73" fmla="*/ 622799 w 4369395"/>
                <a:gd name="connsiteY73" fmla="*/ 1384917 h 1535837"/>
                <a:gd name="connsiteX74" fmla="*/ 534023 w 4369395"/>
                <a:gd name="connsiteY74" fmla="*/ 1322773 h 1535837"/>
                <a:gd name="connsiteX75" fmla="*/ 471879 w 4369395"/>
                <a:gd name="connsiteY75" fmla="*/ 1269507 h 1535837"/>
                <a:gd name="connsiteX76" fmla="*/ 436368 w 4369395"/>
                <a:gd name="connsiteY76" fmla="*/ 1225119 h 1535837"/>
                <a:gd name="connsiteX77" fmla="*/ 400858 w 4369395"/>
                <a:gd name="connsiteY77" fmla="*/ 1162975 h 1535837"/>
                <a:gd name="connsiteX78" fmla="*/ 374225 w 4369395"/>
                <a:gd name="connsiteY78" fmla="*/ 1136342 h 1535837"/>
                <a:gd name="connsiteX79" fmla="*/ 365347 w 4369395"/>
                <a:gd name="connsiteY79" fmla="*/ 1100831 h 1535837"/>
                <a:gd name="connsiteX80" fmla="*/ 329836 w 4369395"/>
                <a:gd name="connsiteY80" fmla="*/ 1047565 h 1535837"/>
                <a:gd name="connsiteX81" fmla="*/ 320959 w 4369395"/>
                <a:gd name="connsiteY81" fmla="*/ 1020932 h 1535837"/>
                <a:gd name="connsiteX82" fmla="*/ 285448 w 4369395"/>
                <a:gd name="connsiteY82" fmla="*/ 949911 h 1535837"/>
                <a:gd name="connsiteX83" fmla="*/ 267692 w 4369395"/>
                <a:gd name="connsiteY83" fmla="*/ 852257 h 1535837"/>
                <a:gd name="connsiteX84" fmla="*/ 258815 w 4369395"/>
                <a:gd name="connsiteY84" fmla="*/ 790113 h 1535837"/>
                <a:gd name="connsiteX85" fmla="*/ 241059 w 4369395"/>
                <a:gd name="connsiteY85" fmla="*/ 736847 h 1535837"/>
                <a:gd name="connsiteX86" fmla="*/ 232182 w 4369395"/>
                <a:gd name="connsiteY86" fmla="*/ 648070 h 1535837"/>
                <a:gd name="connsiteX87" fmla="*/ 223304 w 4369395"/>
                <a:gd name="connsiteY87" fmla="*/ 585926 h 1535837"/>
                <a:gd name="connsiteX88" fmla="*/ 196671 w 4369395"/>
                <a:gd name="connsiteY88" fmla="*/ 559293 h 1535837"/>
                <a:gd name="connsiteX89" fmla="*/ 152283 w 4369395"/>
                <a:gd name="connsiteY89" fmla="*/ 479394 h 1535837"/>
                <a:gd name="connsiteX90" fmla="*/ 134527 w 4369395"/>
                <a:gd name="connsiteY90" fmla="*/ 461639 h 1535837"/>
                <a:gd name="connsiteX91" fmla="*/ 116772 w 4369395"/>
                <a:gd name="connsiteY91" fmla="*/ 435006 h 1535837"/>
                <a:gd name="connsiteX92" fmla="*/ 90139 w 4369395"/>
                <a:gd name="connsiteY92" fmla="*/ 417251 h 1535837"/>
                <a:gd name="connsiteX93" fmla="*/ 72384 w 4369395"/>
                <a:gd name="connsiteY93" fmla="*/ 399495 h 1535837"/>
                <a:gd name="connsiteX94" fmla="*/ 45751 w 4369395"/>
                <a:gd name="connsiteY94" fmla="*/ 319596 h 1535837"/>
                <a:gd name="connsiteX95" fmla="*/ 27995 w 4369395"/>
                <a:gd name="connsiteY95" fmla="*/ 266330 h 1535837"/>
                <a:gd name="connsiteX96" fmla="*/ 19118 w 4369395"/>
                <a:gd name="connsiteY96" fmla="*/ 239697 h 1535837"/>
                <a:gd name="connsiteX97" fmla="*/ 27995 w 4369395"/>
                <a:gd name="connsiteY97" fmla="*/ 53266 h 1535837"/>
                <a:gd name="connsiteX98" fmla="*/ 551778 w 4369395"/>
                <a:gd name="connsiteY98" fmla="*/ 62144 h 1535837"/>
                <a:gd name="connsiteX99" fmla="*/ 578411 w 4369395"/>
                <a:gd name="connsiteY99" fmla="*/ 71022 h 1535837"/>
                <a:gd name="connsiteX100" fmla="*/ 711576 w 4369395"/>
                <a:gd name="connsiteY100" fmla="*/ 88777 h 1535837"/>
                <a:gd name="connsiteX101" fmla="*/ 835863 w 4369395"/>
                <a:gd name="connsiteY101" fmla="*/ 79899 h 1535837"/>
                <a:gd name="connsiteX102" fmla="*/ 862496 w 4369395"/>
                <a:gd name="connsiteY102" fmla="*/ 71022 h 1535837"/>
                <a:gd name="connsiteX103" fmla="*/ 951273 w 4369395"/>
                <a:gd name="connsiteY103" fmla="*/ 53266 h 1535837"/>
                <a:gd name="connsiteX104" fmla="*/ 1324135 w 4369395"/>
                <a:gd name="connsiteY104" fmla="*/ 44389 h 1535837"/>
                <a:gd name="connsiteX105" fmla="*/ 1625976 w 4369395"/>
                <a:gd name="connsiteY105" fmla="*/ 35511 h 1535837"/>
                <a:gd name="connsiteX106" fmla="*/ 1661487 w 4369395"/>
                <a:gd name="connsiteY106" fmla="*/ 26633 h 1535837"/>
                <a:gd name="connsiteX107" fmla="*/ 1723630 w 4369395"/>
                <a:gd name="connsiteY107" fmla="*/ 8878 h 1535837"/>
                <a:gd name="connsiteX108" fmla="*/ 1794652 w 4369395"/>
                <a:gd name="connsiteY108" fmla="*/ 0 h 1535837"/>
                <a:gd name="connsiteX109" fmla="*/ 2176392 w 4369395"/>
                <a:gd name="connsiteY109" fmla="*/ 17756 h 1535837"/>
                <a:gd name="connsiteX110" fmla="*/ 2238535 w 4369395"/>
                <a:gd name="connsiteY110" fmla="*/ 26633 h 1535837"/>
                <a:gd name="connsiteX111" fmla="*/ 2265168 w 4369395"/>
                <a:gd name="connsiteY111" fmla="*/ 35511 h 1535837"/>
                <a:gd name="connsiteX112" fmla="*/ 2540376 w 4369395"/>
                <a:gd name="connsiteY112" fmla="*/ 35511 h 1535837"/>
                <a:gd name="connsiteX113" fmla="*/ 4129479 w 4369395"/>
                <a:gd name="connsiteY113" fmla="*/ 17756 h 1535837"/>
                <a:gd name="connsiteX114" fmla="*/ 4280399 w 4369395"/>
                <a:gd name="connsiteY114" fmla="*/ 26633 h 1535837"/>
                <a:gd name="connsiteX115" fmla="*/ 4333665 w 4369395"/>
                <a:gd name="connsiteY115" fmla="*/ 44389 h 1535837"/>
                <a:gd name="connsiteX116" fmla="*/ 4369176 w 4369395"/>
                <a:gd name="connsiteY116" fmla="*/ 79899 h 153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4369395" h="1535837">
                  <a:moveTo>
                    <a:pt x="4369176" y="79899"/>
                  </a:moveTo>
                  <a:cubicBezTo>
                    <a:pt x="4366217" y="87297"/>
                    <a:pt x="4332010" y="80727"/>
                    <a:pt x="4315910" y="88777"/>
                  </a:cubicBezTo>
                  <a:cubicBezTo>
                    <a:pt x="4306367" y="93549"/>
                    <a:pt x="4305099" y="107309"/>
                    <a:pt x="4298155" y="115410"/>
                  </a:cubicBezTo>
                  <a:cubicBezTo>
                    <a:pt x="4287261" y="128120"/>
                    <a:pt x="4274481" y="139084"/>
                    <a:pt x="4262644" y="150921"/>
                  </a:cubicBezTo>
                  <a:cubicBezTo>
                    <a:pt x="4253766" y="159799"/>
                    <a:pt x="4243544" y="167510"/>
                    <a:pt x="4236011" y="177554"/>
                  </a:cubicBezTo>
                  <a:cubicBezTo>
                    <a:pt x="4227133" y="189391"/>
                    <a:pt x="4218850" y="201697"/>
                    <a:pt x="4209378" y="213064"/>
                  </a:cubicBezTo>
                  <a:cubicBezTo>
                    <a:pt x="4169995" y="260324"/>
                    <a:pt x="4215260" y="189427"/>
                    <a:pt x="4138357" y="266330"/>
                  </a:cubicBezTo>
                  <a:cubicBezTo>
                    <a:pt x="4113056" y="291631"/>
                    <a:pt x="4127566" y="279443"/>
                    <a:pt x="4093968" y="301841"/>
                  </a:cubicBezTo>
                  <a:cubicBezTo>
                    <a:pt x="4088050" y="310719"/>
                    <a:pt x="4080985" y="318931"/>
                    <a:pt x="4076213" y="328474"/>
                  </a:cubicBezTo>
                  <a:cubicBezTo>
                    <a:pt x="4072028" y="336844"/>
                    <a:pt x="4072526" y="347321"/>
                    <a:pt x="4067335" y="355107"/>
                  </a:cubicBezTo>
                  <a:cubicBezTo>
                    <a:pt x="4060371" y="365553"/>
                    <a:pt x="4048410" y="371830"/>
                    <a:pt x="4040702" y="381740"/>
                  </a:cubicBezTo>
                  <a:cubicBezTo>
                    <a:pt x="4023556" y="403785"/>
                    <a:pt x="4011257" y="434895"/>
                    <a:pt x="3987436" y="452761"/>
                  </a:cubicBezTo>
                  <a:cubicBezTo>
                    <a:pt x="3970364" y="465565"/>
                    <a:pt x="3954414" y="481524"/>
                    <a:pt x="3934170" y="488272"/>
                  </a:cubicBezTo>
                  <a:lnTo>
                    <a:pt x="3880904" y="506027"/>
                  </a:lnTo>
                  <a:cubicBezTo>
                    <a:pt x="3874986" y="511946"/>
                    <a:pt x="3868378" y="517247"/>
                    <a:pt x="3863149" y="523783"/>
                  </a:cubicBezTo>
                  <a:cubicBezTo>
                    <a:pt x="3856484" y="532115"/>
                    <a:pt x="3853725" y="543751"/>
                    <a:pt x="3845393" y="550416"/>
                  </a:cubicBezTo>
                  <a:cubicBezTo>
                    <a:pt x="3838086" y="556262"/>
                    <a:pt x="3827638" y="556334"/>
                    <a:pt x="3818760" y="559293"/>
                  </a:cubicBezTo>
                  <a:cubicBezTo>
                    <a:pt x="3715791" y="662264"/>
                    <a:pt x="3817462" y="573825"/>
                    <a:pt x="3747739" y="612560"/>
                  </a:cubicBezTo>
                  <a:cubicBezTo>
                    <a:pt x="3729085" y="622923"/>
                    <a:pt x="3712228" y="636233"/>
                    <a:pt x="3694473" y="648070"/>
                  </a:cubicBezTo>
                  <a:cubicBezTo>
                    <a:pt x="3685595" y="653989"/>
                    <a:pt x="3677962" y="662452"/>
                    <a:pt x="3667840" y="665826"/>
                  </a:cubicBezTo>
                  <a:lnTo>
                    <a:pt x="3641207" y="674703"/>
                  </a:lnTo>
                  <a:cubicBezTo>
                    <a:pt x="3635289" y="680622"/>
                    <a:pt x="3630938" y="688716"/>
                    <a:pt x="3623452" y="692459"/>
                  </a:cubicBezTo>
                  <a:cubicBezTo>
                    <a:pt x="3592071" y="708150"/>
                    <a:pt x="3566529" y="709536"/>
                    <a:pt x="3534675" y="719092"/>
                  </a:cubicBezTo>
                  <a:cubicBezTo>
                    <a:pt x="3420160" y="753446"/>
                    <a:pt x="3526128" y="718926"/>
                    <a:pt x="3454776" y="754602"/>
                  </a:cubicBezTo>
                  <a:cubicBezTo>
                    <a:pt x="3446406" y="758787"/>
                    <a:pt x="3436744" y="759794"/>
                    <a:pt x="3428143" y="763480"/>
                  </a:cubicBezTo>
                  <a:cubicBezTo>
                    <a:pt x="3415979" y="768693"/>
                    <a:pt x="3404469" y="775317"/>
                    <a:pt x="3392632" y="781235"/>
                  </a:cubicBezTo>
                  <a:cubicBezTo>
                    <a:pt x="3386714" y="787154"/>
                    <a:pt x="3382054" y="794685"/>
                    <a:pt x="3374877" y="798991"/>
                  </a:cubicBezTo>
                  <a:cubicBezTo>
                    <a:pt x="3366853" y="803806"/>
                    <a:pt x="3357520" y="806631"/>
                    <a:pt x="3348244" y="807868"/>
                  </a:cubicBezTo>
                  <a:cubicBezTo>
                    <a:pt x="3312923" y="812577"/>
                    <a:pt x="3277223" y="813787"/>
                    <a:pt x="3241712" y="816746"/>
                  </a:cubicBezTo>
                  <a:lnTo>
                    <a:pt x="3188446" y="834501"/>
                  </a:lnTo>
                  <a:cubicBezTo>
                    <a:pt x="3179568" y="837460"/>
                    <a:pt x="3170891" y="841109"/>
                    <a:pt x="3161813" y="843379"/>
                  </a:cubicBezTo>
                  <a:cubicBezTo>
                    <a:pt x="3149976" y="846338"/>
                    <a:pt x="3138034" y="848905"/>
                    <a:pt x="3126302" y="852257"/>
                  </a:cubicBezTo>
                  <a:cubicBezTo>
                    <a:pt x="3117304" y="854828"/>
                    <a:pt x="3108933" y="859811"/>
                    <a:pt x="3099669" y="861134"/>
                  </a:cubicBezTo>
                  <a:cubicBezTo>
                    <a:pt x="3067312" y="865756"/>
                    <a:pt x="3034566" y="867053"/>
                    <a:pt x="3002015" y="870012"/>
                  </a:cubicBezTo>
                  <a:cubicBezTo>
                    <a:pt x="2993137" y="875930"/>
                    <a:pt x="2985132" y="883434"/>
                    <a:pt x="2975382" y="887767"/>
                  </a:cubicBezTo>
                  <a:cubicBezTo>
                    <a:pt x="2941773" y="902704"/>
                    <a:pt x="2913079" y="907973"/>
                    <a:pt x="2877727" y="914400"/>
                  </a:cubicBezTo>
                  <a:cubicBezTo>
                    <a:pt x="2860017" y="917620"/>
                    <a:pt x="2842216" y="920319"/>
                    <a:pt x="2824461" y="923278"/>
                  </a:cubicBezTo>
                  <a:cubicBezTo>
                    <a:pt x="2812624" y="929196"/>
                    <a:pt x="2801238" y="936118"/>
                    <a:pt x="2788951" y="941033"/>
                  </a:cubicBezTo>
                  <a:cubicBezTo>
                    <a:pt x="2771574" y="947984"/>
                    <a:pt x="2751258" y="948407"/>
                    <a:pt x="2735685" y="958789"/>
                  </a:cubicBezTo>
                  <a:cubicBezTo>
                    <a:pt x="2726807" y="964707"/>
                    <a:pt x="2718859" y="972341"/>
                    <a:pt x="2709052" y="976544"/>
                  </a:cubicBezTo>
                  <a:cubicBezTo>
                    <a:pt x="2697837" y="981350"/>
                    <a:pt x="2685273" y="982070"/>
                    <a:pt x="2673541" y="985422"/>
                  </a:cubicBezTo>
                  <a:cubicBezTo>
                    <a:pt x="2664543" y="987993"/>
                    <a:pt x="2655786" y="991340"/>
                    <a:pt x="2646908" y="994299"/>
                  </a:cubicBezTo>
                  <a:cubicBezTo>
                    <a:pt x="2612228" y="1028981"/>
                    <a:pt x="2648619" y="997883"/>
                    <a:pt x="2602520" y="1020932"/>
                  </a:cubicBezTo>
                  <a:cubicBezTo>
                    <a:pt x="2533682" y="1055351"/>
                    <a:pt x="2616196" y="1025253"/>
                    <a:pt x="2549254" y="1047565"/>
                  </a:cubicBezTo>
                  <a:cubicBezTo>
                    <a:pt x="2516893" y="1096105"/>
                    <a:pt x="2550051" y="1055911"/>
                    <a:pt x="2495988" y="1091954"/>
                  </a:cubicBezTo>
                  <a:cubicBezTo>
                    <a:pt x="2489024" y="1096597"/>
                    <a:pt x="2484768" y="1104480"/>
                    <a:pt x="2478232" y="1109709"/>
                  </a:cubicBezTo>
                  <a:cubicBezTo>
                    <a:pt x="2469900" y="1116374"/>
                    <a:pt x="2459930" y="1120799"/>
                    <a:pt x="2451599" y="1127464"/>
                  </a:cubicBezTo>
                  <a:cubicBezTo>
                    <a:pt x="2445063" y="1132693"/>
                    <a:pt x="2440380" y="1139991"/>
                    <a:pt x="2433844" y="1145220"/>
                  </a:cubicBezTo>
                  <a:cubicBezTo>
                    <a:pt x="2412932" y="1161950"/>
                    <a:pt x="2396000" y="1168580"/>
                    <a:pt x="2371700" y="1180730"/>
                  </a:cubicBezTo>
                  <a:cubicBezTo>
                    <a:pt x="2326713" y="1225720"/>
                    <a:pt x="2384934" y="1172789"/>
                    <a:pt x="2327312" y="1207363"/>
                  </a:cubicBezTo>
                  <a:cubicBezTo>
                    <a:pt x="2320135" y="1211669"/>
                    <a:pt x="2316093" y="1219890"/>
                    <a:pt x="2309557" y="1225119"/>
                  </a:cubicBezTo>
                  <a:cubicBezTo>
                    <a:pt x="2301226" y="1231784"/>
                    <a:pt x="2291256" y="1236209"/>
                    <a:pt x="2282924" y="1242874"/>
                  </a:cubicBezTo>
                  <a:cubicBezTo>
                    <a:pt x="2276388" y="1248103"/>
                    <a:pt x="2272345" y="1256323"/>
                    <a:pt x="2265168" y="1260629"/>
                  </a:cubicBezTo>
                  <a:cubicBezTo>
                    <a:pt x="2257144" y="1265444"/>
                    <a:pt x="2247413" y="1266548"/>
                    <a:pt x="2238535" y="1269507"/>
                  </a:cubicBezTo>
                  <a:cubicBezTo>
                    <a:pt x="2229657" y="1278385"/>
                    <a:pt x="2222348" y="1289176"/>
                    <a:pt x="2211902" y="1296140"/>
                  </a:cubicBezTo>
                  <a:cubicBezTo>
                    <a:pt x="2131824" y="1349526"/>
                    <a:pt x="2242450" y="1252928"/>
                    <a:pt x="2158636" y="1322773"/>
                  </a:cubicBezTo>
                  <a:cubicBezTo>
                    <a:pt x="2148991" y="1330810"/>
                    <a:pt x="2141648" y="1341369"/>
                    <a:pt x="2132003" y="1349406"/>
                  </a:cubicBezTo>
                  <a:cubicBezTo>
                    <a:pt x="2123806" y="1356236"/>
                    <a:pt x="2113701" y="1360496"/>
                    <a:pt x="2105370" y="1367161"/>
                  </a:cubicBezTo>
                  <a:cubicBezTo>
                    <a:pt x="2098834" y="1372390"/>
                    <a:pt x="2094792" y="1380611"/>
                    <a:pt x="2087615" y="1384917"/>
                  </a:cubicBezTo>
                  <a:cubicBezTo>
                    <a:pt x="2079591" y="1389732"/>
                    <a:pt x="2069583" y="1390108"/>
                    <a:pt x="2060982" y="1393794"/>
                  </a:cubicBezTo>
                  <a:cubicBezTo>
                    <a:pt x="2048818" y="1399007"/>
                    <a:pt x="2037635" y="1406337"/>
                    <a:pt x="2025471" y="1411550"/>
                  </a:cubicBezTo>
                  <a:cubicBezTo>
                    <a:pt x="2001590" y="1421785"/>
                    <a:pt x="1980495" y="1424096"/>
                    <a:pt x="1954450" y="1429305"/>
                  </a:cubicBezTo>
                  <a:cubicBezTo>
                    <a:pt x="1883247" y="1458973"/>
                    <a:pt x="1866320" y="1474199"/>
                    <a:pt x="1803529" y="1482571"/>
                  </a:cubicBezTo>
                  <a:cubicBezTo>
                    <a:pt x="1774050" y="1486502"/>
                    <a:pt x="1744345" y="1488490"/>
                    <a:pt x="1714753" y="1491449"/>
                  </a:cubicBezTo>
                  <a:cubicBezTo>
                    <a:pt x="1585885" y="1523663"/>
                    <a:pt x="1794048" y="1473767"/>
                    <a:pt x="1439545" y="1518082"/>
                  </a:cubicBezTo>
                  <a:cubicBezTo>
                    <a:pt x="1330238" y="1531746"/>
                    <a:pt x="1392312" y="1525130"/>
                    <a:pt x="1253114" y="1535837"/>
                  </a:cubicBezTo>
                  <a:cubicBezTo>
                    <a:pt x="1202807" y="1532878"/>
                    <a:pt x="1152398" y="1531326"/>
                    <a:pt x="1102193" y="1526960"/>
                  </a:cubicBezTo>
                  <a:cubicBezTo>
                    <a:pt x="1084260" y="1525401"/>
                    <a:pt x="1066817" y="1520070"/>
                    <a:pt x="1048927" y="1518082"/>
                  </a:cubicBezTo>
                  <a:cubicBezTo>
                    <a:pt x="986884" y="1511188"/>
                    <a:pt x="862496" y="1500326"/>
                    <a:pt x="862496" y="1500326"/>
                  </a:cubicBezTo>
                  <a:cubicBezTo>
                    <a:pt x="772961" y="1470483"/>
                    <a:pt x="911863" y="1516024"/>
                    <a:pt x="800353" y="1482571"/>
                  </a:cubicBezTo>
                  <a:cubicBezTo>
                    <a:pt x="800318" y="1482561"/>
                    <a:pt x="733788" y="1460383"/>
                    <a:pt x="720454" y="1455938"/>
                  </a:cubicBezTo>
                  <a:lnTo>
                    <a:pt x="693821" y="1447060"/>
                  </a:lnTo>
                  <a:lnTo>
                    <a:pt x="667188" y="1438183"/>
                  </a:lnTo>
                  <a:cubicBezTo>
                    <a:pt x="656907" y="1424475"/>
                    <a:pt x="638927" y="1397013"/>
                    <a:pt x="622799" y="1384917"/>
                  </a:cubicBezTo>
                  <a:cubicBezTo>
                    <a:pt x="589339" y="1359822"/>
                    <a:pt x="564336" y="1349297"/>
                    <a:pt x="534023" y="1322773"/>
                  </a:cubicBezTo>
                  <a:cubicBezTo>
                    <a:pt x="465139" y="1262499"/>
                    <a:pt x="528903" y="1307522"/>
                    <a:pt x="471879" y="1269507"/>
                  </a:cubicBezTo>
                  <a:cubicBezTo>
                    <a:pt x="417231" y="1187534"/>
                    <a:pt x="486968" y="1288368"/>
                    <a:pt x="436368" y="1225119"/>
                  </a:cubicBezTo>
                  <a:cubicBezTo>
                    <a:pt x="380465" y="1155242"/>
                    <a:pt x="461596" y="1248009"/>
                    <a:pt x="400858" y="1162975"/>
                  </a:cubicBezTo>
                  <a:cubicBezTo>
                    <a:pt x="393561" y="1152759"/>
                    <a:pt x="383103" y="1145220"/>
                    <a:pt x="374225" y="1136342"/>
                  </a:cubicBezTo>
                  <a:cubicBezTo>
                    <a:pt x="371266" y="1124505"/>
                    <a:pt x="370804" y="1111744"/>
                    <a:pt x="365347" y="1100831"/>
                  </a:cubicBezTo>
                  <a:cubicBezTo>
                    <a:pt x="355804" y="1081745"/>
                    <a:pt x="329836" y="1047565"/>
                    <a:pt x="329836" y="1047565"/>
                  </a:cubicBezTo>
                  <a:cubicBezTo>
                    <a:pt x="326877" y="1038687"/>
                    <a:pt x="324831" y="1029451"/>
                    <a:pt x="320959" y="1020932"/>
                  </a:cubicBezTo>
                  <a:cubicBezTo>
                    <a:pt x="310006" y="996836"/>
                    <a:pt x="285448" y="949911"/>
                    <a:pt x="285448" y="949911"/>
                  </a:cubicBezTo>
                  <a:cubicBezTo>
                    <a:pt x="276215" y="903749"/>
                    <a:pt x="275263" y="901467"/>
                    <a:pt x="267692" y="852257"/>
                  </a:cubicBezTo>
                  <a:cubicBezTo>
                    <a:pt x="264510" y="831575"/>
                    <a:pt x="263520" y="810502"/>
                    <a:pt x="258815" y="790113"/>
                  </a:cubicBezTo>
                  <a:cubicBezTo>
                    <a:pt x="254607" y="771876"/>
                    <a:pt x="246978" y="754602"/>
                    <a:pt x="241059" y="736847"/>
                  </a:cubicBezTo>
                  <a:cubicBezTo>
                    <a:pt x="238100" y="707255"/>
                    <a:pt x="235657" y="677606"/>
                    <a:pt x="232182" y="648070"/>
                  </a:cubicBezTo>
                  <a:cubicBezTo>
                    <a:pt x="229737" y="627288"/>
                    <a:pt x="231075" y="605354"/>
                    <a:pt x="223304" y="585926"/>
                  </a:cubicBezTo>
                  <a:cubicBezTo>
                    <a:pt x="218641" y="574269"/>
                    <a:pt x="205549" y="568171"/>
                    <a:pt x="196671" y="559293"/>
                  </a:cubicBezTo>
                  <a:cubicBezTo>
                    <a:pt x="185508" y="525805"/>
                    <a:pt x="182807" y="509916"/>
                    <a:pt x="152283" y="479394"/>
                  </a:cubicBezTo>
                  <a:cubicBezTo>
                    <a:pt x="146364" y="473476"/>
                    <a:pt x="139756" y="468175"/>
                    <a:pt x="134527" y="461639"/>
                  </a:cubicBezTo>
                  <a:cubicBezTo>
                    <a:pt x="127862" y="453308"/>
                    <a:pt x="124317" y="442551"/>
                    <a:pt x="116772" y="435006"/>
                  </a:cubicBezTo>
                  <a:cubicBezTo>
                    <a:pt x="109227" y="427461"/>
                    <a:pt x="98470" y="423916"/>
                    <a:pt x="90139" y="417251"/>
                  </a:cubicBezTo>
                  <a:cubicBezTo>
                    <a:pt x="83603" y="412022"/>
                    <a:pt x="78302" y="405414"/>
                    <a:pt x="72384" y="399495"/>
                  </a:cubicBezTo>
                  <a:cubicBezTo>
                    <a:pt x="55323" y="314195"/>
                    <a:pt x="75154" y="393104"/>
                    <a:pt x="45751" y="319596"/>
                  </a:cubicBezTo>
                  <a:cubicBezTo>
                    <a:pt x="38800" y="302219"/>
                    <a:pt x="33913" y="284085"/>
                    <a:pt x="27995" y="266330"/>
                  </a:cubicBezTo>
                  <a:lnTo>
                    <a:pt x="19118" y="239697"/>
                  </a:lnTo>
                  <a:cubicBezTo>
                    <a:pt x="22077" y="177553"/>
                    <a:pt x="-31026" y="72940"/>
                    <a:pt x="27995" y="53266"/>
                  </a:cubicBezTo>
                  <a:cubicBezTo>
                    <a:pt x="193654" y="-1953"/>
                    <a:pt x="377249" y="56514"/>
                    <a:pt x="551778" y="62144"/>
                  </a:cubicBezTo>
                  <a:cubicBezTo>
                    <a:pt x="561131" y="62446"/>
                    <a:pt x="569235" y="69187"/>
                    <a:pt x="578411" y="71022"/>
                  </a:cubicBezTo>
                  <a:cubicBezTo>
                    <a:pt x="598814" y="75103"/>
                    <a:pt x="694312" y="86619"/>
                    <a:pt x="711576" y="88777"/>
                  </a:cubicBezTo>
                  <a:cubicBezTo>
                    <a:pt x="753005" y="85818"/>
                    <a:pt x="794613" y="84752"/>
                    <a:pt x="835863" y="79899"/>
                  </a:cubicBezTo>
                  <a:cubicBezTo>
                    <a:pt x="845157" y="78806"/>
                    <a:pt x="853498" y="73593"/>
                    <a:pt x="862496" y="71022"/>
                  </a:cubicBezTo>
                  <a:cubicBezTo>
                    <a:pt x="885047" y="64579"/>
                    <a:pt x="930854" y="54117"/>
                    <a:pt x="951273" y="53266"/>
                  </a:cubicBezTo>
                  <a:cubicBezTo>
                    <a:pt x="1075488" y="48090"/>
                    <a:pt x="1199855" y="47659"/>
                    <a:pt x="1324135" y="44389"/>
                  </a:cubicBezTo>
                  <a:lnTo>
                    <a:pt x="1625976" y="35511"/>
                  </a:lnTo>
                  <a:cubicBezTo>
                    <a:pt x="1637813" y="32552"/>
                    <a:pt x="1649755" y="29985"/>
                    <a:pt x="1661487" y="26633"/>
                  </a:cubicBezTo>
                  <a:cubicBezTo>
                    <a:pt x="1691031" y="18192"/>
                    <a:pt x="1690339" y="14427"/>
                    <a:pt x="1723630" y="8878"/>
                  </a:cubicBezTo>
                  <a:cubicBezTo>
                    <a:pt x="1747164" y="4956"/>
                    <a:pt x="1770978" y="2959"/>
                    <a:pt x="1794652" y="0"/>
                  </a:cubicBezTo>
                  <a:cubicBezTo>
                    <a:pt x="1923545" y="4445"/>
                    <a:pt x="2048717" y="5597"/>
                    <a:pt x="2176392" y="17756"/>
                  </a:cubicBezTo>
                  <a:cubicBezTo>
                    <a:pt x="2197222" y="19740"/>
                    <a:pt x="2217821" y="23674"/>
                    <a:pt x="2238535" y="26633"/>
                  </a:cubicBezTo>
                  <a:cubicBezTo>
                    <a:pt x="2247413" y="29592"/>
                    <a:pt x="2255937" y="33973"/>
                    <a:pt x="2265168" y="35511"/>
                  </a:cubicBezTo>
                  <a:cubicBezTo>
                    <a:pt x="2379604" y="54584"/>
                    <a:pt x="2391828" y="38314"/>
                    <a:pt x="2540376" y="35511"/>
                  </a:cubicBezTo>
                  <a:lnTo>
                    <a:pt x="4129479" y="17756"/>
                  </a:lnTo>
                  <a:cubicBezTo>
                    <a:pt x="4179786" y="20715"/>
                    <a:pt x="4230429" y="20115"/>
                    <a:pt x="4280399" y="26633"/>
                  </a:cubicBezTo>
                  <a:cubicBezTo>
                    <a:pt x="4298958" y="29054"/>
                    <a:pt x="4333665" y="44389"/>
                    <a:pt x="4333665" y="44389"/>
                  </a:cubicBezTo>
                  <a:cubicBezTo>
                    <a:pt x="4344415" y="76637"/>
                    <a:pt x="4372135" y="72501"/>
                    <a:pt x="4369176" y="7989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111C1868-AE60-4A90-9E84-3A27F51E1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704" y="1557337"/>
            <a:ext cx="2064327" cy="135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83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CB4BA463-F682-433E-BB7F-33E31B7C1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23FFF98-7E28-44C1-9A70-1994746B766B}"/>
              </a:ext>
            </a:extLst>
          </p:cNvPr>
          <p:cNvSpPr txBox="1"/>
          <p:nvPr/>
        </p:nvSpPr>
        <p:spPr>
          <a:xfrm>
            <a:off x="10108407" y="5790505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B9B50AB-CAFD-4163-8F7A-D5FFF061B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301" y="1438972"/>
            <a:ext cx="1629284" cy="62557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8B6A97A-7CE6-4190-8B4F-7FD102BE9E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777" t="35556" r="23544" b="21553"/>
          <a:stretch/>
        </p:blipFill>
        <p:spPr>
          <a:xfrm>
            <a:off x="3050380" y="2135980"/>
            <a:ext cx="8329613" cy="359330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F3A2A57-895B-4D84-B963-9A4BC66007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796" t="28997" r="23544" b="64647"/>
          <a:stretch/>
        </p:blipFill>
        <p:spPr>
          <a:xfrm>
            <a:off x="5584646" y="1565374"/>
            <a:ext cx="4523761" cy="49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7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963FE7D1-AABC-49EA-A692-268699F18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25F31E9-9430-496A-8B13-37985A6C2064}"/>
              </a:ext>
            </a:extLst>
          </p:cNvPr>
          <p:cNvSpPr txBox="1"/>
          <p:nvPr/>
        </p:nvSpPr>
        <p:spPr>
          <a:xfrm>
            <a:off x="10108406" y="5473005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ADC1E80-C3BE-4CAC-95A9-A799E5CE5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195" y="1543050"/>
            <a:ext cx="1629285" cy="52863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5879650-C949-4AE9-B1B2-AD7D592F31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374" t="19806" r="26820" b="46662"/>
          <a:stretch/>
        </p:blipFill>
        <p:spPr>
          <a:xfrm>
            <a:off x="2824121" y="2367442"/>
            <a:ext cx="8462724" cy="320487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BA92506-0D0F-4C94-89D8-39DD73A3FD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796" t="28997" r="23544" b="64647"/>
          <a:stretch/>
        </p:blipFill>
        <p:spPr>
          <a:xfrm>
            <a:off x="6243638" y="1543050"/>
            <a:ext cx="3916542" cy="52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0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9EFE9314-9E4E-413A-AC79-3BAA28CE6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25F31E9-9430-496A-8B13-37985A6C2064}"/>
              </a:ext>
            </a:extLst>
          </p:cNvPr>
          <p:cNvSpPr txBox="1"/>
          <p:nvPr/>
        </p:nvSpPr>
        <p:spPr>
          <a:xfrm>
            <a:off x="10108406" y="5473005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ADC1E80-C3BE-4CAC-95A9-A799E5CE5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195" y="1543050"/>
            <a:ext cx="1629285" cy="52863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BA92506-0D0F-4C94-89D8-39DD73A3FD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796" t="28997" r="23544" b="64647"/>
          <a:stretch/>
        </p:blipFill>
        <p:spPr>
          <a:xfrm>
            <a:off x="6243638" y="1543050"/>
            <a:ext cx="3916542" cy="52863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FE90088-8031-442A-8964-F82C314427E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374" t="55605" r="26820" b="11456"/>
          <a:stretch/>
        </p:blipFill>
        <p:spPr>
          <a:xfrm>
            <a:off x="3019559" y="2290891"/>
            <a:ext cx="8553803" cy="31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99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8C5B958-DAD5-4449-A313-DF886B25F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25F31E9-9430-496A-8B13-37985A6C2064}"/>
              </a:ext>
            </a:extLst>
          </p:cNvPr>
          <p:cNvSpPr txBox="1"/>
          <p:nvPr/>
        </p:nvSpPr>
        <p:spPr>
          <a:xfrm>
            <a:off x="10108406" y="5473005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BD4A1D5-0B4E-4166-BB8C-097E13E864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00" t="36116" r="26675" b="32945"/>
          <a:stretch/>
        </p:blipFill>
        <p:spPr>
          <a:xfrm>
            <a:off x="2228850" y="1728119"/>
            <a:ext cx="9238544" cy="345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2339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شاشة عريضة</PresentationFormat>
  <Paragraphs>18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2021-10-18T17:04:56Z</dcterms:created>
  <dcterms:modified xsi:type="dcterms:W3CDTF">2021-10-18T17:05:56Z</dcterms:modified>
</cp:coreProperties>
</file>