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302" r:id="rId3"/>
    <p:sldId id="261" r:id="rId4"/>
    <p:sldId id="286" r:id="rId5"/>
    <p:sldId id="303" r:id="rId6"/>
    <p:sldId id="258" r:id="rId7"/>
    <p:sldId id="304" r:id="rId8"/>
    <p:sldId id="264" r:id="rId9"/>
    <p:sldId id="305" r:id="rId10"/>
    <p:sldId id="291" r:id="rId11"/>
    <p:sldId id="299" r:id="rId12"/>
    <p:sldId id="306" r:id="rId13"/>
    <p:sldId id="29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7"/>
    <a:srgbClr val="EA0000"/>
    <a:srgbClr val="DFBBDB"/>
    <a:srgbClr val="B563AB"/>
    <a:srgbClr val="DAEFC3"/>
    <a:srgbClr val="D4E9F4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7.wdp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microsoft.com/office/2007/relationships/hdphoto" Target="../media/hdphoto8.wdp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microsoft.com/office/2007/relationships/hdphoto" Target="../media/hdphoto9.wdp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8.wdp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9.wdp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11.wdp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microsoft.com/office/2007/relationships/hdphoto" Target="../media/hdphoto2.wdp"/><Relationship Id="rId1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006038" y="1007723"/>
            <a:ext cx="2551611" cy="21360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2817459" y="977152"/>
            <a:ext cx="3609250" cy="2103729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7267234" y="1633517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028379" y="1598681"/>
            <a:ext cx="30829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أقرب الأعداد إلى أقرب عشرة وإلى أقرب مئة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735" b="93450" l="498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40762" b="5905"/>
          <a:stretch/>
        </p:blipFill>
        <p:spPr>
          <a:xfrm>
            <a:off x="6426709" y="3058126"/>
            <a:ext cx="2862637" cy="311946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56" b="94409" l="160" r="50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48730" b="5016"/>
          <a:stretch/>
        </p:blipFill>
        <p:spPr>
          <a:xfrm>
            <a:off x="2777667" y="3080881"/>
            <a:ext cx="2991500" cy="32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9"/>
          <a:stretch/>
        </p:blipFill>
        <p:spPr>
          <a:xfrm>
            <a:off x="1162573" y="4057291"/>
            <a:ext cx="10373373" cy="145613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727" r="260" b="57253"/>
          <a:stretch/>
        </p:blipFill>
        <p:spPr>
          <a:xfrm>
            <a:off x="734900" y="1726834"/>
            <a:ext cx="10441796" cy="1568681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3191714" y="1124649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عشرة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7548185" y="3528203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مئة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9334599" y="1825861"/>
            <a:ext cx="5845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285503" y="1825861"/>
            <a:ext cx="67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489033" y="1824072"/>
            <a:ext cx="67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67784" y="1824072"/>
            <a:ext cx="67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926286" y="2627029"/>
            <a:ext cx="8634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955798" y="2627029"/>
            <a:ext cx="9028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3191714" y="2627029"/>
            <a:ext cx="809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61258" y="2627029"/>
            <a:ext cx="911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9213670" y="4104238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6193036" y="4104238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3415139" y="4099879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519136" y="4097781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9213670" y="4900938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6213797" y="4897107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3092236" y="4904995"/>
            <a:ext cx="114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1058643" y="5316629"/>
            <a:ext cx="114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29461" r="825" b="51904"/>
          <a:stretch/>
        </p:blipFill>
        <p:spPr>
          <a:xfrm>
            <a:off x="860970" y="4223058"/>
            <a:ext cx="10911840" cy="86214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b="68795"/>
          <a:stretch/>
        </p:blipFill>
        <p:spPr>
          <a:xfrm>
            <a:off x="796829" y="1544981"/>
            <a:ext cx="10498209" cy="1443699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499575" y="3135052"/>
            <a:ext cx="735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قرب فهد إلى أقرب مئة ، لأن تقريب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أقرب عشره 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790227" y="5169733"/>
            <a:ext cx="2596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 تقريبًا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9" y="2464946"/>
            <a:ext cx="1801878" cy="18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47312" r="825" b="23135"/>
          <a:stretch/>
        </p:blipFill>
        <p:spPr>
          <a:xfrm>
            <a:off x="818408" y="1522539"/>
            <a:ext cx="10410380" cy="1367245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947156" y="2763458"/>
            <a:ext cx="2596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٢٢٨ + ٢٥ = ٢٥٣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76990" r="825" b="3245"/>
          <a:stretch/>
        </p:blipFill>
        <p:spPr>
          <a:xfrm>
            <a:off x="911697" y="4120859"/>
            <a:ext cx="10719337" cy="914400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4947156" y="3291035"/>
            <a:ext cx="2596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خرزة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32063" y="5083958"/>
            <a:ext cx="3392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١٤٨٦ - ١٢٥٢ = ٢٣٤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48391" y="5655285"/>
            <a:ext cx="2596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096" l="9511" r="91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5" r="8940" b="8571"/>
          <a:stretch/>
        </p:blipFill>
        <p:spPr>
          <a:xfrm>
            <a:off x="1161295" y="2264979"/>
            <a:ext cx="1816382" cy="2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3"/>
          <a:stretch/>
        </p:blipFill>
        <p:spPr>
          <a:xfrm>
            <a:off x="600375" y="1782951"/>
            <a:ext cx="10866372" cy="1397937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1894606" y="3414218"/>
            <a:ext cx="81928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جميع الأعداد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٤٤٩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 تقريبها لأقرب مئة يكون الناتج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٤٠٠ </a:t>
            </a:r>
            <a:endParaRPr lang="ar-SA" sz="2400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34356" b="42484"/>
          <a:stretch/>
        </p:blipFill>
        <p:spPr>
          <a:xfrm>
            <a:off x="1665301" y="4109214"/>
            <a:ext cx="9137204" cy="9144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5808996" y="2715604"/>
            <a:ext cx="914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٣٧٦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745423" y="5199727"/>
            <a:ext cx="81928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عندما أقرب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٢٣٨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أقرب عشرة يكون الناتج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٢٤٠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وعندما أقربه إلى أقرب مئة يكون الناتج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  </a:t>
            </a:r>
            <a:endParaRPr lang="ar-SA" sz="24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" b="99400" l="0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90" y="3119242"/>
            <a:ext cx="1481393" cy="1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1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006038" y="1007723"/>
            <a:ext cx="2551611" cy="21360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2817459" y="977152"/>
            <a:ext cx="3609250" cy="2103729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525106" y="1738534"/>
            <a:ext cx="1913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الـتـقـريـب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139508" y="1655256"/>
            <a:ext cx="21689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735" b="93450" l="498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40762" b="5905"/>
          <a:stretch/>
        </p:blipFill>
        <p:spPr>
          <a:xfrm>
            <a:off x="6426709" y="3058126"/>
            <a:ext cx="2862637" cy="311946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56" b="94409" l="160" r="50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48730" b="5016"/>
          <a:stretch/>
        </p:blipFill>
        <p:spPr>
          <a:xfrm>
            <a:off x="2777667" y="3080881"/>
            <a:ext cx="2991500" cy="32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36" b="438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57017"/>
          <a:stretch/>
        </p:blipFill>
        <p:spPr>
          <a:xfrm>
            <a:off x="2850045" y="4384670"/>
            <a:ext cx="5912508" cy="1515601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4703539" y="2102911"/>
            <a:ext cx="606932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تستعمل سارة الحاسوب </a:t>
            </a:r>
            <a:r>
              <a:rPr lang="ku-Arab-IQ" sz="2800" b="1" dirty="0" smtClean="0"/>
              <a:t>٦٢ </a:t>
            </a:r>
            <a:r>
              <a:rPr lang="ar-SA" sz="2800" b="1" dirty="0" smtClean="0"/>
              <a:t>دقيقة يوميًا . </a:t>
            </a:r>
          </a:p>
          <a:p>
            <a:pPr algn="ctr"/>
            <a:r>
              <a:rPr lang="ar-SA" sz="2800" b="1" dirty="0" smtClean="0"/>
              <a:t>أما أختها ريما فتستعمله مدة </a:t>
            </a:r>
            <a:r>
              <a:rPr lang="ku-Arab-IQ" sz="2800" b="1" dirty="0" smtClean="0"/>
              <a:t>١١٦ </a:t>
            </a:r>
            <a:r>
              <a:rPr lang="ar-SA" sz="2800" b="1" dirty="0" smtClean="0"/>
              <a:t>دقيقة يوميًا . </a:t>
            </a:r>
          </a:p>
          <a:p>
            <a:pPr algn="ctr"/>
            <a:r>
              <a:rPr lang="ar-SA" sz="2800" b="1" dirty="0" smtClean="0"/>
              <a:t>فكم دقيقة تقريبًا تستعمل كل منهما الحاسوب ؟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481511" y="4792962"/>
            <a:ext cx="50402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يُستعمل </a:t>
            </a:r>
            <a:r>
              <a:rPr lang="ar-SA" sz="2800" b="1" dirty="0" smtClean="0">
                <a:solidFill>
                  <a:srgbClr val="FF0000"/>
                </a:solidFill>
              </a:rPr>
              <a:t>التقريب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لتحويل الأعداد إلى أعدادٍ يسهل التعامل معها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0426" y="1833796"/>
            <a:ext cx="2497757" cy="21464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867" l="82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9175" r="10968" b="6873"/>
          <a:stretch/>
        </p:blipFill>
        <p:spPr>
          <a:xfrm>
            <a:off x="8485824" y="3911805"/>
            <a:ext cx="1807219" cy="20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518742" y="2970574"/>
            <a:ext cx="2327698" cy="147982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9457713" y="2967435"/>
            <a:ext cx="2327698" cy="147982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 b="82023"/>
          <a:stretch/>
        </p:blipFill>
        <p:spPr>
          <a:xfrm>
            <a:off x="2841998" y="3398514"/>
            <a:ext cx="6643918" cy="836671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420942" y="5858113"/>
            <a:ext cx="5267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استعملت سارة الحاسوب </a:t>
            </a:r>
            <a:r>
              <a:rPr lang="ku-Arab-IQ" sz="2400" b="1" dirty="0" smtClean="0">
                <a:solidFill>
                  <a:srgbClr val="C00000"/>
                </a:solidFill>
              </a:rPr>
              <a:t>٦٠ </a:t>
            </a:r>
            <a:r>
              <a:rPr lang="ar-SA" sz="2400" b="1" dirty="0" smtClean="0">
                <a:solidFill>
                  <a:srgbClr val="C00000"/>
                </a:solidFill>
              </a:rPr>
              <a:t>دقيقة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586" b="82023"/>
          <a:stretch/>
        </p:blipFill>
        <p:spPr>
          <a:xfrm>
            <a:off x="5203413" y="1088270"/>
            <a:ext cx="5643884" cy="5837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 b="64454"/>
          <a:stretch/>
        </p:blipFill>
        <p:spPr>
          <a:xfrm>
            <a:off x="3551092" y="1664740"/>
            <a:ext cx="7300366" cy="69974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717160" y="3372170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عشرة 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٦٢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٦٠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597791" y="3383447"/>
            <a:ext cx="20046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عشرة 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٦٢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٧٠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908783" y="2505770"/>
            <a:ext cx="7149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خط الأعداد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وأعين عليه العدد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rgbClr val="FF0000"/>
                </a:solidFill>
              </a:rPr>
              <a:t>٦٢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409352" y="4488136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396897" y="5152616"/>
            <a:ext cx="3316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036866" y="3491036"/>
            <a:ext cx="468258" cy="6618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8807947" y="3482321"/>
            <a:ext cx="468258" cy="6618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نحني إلى الأسفل 11"/>
          <p:cNvSpPr/>
          <p:nvPr/>
        </p:nvSpPr>
        <p:spPr>
          <a:xfrm flipH="1">
            <a:off x="3249597" y="3159025"/>
            <a:ext cx="1188496" cy="364996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>
            <a:off x="4532550" y="3035196"/>
            <a:ext cx="4529639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46" grpId="0"/>
      <p:bldP spid="47" grpId="0"/>
      <p:bldP spid="48" grpId="0"/>
      <p:bldP spid="11" grpId="0" animBg="1"/>
      <p:bldP spid="49" grpId="0" animBg="1"/>
      <p:bldP spid="12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93"/>
          <a:stretch/>
        </p:blipFill>
        <p:spPr>
          <a:xfrm>
            <a:off x="2780860" y="3439202"/>
            <a:ext cx="6788717" cy="842793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518742" y="2970574"/>
            <a:ext cx="2327698" cy="147982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9457713" y="2967435"/>
            <a:ext cx="2327698" cy="1479829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420942" y="5858113"/>
            <a:ext cx="5267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استعملت ريما الحاسوب </a:t>
            </a:r>
            <a:r>
              <a:rPr lang="ku-Arab-IQ" sz="2400" b="1" dirty="0" smtClean="0">
                <a:solidFill>
                  <a:srgbClr val="C00000"/>
                </a:solidFill>
              </a:rPr>
              <a:t>١٢٠ </a:t>
            </a:r>
            <a:r>
              <a:rPr lang="ar-SA" sz="2400" b="1" dirty="0" smtClean="0">
                <a:solidFill>
                  <a:srgbClr val="C00000"/>
                </a:solidFill>
              </a:rPr>
              <a:t>دقيقة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586" b="82023"/>
          <a:stretch/>
        </p:blipFill>
        <p:spPr>
          <a:xfrm>
            <a:off x="5203413" y="1088270"/>
            <a:ext cx="5643884" cy="58377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717160" y="3372170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عشرة 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١١٦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١١٠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597791" y="3383447"/>
            <a:ext cx="20046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عشرة 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١١٦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١٢٠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818632" y="2497409"/>
            <a:ext cx="7149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خط الأعداد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وأعين عليه العدد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rgbClr val="FF0000"/>
                </a:solidFill>
              </a:rPr>
              <a:t>١١٦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409352" y="4488136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396897" y="5152616"/>
            <a:ext cx="3316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961797" y="3507529"/>
            <a:ext cx="575593" cy="7744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8807946" y="3499739"/>
            <a:ext cx="580101" cy="7822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نحني إلى الأسفل 11"/>
          <p:cNvSpPr/>
          <p:nvPr/>
        </p:nvSpPr>
        <p:spPr>
          <a:xfrm flipH="1">
            <a:off x="3249594" y="3035195"/>
            <a:ext cx="3509913" cy="488826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>
            <a:off x="6762410" y="3035196"/>
            <a:ext cx="2352033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6"/>
          <a:stretch/>
        </p:blipFill>
        <p:spPr>
          <a:xfrm>
            <a:off x="3954219" y="1712407"/>
            <a:ext cx="6942422" cy="7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46" grpId="0"/>
      <p:bldP spid="47" grpId="0"/>
      <p:bldP spid="48" grpId="0"/>
      <p:bldP spid="11" grpId="0" animBg="1"/>
      <p:bldP spid="49" grpId="0" animBg="1"/>
      <p:bldP spid="12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08" b="84511" l="9918" r="88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21645" r="12413" b="15302"/>
          <a:stretch/>
        </p:blipFill>
        <p:spPr>
          <a:xfrm>
            <a:off x="488288" y="815015"/>
            <a:ext cx="2362643" cy="2125739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56603" y="1993987"/>
            <a:ext cx="17906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يمكن تقريب الأعداد إلى أقرب مئة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r="1804" b="86457"/>
          <a:stretch/>
        </p:blipFill>
        <p:spPr>
          <a:xfrm>
            <a:off x="5074961" y="1051550"/>
            <a:ext cx="5830389" cy="6245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r="1814" b="61556"/>
          <a:stretch/>
        </p:blipFill>
        <p:spPr>
          <a:xfrm>
            <a:off x="2783277" y="1732120"/>
            <a:ext cx="8122073" cy="128986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8"/>
          <a:stretch/>
        </p:blipFill>
        <p:spPr>
          <a:xfrm>
            <a:off x="2901549" y="3393258"/>
            <a:ext cx="6691732" cy="74835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547180" y="2940754"/>
            <a:ext cx="2327698" cy="1479829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736658" y="3400410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مئة 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٢٦٧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9535542" y="3028850"/>
            <a:ext cx="2327698" cy="1479829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9738175" y="3478952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مئة 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٢٦٧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٣٠٠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3065564" y="3411718"/>
            <a:ext cx="575593" cy="7744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8814636" y="3411718"/>
            <a:ext cx="575593" cy="7744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2409352" y="4488136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96897" y="5152616"/>
            <a:ext cx="3316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103665" y="5811199"/>
            <a:ext cx="59692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عدد الصفحات التي قرأها حسين </a:t>
            </a:r>
            <a:r>
              <a:rPr lang="ku-Arab-IQ" sz="2400" b="1" dirty="0" smtClean="0">
                <a:solidFill>
                  <a:srgbClr val="C00000"/>
                </a:solidFill>
              </a:rPr>
              <a:t>٣٠٠ </a:t>
            </a:r>
            <a:r>
              <a:rPr lang="ar-SA" sz="2400" b="1" dirty="0" smtClean="0">
                <a:solidFill>
                  <a:srgbClr val="C00000"/>
                </a:solidFill>
              </a:rPr>
              <a:t>صفحة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سهم منحني إلى الأسفل 47"/>
          <p:cNvSpPr/>
          <p:nvPr/>
        </p:nvSpPr>
        <p:spPr>
          <a:xfrm>
            <a:off x="7206425" y="2877361"/>
            <a:ext cx="2012787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9" name="سهم منحني إلى الأسفل 48"/>
          <p:cNvSpPr/>
          <p:nvPr/>
        </p:nvSpPr>
        <p:spPr>
          <a:xfrm flipH="1">
            <a:off x="3331493" y="2812869"/>
            <a:ext cx="3795578" cy="511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23283"/>
          <a:stretch/>
        </p:blipFill>
        <p:spPr>
          <a:xfrm>
            <a:off x="955527" y="1032747"/>
            <a:ext cx="1360722" cy="20356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3"/>
          <a:stretch/>
        </p:blipFill>
        <p:spPr>
          <a:xfrm>
            <a:off x="3035714" y="3612690"/>
            <a:ext cx="6530287" cy="81473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2"/>
          <a:stretch/>
        </p:blipFill>
        <p:spPr>
          <a:xfrm>
            <a:off x="2488970" y="1736158"/>
            <a:ext cx="8416380" cy="1343709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r="1804" b="86457"/>
          <a:stretch/>
        </p:blipFill>
        <p:spPr>
          <a:xfrm>
            <a:off x="5074961" y="1051550"/>
            <a:ext cx="5830389" cy="62451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597492" y="3128499"/>
            <a:ext cx="2371457" cy="1507649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813559" y="3530693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مئة أقل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١٤٢٣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١٤٠٠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2" b="24063"/>
          <a:stretch/>
        </p:blipFill>
        <p:spPr>
          <a:xfrm>
            <a:off x="9501551" y="3238785"/>
            <a:ext cx="2397885" cy="1524450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9705928" y="3688337"/>
            <a:ext cx="19207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أقرب مئة أكبر من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١٤٢٣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هي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١٥٠٠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3152654" y="3672982"/>
            <a:ext cx="575593" cy="7744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8788509" y="3664267"/>
            <a:ext cx="575593" cy="7744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2409352" y="4653604"/>
            <a:ext cx="7291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١٤٢٣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١٥٠٠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259893" y="5273287"/>
            <a:ext cx="36568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أقرّب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١٤٢٣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١٤٠٠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894958" y="5892970"/>
            <a:ext cx="4508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جمعت سارة </a:t>
            </a:r>
            <a:r>
              <a:rPr lang="ku-Arab-IQ" sz="2400" b="1" dirty="0" smtClean="0">
                <a:solidFill>
                  <a:srgbClr val="C00000"/>
                </a:solidFill>
              </a:rPr>
              <a:t>١٤٠٠ </a:t>
            </a:r>
            <a:r>
              <a:rPr lang="ar-SA" sz="2400" b="1" dirty="0" smtClean="0">
                <a:solidFill>
                  <a:srgbClr val="C00000"/>
                </a:solidFill>
              </a:rPr>
              <a:t>ريالًا تقريبًا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 flipH="1">
            <a:off x="3283582" y="3163763"/>
            <a:ext cx="1372487" cy="364996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سهم منحني إلى الأسفل 50"/>
          <p:cNvSpPr/>
          <p:nvPr/>
        </p:nvSpPr>
        <p:spPr>
          <a:xfrm>
            <a:off x="4773078" y="3033690"/>
            <a:ext cx="4331999" cy="495069"/>
          </a:xfrm>
          <a:prstGeom prst="curvedDownArrow">
            <a:avLst>
              <a:gd name="adj1" fmla="val 17139"/>
              <a:gd name="adj2" fmla="val 58463"/>
              <a:gd name="adj3" fmla="val 194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44" grpId="0" animBg="1"/>
      <p:bldP spid="45" grpId="0"/>
      <p:bldP spid="46" grpId="0"/>
      <p:bldP spid="47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b="82990"/>
          <a:stretch/>
        </p:blipFill>
        <p:spPr>
          <a:xfrm>
            <a:off x="6650762" y="3821460"/>
            <a:ext cx="4768355" cy="6958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1"/>
          <a:stretch/>
        </p:blipFill>
        <p:spPr>
          <a:xfrm>
            <a:off x="515497" y="1867159"/>
            <a:ext cx="10846700" cy="603249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34385" y="120433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عشرة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558913" y="3284821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أقرب كلًا من الأعداد الآتية إلى أقرب مئة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8666901" y="2207419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8270240" y="2017945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9689325" y="2024136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0172130" y="2483827"/>
            <a:ext cx="61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>
            <a:off x="5577525" y="2207419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5180864" y="2017945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6599949" y="2024136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7059529" y="2463262"/>
            <a:ext cx="61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كسهم مستقيم 62"/>
          <p:cNvCxnSpPr/>
          <p:nvPr/>
        </p:nvCxnSpPr>
        <p:spPr>
          <a:xfrm>
            <a:off x="2372739" y="2203538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1976078" y="2014064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3395163" y="2020255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3668911" y="2467399"/>
            <a:ext cx="901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7" name="رابط كسهم مستقيم 66"/>
          <p:cNvCxnSpPr/>
          <p:nvPr/>
        </p:nvCxnSpPr>
        <p:spPr>
          <a:xfrm>
            <a:off x="722295" y="2673301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325634" y="2483827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1744719" y="2490018"/>
            <a:ext cx="476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650784" y="2873590"/>
            <a:ext cx="901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" b="99734" l="5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03" y="4068952"/>
            <a:ext cx="1547712" cy="1551845"/>
          </a:xfrm>
          <a:prstGeom prst="rect">
            <a:avLst/>
          </a:prstGeom>
        </p:spPr>
      </p:pic>
      <p:sp>
        <p:nvSpPr>
          <p:cNvPr id="74" name="مربع نص 73"/>
          <p:cNvSpPr txBox="1"/>
          <p:nvPr/>
        </p:nvSpPr>
        <p:spPr>
          <a:xfrm>
            <a:off x="9876037" y="4471819"/>
            <a:ext cx="9347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6662664" y="4475447"/>
            <a:ext cx="9347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9949211" y="5892377"/>
            <a:ext cx="9347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r="57386" b="82990"/>
          <a:stretch/>
        </p:blipFill>
        <p:spPr>
          <a:xfrm>
            <a:off x="6644436" y="5114496"/>
            <a:ext cx="4781005" cy="695897"/>
          </a:xfrm>
          <a:prstGeom prst="rect">
            <a:avLst/>
          </a:prstGeom>
        </p:spPr>
      </p:pic>
      <p:cxnSp>
        <p:nvCxnSpPr>
          <p:cNvPr id="87" name="رابط كسهم مستقيم 86"/>
          <p:cNvCxnSpPr/>
          <p:nvPr/>
        </p:nvCxnSpPr>
        <p:spPr>
          <a:xfrm>
            <a:off x="8581867" y="4358099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/>
          <p:cNvSpPr txBox="1"/>
          <p:nvPr/>
        </p:nvSpPr>
        <p:spPr>
          <a:xfrm>
            <a:off x="8020647" y="4168625"/>
            <a:ext cx="641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9567827" y="4174816"/>
            <a:ext cx="652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dirty="0"/>
          </a:p>
        </p:txBody>
      </p:sp>
      <p:cxnSp>
        <p:nvCxnSpPr>
          <p:cNvPr id="90" name="رابط كسهم مستقيم 89"/>
          <p:cNvCxnSpPr/>
          <p:nvPr/>
        </p:nvCxnSpPr>
        <p:spPr>
          <a:xfrm>
            <a:off x="5165929" y="4258426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/>
          <p:cNvSpPr txBox="1"/>
          <p:nvPr/>
        </p:nvSpPr>
        <p:spPr>
          <a:xfrm>
            <a:off x="4604709" y="4068952"/>
            <a:ext cx="641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6151889" y="4075143"/>
            <a:ext cx="652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dirty="0"/>
          </a:p>
        </p:txBody>
      </p:sp>
      <p:cxnSp>
        <p:nvCxnSpPr>
          <p:cNvPr id="93" name="رابط كسهم مستقيم 92"/>
          <p:cNvCxnSpPr/>
          <p:nvPr/>
        </p:nvCxnSpPr>
        <p:spPr>
          <a:xfrm>
            <a:off x="8619542" y="5747965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/>
          <p:cNvSpPr txBox="1"/>
          <p:nvPr/>
        </p:nvSpPr>
        <p:spPr>
          <a:xfrm>
            <a:off x="8058322" y="5558491"/>
            <a:ext cx="641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9605502" y="5564682"/>
            <a:ext cx="652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dirty="0"/>
          </a:p>
        </p:txBody>
      </p:sp>
      <p:cxnSp>
        <p:nvCxnSpPr>
          <p:cNvPr id="96" name="رابط كسهم مستقيم 95"/>
          <p:cNvCxnSpPr/>
          <p:nvPr/>
        </p:nvCxnSpPr>
        <p:spPr>
          <a:xfrm>
            <a:off x="4822847" y="5610286"/>
            <a:ext cx="106978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>
            <a:off x="4056122" y="5420812"/>
            <a:ext cx="812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١٤٠٠</a:t>
            </a:r>
            <a:endParaRPr lang="ar-SA" dirty="0"/>
          </a:p>
        </p:txBody>
      </p:sp>
      <p:sp>
        <p:nvSpPr>
          <p:cNvPr id="98" name="مربع نص 97"/>
          <p:cNvSpPr txBox="1"/>
          <p:nvPr/>
        </p:nvSpPr>
        <p:spPr>
          <a:xfrm>
            <a:off x="5738813" y="5427003"/>
            <a:ext cx="8882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١٥٠٠</a:t>
            </a:r>
            <a:endParaRPr lang="ar-SA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6454323" y="5892377"/>
            <a:ext cx="1132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4" grpId="0"/>
      <p:bldP spid="50" grpId="0"/>
      <p:bldP spid="16" grpId="0"/>
      <p:bldP spid="52" grpId="0"/>
      <p:bldP spid="53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4" grpId="0"/>
      <p:bldP spid="78" grpId="0"/>
      <p:bldP spid="82" grpId="0"/>
      <p:bldP spid="88" grpId="0"/>
      <p:bldP spid="89" grpId="0"/>
      <p:bldP spid="91" grpId="0"/>
      <p:bldP spid="92" grpId="0"/>
      <p:bldP spid="94" grpId="0"/>
      <p:bldP spid="95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28760" r="1" b="31621"/>
          <a:stretch/>
        </p:blipFill>
        <p:spPr>
          <a:xfrm>
            <a:off x="934466" y="3936256"/>
            <a:ext cx="10858833" cy="1158240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354815" y="291049"/>
            <a:ext cx="2458524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التقريب إلى أقرب عشرة وإلى أقرب مئة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8" name="مخطط انسيابي: محطة طرفية 3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b="67974"/>
          <a:stretch/>
        </p:blipFill>
        <p:spPr>
          <a:xfrm>
            <a:off x="788440" y="1828387"/>
            <a:ext cx="10468541" cy="936259"/>
          </a:xfrm>
          <a:prstGeom prst="rect">
            <a:avLst/>
          </a:prstGeom>
        </p:spPr>
      </p:pic>
      <p:cxnSp>
        <p:nvCxnSpPr>
          <p:cNvPr id="28" name="رابط كسهم مستقيم 27"/>
          <p:cNvCxnSpPr/>
          <p:nvPr/>
        </p:nvCxnSpPr>
        <p:spPr>
          <a:xfrm>
            <a:off x="5439147" y="3002689"/>
            <a:ext cx="1849469" cy="97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4682693" y="2771855"/>
            <a:ext cx="7451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083282" y="2771856"/>
            <a:ext cx="813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523053" y="3375906"/>
            <a:ext cx="3681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تحتاج ليلى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تقريبًا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556624" y="5094496"/>
            <a:ext cx="3681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أقربه إلى العدد الأكبر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7122</TotalTime>
  <Words>614</Words>
  <Application>Microsoft Office PowerPoint</Application>
  <PresentationFormat>شاشة عريضة</PresentationFormat>
  <Paragraphs>154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351</cp:revision>
  <dcterms:created xsi:type="dcterms:W3CDTF">2022-12-02T21:48:32Z</dcterms:created>
  <dcterms:modified xsi:type="dcterms:W3CDTF">2023-07-22T07:00:19Z</dcterms:modified>
</cp:coreProperties>
</file>