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588" r:id="rId2"/>
    <p:sldId id="589" r:id="rId3"/>
    <p:sldId id="590" r:id="rId4"/>
    <p:sldId id="591" r:id="rId5"/>
    <p:sldId id="592" r:id="rId6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1987" autoAdjust="0"/>
    <p:restoredTop sz="94660"/>
  </p:normalViewPr>
  <p:slideViewPr>
    <p:cSldViewPr snapToGrid="0">
      <p:cViewPr varScale="1">
        <p:scale>
          <a:sx n="89" d="100"/>
          <a:sy n="89" d="100"/>
        </p:scale>
        <p:origin x="68" y="3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80ECAAE6-A6A0-4327-9261-AEF67BDA2A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4548D197-B07B-4972-9953-958841333D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6F4A3424-25CC-4C95-BD5E-48C2CB8005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C7995-D3C0-4A27-AC0A-5BC445D4C444}" type="datetimeFigureOut">
              <a:rPr lang="ar-SA" smtClean="0"/>
              <a:t>20/03/43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CFDD3B9A-6997-4E79-AD7B-6BDDB23FC8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DD888976-C325-46E8-A7C5-F2EDAD1118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76242-DFBD-4B27-BEA7-0CB0433E2F7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3583896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0549F7EE-44A2-4889-B144-45634D4F48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A4B674A1-865D-443D-8FF2-9F31638AB5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5A745021-9832-4502-93D5-4EC3EBD55C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C7995-D3C0-4A27-AC0A-5BC445D4C444}" type="datetimeFigureOut">
              <a:rPr lang="ar-SA" smtClean="0"/>
              <a:t>20/03/43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9EA1FEC7-FB6C-4249-B4EA-22F6E6702B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013DCC18-E1B5-40CA-938F-2DBF5F6F39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76242-DFBD-4B27-BEA7-0CB0433E2F7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475894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78EE9A6F-6645-4B80-BE35-E3D36C53B65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E0F6CC45-DE5A-48D0-8034-8CCB7E7828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17909B85-9438-42AA-B4A1-0DE7D96A0E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C7995-D3C0-4A27-AC0A-5BC445D4C444}" type="datetimeFigureOut">
              <a:rPr lang="ar-SA" smtClean="0"/>
              <a:t>20/03/43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39A49DD8-D36A-438D-8C76-E7EDB8E1BF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A311A705-BEEF-481D-8385-3443EBD775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76242-DFBD-4B27-BEA7-0CB0433E2F7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086962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E6016AE4-5393-4D10-99DD-CBD915CA74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9096C64B-9F40-40BA-AE51-046B85AFB5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2E2C19F0-5667-4C7E-899E-EEC349E0D6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C7995-D3C0-4A27-AC0A-5BC445D4C444}" type="datetimeFigureOut">
              <a:rPr lang="ar-SA" smtClean="0"/>
              <a:t>20/03/43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8952759A-1733-42AD-AB76-88EF8E1C4B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3B7E316C-89BF-4719-9C32-F9C0EF7DB4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76242-DFBD-4B27-BEA7-0CB0433E2F7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8067341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EAEDE374-3A56-4DEB-9620-9A57DCFC8C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2C06C7CF-950C-4898-B9E5-04BEAD0E0B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9DFB56D6-A114-42C8-A633-1DA4B8474A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C7995-D3C0-4A27-AC0A-5BC445D4C444}" type="datetimeFigureOut">
              <a:rPr lang="ar-SA" smtClean="0"/>
              <a:t>20/03/43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D081297E-19D5-4570-A8CF-D8065F1326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DD8E0A01-3CF6-472E-B104-5A4C591929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76242-DFBD-4B27-BEA7-0CB0433E2F7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1868033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5663423E-3475-4BC7-81F4-DDE7B8A8D8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B7391355-6119-4D96-BBDE-57143A01E15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A00858DD-D2DE-4BDA-A02B-068F55E0B3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4CFE1610-6CF0-4130-8C1C-E2000F0555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C7995-D3C0-4A27-AC0A-5BC445D4C444}" type="datetimeFigureOut">
              <a:rPr lang="ar-SA" smtClean="0"/>
              <a:t>20/03/43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80F628FF-DF20-4D10-8EDD-50C61ABCD3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B3DF013A-67B2-4761-A2AE-E6AE6C92F3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76242-DFBD-4B27-BEA7-0CB0433E2F7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1856541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2116F7B1-4594-47BB-8F20-F1100A9A24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265FE82A-F26D-4E6E-8B7D-D1BFBD23AB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C2BC1716-2CCC-48F5-ACBC-E4423FBAC4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F9576B3B-2A42-4E83-AC5E-6754B25675F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50E84F94-EAB7-47E4-AE9D-04C0E78A5B1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70145B8B-B086-4C0C-8D73-566E425655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C7995-D3C0-4A27-AC0A-5BC445D4C444}" type="datetimeFigureOut">
              <a:rPr lang="ar-SA" smtClean="0"/>
              <a:t>20/03/43</a:t>
            </a:fld>
            <a:endParaRPr lang="ar-SA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2A1A28ED-725D-4B91-B616-226B5AEB50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67DF24B3-4C84-4615-9A85-67602B8E2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76242-DFBD-4B27-BEA7-0CB0433E2F7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1742096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E2636338-83B9-4EA3-A550-F471CE1A75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CF80D666-AA67-4A1F-96CA-88AE61AD79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C7995-D3C0-4A27-AC0A-5BC445D4C444}" type="datetimeFigureOut">
              <a:rPr lang="ar-SA" smtClean="0"/>
              <a:t>20/03/43</a:t>
            </a:fld>
            <a:endParaRPr lang="ar-SA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BFD6C1EA-6397-4824-BD80-7AD86A165D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0A5240DB-26B8-4210-9D5A-D789E4B380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76242-DFBD-4B27-BEA7-0CB0433E2F7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0342102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5F560385-9221-442E-BA36-0429412747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C7995-D3C0-4A27-AC0A-5BC445D4C444}" type="datetimeFigureOut">
              <a:rPr lang="ar-SA" smtClean="0"/>
              <a:t>20/03/43</a:t>
            </a:fld>
            <a:endParaRPr lang="ar-SA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AB628756-877E-4BB0-9E56-3413F1ED5B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48E31EC5-E3B0-4A80-8458-DB8BB2E725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76242-DFBD-4B27-BEA7-0CB0433E2F7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151189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584DBE7E-9C08-4351-BF39-1F4CC2FC05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32FA4DE5-A0BE-443C-B2BD-54A38BBEBD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DD162ABB-5523-406F-A11A-ED3EDDFF14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659C47AA-B500-4FBB-B816-C6CF545E64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C7995-D3C0-4A27-AC0A-5BC445D4C444}" type="datetimeFigureOut">
              <a:rPr lang="ar-SA" smtClean="0"/>
              <a:t>20/03/43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3C2DA3DB-759E-4567-BDFF-8B14E56351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E9B91E6B-305F-4E2D-B56E-3C76D95C31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76242-DFBD-4B27-BEA7-0CB0433E2F7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8957272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2FF56B76-EC10-49B3-BB61-4D8B229BD0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850618CC-8915-4F66-8DB1-2E05AF6830E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B69DD605-33A6-4067-9BC0-485EA55142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10B6D432-CBE7-4EAC-95DB-967E16A195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C7995-D3C0-4A27-AC0A-5BC445D4C444}" type="datetimeFigureOut">
              <a:rPr lang="ar-SA" smtClean="0"/>
              <a:t>20/03/43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C23A7B40-983D-49B7-A9E4-E5816A3E26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83717833-955C-47A9-A692-E09DEF4628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76242-DFBD-4B27-BEA7-0CB0433E2F7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8896688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08000" b="-10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CCA6C32E-DB78-4BB3-B1AB-94D15AD6C0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EEB4D0D5-535F-4B12-9709-A0CED1FDC3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7DD13664-CF61-42F8-8593-9F8DF781AEC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EC7995-D3C0-4A27-AC0A-5BC445D4C444}" type="datetimeFigureOut">
              <a:rPr lang="ar-SA" smtClean="0"/>
              <a:t>20/03/43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5BC4C5D9-4B96-40B2-86E6-7E409CD4A7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98A38BAE-68A1-4F75-81E0-CE64DA287F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E76242-DFBD-4B27-BEA7-0CB0433E2F7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841947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صورة 4">
            <a:extLst>
              <a:ext uri="{FF2B5EF4-FFF2-40B4-BE49-F238E27FC236}">
                <a16:creationId xmlns:a16="http://schemas.microsoft.com/office/drawing/2014/main" id="{01C83750-4EE2-477C-82A5-BE797CEA1D5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2000" cy="6858000"/>
          </a:xfrm>
          <a:prstGeom prst="rect">
            <a:avLst/>
          </a:prstGeom>
        </p:spPr>
      </p:pic>
      <p:pic>
        <p:nvPicPr>
          <p:cNvPr id="4" name="صورة 3">
            <a:extLst>
              <a:ext uri="{FF2B5EF4-FFF2-40B4-BE49-F238E27FC236}">
                <a16:creationId xmlns:a16="http://schemas.microsoft.com/office/drawing/2014/main" id="{1A8E7D3D-E421-4986-AF55-8204BD20D3C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47" y="1479072"/>
            <a:ext cx="1857374" cy="1949928"/>
          </a:xfrm>
          <a:prstGeom prst="rect">
            <a:avLst/>
          </a:prstGeom>
        </p:spPr>
      </p:pic>
      <p:pic>
        <p:nvPicPr>
          <p:cNvPr id="6" name="Google Shape;104;p15">
            <a:extLst>
              <a:ext uri="{FF2B5EF4-FFF2-40B4-BE49-F238E27FC236}">
                <a16:creationId xmlns:a16="http://schemas.microsoft.com/office/drawing/2014/main" id="{21626071-CE76-44B1-B846-16993175393C}"/>
              </a:ext>
            </a:extLst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0015637" y="2784347"/>
            <a:ext cx="1123418" cy="929003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مربع نص 6">
            <a:extLst>
              <a:ext uri="{FF2B5EF4-FFF2-40B4-BE49-F238E27FC236}">
                <a16:creationId xmlns:a16="http://schemas.microsoft.com/office/drawing/2014/main" id="{7ED2F6C3-B67B-4E7F-8A9C-4C00AD3FEFE7}"/>
              </a:ext>
            </a:extLst>
          </p:cNvPr>
          <p:cNvSpPr txBox="1"/>
          <p:nvPr/>
        </p:nvSpPr>
        <p:spPr>
          <a:xfrm>
            <a:off x="6158871" y="2801218"/>
            <a:ext cx="4873227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ar-SA" sz="4000" b="1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التهـيئة</a:t>
            </a:r>
          </a:p>
        </p:txBody>
      </p:sp>
      <p:sp>
        <p:nvSpPr>
          <p:cNvPr id="2" name="عنصر نائب لرقم الشريحة 1">
            <a:extLst>
              <a:ext uri="{FF2B5EF4-FFF2-40B4-BE49-F238E27FC236}">
                <a16:creationId xmlns:a16="http://schemas.microsoft.com/office/drawing/2014/main" id="{256D5D33-CC42-41AF-AE61-4E9ED872E8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AEDC-F172-4645-91D7-AA5176437330}" type="slidenum">
              <a:rPr lang="ar-SA" smtClean="0"/>
              <a:t>1</a:t>
            </a:fld>
            <a:endParaRPr lang="ar-SA"/>
          </a:p>
        </p:txBody>
      </p:sp>
      <p:sp>
        <p:nvSpPr>
          <p:cNvPr id="8" name="مربع نص 7">
            <a:extLst>
              <a:ext uri="{FF2B5EF4-FFF2-40B4-BE49-F238E27FC236}">
                <a16:creationId xmlns:a16="http://schemas.microsoft.com/office/drawing/2014/main" id="{CDFA770C-5194-4757-8FF0-50BA09DCA65A}"/>
              </a:ext>
            </a:extLst>
          </p:cNvPr>
          <p:cNvSpPr txBox="1"/>
          <p:nvPr/>
        </p:nvSpPr>
        <p:spPr>
          <a:xfrm>
            <a:off x="9723887" y="5538204"/>
            <a:ext cx="1857375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8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8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8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endParaRPr lang="en-US" sz="280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9" name="صورة 8">
            <a:extLst>
              <a:ext uri="{FF2B5EF4-FFF2-40B4-BE49-F238E27FC236}">
                <a16:creationId xmlns:a16="http://schemas.microsoft.com/office/drawing/2014/main" id="{71BA8864-81FF-4373-BD3D-0D7EC9B200B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03611" y="5987018"/>
            <a:ext cx="531879" cy="369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57344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7F9596C7-91AC-490C-BD76-429D6DF4C5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2000" cy="6858000"/>
          </a:xfrm>
          <a:prstGeom prst="rect">
            <a:avLst/>
          </a:prstGeom>
        </p:spPr>
      </p:pic>
      <p:pic>
        <p:nvPicPr>
          <p:cNvPr id="9" name="صورة 8">
            <a:extLst>
              <a:ext uri="{FF2B5EF4-FFF2-40B4-BE49-F238E27FC236}">
                <a16:creationId xmlns:a16="http://schemas.microsoft.com/office/drawing/2014/main" id="{87C75283-0B3A-42B8-B03A-E8DD00FBD4B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025" y="1669070"/>
            <a:ext cx="1071563" cy="1107281"/>
          </a:xfrm>
          <a:prstGeom prst="rect">
            <a:avLst/>
          </a:prstGeom>
        </p:spPr>
      </p:pic>
      <p:pic>
        <p:nvPicPr>
          <p:cNvPr id="3" name="صورة 2">
            <a:extLst>
              <a:ext uri="{FF2B5EF4-FFF2-40B4-BE49-F238E27FC236}">
                <a16:creationId xmlns:a16="http://schemas.microsoft.com/office/drawing/2014/main" id="{F7CED15E-2114-411E-B48F-EB645223484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28985" y="1953400"/>
            <a:ext cx="8524875" cy="2752725"/>
          </a:xfrm>
          <a:prstGeom prst="rect">
            <a:avLst/>
          </a:prstGeom>
        </p:spPr>
      </p:pic>
      <p:sp>
        <p:nvSpPr>
          <p:cNvPr id="4" name="مستطيل 3">
            <a:extLst>
              <a:ext uri="{FF2B5EF4-FFF2-40B4-BE49-F238E27FC236}">
                <a16:creationId xmlns:a16="http://schemas.microsoft.com/office/drawing/2014/main" id="{0D95DFE6-B844-433F-A4B1-463B10586DD3}"/>
              </a:ext>
            </a:extLst>
          </p:cNvPr>
          <p:cNvSpPr/>
          <p:nvPr/>
        </p:nvSpPr>
        <p:spPr>
          <a:xfrm>
            <a:off x="2417135" y="1963478"/>
            <a:ext cx="616688" cy="21265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" name="عنصر نائب لرقم الشريحة 1">
            <a:extLst>
              <a:ext uri="{FF2B5EF4-FFF2-40B4-BE49-F238E27FC236}">
                <a16:creationId xmlns:a16="http://schemas.microsoft.com/office/drawing/2014/main" id="{A41468B9-475D-47A5-8D89-20DFFAAAE6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AEDC-F172-4645-91D7-AA5176437330}" type="slidenum">
              <a:rPr lang="ar-SA" smtClean="0"/>
              <a:t>2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7252318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5A905251-C640-4E22-AA92-8ABE843B08D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2000" cy="6858000"/>
          </a:xfrm>
          <a:prstGeom prst="rect">
            <a:avLst/>
          </a:prstGeom>
        </p:spPr>
      </p:pic>
      <p:pic>
        <p:nvPicPr>
          <p:cNvPr id="9" name="صورة 8">
            <a:extLst>
              <a:ext uri="{FF2B5EF4-FFF2-40B4-BE49-F238E27FC236}">
                <a16:creationId xmlns:a16="http://schemas.microsoft.com/office/drawing/2014/main" id="{87C75283-0B3A-42B8-B03A-E8DD00FBD4B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025" y="1669070"/>
            <a:ext cx="1071563" cy="1107281"/>
          </a:xfrm>
          <a:prstGeom prst="rect">
            <a:avLst/>
          </a:prstGeom>
        </p:spPr>
      </p:pic>
      <p:pic>
        <p:nvPicPr>
          <p:cNvPr id="5" name="صورة 4">
            <a:extLst>
              <a:ext uri="{FF2B5EF4-FFF2-40B4-BE49-F238E27FC236}">
                <a16:creationId xmlns:a16="http://schemas.microsoft.com/office/drawing/2014/main" id="{1B1B337F-868D-4192-9B7E-4B27157D205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22464" y="1669070"/>
            <a:ext cx="8791575" cy="3619500"/>
          </a:xfrm>
          <a:prstGeom prst="rect">
            <a:avLst/>
          </a:prstGeom>
        </p:spPr>
      </p:pic>
      <p:sp>
        <p:nvSpPr>
          <p:cNvPr id="2" name="عنصر نائب لرقم الشريحة 1">
            <a:extLst>
              <a:ext uri="{FF2B5EF4-FFF2-40B4-BE49-F238E27FC236}">
                <a16:creationId xmlns:a16="http://schemas.microsoft.com/office/drawing/2014/main" id="{439522F5-AB96-4D5C-A6AA-940A3FC30E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AEDC-F172-4645-91D7-AA5176437330}" type="slidenum">
              <a:rPr lang="ar-SA" smtClean="0"/>
              <a:t>3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648552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صورة 4">
            <a:extLst>
              <a:ext uri="{FF2B5EF4-FFF2-40B4-BE49-F238E27FC236}">
                <a16:creationId xmlns:a16="http://schemas.microsoft.com/office/drawing/2014/main" id="{7758A1EA-6943-4123-9D8F-2819786494B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2000" cy="6858000"/>
          </a:xfrm>
          <a:prstGeom prst="rect">
            <a:avLst/>
          </a:prstGeom>
        </p:spPr>
      </p:pic>
      <p:pic>
        <p:nvPicPr>
          <p:cNvPr id="9" name="صورة 8">
            <a:extLst>
              <a:ext uri="{FF2B5EF4-FFF2-40B4-BE49-F238E27FC236}">
                <a16:creationId xmlns:a16="http://schemas.microsoft.com/office/drawing/2014/main" id="{87C75283-0B3A-42B8-B03A-E8DD00FBD4B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025" y="1669070"/>
            <a:ext cx="1071563" cy="1107281"/>
          </a:xfrm>
          <a:prstGeom prst="rect">
            <a:avLst/>
          </a:prstGeom>
        </p:spPr>
      </p:pic>
      <p:sp>
        <p:nvSpPr>
          <p:cNvPr id="2" name="عنصر نائب لرقم الشريحة 1">
            <a:extLst>
              <a:ext uri="{FF2B5EF4-FFF2-40B4-BE49-F238E27FC236}">
                <a16:creationId xmlns:a16="http://schemas.microsoft.com/office/drawing/2014/main" id="{A8DEAB48-73DB-4357-B379-3818C647B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AEDC-F172-4645-91D7-AA5176437330}" type="slidenum">
              <a:rPr lang="ar-SA" smtClean="0"/>
              <a:t>4</a:t>
            </a:fld>
            <a:endParaRPr lang="ar-SA"/>
          </a:p>
        </p:txBody>
      </p:sp>
      <p:pic>
        <p:nvPicPr>
          <p:cNvPr id="3" name="صورة 2">
            <a:extLst>
              <a:ext uri="{FF2B5EF4-FFF2-40B4-BE49-F238E27FC236}">
                <a16:creationId xmlns:a16="http://schemas.microsoft.com/office/drawing/2014/main" id="{D77F0F58-3744-4D54-9B0E-920C98F2660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62669" y="2079218"/>
            <a:ext cx="8782050" cy="1990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20391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صورة 4">
            <a:extLst>
              <a:ext uri="{FF2B5EF4-FFF2-40B4-BE49-F238E27FC236}">
                <a16:creationId xmlns:a16="http://schemas.microsoft.com/office/drawing/2014/main" id="{4A8A764B-13CA-4CE1-BDEB-918AAA7C2DA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9" name="صورة 8">
            <a:extLst>
              <a:ext uri="{FF2B5EF4-FFF2-40B4-BE49-F238E27FC236}">
                <a16:creationId xmlns:a16="http://schemas.microsoft.com/office/drawing/2014/main" id="{87C75283-0B3A-42B8-B03A-E8DD00FBD4B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025" y="1669070"/>
            <a:ext cx="1071563" cy="1107281"/>
          </a:xfrm>
          <a:prstGeom prst="rect">
            <a:avLst/>
          </a:prstGeom>
        </p:spPr>
      </p:pic>
      <p:pic>
        <p:nvPicPr>
          <p:cNvPr id="4" name="صورة 3">
            <a:extLst>
              <a:ext uri="{FF2B5EF4-FFF2-40B4-BE49-F238E27FC236}">
                <a16:creationId xmlns:a16="http://schemas.microsoft.com/office/drawing/2014/main" id="{E4CC469A-CD8E-4D93-A80A-DF5BAA6AE32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88658" y="1722031"/>
            <a:ext cx="8763000" cy="3314700"/>
          </a:xfrm>
          <a:prstGeom prst="rect">
            <a:avLst/>
          </a:prstGeom>
        </p:spPr>
      </p:pic>
      <p:sp>
        <p:nvSpPr>
          <p:cNvPr id="2" name="عنصر نائب لرقم الشريحة 1">
            <a:extLst>
              <a:ext uri="{FF2B5EF4-FFF2-40B4-BE49-F238E27FC236}">
                <a16:creationId xmlns:a16="http://schemas.microsoft.com/office/drawing/2014/main" id="{63FD8714-1378-4BAA-A1E5-F2E6E66FFB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AEDC-F172-4645-91D7-AA5176437330}" type="slidenum">
              <a:rPr lang="ar-SA" smtClean="0"/>
              <a:t>5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21640752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12</Words>
  <Application>Microsoft Office PowerPoint</Application>
  <PresentationFormat>شاشة عريضة</PresentationFormat>
  <Paragraphs>7</Paragraphs>
  <Slides>5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10" baseType="lpstr">
      <vt:lpstr>Arabic Typesetting</vt:lpstr>
      <vt:lpstr>Arial</vt:lpstr>
      <vt:lpstr>Calibri</vt:lpstr>
      <vt:lpstr>Calibri Light</vt:lpstr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ملك محمد عيد رويشد الأحمدي</dc:creator>
  <cp:lastModifiedBy>ملك محمد عيد رويشد الأحمدي</cp:lastModifiedBy>
  <cp:revision>1</cp:revision>
  <dcterms:created xsi:type="dcterms:W3CDTF">2021-10-26T03:43:49Z</dcterms:created>
  <dcterms:modified xsi:type="dcterms:W3CDTF">2021-10-26T03:52:42Z</dcterms:modified>
</cp:coreProperties>
</file>