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621" r:id="rId2"/>
    <p:sldId id="622" r:id="rId3"/>
    <p:sldId id="623" r:id="rId4"/>
    <p:sldId id="624" r:id="rId5"/>
    <p:sldId id="625" r:id="rId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68" y="2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3499584-F3B7-47AA-B67B-BC7783CB2F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88338D6-FC69-4CDD-8A5A-D647916DD0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D0FF71C-049B-46B1-98C4-EB675B75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C5FB37F-74C1-40F8-9D63-76E86E515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218FDFC-4FEE-420E-B562-91F32D20A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4250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55E7317-4614-45B5-A5AE-97F0FCD31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FCE5DAEF-2EF3-4CCB-B128-953DF7617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9DD212-C850-4185-9B58-94CF02CEC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818E54F-DC72-46F2-BF01-364274E9B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B868CFF-18BF-4DD1-A971-86998C940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71848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3FFB7100-116D-4824-A317-C7857CA7B1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63320209-E541-4DDD-8EB3-9E99405EF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7836277-1AAA-4A0E-ABA0-6C78B9CAB8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13915E-00D3-43BC-9759-DC37BBA3D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921BCAA-C985-4F75-BA90-692E80FDF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69383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460ACB2-6BC8-4EF7-BE76-DC8AE3186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7505C19-0CC8-4073-8F25-80D2A7C257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4313D8-499A-4393-866A-1D527D809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D726EC9-1088-4E7E-BEDA-2FEC15CB41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51EC45-9698-40C8-BA75-ACB1CD7F3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63777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D11147-6B01-4E06-88E9-BD27AD1B8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6C62EBD-5A86-4AE1-A99C-7C69175614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A1792B7-51DA-4690-AF97-50FF0622F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A0B98A8-5591-4F1C-BC5C-68CDA0093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8A4BD01-8DF2-4DF2-BC5E-1ED03F7BD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9820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53B44E-0D25-4EA4-9B3F-C0E7633A8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4951E8-27A1-4DC2-8D51-AEAC183DBE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2B490E9F-1FF5-4EC6-AF11-E51BC619A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47461DA-D057-432F-A86D-CBF7DA501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FBF0DFF-2868-4380-8226-01761ABD6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F93C5A8-84DF-4110-9FCE-D5B393BF4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21827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3879391-FC98-43CC-92F6-43F223101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425FED2-BD4C-470C-B832-9E6DC0BC6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0D58F45-53DE-4C1A-B07E-48EA938625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FE5E612-ACB0-4D78-A44A-AA9883DE982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3A1C247-9503-42A2-9BC0-867551002B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2F3D2488-ADF8-4BB2-9662-98E7804D7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B1EA1D56-DFBC-4DCD-ADED-907DDC161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451AEFDD-FBD5-4C9B-A7AD-BC9314C3FA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2699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974085D-38F2-498A-9E8D-A896A95C9F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BD7BD59C-52C3-4D1F-B63B-D5F967AEB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C415DD26-EF06-40DB-9663-CA22DB0F2E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D7FD73D-0C4E-4D92-892C-EE8D617391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03608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D6B3789F-E04B-40B1-AA3F-A8B2CC34B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1ED533E-B058-442C-8DCB-44EBA55AC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7EA1252-53EE-47CB-890B-E7863CD390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8136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600C740-38AD-4DB2-8987-31DA95EF8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E0882E8-DDC7-49E1-9C19-82C3BCE06A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EA1B6F4D-9B0A-4FAC-AA21-032BF194A6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0A0988FA-7EB8-4DBC-B118-A2561A4FD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EF62252-01FA-4A00-8476-A09DAB7B9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0783D91-D06F-4C1C-93DC-A6FD31D02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83400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79670C8-0FEA-465F-9C73-F31C9AF63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0670C481-44D5-4368-B361-BC5EDC5ABC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BA5AF3D0-258C-4247-88F0-1F8FD8DAB5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03141B8-BA3C-4BF1-8C3F-DBB7A93EA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CA43678-3E7F-4480-8037-3697EE953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6986F6D-BFC7-4173-B057-9EF433B3D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68794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D897A7E3-6146-468B-AD2A-3E580C411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6138E337-A7E9-4FDC-8793-D72B07DB0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0BD2AD-ACEF-41E9-98C5-F62F28652A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D73CC3-4595-40B4-92E3-70F6877BA625}" type="datetimeFigureOut">
              <a:rPr lang="ar-SA" smtClean="0"/>
              <a:t>20/03/43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2F2E6FF-EB52-4DAB-A3CA-01EBC58C5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C3678B3-3E36-42AC-AA30-C2321E9B82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93CAE-3636-4D90-8218-E756773372E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91765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D7747DC7-E95F-4D05-A2BA-B7EF5A67D1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89EB78B9-B679-425B-A97E-630BC57827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47" y="1479072"/>
            <a:ext cx="1857374" cy="1949928"/>
          </a:xfrm>
          <a:prstGeom prst="rect">
            <a:avLst/>
          </a:prstGeom>
        </p:spPr>
      </p:pic>
      <p:pic>
        <p:nvPicPr>
          <p:cNvPr id="17" name="Google Shape;104;p15">
            <a:extLst>
              <a:ext uri="{FF2B5EF4-FFF2-40B4-BE49-F238E27FC236}">
                <a16:creationId xmlns:a16="http://schemas.microsoft.com/office/drawing/2014/main" id="{F45B13AA-3B3A-4661-ACD0-FFB74AF6E563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13339" y="2624786"/>
            <a:ext cx="1123418" cy="92900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6745F15-3C76-4CEB-92E4-AF4DAB9FA374}"/>
              </a:ext>
            </a:extLst>
          </p:cNvPr>
          <p:cNvSpPr txBox="1"/>
          <p:nvPr/>
        </p:nvSpPr>
        <p:spPr>
          <a:xfrm>
            <a:off x="5606258" y="2069785"/>
            <a:ext cx="44070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4-6   </a:t>
            </a:r>
          </a:p>
          <a:p>
            <a:pPr algn="ctr"/>
            <a:r>
              <a:rPr lang="ar-SA" sz="4000" b="1" cap="none" spc="0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khbar MT" pitchFamily="2" charset="-78"/>
              </a:rPr>
              <a:t>قراءة البيانات الممثلة بالأعمدة</a:t>
            </a:r>
            <a:endParaRPr lang="ar-SA" sz="4800" b="1" cap="none" spc="0" dirty="0">
              <a:ln w="0"/>
              <a:solidFill>
                <a:schemeClr val="accent1">
                  <a:lumMod val="75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khbar MT" pitchFamily="2" charset="-78"/>
            </a:endParaRPr>
          </a:p>
        </p:txBody>
      </p:sp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C04D981A-BFE5-4D06-8426-D37FB8A21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1</a:t>
            </a:fld>
            <a:endParaRPr lang="ar-SA"/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81EB0B7B-1BD6-44C7-8B1E-D814294D90A6}"/>
              </a:ext>
            </a:extLst>
          </p:cNvPr>
          <p:cNvSpPr txBox="1"/>
          <p:nvPr/>
        </p:nvSpPr>
        <p:spPr>
          <a:xfrm>
            <a:off x="9723887" y="5538204"/>
            <a:ext cx="1857375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SA" sz="2800" cap="none" spc="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أ.أحـمـد</a:t>
            </a:r>
            <a:r>
              <a:rPr lang="ar-SA" sz="2800" cap="none" spc="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 الأحـمـدي  </a:t>
            </a:r>
            <a:r>
              <a:rPr lang="en-US" sz="28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abic Typesetting" panose="03020402040406030203" pitchFamily="66" charset="-78"/>
                <a:cs typeface="Arabic Typesetting" panose="03020402040406030203" pitchFamily="66" charset="-78"/>
              </a:rPr>
              <a:t>@ahmad9963 </a:t>
            </a:r>
          </a:p>
          <a:p>
            <a:endParaRPr lang="en-US" sz="28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E1B174B8-174C-4D87-8E38-70E2069D7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3611" y="5987018"/>
            <a:ext cx="531879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15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8B21AF0D-8193-47CD-B1B9-EB1C83AADA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وسيلة الشرح: سهم لليسار 1">
            <a:extLst>
              <a:ext uri="{FF2B5EF4-FFF2-40B4-BE49-F238E27FC236}">
                <a16:creationId xmlns:a16="http://schemas.microsoft.com/office/drawing/2014/main" id="{A94751A9-FD59-4CF6-B6CD-F351AE165F1C}"/>
              </a:ext>
            </a:extLst>
          </p:cNvPr>
          <p:cNvSpPr/>
          <p:nvPr/>
        </p:nvSpPr>
        <p:spPr>
          <a:xfrm>
            <a:off x="9604416" y="1821178"/>
            <a:ext cx="2305481" cy="3443346"/>
          </a:xfrm>
          <a:prstGeom prst="leftArrowCallout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u="sng" dirty="0">
                <a:solidFill>
                  <a:schemeClr val="accent6">
                    <a:lumMod val="75000"/>
                  </a:schemeClr>
                </a:solidFill>
              </a:rPr>
              <a:t>فكرة الدرس</a:t>
            </a:r>
          </a:p>
          <a:p>
            <a:pPr algn="ctr"/>
            <a:endParaRPr lang="ar-SA" dirty="0"/>
          </a:p>
          <a:p>
            <a:pPr algn="ctr"/>
            <a:r>
              <a:rPr lang="ar-SA" dirty="0"/>
              <a:t>أتوصل إلى نتائج، ثم أجيب عن أسئلة اعتمادا على التمثيل بالأعمدة.</a:t>
            </a:r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/>
          </a:p>
          <a:p>
            <a:pPr algn="ctr"/>
            <a:endParaRPr lang="ar-SA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1669070"/>
            <a:ext cx="1071563" cy="1107281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63571A2-DB9C-4D43-83FF-B745557D670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956" t="30033" r="37743" b="17799"/>
          <a:stretch/>
        </p:blipFill>
        <p:spPr>
          <a:xfrm>
            <a:off x="3232797" y="1669070"/>
            <a:ext cx="5726405" cy="3923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1B12744-7955-4375-B963-6EFEA6848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08023" y="4018435"/>
            <a:ext cx="1501873" cy="1239370"/>
          </a:xfrm>
          <a:prstGeom prst="rect">
            <a:avLst/>
          </a:prstGeom>
        </p:spPr>
      </p:pic>
      <p:sp>
        <p:nvSpPr>
          <p:cNvPr id="3" name="عنصر نائب لرقم الشريحة 2">
            <a:extLst>
              <a:ext uri="{FF2B5EF4-FFF2-40B4-BE49-F238E27FC236}">
                <a16:creationId xmlns:a16="http://schemas.microsoft.com/office/drawing/2014/main" id="{06433BF1-E1BB-466E-BAD9-6A816B0D4F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2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73109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صورة 10">
            <a:extLst>
              <a:ext uri="{FF2B5EF4-FFF2-40B4-BE49-F238E27FC236}">
                <a16:creationId xmlns:a16="http://schemas.microsoft.com/office/drawing/2014/main" id="{06A800EF-61E3-4FBB-B63A-40F4E3B7F0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CB9B50AB-CAFD-4163-8F7A-D5FFF061B4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01301" y="1438972"/>
            <a:ext cx="1629284" cy="62557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20792AE-12AA-4C55-A5B6-152CA542B5A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7437" t="41436" r="37743" b="17798"/>
          <a:stretch/>
        </p:blipFill>
        <p:spPr>
          <a:xfrm>
            <a:off x="1649949" y="1983441"/>
            <a:ext cx="3145654" cy="3160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F38BF6BD-1117-450F-BD50-92605E48AF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17135" y="2238653"/>
            <a:ext cx="7131984" cy="29051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52BF710-D00A-4B77-98A9-9D0E1FAB8B6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94829" y="1602367"/>
            <a:ext cx="4606128" cy="544327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9C0F3AD3-08CA-4154-8777-5F1E74F32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06246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E04EE063-72B8-488D-AD49-61ECDC9077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1C1271B7-7373-4792-B05C-724F6E4B00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254" y="1549253"/>
            <a:ext cx="1629285" cy="528637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0E02E350-50B6-44AC-AF19-F2038BBA33B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212" y="2146693"/>
            <a:ext cx="5226373" cy="348748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DAB74581-AA58-4326-9712-411A561217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533" y="2077890"/>
            <a:ext cx="3714750" cy="3019425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3E9E3A9B-0223-4519-B084-12F521FDD59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28347" y="1642146"/>
            <a:ext cx="5358907" cy="435743"/>
          </a:xfrm>
          <a:prstGeom prst="rect">
            <a:avLst/>
          </a:prstGeom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153FFF9C-4EB1-482A-9616-8AEE8891F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54246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D39A9901-CD39-4634-9B07-9419FA7A7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87C75283-0B3A-42B8-B03A-E8DD00FBD4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1" y="1578764"/>
            <a:ext cx="1214432" cy="1135861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30CB89B7-13A3-4C5C-994A-8B8AA1C263C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0825" t="18253" r="26165" b="21165"/>
          <a:stretch/>
        </p:blipFill>
        <p:spPr>
          <a:xfrm>
            <a:off x="3307976" y="1674158"/>
            <a:ext cx="7032812" cy="40139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عنصر نائب لرقم الشريحة 1">
            <a:extLst>
              <a:ext uri="{FF2B5EF4-FFF2-40B4-BE49-F238E27FC236}">
                <a16:creationId xmlns:a16="http://schemas.microsoft.com/office/drawing/2014/main" id="{81D6E792-C800-4A5D-8889-6CE2DA0E3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4AEDC-F172-4645-91D7-AA5176437330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9659124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</Words>
  <Application>Microsoft Office PowerPoint</Application>
  <PresentationFormat>شاشة عريضة</PresentationFormat>
  <Paragraphs>13</Paragraphs>
  <Slides>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</vt:i4>
      </vt:variant>
    </vt:vector>
  </HeadingPairs>
  <TitlesOfParts>
    <vt:vector size="10" baseType="lpstr">
      <vt:lpstr>Arabic Typesetting</vt:lpstr>
      <vt:lpstr>Arial</vt:lpstr>
      <vt:lpstr>Calibri</vt:lpstr>
      <vt:lpstr>Calibri Light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ملك محمد عيد رويشد الأحمدي</dc:creator>
  <cp:lastModifiedBy>ملك محمد عيد رويشد الأحمدي</cp:lastModifiedBy>
  <cp:revision>1</cp:revision>
  <dcterms:created xsi:type="dcterms:W3CDTF">2021-10-26T04:06:13Z</dcterms:created>
  <dcterms:modified xsi:type="dcterms:W3CDTF">2021-10-26T04:07:40Z</dcterms:modified>
</cp:coreProperties>
</file>