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C3"/>
    <a:srgbClr val="B563AB"/>
    <a:srgbClr val="D4E9F4"/>
    <a:srgbClr val="DFBBDB"/>
    <a:srgbClr val="FFFEF8"/>
    <a:srgbClr val="B4CBDB"/>
    <a:srgbClr val="FACED1"/>
    <a:srgbClr val="FCCCDD"/>
    <a:srgbClr val="F9A1C0"/>
    <a:srgbClr val="DED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08/01/45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05"/>
          <a:stretch/>
        </p:blipFill>
        <p:spPr>
          <a:xfrm>
            <a:off x="935875" y="4675002"/>
            <a:ext cx="10117202" cy="1325236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b="22443"/>
          <a:stretch/>
        </p:blipFill>
        <p:spPr>
          <a:xfrm>
            <a:off x="940426" y="1646036"/>
            <a:ext cx="10117951" cy="3042643"/>
          </a:xfrm>
          <a:prstGeom prst="rect">
            <a:avLst/>
          </a:prstGeom>
        </p:spPr>
      </p:pic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23767" y="297881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921210" y="305001"/>
            <a:ext cx="953242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8000570" y="297881"/>
            <a:ext cx="1334029" cy="460601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الجمع 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الثاني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32" name="مربع نص 31"/>
          <p:cNvSpPr txBox="1"/>
          <p:nvPr/>
        </p:nvSpPr>
        <p:spPr>
          <a:xfrm>
            <a:off x="9655499" y="3350577"/>
            <a:ext cx="47867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6900858" y="3350577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١٣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4245601" y="3350577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585300" y="3350577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8670286" y="3943012"/>
            <a:ext cx="929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5982414" y="3943012"/>
            <a:ext cx="929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3293544" y="3942385"/>
            <a:ext cx="929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747267" y="3938614"/>
            <a:ext cx="929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١٧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4860365" y="5455120"/>
            <a:ext cx="2580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٨ + ٤ = ١٢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دورة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949" b="100000" l="5981" r="965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321" t="5949" r="16599"/>
          <a:stretch/>
        </p:blipFill>
        <p:spPr>
          <a:xfrm>
            <a:off x="956677" y="316478"/>
            <a:ext cx="902524" cy="13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1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  <p:bldP spid="37" grpId="0"/>
      <p:bldP spid="39" grpId="0"/>
      <p:bldP spid="41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23767" y="297881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921210" y="305001"/>
            <a:ext cx="953242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8000570" y="297881"/>
            <a:ext cx="1334029" cy="460601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الجمع 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الثاني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16"/>
          <a:stretch/>
        </p:blipFill>
        <p:spPr>
          <a:xfrm>
            <a:off x="1059109" y="1582641"/>
            <a:ext cx="10058400" cy="3683542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8751085" y="5425636"/>
            <a:ext cx="9742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600" b="1" dirty="0" smtClean="0">
                <a:solidFill>
                  <a:schemeClr val="accent1">
                    <a:lumMod val="75000"/>
                  </a:schemeClr>
                </a:solidFill>
              </a:rPr>
              <a:t>٣٥</a:t>
            </a:r>
            <a:endParaRPr lang="ar-S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578435" y="5425635"/>
            <a:ext cx="9742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600" b="1" dirty="0" smtClean="0">
                <a:solidFill>
                  <a:schemeClr val="accent1">
                    <a:lumMod val="75000"/>
                  </a:schemeClr>
                </a:solidFill>
              </a:rPr>
              <a:t>٧٧</a:t>
            </a:r>
            <a:endParaRPr lang="ar-S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6" name="صورة 25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949" b="100000" l="5981" r="965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321" t="5949" r="16599"/>
          <a:stretch/>
        </p:blipFill>
        <p:spPr>
          <a:xfrm>
            <a:off x="1052052" y="241226"/>
            <a:ext cx="902524" cy="13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0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30"/>
          <a:stretch/>
        </p:blipFill>
        <p:spPr>
          <a:xfrm>
            <a:off x="1118296" y="3325032"/>
            <a:ext cx="10058400" cy="2441666"/>
          </a:xfrm>
          <a:prstGeom prst="rect">
            <a:avLst/>
          </a:prstGeom>
        </p:spPr>
      </p:pic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23767" y="297881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921210" y="305001"/>
            <a:ext cx="953242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8000570" y="297881"/>
            <a:ext cx="1334029" cy="460601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الجمع 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الثاني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49"/>
          <a:stretch/>
        </p:blipFill>
        <p:spPr>
          <a:xfrm>
            <a:off x="1118296" y="1403858"/>
            <a:ext cx="9998924" cy="1751145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9187543" y="2539281"/>
            <a:ext cx="602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6545768" y="2535979"/>
            <a:ext cx="602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859459" y="2535979"/>
            <a:ext cx="602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1252517" y="2535979"/>
            <a:ext cx="602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٩٠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821783" y="4290426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٥٠٠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5990397" y="4287124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٨٠٠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3162685" y="4278415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٣٠٠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096514" y="4611916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9044279" y="5153913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032952" y="5157126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٥٠٠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385601" y="5150611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082221" y="5442453"/>
            <a:ext cx="8139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٧٠٠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1" name="صورة 40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949" b="100000" l="5981" r="965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321" t="5949" r="16599"/>
          <a:stretch/>
        </p:blipFill>
        <p:spPr>
          <a:xfrm>
            <a:off x="1070166" y="115616"/>
            <a:ext cx="902524" cy="13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2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31" grpId="0"/>
      <p:bldP spid="32" grpId="0"/>
      <p:bldP spid="34" grpId="0"/>
      <p:bldP spid="35" grpId="0"/>
      <p:bldP spid="36" grpId="0"/>
      <p:bldP spid="37" grpId="0"/>
      <p:bldP spid="39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TM02892315[[fn=ربطة]]</Template>
  <TotalTime>1192</TotalTime>
  <Words>68</Words>
  <Application>Microsoft Office PowerPoint</Application>
  <PresentationFormat>شاشة عريضة</PresentationFormat>
  <Paragraphs>38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160</cp:revision>
  <dcterms:created xsi:type="dcterms:W3CDTF">2022-12-02T21:48:32Z</dcterms:created>
  <dcterms:modified xsi:type="dcterms:W3CDTF">2023-07-25T05:41:54Z</dcterms:modified>
</cp:coreProperties>
</file>