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83" r:id="rId2"/>
  </p:sldMasterIdLst>
  <p:notesMasterIdLst>
    <p:notesMasterId r:id="rId22"/>
  </p:notesMasterIdLst>
  <p:sldIdLst>
    <p:sldId id="353" r:id="rId3"/>
    <p:sldId id="306" r:id="rId4"/>
    <p:sldId id="365" r:id="rId5"/>
    <p:sldId id="359" r:id="rId6"/>
    <p:sldId id="364" r:id="rId7"/>
    <p:sldId id="354" r:id="rId8"/>
    <p:sldId id="367" r:id="rId9"/>
    <p:sldId id="313" r:id="rId10"/>
    <p:sldId id="369" r:id="rId11"/>
    <p:sldId id="324" r:id="rId12"/>
    <p:sldId id="352" r:id="rId13"/>
    <p:sldId id="259" r:id="rId14"/>
    <p:sldId id="323" r:id="rId15"/>
    <p:sldId id="371" r:id="rId16"/>
    <p:sldId id="325" r:id="rId17"/>
    <p:sldId id="373" r:id="rId18"/>
    <p:sldId id="372" r:id="rId19"/>
    <p:sldId id="314" r:id="rId20"/>
    <p:sldId id="370" r:id="rId2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F8D16E-0F56-40F4-87D5-0BB14389FF8D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pPr rtl="1"/>
          <a:endParaRPr lang="ar-SA"/>
        </a:p>
      </dgm:t>
    </dgm:pt>
    <dgm:pt modelId="{5DA224C5-E436-43C2-9865-34F4B34CF66C}">
      <dgm:prSet phldrT="[نص]"/>
      <dgm:spPr/>
      <dgm:t>
        <a:bodyPr/>
        <a:lstStyle/>
        <a:p>
          <a:pPr rtl="1"/>
          <a:r>
            <a:rPr lang="ar-SA" dirty="0">
              <a:cs typeface="Fanan" pitchFamily="2" charset="-78"/>
            </a:rPr>
            <a:t>طرق التقدير</a:t>
          </a:r>
        </a:p>
      </dgm:t>
    </dgm:pt>
    <dgm:pt modelId="{18AAA8E8-3F67-484B-8DAD-8B6E0271E24F}" type="parTrans" cxnId="{425101B3-DAAA-4CF3-82C5-7CCE1C73B70A}">
      <dgm:prSet/>
      <dgm:spPr/>
      <dgm:t>
        <a:bodyPr/>
        <a:lstStyle/>
        <a:p>
          <a:pPr rtl="1"/>
          <a:endParaRPr lang="ar-SA">
            <a:cs typeface="Fanan" pitchFamily="2" charset="-78"/>
          </a:endParaRPr>
        </a:p>
      </dgm:t>
    </dgm:pt>
    <dgm:pt modelId="{921825D9-5713-4BDF-B4F1-C7E5AF4F4D9E}" type="sibTrans" cxnId="{425101B3-DAAA-4CF3-82C5-7CCE1C73B70A}">
      <dgm:prSet/>
      <dgm:spPr/>
      <dgm:t>
        <a:bodyPr/>
        <a:lstStyle/>
        <a:p>
          <a:pPr rtl="1"/>
          <a:endParaRPr lang="ar-SA">
            <a:cs typeface="Fanan" pitchFamily="2" charset="-78"/>
          </a:endParaRPr>
        </a:p>
      </dgm:t>
    </dgm:pt>
    <dgm:pt modelId="{C4027E63-BEAA-4681-A10B-89A0EFDF24B4}">
      <dgm:prSet phldrT="[نص]"/>
      <dgm:spPr/>
      <dgm:t>
        <a:bodyPr/>
        <a:lstStyle/>
        <a:p>
          <a:pPr rtl="1"/>
          <a:r>
            <a:rPr lang="ar-SA" dirty="0">
              <a:cs typeface="Fanan" pitchFamily="2" charset="-78"/>
            </a:rPr>
            <a:t>باستعمال الأعداد المتناغمة</a:t>
          </a:r>
        </a:p>
      </dgm:t>
    </dgm:pt>
    <dgm:pt modelId="{41FEE961-49E8-4F68-AFF2-41B643D58105}" type="parTrans" cxnId="{7CFD7E2C-08D5-403C-8B4E-EC42696F5F03}">
      <dgm:prSet/>
      <dgm:spPr/>
      <dgm:t>
        <a:bodyPr/>
        <a:lstStyle/>
        <a:p>
          <a:pPr rtl="1"/>
          <a:endParaRPr lang="ar-SA">
            <a:cs typeface="Fanan" pitchFamily="2" charset="-78"/>
          </a:endParaRPr>
        </a:p>
      </dgm:t>
    </dgm:pt>
    <dgm:pt modelId="{01B6B837-68E3-4625-BD59-BAC5221CFD93}" type="sibTrans" cxnId="{7CFD7E2C-08D5-403C-8B4E-EC42696F5F03}">
      <dgm:prSet/>
      <dgm:spPr/>
      <dgm:t>
        <a:bodyPr/>
        <a:lstStyle/>
        <a:p>
          <a:pPr rtl="1"/>
          <a:endParaRPr lang="ar-SA">
            <a:cs typeface="Fanan" pitchFamily="2" charset="-78"/>
          </a:endParaRPr>
        </a:p>
      </dgm:t>
    </dgm:pt>
    <dgm:pt modelId="{E8E55CE7-673F-4158-93C9-2E3E38579F89}">
      <dgm:prSet phldrT="[نص]"/>
      <dgm:spPr/>
      <dgm:t>
        <a:bodyPr/>
        <a:lstStyle/>
        <a:p>
          <a:pPr rtl="1"/>
          <a:r>
            <a:rPr lang="ar-SA" dirty="0">
              <a:cs typeface="Fanan" pitchFamily="2" charset="-78"/>
            </a:rPr>
            <a:t>باستعمال التقريب</a:t>
          </a:r>
        </a:p>
      </dgm:t>
    </dgm:pt>
    <dgm:pt modelId="{46EC054E-C464-4618-A852-5CCDC4579CFB}" type="parTrans" cxnId="{94CC3F3F-B180-41A6-95D6-0EFF205C0220}">
      <dgm:prSet/>
      <dgm:spPr/>
      <dgm:t>
        <a:bodyPr/>
        <a:lstStyle/>
        <a:p>
          <a:pPr rtl="1"/>
          <a:endParaRPr lang="ar-SA">
            <a:cs typeface="Fanan" pitchFamily="2" charset="-78"/>
          </a:endParaRPr>
        </a:p>
      </dgm:t>
    </dgm:pt>
    <dgm:pt modelId="{642C4A60-4EA4-42AA-A359-77B688A743C0}" type="sibTrans" cxnId="{94CC3F3F-B180-41A6-95D6-0EFF205C0220}">
      <dgm:prSet/>
      <dgm:spPr/>
      <dgm:t>
        <a:bodyPr/>
        <a:lstStyle/>
        <a:p>
          <a:pPr rtl="1"/>
          <a:endParaRPr lang="ar-SA">
            <a:cs typeface="Fanan" pitchFamily="2" charset="-78"/>
          </a:endParaRPr>
        </a:p>
      </dgm:t>
    </dgm:pt>
    <dgm:pt modelId="{18DF9BBD-1957-4359-A63A-2D72871D1E59}" type="pres">
      <dgm:prSet presAssocID="{F7F8D16E-0F56-40F4-87D5-0BB14389FF8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FC0DA83-52DB-4298-9033-87E51F045AF4}" type="pres">
      <dgm:prSet presAssocID="{5DA224C5-E436-43C2-9865-34F4B34CF66C}" presName="hierRoot1" presStyleCnt="0"/>
      <dgm:spPr/>
    </dgm:pt>
    <dgm:pt modelId="{AF71528D-FF45-4B44-BE8B-D20CF5A935BE}" type="pres">
      <dgm:prSet presAssocID="{5DA224C5-E436-43C2-9865-34F4B34CF66C}" presName="composite" presStyleCnt="0"/>
      <dgm:spPr/>
    </dgm:pt>
    <dgm:pt modelId="{C8DB3464-BF3E-4538-AE50-E98619C90305}" type="pres">
      <dgm:prSet presAssocID="{5DA224C5-E436-43C2-9865-34F4B34CF66C}" presName="background" presStyleLbl="node0" presStyleIdx="0" presStyleCnt="1"/>
      <dgm:spPr/>
    </dgm:pt>
    <dgm:pt modelId="{C3D053ED-69A1-46FD-9D88-C5AC035153C1}" type="pres">
      <dgm:prSet presAssocID="{5DA224C5-E436-43C2-9865-34F4B34CF66C}" presName="text" presStyleLbl="fgAcc0" presStyleIdx="0" presStyleCnt="1">
        <dgm:presLayoutVars>
          <dgm:chPref val="3"/>
        </dgm:presLayoutVars>
      </dgm:prSet>
      <dgm:spPr/>
    </dgm:pt>
    <dgm:pt modelId="{BACF295F-FAA2-4883-BD82-C5AF14E860E1}" type="pres">
      <dgm:prSet presAssocID="{5DA224C5-E436-43C2-9865-34F4B34CF66C}" presName="hierChild2" presStyleCnt="0"/>
      <dgm:spPr/>
    </dgm:pt>
    <dgm:pt modelId="{D782AE33-0470-4281-A5D3-1C79CDB679EE}" type="pres">
      <dgm:prSet presAssocID="{41FEE961-49E8-4F68-AFF2-41B643D58105}" presName="Name10" presStyleLbl="parChTrans1D2" presStyleIdx="0" presStyleCnt="2"/>
      <dgm:spPr/>
    </dgm:pt>
    <dgm:pt modelId="{EA6A3A89-4127-4857-91CC-FC060495B504}" type="pres">
      <dgm:prSet presAssocID="{C4027E63-BEAA-4681-A10B-89A0EFDF24B4}" presName="hierRoot2" presStyleCnt="0"/>
      <dgm:spPr/>
    </dgm:pt>
    <dgm:pt modelId="{8151D4A1-D39A-4A81-9D99-FCC20654E5DA}" type="pres">
      <dgm:prSet presAssocID="{C4027E63-BEAA-4681-A10B-89A0EFDF24B4}" presName="composite2" presStyleCnt="0"/>
      <dgm:spPr/>
    </dgm:pt>
    <dgm:pt modelId="{FECE66E1-86C3-4750-BF40-3EB13A07D480}" type="pres">
      <dgm:prSet presAssocID="{C4027E63-BEAA-4681-A10B-89A0EFDF24B4}" presName="background2" presStyleLbl="node2" presStyleIdx="0" presStyleCnt="2"/>
      <dgm:spPr/>
    </dgm:pt>
    <dgm:pt modelId="{85FBBFDE-DA97-465E-9BBA-C3E99898A09C}" type="pres">
      <dgm:prSet presAssocID="{C4027E63-BEAA-4681-A10B-89A0EFDF24B4}" presName="text2" presStyleLbl="fgAcc2" presStyleIdx="0" presStyleCnt="2">
        <dgm:presLayoutVars>
          <dgm:chPref val="3"/>
        </dgm:presLayoutVars>
      </dgm:prSet>
      <dgm:spPr/>
    </dgm:pt>
    <dgm:pt modelId="{3590B9C6-5FA4-4FFF-A0F6-275105C82BDD}" type="pres">
      <dgm:prSet presAssocID="{C4027E63-BEAA-4681-A10B-89A0EFDF24B4}" presName="hierChild3" presStyleCnt="0"/>
      <dgm:spPr/>
    </dgm:pt>
    <dgm:pt modelId="{D786AA12-1282-441B-8C9E-4568629E9C30}" type="pres">
      <dgm:prSet presAssocID="{46EC054E-C464-4618-A852-5CCDC4579CFB}" presName="Name10" presStyleLbl="parChTrans1D2" presStyleIdx="1" presStyleCnt="2"/>
      <dgm:spPr/>
    </dgm:pt>
    <dgm:pt modelId="{5DD9801A-1D11-42D6-B17A-53BA505B46EF}" type="pres">
      <dgm:prSet presAssocID="{E8E55CE7-673F-4158-93C9-2E3E38579F89}" presName="hierRoot2" presStyleCnt="0"/>
      <dgm:spPr/>
    </dgm:pt>
    <dgm:pt modelId="{793F41D7-4E3C-4D20-ADD7-F83A589586EF}" type="pres">
      <dgm:prSet presAssocID="{E8E55CE7-673F-4158-93C9-2E3E38579F89}" presName="composite2" presStyleCnt="0"/>
      <dgm:spPr/>
    </dgm:pt>
    <dgm:pt modelId="{6FA93435-46D7-4E27-BB08-680CBB2B27C9}" type="pres">
      <dgm:prSet presAssocID="{E8E55CE7-673F-4158-93C9-2E3E38579F89}" presName="background2" presStyleLbl="node2" presStyleIdx="1" presStyleCnt="2"/>
      <dgm:spPr/>
    </dgm:pt>
    <dgm:pt modelId="{F61D9E9C-511B-4078-BD00-D3C48325A494}" type="pres">
      <dgm:prSet presAssocID="{E8E55CE7-673F-4158-93C9-2E3E38579F89}" presName="text2" presStyleLbl="fgAcc2" presStyleIdx="1" presStyleCnt="2">
        <dgm:presLayoutVars>
          <dgm:chPref val="3"/>
        </dgm:presLayoutVars>
      </dgm:prSet>
      <dgm:spPr/>
    </dgm:pt>
    <dgm:pt modelId="{B71B21A4-456F-4502-8521-21776186EACB}" type="pres">
      <dgm:prSet presAssocID="{E8E55CE7-673F-4158-93C9-2E3E38579F89}" presName="hierChild3" presStyleCnt="0"/>
      <dgm:spPr/>
    </dgm:pt>
  </dgm:ptLst>
  <dgm:cxnLst>
    <dgm:cxn modelId="{95021A1F-CEE9-440B-8348-BE45CF4B9FDA}" type="presOf" srcId="{F7F8D16E-0F56-40F4-87D5-0BB14389FF8D}" destId="{18DF9BBD-1957-4359-A63A-2D72871D1E59}" srcOrd="0" destOrd="0" presId="urn:microsoft.com/office/officeart/2005/8/layout/hierarchy1"/>
    <dgm:cxn modelId="{7CFD7E2C-08D5-403C-8B4E-EC42696F5F03}" srcId="{5DA224C5-E436-43C2-9865-34F4B34CF66C}" destId="{C4027E63-BEAA-4681-A10B-89A0EFDF24B4}" srcOrd="0" destOrd="0" parTransId="{41FEE961-49E8-4F68-AFF2-41B643D58105}" sibTransId="{01B6B837-68E3-4625-BD59-BAC5221CFD93}"/>
    <dgm:cxn modelId="{94CC3F3F-B180-41A6-95D6-0EFF205C0220}" srcId="{5DA224C5-E436-43C2-9865-34F4B34CF66C}" destId="{E8E55CE7-673F-4158-93C9-2E3E38579F89}" srcOrd="1" destOrd="0" parTransId="{46EC054E-C464-4618-A852-5CCDC4579CFB}" sibTransId="{642C4A60-4EA4-42AA-A359-77B688A743C0}"/>
    <dgm:cxn modelId="{AB2E424C-4AA0-4C9A-84EC-3E712BF50A39}" type="presOf" srcId="{46EC054E-C464-4618-A852-5CCDC4579CFB}" destId="{D786AA12-1282-441B-8C9E-4568629E9C30}" srcOrd="0" destOrd="0" presId="urn:microsoft.com/office/officeart/2005/8/layout/hierarchy1"/>
    <dgm:cxn modelId="{7150B280-17B3-42CF-97B8-B53234330C18}" type="presOf" srcId="{5DA224C5-E436-43C2-9865-34F4B34CF66C}" destId="{C3D053ED-69A1-46FD-9D88-C5AC035153C1}" srcOrd="0" destOrd="0" presId="urn:microsoft.com/office/officeart/2005/8/layout/hierarchy1"/>
    <dgm:cxn modelId="{425101B3-DAAA-4CF3-82C5-7CCE1C73B70A}" srcId="{F7F8D16E-0F56-40F4-87D5-0BB14389FF8D}" destId="{5DA224C5-E436-43C2-9865-34F4B34CF66C}" srcOrd="0" destOrd="0" parTransId="{18AAA8E8-3F67-484B-8DAD-8B6E0271E24F}" sibTransId="{921825D9-5713-4BDF-B4F1-C7E5AF4F4D9E}"/>
    <dgm:cxn modelId="{742350C1-A710-4758-9141-66E20683F1C5}" type="presOf" srcId="{41FEE961-49E8-4F68-AFF2-41B643D58105}" destId="{D782AE33-0470-4281-A5D3-1C79CDB679EE}" srcOrd="0" destOrd="0" presId="urn:microsoft.com/office/officeart/2005/8/layout/hierarchy1"/>
    <dgm:cxn modelId="{1A0566F8-19A6-4A01-A1D6-9DE1F8E15F65}" type="presOf" srcId="{E8E55CE7-673F-4158-93C9-2E3E38579F89}" destId="{F61D9E9C-511B-4078-BD00-D3C48325A494}" srcOrd="0" destOrd="0" presId="urn:microsoft.com/office/officeart/2005/8/layout/hierarchy1"/>
    <dgm:cxn modelId="{B1BC5FFB-8B40-442B-A1DF-9926106CCD4C}" type="presOf" srcId="{C4027E63-BEAA-4681-A10B-89A0EFDF24B4}" destId="{85FBBFDE-DA97-465E-9BBA-C3E99898A09C}" srcOrd="0" destOrd="0" presId="urn:microsoft.com/office/officeart/2005/8/layout/hierarchy1"/>
    <dgm:cxn modelId="{9154282A-07E2-4A8C-ADC3-DB0AEDCB1C69}" type="presParOf" srcId="{18DF9BBD-1957-4359-A63A-2D72871D1E59}" destId="{9FC0DA83-52DB-4298-9033-87E51F045AF4}" srcOrd="0" destOrd="0" presId="urn:microsoft.com/office/officeart/2005/8/layout/hierarchy1"/>
    <dgm:cxn modelId="{B5209A52-F32C-4AE6-995D-C725935FBC60}" type="presParOf" srcId="{9FC0DA83-52DB-4298-9033-87E51F045AF4}" destId="{AF71528D-FF45-4B44-BE8B-D20CF5A935BE}" srcOrd="0" destOrd="0" presId="urn:microsoft.com/office/officeart/2005/8/layout/hierarchy1"/>
    <dgm:cxn modelId="{3AD32323-7874-4466-A2A0-4457ECA9D790}" type="presParOf" srcId="{AF71528D-FF45-4B44-BE8B-D20CF5A935BE}" destId="{C8DB3464-BF3E-4538-AE50-E98619C90305}" srcOrd="0" destOrd="0" presId="urn:microsoft.com/office/officeart/2005/8/layout/hierarchy1"/>
    <dgm:cxn modelId="{1679B2BF-6793-4EAA-9690-C21A191C5DDE}" type="presParOf" srcId="{AF71528D-FF45-4B44-BE8B-D20CF5A935BE}" destId="{C3D053ED-69A1-46FD-9D88-C5AC035153C1}" srcOrd="1" destOrd="0" presId="urn:microsoft.com/office/officeart/2005/8/layout/hierarchy1"/>
    <dgm:cxn modelId="{71B6871D-D9D1-434A-A020-8266C61D11DD}" type="presParOf" srcId="{9FC0DA83-52DB-4298-9033-87E51F045AF4}" destId="{BACF295F-FAA2-4883-BD82-C5AF14E860E1}" srcOrd="1" destOrd="0" presId="urn:microsoft.com/office/officeart/2005/8/layout/hierarchy1"/>
    <dgm:cxn modelId="{4C2DB8C6-FD0E-4A0B-B9E3-4A699620FE96}" type="presParOf" srcId="{BACF295F-FAA2-4883-BD82-C5AF14E860E1}" destId="{D782AE33-0470-4281-A5D3-1C79CDB679EE}" srcOrd="0" destOrd="0" presId="urn:microsoft.com/office/officeart/2005/8/layout/hierarchy1"/>
    <dgm:cxn modelId="{F0F5C683-DF1F-4B1E-A35E-1D215A3D70B9}" type="presParOf" srcId="{BACF295F-FAA2-4883-BD82-C5AF14E860E1}" destId="{EA6A3A89-4127-4857-91CC-FC060495B504}" srcOrd="1" destOrd="0" presId="urn:microsoft.com/office/officeart/2005/8/layout/hierarchy1"/>
    <dgm:cxn modelId="{9E7F65F9-9E9F-4741-B963-EECE8094629C}" type="presParOf" srcId="{EA6A3A89-4127-4857-91CC-FC060495B504}" destId="{8151D4A1-D39A-4A81-9D99-FCC20654E5DA}" srcOrd="0" destOrd="0" presId="urn:microsoft.com/office/officeart/2005/8/layout/hierarchy1"/>
    <dgm:cxn modelId="{FBE602D9-D87E-4B84-A1BD-AD37D8277DC9}" type="presParOf" srcId="{8151D4A1-D39A-4A81-9D99-FCC20654E5DA}" destId="{FECE66E1-86C3-4750-BF40-3EB13A07D480}" srcOrd="0" destOrd="0" presId="urn:microsoft.com/office/officeart/2005/8/layout/hierarchy1"/>
    <dgm:cxn modelId="{2D82A972-3357-43D1-A6D2-7DBD85F6A724}" type="presParOf" srcId="{8151D4A1-D39A-4A81-9D99-FCC20654E5DA}" destId="{85FBBFDE-DA97-465E-9BBA-C3E99898A09C}" srcOrd="1" destOrd="0" presId="urn:microsoft.com/office/officeart/2005/8/layout/hierarchy1"/>
    <dgm:cxn modelId="{521F26F0-7F44-4D28-80B4-81C90D2DB5E1}" type="presParOf" srcId="{EA6A3A89-4127-4857-91CC-FC060495B504}" destId="{3590B9C6-5FA4-4FFF-A0F6-275105C82BDD}" srcOrd="1" destOrd="0" presId="urn:microsoft.com/office/officeart/2005/8/layout/hierarchy1"/>
    <dgm:cxn modelId="{379D326A-1B7F-4CF5-9592-BAEEE9B949D6}" type="presParOf" srcId="{BACF295F-FAA2-4883-BD82-C5AF14E860E1}" destId="{D786AA12-1282-441B-8C9E-4568629E9C30}" srcOrd="2" destOrd="0" presId="urn:microsoft.com/office/officeart/2005/8/layout/hierarchy1"/>
    <dgm:cxn modelId="{04798A21-006B-406E-904F-DD31DBBF5A93}" type="presParOf" srcId="{BACF295F-FAA2-4883-BD82-C5AF14E860E1}" destId="{5DD9801A-1D11-42D6-B17A-53BA505B46EF}" srcOrd="3" destOrd="0" presId="urn:microsoft.com/office/officeart/2005/8/layout/hierarchy1"/>
    <dgm:cxn modelId="{7AE31006-AB1C-472B-A012-B9E5B5087699}" type="presParOf" srcId="{5DD9801A-1D11-42D6-B17A-53BA505B46EF}" destId="{793F41D7-4E3C-4D20-ADD7-F83A589586EF}" srcOrd="0" destOrd="0" presId="urn:microsoft.com/office/officeart/2005/8/layout/hierarchy1"/>
    <dgm:cxn modelId="{DEB64622-1B4F-460E-B4B2-A85978716C6E}" type="presParOf" srcId="{793F41D7-4E3C-4D20-ADD7-F83A589586EF}" destId="{6FA93435-46D7-4E27-BB08-680CBB2B27C9}" srcOrd="0" destOrd="0" presId="urn:microsoft.com/office/officeart/2005/8/layout/hierarchy1"/>
    <dgm:cxn modelId="{C7D49B8F-6E8F-4A64-80E4-3A717676EC1D}" type="presParOf" srcId="{793F41D7-4E3C-4D20-ADD7-F83A589586EF}" destId="{F61D9E9C-511B-4078-BD00-D3C48325A494}" srcOrd="1" destOrd="0" presId="urn:microsoft.com/office/officeart/2005/8/layout/hierarchy1"/>
    <dgm:cxn modelId="{EAFDC56A-C7F6-444F-9099-C52FE2F0585D}" type="presParOf" srcId="{5DD9801A-1D11-42D6-B17A-53BA505B46EF}" destId="{B71B21A4-456F-4502-8521-21776186EAC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86AA12-1282-441B-8C9E-4568629E9C30}">
      <dsp:nvSpPr>
        <dsp:cNvPr id="0" name=""/>
        <dsp:cNvSpPr/>
      </dsp:nvSpPr>
      <dsp:spPr>
        <a:xfrm>
          <a:off x="2994477" y="1500247"/>
          <a:ext cx="1442068" cy="6862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7688"/>
              </a:lnTo>
              <a:lnTo>
                <a:pt x="1442068" y="467688"/>
              </a:lnTo>
              <a:lnTo>
                <a:pt x="1442068" y="68629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82AE33-0470-4281-A5D3-1C79CDB679EE}">
      <dsp:nvSpPr>
        <dsp:cNvPr id="0" name=""/>
        <dsp:cNvSpPr/>
      </dsp:nvSpPr>
      <dsp:spPr>
        <a:xfrm>
          <a:off x="1552409" y="1500247"/>
          <a:ext cx="1442068" cy="686293"/>
        </a:xfrm>
        <a:custGeom>
          <a:avLst/>
          <a:gdLst/>
          <a:ahLst/>
          <a:cxnLst/>
          <a:rect l="0" t="0" r="0" b="0"/>
          <a:pathLst>
            <a:path>
              <a:moveTo>
                <a:pt x="1442068" y="0"/>
              </a:moveTo>
              <a:lnTo>
                <a:pt x="1442068" y="467688"/>
              </a:lnTo>
              <a:lnTo>
                <a:pt x="0" y="467688"/>
              </a:lnTo>
              <a:lnTo>
                <a:pt x="0" y="68629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DB3464-BF3E-4538-AE50-E98619C90305}">
      <dsp:nvSpPr>
        <dsp:cNvPr id="0" name=""/>
        <dsp:cNvSpPr/>
      </dsp:nvSpPr>
      <dsp:spPr>
        <a:xfrm>
          <a:off x="1814603" y="1807"/>
          <a:ext cx="2359748" cy="149844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D053ED-69A1-46FD-9D88-C5AC035153C1}">
      <dsp:nvSpPr>
        <dsp:cNvPr id="0" name=""/>
        <dsp:cNvSpPr/>
      </dsp:nvSpPr>
      <dsp:spPr>
        <a:xfrm>
          <a:off x="2076798" y="250892"/>
          <a:ext cx="2359748" cy="14984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300" kern="1200" dirty="0">
              <a:cs typeface="Fanan" pitchFamily="2" charset="-78"/>
            </a:rPr>
            <a:t>طرق التقدير</a:t>
          </a:r>
        </a:p>
      </dsp:txBody>
      <dsp:txXfrm>
        <a:off x="2120686" y="294780"/>
        <a:ext cx="2271972" cy="1410664"/>
      </dsp:txXfrm>
    </dsp:sp>
    <dsp:sp modelId="{FECE66E1-86C3-4750-BF40-3EB13A07D480}">
      <dsp:nvSpPr>
        <dsp:cNvPr id="0" name=""/>
        <dsp:cNvSpPr/>
      </dsp:nvSpPr>
      <dsp:spPr>
        <a:xfrm>
          <a:off x="372535" y="2186540"/>
          <a:ext cx="2359748" cy="14984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FBBFDE-DA97-465E-9BBA-C3E99898A09C}">
      <dsp:nvSpPr>
        <dsp:cNvPr id="0" name=""/>
        <dsp:cNvSpPr/>
      </dsp:nvSpPr>
      <dsp:spPr>
        <a:xfrm>
          <a:off x="634729" y="2435625"/>
          <a:ext cx="2359748" cy="14984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300" kern="1200" dirty="0">
              <a:cs typeface="Fanan" pitchFamily="2" charset="-78"/>
            </a:rPr>
            <a:t>باستعمال الأعداد المتناغمة</a:t>
          </a:r>
        </a:p>
      </dsp:txBody>
      <dsp:txXfrm>
        <a:off x="678617" y="2479513"/>
        <a:ext cx="2271972" cy="1410664"/>
      </dsp:txXfrm>
    </dsp:sp>
    <dsp:sp modelId="{6FA93435-46D7-4E27-BB08-680CBB2B27C9}">
      <dsp:nvSpPr>
        <dsp:cNvPr id="0" name=""/>
        <dsp:cNvSpPr/>
      </dsp:nvSpPr>
      <dsp:spPr>
        <a:xfrm>
          <a:off x="3256672" y="2186540"/>
          <a:ext cx="2359748" cy="14984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1D9E9C-511B-4078-BD00-D3C48325A494}">
      <dsp:nvSpPr>
        <dsp:cNvPr id="0" name=""/>
        <dsp:cNvSpPr/>
      </dsp:nvSpPr>
      <dsp:spPr>
        <a:xfrm>
          <a:off x="3518866" y="2435625"/>
          <a:ext cx="2359748" cy="14984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300" kern="1200" dirty="0">
              <a:cs typeface="Fanan" pitchFamily="2" charset="-78"/>
            </a:rPr>
            <a:t>باستعمال التقريب</a:t>
          </a:r>
        </a:p>
      </dsp:txBody>
      <dsp:txXfrm>
        <a:off x="3562754" y="2479513"/>
        <a:ext cx="2271972" cy="14106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92CA6EC-DDE5-4772-84D0-6AC904AC0401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B326734-A8C1-4CFE-9060-FAA421AE5C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7618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g93f406efa9_0_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9" name="Google Shape;1839;g93f406efa9_0_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397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0854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279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4252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692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1079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6592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8709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629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A36FDF-E0A5-46C6-953F-891FEABD2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7AB5D2C-8AAB-4B2A-9BD8-569768489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ED95A9A-5E3E-41B6-BDEA-6C76EB838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8AA9F5E-C36F-4239-B806-7C521D2C8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18D4428-5470-4837-B7C3-B463227FB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043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104B39-338E-44E1-BB86-5BE6D8FC7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E336BA6-1458-4C2F-B449-F3CE88397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E35146A-8F52-46E6-B706-76BEA9D5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002385C-0A80-466E-91E4-2765874B1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5AD40BA-3A92-4DDE-993E-A13B5117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4981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781CDC4-9745-40F9-915C-AEE3F8FBB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92AFB55-B65B-4FB9-A21B-76C579EA2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9203A2-260B-4EDB-B887-A08E7E2C5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98BC3F-01F3-416F-9257-3E3C8D409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31E8CFB-0F65-400B-958E-B11EF473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3767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2449200" y="948233"/>
            <a:ext cx="729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864367" y="1665900"/>
            <a:ext cx="9284400" cy="37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522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1pPr>
            <a:lvl2pPr marL="1219170" lvl="1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2pPr>
            <a:lvl3pPr marL="1828754" lvl="2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3pPr>
            <a:lvl4pPr marL="2438339" lvl="3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4pPr>
            <a:lvl5pPr marL="3047924" lvl="4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5pPr>
            <a:lvl6pPr marL="3657509" lvl="5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6pPr>
            <a:lvl7pPr marL="4267093" lvl="6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7pPr>
            <a:lvl8pPr marL="4876678" lvl="7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8pPr>
            <a:lvl9pPr marL="5486263" lvl="8" indent="-385224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396745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عنوان المقطع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868" y="596933"/>
            <a:ext cx="7194267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564000" y="3401200"/>
            <a:ext cx="50640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916988" y="4409800"/>
            <a:ext cx="435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037600" y="1871733"/>
            <a:ext cx="2116800" cy="1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92297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CUSTOM_5"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9" name="Google Shape;1289;p27"/>
          <p:cNvGrpSpPr/>
          <p:nvPr/>
        </p:nvGrpSpPr>
        <p:grpSpPr>
          <a:xfrm>
            <a:off x="2722900" y="543779"/>
            <a:ext cx="6240888" cy="6040604"/>
            <a:chOff x="2050157" y="433850"/>
            <a:chExt cx="4943669" cy="4785016"/>
          </a:xfrm>
        </p:grpSpPr>
        <p:sp>
          <p:nvSpPr>
            <p:cNvPr id="1290" name="Google Shape;1290;p27"/>
            <p:cNvSpPr/>
            <p:nvPr/>
          </p:nvSpPr>
          <p:spPr>
            <a:xfrm>
              <a:off x="2075250" y="461112"/>
              <a:ext cx="4915787" cy="4731113"/>
            </a:xfrm>
            <a:custGeom>
              <a:avLst/>
              <a:gdLst/>
              <a:ahLst/>
              <a:cxnLst/>
              <a:rect l="l" t="t" r="r" b="b"/>
              <a:pathLst>
                <a:path w="15868" h="15272" extrusionOk="0">
                  <a:moveTo>
                    <a:pt x="5508" y="0"/>
                  </a:moveTo>
                  <a:lnTo>
                    <a:pt x="4162" y="55"/>
                  </a:lnTo>
                  <a:cubicBezTo>
                    <a:pt x="4130" y="60"/>
                    <a:pt x="4098" y="78"/>
                    <a:pt x="4089" y="114"/>
                  </a:cubicBezTo>
                  <a:cubicBezTo>
                    <a:pt x="4035" y="310"/>
                    <a:pt x="4057" y="478"/>
                    <a:pt x="4103" y="673"/>
                  </a:cubicBezTo>
                  <a:cubicBezTo>
                    <a:pt x="4135" y="824"/>
                    <a:pt x="4180" y="964"/>
                    <a:pt x="4157" y="1110"/>
                  </a:cubicBezTo>
                  <a:cubicBezTo>
                    <a:pt x="4187" y="1339"/>
                    <a:pt x="3997" y="1578"/>
                    <a:pt x="3780" y="1578"/>
                  </a:cubicBezTo>
                  <a:cubicBezTo>
                    <a:pt x="3731" y="1578"/>
                    <a:pt x="3680" y="1565"/>
                    <a:pt x="3630" y="1537"/>
                  </a:cubicBezTo>
                  <a:cubicBezTo>
                    <a:pt x="3594" y="1515"/>
                    <a:pt x="3557" y="1487"/>
                    <a:pt x="3530" y="1451"/>
                  </a:cubicBezTo>
                  <a:cubicBezTo>
                    <a:pt x="3494" y="1419"/>
                    <a:pt x="3475" y="1383"/>
                    <a:pt x="3471" y="1337"/>
                  </a:cubicBezTo>
                  <a:cubicBezTo>
                    <a:pt x="3448" y="1265"/>
                    <a:pt x="3444" y="1187"/>
                    <a:pt x="3462" y="1115"/>
                  </a:cubicBezTo>
                  <a:cubicBezTo>
                    <a:pt x="3507" y="955"/>
                    <a:pt x="3644" y="874"/>
                    <a:pt x="3794" y="846"/>
                  </a:cubicBezTo>
                  <a:cubicBezTo>
                    <a:pt x="3798" y="846"/>
                    <a:pt x="3803" y="842"/>
                    <a:pt x="3812" y="842"/>
                  </a:cubicBezTo>
                  <a:cubicBezTo>
                    <a:pt x="3821" y="824"/>
                    <a:pt x="3826" y="801"/>
                    <a:pt x="3821" y="778"/>
                  </a:cubicBezTo>
                  <a:cubicBezTo>
                    <a:pt x="3794" y="569"/>
                    <a:pt x="3762" y="360"/>
                    <a:pt x="3735" y="150"/>
                  </a:cubicBezTo>
                  <a:cubicBezTo>
                    <a:pt x="3730" y="114"/>
                    <a:pt x="3689" y="96"/>
                    <a:pt x="3662" y="96"/>
                  </a:cubicBezTo>
                  <a:cubicBezTo>
                    <a:pt x="3446" y="75"/>
                    <a:pt x="3233" y="64"/>
                    <a:pt x="3020" y="64"/>
                  </a:cubicBezTo>
                  <a:cubicBezTo>
                    <a:pt x="2774" y="64"/>
                    <a:pt x="2528" y="78"/>
                    <a:pt x="2279" y="105"/>
                  </a:cubicBezTo>
                  <a:cubicBezTo>
                    <a:pt x="2247" y="110"/>
                    <a:pt x="2220" y="128"/>
                    <a:pt x="2207" y="164"/>
                  </a:cubicBezTo>
                  <a:cubicBezTo>
                    <a:pt x="2125" y="446"/>
                    <a:pt x="2166" y="660"/>
                    <a:pt x="2275" y="896"/>
                  </a:cubicBezTo>
                  <a:cubicBezTo>
                    <a:pt x="2416" y="1001"/>
                    <a:pt x="2539" y="1183"/>
                    <a:pt x="2552" y="1337"/>
                  </a:cubicBezTo>
                  <a:cubicBezTo>
                    <a:pt x="2561" y="1515"/>
                    <a:pt x="2466" y="1624"/>
                    <a:pt x="2343" y="1669"/>
                  </a:cubicBezTo>
                  <a:cubicBezTo>
                    <a:pt x="2298" y="1701"/>
                    <a:pt x="2238" y="1724"/>
                    <a:pt x="2161" y="1738"/>
                  </a:cubicBezTo>
                  <a:cubicBezTo>
                    <a:pt x="2111" y="1747"/>
                    <a:pt x="2061" y="1751"/>
                    <a:pt x="2011" y="1760"/>
                  </a:cubicBezTo>
                  <a:cubicBezTo>
                    <a:pt x="1720" y="1760"/>
                    <a:pt x="1529" y="1592"/>
                    <a:pt x="1643" y="1192"/>
                  </a:cubicBezTo>
                  <a:cubicBezTo>
                    <a:pt x="1670" y="1105"/>
                    <a:pt x="1743" y="1024"/>
                    <a:pt x="1784" y="942"/>
                  </a:cubicBezTo>
                  <a:cubicBezTo>
                    <a:pt x="2147" y="146"/>
                    <a:pt x="1161" y="187"/>
                    <a:pt x="674" y="128"/>
                  </a:cubicBezTo>
                  <a:cubicBezTo>
                    <a:pt x="669" y="125"/>
                    <a:pt x="665" y="124"/>
                    <a:pt x="660" y="124"/>
                  </a:cubicBezTo>
                  <a:cubicBezTo>
                    <a:pt x="656" y="124"/>
                    <a:pt x="651" y="125"/>
                    <a:pt x="647" y="128"/>
                  </a:cubicBezTo>
                  <a:cubicBezTo>
                    <a:pt x="636" y="124"/>
                    <a:pt x="624" y="122"/>
                    <a:pt x="613" y="122"/>
                  </a:cubicBezTo>
                  <a:cubicBezTo>
                    <a:pt x="566" y="122"/>
                    <a:pt x="520" y="152"/>
                    <a:pt x="524" y="214"/>
                  </a:cubicBezTo>
                  <a:cubicBezTo>
                    <a:pt x="588" y="4107"/>
                    <a:pt x="497" y="7995"/>
                    <a:pt x="251" y="11879"/>
                  </a:cubicBezTo>
                  <a:cubicBezTo>
                    <a:pt x="183" y="12975"/>
                    <a:pt x="101" y="14075"/>
                    <a:pt x="6" y="15171"/>
                  </a:cubicBezTo>
                  <a:cubicBezTo>
                    <a:pt x="1" y="15226"/>
                    <a:pt x="51" y="15271"/>
                    <a:pt x="101" y="15271"/>
                  </a:cubicBezTo>
                  <a:cubicBezTo>
                    <a:pt x="4139" y="15244"/>
                    <a:pt x="8178" y="15071"/>
                    <a:pt x="12202" y="14762"/>
                  </a:cubicBezTo>
                  <a:cubicBezTo>
                    <a:pt x="13339" y="14671"/>
                    <a:pt x="14603" y="14735"/>
                    <a:pt x="15736" y="14625"/>
                  </a:cubicBezTo>
                  <a:cubicBezTo>
                    <a:pt x="15738" y="14625"/>
                    <a:pt x="15739" y="14625"/>
                    <a:pt x="15741" y="14625"/>
                  </a:cubicBezTo>
                  <a:cubicBezTo>
                    <a:pt x="15770" y="14625"/>
                    <a:pt x="15782" y="14647"/>
                    <a:pt x="15786" y="14647"/>
                  </a:cubicBezTo>
                  <a:cubicBezTo>
                    <a:pt x="15788" y="14647"/>
                    <a:pt x="15787" y="14641"/>
                    <a:pt x="15786" y="14621"/>
                  </a:cubicBezTo>
                  <a:cubicBezTo>
                    <a:pt x="15567" y="10928"/>
                    <a:pt x="15868" y="6976"/>
                    <a:pt x="15704" y="3288"/>
                  </a:cubicBezTo>
                  <a:cubicBezTo>
                    <a:pt x="15631" y="1692"/>
                    <a:pt x="15381" y="155"/>
                    <a:pt x="15381" y="155"/>
                  </a:cubicBezTo>
                  <a:lnTo>
                    <a:pt x="15340" y="155"/>
                  </a:lnTo>
                  <a:cubicBezTo>
                    <a:pt x="15172" y="164"/>
                    <a:pt x="14999" y="173"/>
                    <a:pt x="14831" y="182"/>
                  </a:cubicBezTo>
                  <a:cubicBezTo>
                    <a:pt x="14672" y="173"/>
                    <a:pt x="14512" y="160"/>
                    <a:pt x="14353" y="150"/>
                  </a:cubicBezTo>
                  <a:cubicBezTo>
                    <a:pt x="14296" y="148"/>
                    <a:pt x="14213" y="128"/>
                    <a:pt x="14138" y="128"/>
                  </a:cubicBezTo>
                  <a:cubicBezTo>
                    <a:pt x="14094" y="128"/>
                    <a:pt x="14053" y="135"/>
                    <a:pt x="14021" y="155"/>
                  </a:cubicBezTo>
                  <a:cubicBezTo>
                    <a:pt x="13835" y="278"/>
                    <a:pt x="13930" y="555"/>
                    <a:pt x="14012" y="705"/>
                  </a:cubicBezTo>
                  <a:cubicBezTo>
                    <a:pt x="14058" y="787"/>
                    <a:pt x="14162" y="851"/>
                    <a:pt x="14190" y="937"/>
                  </a:cubicBezTo>
                  <a:cubicBezTo>
                    <a:pt x="14267" y="1165"/>
                    <a:pt x="14180" y="1387"/>
                    <a:pt x="13971" y="1465"/>
                  </a:cubicBezTo>
                  <a:cubicBezTo>
                    <a:pt x="13907" y="1489"/>
                    <a:pt x="13804" y="1514"/>
                    <a:pt x="13708" y="1514"/>
                  </a:cubicBezTo>
                  <a:cubicBezTo>
                    <a:pt x="13627" y="1514"/>
                    <a:pt x="13551" y="1496"/>
                    <a:pt x="13507" y="1447"/>
                  </a:cubicBezTo>
                  <a:cubicBezTo>
                    <a:pt x="13380" y="1301"/>
                    <a:pt x="13430" y="1010"/>
                    <a:pt x="13516" y="864"/>
                  </a:cubicBezTo>
                  <a:cubicBezTo>
                    <a:pt x="13653" y="646"/>
                    <a:pt x="13762" y="432"/>
                    <a:pt x="13626" y="187"/>
                  </a:cubicBezTo>
                  <a:cubicBezTo>
                    <a:pt x="13612" y="160"/>
                    <a:pt x="13589" y="146"/>
                    <a:pt x="13562" y="146"/>
                  </a:cubicBezTo>
                  <a:cubicBezTo>
                    <a:pt x="13012" y="150"/>
                    <a:pt x="12466" y="191"/>
                    <a:pt x="11925" y="269"/>
                  </a:cubicBezTo>
                  <a:cubicBezTo>
                    <a:pt x="11902" y="273"/>
                    <a:pt x="11875" y="301"/>
                    <a:pt x="11870" y="323"/>
                  </a:cubicBezTo>
                  <a:cubicBezTo>
                    <a:pt x="11843" y="501"/>
                    <a:pt x="11816" y="678"/>
                    <a:pt x="11784" y="855"/>
                  </a:cubicBezTo>
                  <a:cubicBezTo>
                    <a:pt x="11779" y="905"/>
                    <a:pt x="11807" y="955"/>
                    <a:pt x="11857" y="955"/>
                  </a:cubicBezTo>
                  <a:cubicBezTo>
                    <a:pt x="12207" y="1169"/>
                    <a:pt x="12184" y="1365"/>
                    <a:pt x="11797" y="1551"/>
                  </a:cubicBezTo>
                  <a:cubicBezTo>
                    <a:pt x="11746" y="1563"/>
                    <a:pt x="11695" y="1569"/>
                    <a:pt x="11644" y="1569"/>
                  </a:cubicBezTo>
                  <a:cubicBezTo>
                    <a:pt x="11543" y="1569"/>
                    <a:pt x="11444" y="1545"/>
                    <a:pt x="11347" y="1497"/>
                  </a:cubicBezTo>
                  <a:cubicBezTo>
                    <a:pt x="10724" y="1019"/>
                    <a:pt x="11420" y="987"/>
                    <a:pt x="11516" y="805"/>
                  </a:cubicBezTo>
                  <a:cubicBezTo>
                    <a:pt x="11602" y="642"/>
                    <a:pt x="11543" y="391"/>
                    <a:pt x="11511" y="219"/>
                  </a:cubicBezTo>
                  <a:cubicBezTo>
                    <a:pt x="11502" y="182"/>
                    <a:pt x="11466" y="160"/>
                    <a:pt x="11434" y="160"/>
                  </a:cubicBezTo>
                  <a:cubicBezTo>
                    <a:pt x="10933" y="178"/>
                    <a:pt x="10433" y="191"/>
                    <a:pt x="9933" y="210"/>
                  </a:cubicBezTo>
                  <a:cubicBezTo>
                    <a:pt x="9887" y="264"/>
                    <a:pt x="9860" y="332"/>
                    <a:pt x="9837" y="401"/>
                  </a:cubicBezTo>
                  <a:cubicBezTo>
                    <a:pt x="9828" y="451"/>
                    <a:pt x="9824" y="496"/>
                    <a:pt x="9819" y="546"/>
                  </a:cubicBezTo>
                  <a:cubicBezTo>
                    <a:pt x="9874" y="760"/>
                    <a:pt x="10065" y="996"/>
                    <a:pt x="10056" y="1196"/>
                  </a:cubicBezTo>
                  <a:cubicBezTo>
                    <a:pt x="10043" y="1386"/>
                    <a:pt x="9937" y="1466"/>
                    <a:pt x="9809" y="1466"/>
                  </a:cubicBezTo>
                  <a:cubicBezTo>
                    <a:pt x="9799" y="1466"/>
                    <a:pt x="9789" y="1466"/>
                    <a:pt x="9778" y="1465"/>
                  </a:cubicBezTo>
                  <a:cubicBezTo>
                    <a:pt x="9750" y="1473"/>
                    <a:pt x="9718" y="1478"/>
                    <a:pt x="9683" y="1478"/>
                  </a:cubicBezTo>
                  <a:cubicBezTo>
                    <a:pt x="9643" y="1478"/>
                    <a:pt x="9599" y="1472"/>
                    <a:pt x="9551" y="1460"/>
                  </a:cubicBezTo>
                  <a:cubicBezTo>
                    <a:pt x="9319" y="1415"/>
                    <a:pt x="9228" y="1265"/>
                    <a:pt x="9278" y="1005"/>
                  </a:cubicBezTo>
                  <a:cubicBezTo>
                    <a:pt x="9301" y="887"/>
                    <a:pt x="9374" y="773"/>
                    <a:pt x="9415" y="660"/>
                  </a:cubicBezTo>
                  <a:cubicBezTo>
                    <a:pt x="9474" y="496"/>
                    <a:pt x="9487" y="369"/>
                    <a:pt x="9410" y="205"/>
                  </a:cubicBezTo>
                  <a:cubicBezTo>
                    <a:pt x="9401" y="182"/>
                    <a:pt x="9369" y="169"/>
                    <a:pt x="9346" y="169"/>
                  </a:cubicBezTo>
                  <a:cubicBezTo>
                    <a:pt x="8919" y="182"/>
                    <a:pt x="8487" y="196"/>
                    <a:pt x="8059" y="210"/>
                  </a:cubicBezTo>
                  <a:cubicBezTo>
                    <a:pt x="8023" y="210"/>
                    <a:pt x="7982" y="246"/>
                    <a:pt x="7987" y="287"/>
                  </a:cubicBezTo>
                  <a:cubicBezTo>
                    <a:pt x="8005" y="605"/>
                    <a:pt x="7837" y="783"/>
                    <a:pt x="8096" y="1005"/>
                  </a:cubicBezTo>
                  <a:cubicBezTo>
                    <a:pt x="8173" y="1078"/>
                    <a:pt x="8355" y="1146"/>
                    <a:pt x="8378" y="1283"/>
                  </a:cubicBezTo>
                  <a:cubicBezTo>
                    <a:pt x="8417" y="1572"/>
                    <a:pt x="8089" y="1688"/>
                    <a:pt x="7862" y="1688"/>
                  </a:cubicBezTo>
                  <a:cubicBezTo>
                    <a:pt x="7853" y="1688"/>
                    <a:pt x="7845" y="1688"/>
                    <a:pt x="7837" y="1688"/>
                  </a:cubicBezTo>
                  <a:cubicBezTo>
                    <a:pt x="7723" y="1683"/>
                    <a:pt x="7477" y="1633"/>
                    <a:pt x="7377" y="1551"/>
                  </a:cubicBezTo>
                  <a:cubicBezTo>
                    <a:pt x="7095" y="1319"/>
                    <a:pt x="7332" y="1051"/>
                    <a:pt x="7445" y="851"/>
                  </a:cubicBezTo>
                  <a:cubicBezTo>
                    <a:pt x="7532" y="692"/>
                    <a:pt x="7709" y="291"/>
                    <a:pt x="7486" y="150"/>
                  </a:cubicBezTo>
                  <a:cubicBezTo>
                    <a:pt x="7444" y="125"/>
                    <a:pt x="7382" y="117"/>
                    <a:pt x="7313" y="117"/>
                  </a:cubicBezTo>
                  <a:cubicBezTo>
                    <a:pt x="7186" y="117"/>
                    <a:pt x="7036" y="146"/>
                    <a:pt x="6950" y="146"/>
                  </a:cubicBezTo>
                  <a:cubicBezTo>
                    <a:pt x="6645" y="146"/>
                    <a:pt x="6340" y="141"/>
                    <a:pt x="6036" y="128"/>
                  </a:cubicBezTo>
                  <a:cubicBezTo>
                    <a:pt x="5995" y="128"/>
                    <a:pt x="5963" y="164"/>
                    <a:pt x="5958" y="205"/>
                  </a:cubicBezTo>
                  <a:cubicBezTo>
                    <a:pt x="5949" y="410"/>
                    <a:pt x="5936" y="610"/>
                    <a:pt x="5927" y="810"/>
                  </a:cubicBezTo>
                  <a:cubicBezTo>
                    <a:pt x="6145" y="919"/>
                    <a:pt x="6359" y="1142"/>
                    <a:pt x="6177" y="1396"/>
                  </a:cubicBezTo>
                  <a:cubicBezTo>
                    <a:pt x="6086" y="1519"/>
                    <a:pt x="5933" y="1573"/>
                    <a:pt x="5781" y="1573"/>
                  </a:cubicBezTo>
                  <a:cubicBezTo>
                    <a:pt x="5758" y="1573"/>
                    <a:pt x="5735" y="1572"/>
                    <a:pt x="5713" y="1569"/>
                  </a:cubicBezTo>
                  <a:cubicBezTo>
                    <a:pt x="5699" y="1571"/>
                    <a:pt x="5685" y="1572"/>
                    <a:pt x="5671" y="1572"/>
                  </a:cubicBezTo>
                  <a:cubicBezTo>
                    <a:pt x="5556" y="1572"/>
                    <a:pt x="5439" y="1522"/>
                    <a:pt x="5354" y="1428"/>
                  </a:cubicBezTo>
                  <a:cubicBezTo>
                    <a:pt x="5294" y="1365"/>
                    <a:pt x="5244" y="1283"/>
                    <a:pt x="5240" y="1192"/>
                  </a:cubicBezTo>
                  <a:cubicBezTo>
                    <a:pt x="5235" y="1187"/>
                    <a:pt x="5231" y="1183"/>
                    <a:pt x="5226" y="1178"/>
                  </a:cubicBezTo>
                  <a:lnTo>
                    <a:pt x="5240" y="1160"/>
                  </a:lnTo>
                  <a:cubicBezTo>
                    <a:pt x="5244" y="1083"/>
                    <a:pt x="5276" y="1024"/>
                    <a:pt x="5326" y="983"/>
                  </a:cubicBezTo>
                  <a:cubicBezTo>
                    <a:pt x="5358" y="942"/>
                    <a:pt x="5394" y="910"/>
                    <a:pt x="5431" y="878"/>
                  </a:cubicBezTo>
                  <a:cubicBezTo>
                    <a:pt x="5435" y="878"/>
                    <a:pt x="5435" y="874"/>
                    <a:pt x="5440" y="869"/>
                  </a:cubicBezTo>
                  <a:cubicBezTo>
                    <a:pt x="5449" y="860"/>
                    <a:pt x="5458" y="855"/>
                    <a:pt x="5467" y="846"/>
                  </a:cubicBezTo>
                  <a:cubicBezTo>
                    <a:pt x="5504" y="814"/>
                    <a:pt x="5535" y="773"/>
                    <a:pt x="5558" y="723"/>
                  </a:cubicBezTo>
                  <a:cubicBezTo>
                    <a:pt x="5599" y="628"/>
                    <a:pt x="5608" y="523"/>
                    <a:pt x="5604" y="414"/>
                  </a:cubicBezTo>
                  <a:cubicBezTo>
                    <a:pt x="5590" y="351"/>
                    <a:pt x="5581" y="287"/>
                    <a:pt x="5576" y="219"/>
                  </a:cubicBezTo>
                  <a:cubicBezTo>
                    <a:pt x="5572" y="210"/>
                    <a:pt x="5572" y="200"/>
                    <a:pt x="5567" y="191"/>
                  </a:cubicBezTo>
                  <a:cubicBezTo>
                    <a:pt x="5558" y="132"/>
                    <a:pt x="5549" y="73"/>
                    <a:pt x="5545" y="9"/>
                  </a:cubicBezTo>
                  <a:cubicBezTo>
                    <a:pt x="5535" y="5"/>
                    <a:pt x="5522" y="0"/>
                    <a:pt x="55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1" name="Google Shape;1291;p27"/>
            <p:cNvSpPr/>
            <p:nvPr/>
          </p:nvSpPr>
          <p:spPr>
            <a:xfrm>
              <a:off x="2050157" y="433850"/>
              <a:ext cx="4943669" cy="4785016"/>
            </a:xfrm>
            <a:custGeom>
              <a:avLst/>
              <a:gdLst/>
              <a:ahLst/>
              <a:cxnLst/>
              <a:rect l="l" t="t" r="r" b="b"/>
              <a:pathLst>
                <a:path w="15958" h="15446" extrusionOk="0">
                  <a:moveTo>
                    <a:pt x="5548" y="175"/>
                  </a:moveTo>
                  <a:cubicBezTo>
                    <a:pt x="5553" y="216"/>
                    <a:pt x="5557" y="257"/>
                    <a:pt x="5566" y="298"/>
                  </a:cubicBezTo>
                  <a:cubicBezTo>
                    <a:pt x="5566" y="307"/>
                    <a:pt x="5571" y="316"/>
                    <a:pt x="5571" y="325"/>
                  </a:cubicBezTo>
                  <a:cubicBezTo>
                    <a:pt x="5575" y="384"/>
                    <a:pt x="5585" y="434"/>
                    <a:pt x="5594" y="489"/>
                  </a:cubicBezTo>
                  <a:lnTo>
                    <a:pt x="5598" y="511"/>
                  </a:lnTo>
                  <a:cubicBezTo>
                    <a:pt x="5603" y="620"/>
                    <a:pt x="5594" y="707"/>
                    <a:pt x="5562" y="780"/>
                  </a:cubicBezTo>
                  <a:cubicBezTo>
                    <a:pt x="5548" y="811"/>
                    <a:pt x="5530" y="839"/>
                    <a:pt x="5494" y="871"/>
                  </a:cubicBezTo>
                  <a:cubicBezTo>
                    <a:pt x="5480" y="880"/>
                    <a:pt x="5471" y="889"/>
                    <a:pt x="5462" y="898"/>
                  </a:cubicBezTo>
                  <a:lnTo>
                    <a:pt x="5444" y="916"/>
                  </a:lnTo>
                  <a:cubicBezTo>
                    <a:pt x="5412" y="948"/>
                    <a:pt x="5375" y="975"/>
                    <a:pt x="5348" y="1012"/>
                  </a:cubicBezTo>
                  <a:cubicBezTo>
                    <a:pt x="5284" y="1066"/>
                    <a:pt x="5248" y="1139"/>
                    <a:pt x="5239" y="1221"/>
                  </a:cubicBezTo>
                  <a:lnTo>
                    <a:pt x="5203" y="1271"/>
                  </a:lnTo>
                  <a:lnTo>
                    <a:pt x="5239" y="1316"/>
                  </a:lnTo>
                  <a:cubicBezTo>
                    <a:pt x="5253" y="1407"/>
                    <a:pt x="5298" y="1498"/>
                    <a:pt x="5371" y="1575"/>
                  </a:cubicBezTo>
                  <a:cubicBezTo>
                    <a:pt x="5478" y="1687"/>
                    <a:pt x="5611" y="1746"/>
                    <a:pt x="5750" y="1746"/>
                  </a:cubicBezTo>
                  <a:cubicBezTo>
                    <a:pt x="5765" y="1746"/>
                    <a:pt x="5779" y="1745"/>
                    <a:pt x="5794" y="1744"/>
                  </a:cubicBezTo>
                  <a:cubicBezTo>
                    <a:pt x="5817" y="1746"/>
                    <a:pt x="5839" y="1746"/>
                    <a:pt x="5861" y="1746"/>
                  </a:cubicBezTo>
                  <a:cubicBezTo>
                    <a:pt x="6059" y="1746"/>
                    <a:pt x="6223" y="1674"/>
                    <a:pt x="6321" y="1535"/>
                  </a:cubicBezTo>
                  <a:cubicBezTo>
                    <a:pt x="6399" y="1430"/>
                    <a:pt x="6426" y="1312"/>
                    <a:pt x="6399" y="1203"/>
                  </a:cubicBezTo>
                  <a:cubicBezTo>
                    <a:pt x="6367" y="1066"/>
                    <a:pt x="6253" y="939"/>
                    <a:pt x="6094" y="848"/>
                  </a:cubicBezTo>
                  <a:lnTo>
                    <a:pt x="6126" y="302"/>
                  </a:lnTo>
                  <a:cubicBezTo>
                    <a:pt x="6453" y="316"/>
                    <a:pt x="6749" y="320"/>
                    <a:pt x="7031" y="320"/>
                  </a:cubicBezTo>
                  <a:cubicBezTo>
                    <a:pt x="7072" y="320"/>
                    <a:pt x="7126" y="311"/>
                    <a:pt x="7181" y="307"/>
                  </a:cubicBezTo>
                  <a:cubicBezTo>
                    <a:pt x="7242" y="299"/>
                    <a:pt x="7318" y="291"/>
                    <a:pt x="7385" y="291"/>
                  </a:cubicBezTo>
                  <a:cubicBezTo>
                    <a:pt x="7442" y="291"/>
                    <a:pt x="7493" y="297"/>
                    <a:pt x="7522" y="316"/>
                  </a:cubicBezTo>
                  <a:cubicBezTo>
                    <a:pt x="7672" y="407"/>
                    <a:pt x="7540" y="734"/>
                    <a:pt x="7454" y="893"/>
                  </a:cubicBezTo>
                  <a:cubicBezTo>
                    <a:pt x="7435" y="921"/>
                    <a:pt x="7417" y="952"/>
                    <a:pt x="7399" y="980"/>
                  </a:cubicBezTo>
                  <a:cubicBezTo>
                    <a:pt x="7285" y="1171"/>
                    <a:pt x="7108" y="1457"/>
                    <a:pt x="7404" y="1703"/>
                  </a:cubicBezTo>
                  <a:cubicBezTo>
                    <a:pt x="7536" y="1812"/>
                    <a:pt x="7808" y="1857"/>
                    <a:pt x="7913" y="1862"/>
                  </a:cubicBezTo>
                  <a:cubicBezTo>
                    <a:pt x="7920" y="1862"/>
                    <a:pt x="7927" y="1862"/>
                    <a:pt x="7933" y="1862"/>
                  </a:cubicBezTo>
                  <a:cubicBezTo>
                    <a:pt x="8108" y="1862"/>
                    <a:pt x="8331" y="1806"/>
                    <a:pt x="8450" y="1666"/>
                  </a:cubicBezTo>
                  <a:cubicBezTo>
                    <a:pt x="8527" y="1580"/>
                    <a:pt x="8554" y="1475"/>
                    <a:pt x="8541" y="1362"/>
                  </a:cubicBezTo>
                  <a:cubicBezTo>
                    <a:pt x="8518" y="1221"/>
                    <a:pt x="8395" y="1139"/>
                    <a:pt x="8304" y="1080"/>
                  </a:cubicBezTo>
                  <a:cubicBezTo>
                    <a:pt x="8277" y="1062"/>
                    <a:pt x="8245" y="1043"/>
                    <a:pt x="8231" y="1030"/>
                  </a:cubicBezTo>
                  <a:cubicBezTo>
                    <a:pt x="8090" y="907"/>
                    <a:pt x="8104" y="821"/>
                    <a:pt x="8131" y="661"/>
                  </a:cubicBezTo>
                  <a:cubicBezTo>
                    <a:pt x="8140" y="580"/>
                    <a:pt x="8154" y="489"/>
                    <a:pt x="8149" y="384"/>
                  </a:cubicBezTo>
                  <a:lnTo>
                    <a:pt x="9423" y="343"/>
                  </a:lnTo>
                  <a:lnTo>
                    <a:pt x="9423" y="343"/>
                  </a:lnTo>
                  <a:cubicBezTo>
                    <a:pt x="9482" y="475"/>
                    <a:pt x="9468" y="580"/>
                    <a:pt x="9418" y="721"/>
                  </a:cubicBezTo>
                  <a:cubicBezTo>
                    <a:pt x="9405" y="761"/>
                    <a:pt x="9382" y="802"/>
                    <a:pt x="9364" y="843"/>
                  </a:cubicBezTo>
                  <a:cubicBezTo>
                    <a:pt x="9327" y="916"/>
                    <a:pt x="9291" y="993"/>
                    <a:pt x="9277" y="1075"/>
                  </a:cubicBezTo>
                  <a:cubicBezTo>
                    <a:pt x="9218" y="1380"/>
                    <a:pt x="9341" y="1580"/>
                    <a:pt x="9614" y="1635"/>
                  </a:cubicBezTo>
                  <a:cubicBezTo>
                    <a:pt x="9667" y="1647"/>
                    <a:pt x="9714" y="1652"/>
                    <a:pt x="9758" y="1652"/>
                  </a:cubicBezTo>
                  <a:cubicBezTo>
                    <a:pt x="9798" y="1652"/>
                    <a:pt x="9834" y="1648"/>
                    <a:pt x="9868" y="1639"/>
                  </a:cubicBezTo>
                  <a:cubicBezTo>
                    <a:pt x="9875" y="1639"/>
                    <a:pt x="9881" y="1640"/>
                    <a:pt x="9888" y="1640"/>
                  </a:cubicBezTo>
                  <a:cubicBezTo>
                    <a:pt x="9971" y="1640"/>
                    <a:pt x="10046" y="1612"/>
                    <a:pt x="10105" y="1562"/>
                  </a:cubicBezTo>
                  <a:cubicBezTo>
                    <a:pt x="10150" y="1521"/>
                    <a:pt x="10210" y="1439"/>
                    <a:pt x="10219" y="1293"/>
                  </a:cubicBezTo>
                  <a:cubicBezTo>
                    <a:pt x="10228" y="1148"/>
                    <a:pt x="10155" y="1002"/>
                    <a:pt x="10087" y="861"/>
                  </a:cubicBezTo>
                  <a:cubicBezTo>
                    <a:pt x="10046" y="780"/>
                    <a:pt x="10005" y="702"/>
                    <a:pt x="9987" y="630"/>
                  </a:cubicBezTo>
                  <a:cubicBezTo>
                    <a:pt x="9991" y="589"/>
                    <a:pt x="9996" y="548"/>
                    <a:pt x="10000" y="507"/>
                  </a:cubicBezTo>
                  <a:cubicBezTo>
                    <a:pt x="10014" y="457"/>
                    <a:pt x="10032" y="416"/>
                    <a:pt x="10055" y="384"/>
                  </a:cubicBezTo>
                  <a:lnTo>
                    <a:pt x="11510" y="334"/>
                  </a:lnTo>
                  <a:lnTo>
                    <a:pt x="11519" y="370"/>
                  </a:lnTo>
                  <a:cubicBezTo>
                    <a:pt x="11547" y="525"/>
                    <a:pt x="11587" y="734"/>
                    <a:pt x="11524" y="852"/>
                  </a:cubicBezTo>
                  <a:cubicBezTo>
                    <a:pt x="11510" y="880"/>
                    <a:pt x="11433" y="921"/>
                    <a:pt x="11374" y="948"/>
                  </a:cubicBezTo>
                  <a:cubicBezTo>
                    <a:pt x="11246" y="1016"/>
                    <a:pt x="11101" y="1089"/>
                    <a:pt x="11092" y="1234"/>
                  </a:cubicBezTo>
                  <a:cubicBezTo>
                    <a:pt x="11078" y="1362"/>
                    <a:pt x="11169" y="1494"/>
                    <a:pt x="11378" y="1653"/>
                  </a:cubicBezTo>
                  <a:lnTo>
                    <a:pt x="11392" y="1662"/>
                  </a:lnTo>
                  <a:cubicBezTo>
                    <a:pt x="11502" y="1717"/>
                    <a:pt x="11615" y="1743"/>
                    <a:pt x="11730" y="1743"/>
                  </a:cubicBezTo>
                  <a:cubicBezTo>
                    <a:pt x="11785" y="1743"/>
                    <a:pt x="11841" y="1737"/>
                    <a:pt x="11897" y="1726"/>
                  </a:cubicBezTo>
                  <a:lnTo>
                    <a:pt x="11915" y="1716"/>
                  </a:lnTo>
                  <a:cubicBezTo>
                    <a:pt x="12147" y="1607"/>
                    <a:pt x="12265" y="1484"/>
                    <a:pt x="12270" y="1348"/>
                  </a:cubicBezTo>
                  <a:cubicBezTo>
                    <a:pt x="12274" y="1212"/>
                    <a:pt x="12183" y="1089"/>
                    <a:pt x="11983" y="966"/>
                  </a:cubicBezTo>
                  <a:lnTo>
                    <a:pt x="11965" y="957"/>
                  </a:lnTo>
                  <a:lnTo>
                    <a:pt x="11951" y="957"/>
                  </a:lnTo>
                  <a:lnTo>
                    <a:pt x="12033" y="439"/>
                  </a:lnTo>
                  <a:cubicBezTo>
                    <a:pt x="12570" y="361"/>
                    <a:pt x="13111" y="325"/>
                    <a:pt x="13638" y="320"/>
                  </a:cubicBezTo>
                  <a:lnTo>
                    <a:pt x="13638" y="320"/>
                  </a:lnTo>
                  <a:cubicBezTo>
                    <a:pt x="13748" y="520"/>
                    <a:pt x="13657" y="698"/>
                    <a:pt x="13529" y="907"/>
                  </a:cubicBezTo>
                  <a:cubicBezTo>
                    <a:pt x="13425" y="1075"/>
                    <a:pt x="13370" y="1407"/>
                    <a:pt x="13529" y="1594"/>
                  </a:cubicBezTo>
                  <a:cubicBezTo>
                    <a:pt x="13592" y="1667"/>
                    <a:pt x="13689" y="1690"/>
                    <a:pt x="13785" y="1690"/>
                  </a:cubicBezTo>
                  <a:cubicBezTo>
                    <a:pt x="13930" y="1690"/>
                    <a:pt x="14071" y="1637"/>
                    <a:pt x="14080" y="1635"/>
                  </a:cubicBezTo>
                  <a:cubicBezTo>
                    <a:pt x="14330" y="1539"/>
                    <a:pt x="14443" y="1271"/>
                    <a:pt x="14352" y="998"/>
                  </a:cubicBezTo>
                  <a:cubicBezTo>
                    <a:pt x="14330" y="930"/>
                    <a:pt x="14280" y="880"/>
                    <a:pt x="14239" y="834"/>
                  </a:cubicBezTo>
                  <a:cubicBezTo>
                    <a:pt x="14211" y="802"/>
                    <a:pt x="14184" y="775"/>
                    <a:pt x="14170" y="752"/>
                  </a:cubicBezTo>
                  <a:cubicBezTo>
                    <a:pt x="14152" y="716"/>
                    <a:pt x="13989" y="420"/>
                    <a:pt x="14152" y="316"/>
                  </a:cubicBezTo>
                  <a:cubicBezTo>
                    <a:pt x="14167" y="307"/>
                    <a:pt x="14191" y="303"/>
                    <a:pt x="14219" y="303"/>
                  </a:cubicBezTo>
                  <a:cubicBezTo>
                    <a:pt x="14261" y="303"/>
                    <a:pt x="14310" y="310"/>
                    <a:pt x="14348" y="316"/>
                  </a:cubicBezTo>
                  <a:cubicBezTo>
                    <a:pt x="14375" y="320"/>
                    <a:pt x="14407" y="325"/>
                    <a:pt x="14430" y="325"/>
                  </a:cubicBezTo>
                  <a:lnTo>
                    <a:pt x="14912" y="357"/>
                  </a:lnTo>
                  <a:lnTo>
                    <a:pt x="15389" y="329"/>
                  </a:lnTo>
                  <a:cubicBezTo>
                    <a:pt x="15439" y="661"/>
                    <a:pt x="15639" y="2007"/>
                    <a:pt x="15698" y="3376"/>
                  </a:cubicBezTo>
                  <a:cubicBezTo>
                    <a:pt x="15776" y="5118"/>
                    <a:pt x="15753" y="6955"/>
                    <a:pt x="15726" y="8724"/>
                  </a:cubicBezTo>
                  <a:cubicBezTo>
                    <a:pt x="15698" y="10684"/>
                    <a:pt x="15671" y="12708"/>
                    <a:pt x="15780" y="14632"/>
                  </a:cubicBezTo>
                  <a:cubicBezTo>
                    <a:pt x="15189" y="14686"/>
                    <a:pt x="14548" y="14695"/>
                    <a:pt x="13929" y="14704"/>
                  </a:cubicBezTo>
                  <a:cubicBezTo>
                    <a:pt x="13379" y="14713"/>
                    <a:pt x="12811" y="14723"/>
                    <a:pt x="12279" y="14763"/>
                  </a:cubicBezTo>
                  <a:cubicBezTo>
                    <a:pt x="8286" y="15073"/>
                    <a:pt x="4216" y="15246"/>
                    <a:pt x="182" y="15273"/>
                  </a:cubicBezTo>
                  <a:cubicBezTo>
                    <a:pt x="177" y="15273"/>
                    <a:pt x="173" y="15268"/>
                    <a:pt x="173" y="15268"/>
                  </a:cubicBezTo>
                  <a:cubicBezTo>
                    <a:pt x="268" y="14159"/>
                    <a:pt x="350" y="13049"/>
                    <a:pt x="414" y="11971"/>
                  </a:cubicBezTo>
                  <a:cubicBezTo>
                    <a:pt x="660" y="8119"/>
                    <a:pt x="750" y="4195"/>
                    <a:pt x="687" y="302"/>
                  </a:cubicBezTo>
                  <a:lnTo>
                    <a:pt x="687" y="298"/>
                  </a:lnTo>
                  <a:lnTo>
                    <a:pt x="700" y="298"/>
                  </a:lnTo>
                  <a:lnTo>
                    <a:pt x="719" y="307"/>
                  </a:lnTo>
                  <a:lnTo>
                    <a:pt x="741" y="302"/>
                  </a:lnTo>
                  <a:cubicBezTo>
                    <a:pt x="810" y="311"/>
                    <a:pt x="887" y="316"/>
                    <a:pt x="964" y="320"/>
                  </a:cubicBezTo>
                  <a:cubicBezTo>
                    <a:pt x="1278" y="348"/>
                    <a:pt x="1710" y="389"/>
                    <a:pt x="1828" y="593"/>
                  </a:cubicBezTo>
                  <a:cubicBezTo>
                    <a:pt x="1878" y="689"/>
                    <a:pt x="1865" y="821"/>
                    <a:pt x="1787" y="993"/>
                  </a:cubicBezTo>
                  <a:cubicBezTo>
                    <a:pt x="1774" y="1021"/>
                    <a:pt x="1755" y="1052"/>
                    <a:pt x="1733" y="1084"/>
                  </a:cubicBezTo>
                  <a:cubicBezTo>
                    <a:pt x="1701" y="1139"/>
                    <a:pt x="1665" y="1193"/>
                    <a:pt x="1646" y="1257"/>
                  </a:cubicBezTo>
                  <a:cubicBezTo>
                    <a:pt x="1583" y="1471"/>
                    <a:pt x="1596" y="1644"/>
                    <a:pt x="1687" y="1762"/>
                  </a:cubicBezTo>
                  <a:cubicBezTo>
                    <a:pt x="1769" y="1876"/>
                    <a:pt x="1910" y="1935"/>
                    <a:pt x="2092" y="1935"/>
                  </a:cubicBezTo>
                  <a:lnTo>
                    <a:pt x="2256" y="1912"/>
                  </a:lnTo>
                  <a:cubicBezTo>
                    <a:pt x="2338" y="1898"/>
                    <a:pt x="2406" y="1876"/>
                    <a:pt x="2460" y="1835"/>
                  </a:cubicBezTo>
                  <a:cubicBezTo>
                    <a:pt x="2633" y="1771"/>
                    <a:pt x="2729" y="1612"/>
                    <a:pt x="2715" y="1421"/>
                  </a:cubicBezTo>
                  <a:cubicBezTo>
                    <a:pt x="2701" y="1257"/>
                    <a:pt x="2583" y="1057"/>
                    <a:pt x="2419" y="930"/>
                  </a:cubicBezTo>
                  <a:cubicBezTo>
                    <a:pt x="2333" y="730"/>
                    <a:pt x="2288" y="543"/>
                    <a:pt x="2365" y="284"/>
                  </a:cubicBezTo>
                  <a:lnTo>
                    <a:pt x="2369" y="284"/>
                  </a:lnTo>
                  <a:cubicBezTo>
                    <a:pt x="2620" y="254"/>
                    <a:pt x="2866" y="239"/>
                    <a:pt x="3113" y="239"/>
                  </a:cubicBezTo>
                  <a:cubicBezTo>
                    <a:pt x="3319" y="239"/>
                    <a:pt x="3525" y="250"/>
                    <a:pt x="3734" y="270"/>
                  </a:cubicBezTo>
                  <a:lnTo>
                    <a:pt x="3816" y="861"/>
                  </a:lnTo>
                  <a:cubicBezTo>
                    <a:pt x="3634" y="902"/>
                    <a:pt x="3506" y="1021"/>
                    <a:pt x="3461" y="1180"/>
                  </a:cubicBezTo>
                  <a:cubicBezTo>
                    <a:pt x="3438" y="1262"/>
                    <a:pt x="3443" y="1353"/>
                    <a:pt x="3470" y="1444"/>
                  </a:cubicBezTo>
                  <a:cubicBezTo>
                    <a:pt x="3474" y="1503"/>
                    <a:pt x="3502" y="1557"/>
                    <a:pt x="3552" y="1598"/>
                  </a:cubicBezTo>
                  <a:cubicBezTo>
                    <a:pt x="3588" y="1644"/>
                    <a:pt x="3625" y="1675"/>
                    <a:pt x="3670" y="1703"/>
                  </a:cubicBezTo>
                  <a:cubicBezTo>
                    <a:pt x="3731" y="1737"/>
                    <a:pt x="3796" y="1755"/>
                    <a:pt x="3861" y="1755"/>
                  </a:cubicBezTo>
                  <a:cubicBezTo>
                    <a:pt x="3941" y="1755"/>
                    <a:pt x="4022" y="1728"/>
                    <a:pt x="4098" y="1675"/>
                  </a:cubicBezTo>
                  <a:cubicBezTo>
                    <a:pt x="4248" y="1566"/>
                    <a:pt x="4339" y="1380"/>
                    <a:pt x="4320" y="1203"/>
                  </a:cubicBezTo>
                  <a:cubicBezTo>
                    <a:pt x="4339" y="1062"/>
                    <a:pt x="4307" y="934"/>
                    <a:pt x="4279" y="811"/>
                  </a:cubicBezTo>
                  <a:cubicBezTo>
                    <a:pt x="4275" y="789"/>
                    <a:pt x="4266" y="766"/>
                    <a:pt x="4261" y="743"/>
                  </a:cubicBezTo>
                  <a:cubicBezTo>
                    <a:pt x="4220" y="548"/>
                    <a:pt x="4202" y="402"/>
                    <a:pt x="4248" y="229"/>
                  </a:cubicBezTo>
                  <a:lnTo>
                    <a:pt x="5548" y="175"/>
                  </a:lnTo>
                  <a:close/>
                  <a:moveTo>
                    <a:pt x="5601" y="1"/>
                  </a:moveTo>
                  <a:cubicBezTo>
                    <a:pt x="5596" y="1"/>
                    <a:pt x="5590" y="1"/>
                    <a:pt x="5585" y="2"/>
                  </a:cubicBezTo>
                  <a:lnTo>
                    <a:pt x="4243" y="57"/>
                  </a:lnTo>
                  <a:cubicBezTo>
                    <a:pt x="4170" y="61"/>
                    <a:pt x="4111" y="107"/>
                    <a:pt x="4093" y="179"/>
                  </a:cubicBezTo>
                  <a:cubicBezTo>
                    <a:pt x="4034" y="389"/>
                    <a:pt x="4052" y="561"/>
                    <a:pt x="4102" y="780"/>
                  </a:cubicBezTo>
                  <a:cubicBezTo>
                    <a:pt x="4107" y="802"/>
                    <a:pt x="4111" y="830"/>
                    <a:pt x="4120" y="852"/>
                  </a:cubicBezTo>
                  <a:cubicBezTo>
                    <a:pt x="4148" y="971"/>
                    <a:pt x="4170" y="1080"/>
                    <a:pt x="4157" y="1189"/>
                  </a:cubicBezTo>
                  <a:lnTo>
                    <a:pt x="4157" y="1198"/>
                  </a:lnTo>
                  <a:lnTo>
                    <a:pt x="4157" y="1212"/>
                  </a:lnTo>
                  <a:cubicBezTo>
                    <a:pt x="4170" y="1325"/>
                    <a:pt x="4107" y="1457"/>
                    <a:pt x="4007" y="1530"/>
                  </a:cubicBezTo>
                  <a:cubicBezTo>
                    <a:pt x="3974" y="1554"/>
                    <a:pt x="3922" y="1581"/>
                    <a:pt x="3860" y="1581"/>
                  </a:cubicBezTo>
                  <a:cubicBezTo>
                    <a:pt x="3826" y="1581"/>
                    <a:pt x="3790" y="1573"/>
                    <a:pt x="3752" y="1553"/>
                  </a:cubicBezTo>
                  <a:cubicBezTo>
                    <a:pt x="3725" y="1535"/>
                    <a:pt x="3702" y="1512"/>
                    <a:pt x="3679" y="1484"/>
                  </a:cubicBezTo>
                  <a:lnTo>
                    <a:pt x="3670" y="1475"/>
                  </a:lnTo>
                  <a:lnTo>
                    <a:pt x="3665" y="1471"/>
                  </a:lnTo>
                  <a:cubicBezTo>
                    <a:pt x="3647" y="1457"/>
                    <a:pt x="3638" y="1439"/>
                    <a:pt x="3638" y="1421"/>
                  </a:cubicBezTo>
                  <a:lnTo>
                    <a:pt x="3638" y="1407"/>
                  </a:lnTo>
                  <a:lnTo>
                    <a:pt x="3634" y="1394"/>
                  </a:lnTo>
                  <a:cubicBezTo>
                    <a:pt x="3611" y="1339"/>
                    <a:pt x="3611" y="1275"/>
                    <a:pt x="3625" y="1225"/>
                  </a:cubicBezTo>
                  <a:cubicBezTo>
                    <a:pt x="3665" y="1080"/>
                    <a:pt x="3806" y="1034"/>
                    <a:pt x="3888" y="1021"/>
                  </a:cubicBezTo>
                  <a:lnTo>
                    <a:pt x="3947" y="998"/>
                  </a:lnTo>
                  <a:lnTo>
                    <a:pt x="3966" y="971"/>
                  </a:lnTo>
                  <a:cubicBezTo>
                    <a:pt x="3984" y="939"/>
                    <a:pt x="3993" y="893"/>
                    <a:pt x="3988" y="852"/>
                  </a:cubicBezTo>
                  <a:lnTo>
                    <a:pt x="3897" y="229"/>
                  </a:lnTo>
                  <a:cubicBezTo>
                    <a:pt x="3884" y="148"/>
                    <a:pt x="3811" y="102"/>
                    <a:pt x="3747" y="97"/>
                  </a:cubicBezTo>
                  <a:cubicBezTo>
                    <a:pt x="3534" y="77"/>
                    <a:pt x="3324" y="66"/>
                    <a:pt x="3114" y="66"/>
                  </a:cubicBezTo>
                  <a:cubicBezTo>
                    <a:pt x="2862" y="66"/>
                    <a:pt x="2609" y="81"/>
                    <a:pt x="2351" y="111"/>
                  </a:cubicBezTo>
                  <a:cubicBezTo>
                    <a:pt x="2283" y="116"/>
                    <a:pt x="2228" y="161"/>
                    <a:pt x="2210" y="229"/>
                  </a:cubicBezTo>
                  <a:cubicBezTo>
                    <a:pt x="2128" y="502"/>
                    <a:pt x="2147" y="734"/>
                    <a:pt x="2278" y="1021"/>
                  </a:cubicBezTo>
                  <a:lnTo>
                    <a:pt x="2288" y="1043"/>
                  </a:lnTo>
                  <a:lnTo>
                    <a:pt x="2306" y="1052"/>
                  </a:lnTo>
                  <a:cubicBezTo>
                    <a:pt x="2433" y="1148"/>
                    <a:pt x="2538" y="1312"/>
                    <a:pt x="2547" y="1434"/>
                  </a:cubicBezTo>
                  <a:cubicBezTo>
                    <a:pt x="2560" y="1594"/>
                    <a:pt x="2456" y="1653"/>
                    <a:pt x="2397" y="1675"/>
                  </a:cubicBezTo>
                  <a:lnTo>
                    <a:pt x="2383" y="1680"/>
                  </a:lnTo>
                  <a:lnTo>
                    <a:pt x="2369" y="1689"/>
                  </a:lnTo>
                  <a:cubicBezTo>
                    <a:pt x="2338" y="1712"/>
                    <a:pt x="2292" y="1730"/>
                    <a:pt x="2233" y="1744"/>
                  </a:cubicBezTo>
                  <a:lnTo>
                    <a:pt x="2087" y="1762"/>
                  </a:lnTo>
                  <a:cubicBezTo>
                    <a:pt x="2001" y="1762"/>
                    <a:pt x="1883" y="1744"/>
                    <a:pt x="1819" y="1657"/>
                  </a:cubicBezTo>
                  <a:cubicBezTo>
                    <a:pt x="1765" y="1585"/>
                    <a:pt x="1760" y="1462"/>
                    <a:pt x="1806" y="1307"/>
                  </a:cubicBezTo>
                  <a:cubicBezTo>
                    <a:pt x="1819" y="1266"/>
                    <a:pt x="1846" y="1225"/>
                    <a:pt x="1874" y="1180"/>
                  </a:cubicBezTo>
                  <a:cubicBezTo>
                    <a:pt x="1896" y="1143"/>
                    <a:pt x="1919" y="1107"/>
                    <a:pt x="1937" y="1066"/>
                  </a:cubicBezTo>
                  <a:cubicBezTo>
                    <a:pt x="2042" y="839"/>
                    <a:pt x="2056" y="652"/>
                    <a:pt x="1974" y="507"/>
                  </a:cubicBezTo>
                  <a:cubicBezTo>
                    <a:pt x="1815" y="220"/>
                    <a:pt x="1351" y="184"/>
                    <a:pt x="978" y="152"/>
                  </a:cubicBezTo>
                  <a:cubicBezTo>
                    <a:pt x="901" y="143"/>
                    <a:pt x="828" y="138"/>
                    <a:pt x="764" y="129"/>
                  </a:cubicBezTo>
                  <a:lnTo>
                    <a:pt x="732" y="129"/>
                  </a:lnTo>
                  <a:cubicBezTo>
                    <a:pt x="720" y="127"/>
                    <a:pt x="708" y="126"/>
                    <a:pt x="695" y="126"/>
                  </a:cubicBezTo>
                  <a:cubicBezTo>
                    <a:pt x="657" y="126"/>
                    <a:pt x="618" y="137"/>
                    <a:pt x="587" y="161"/>
                  </a:cubicBezTo>
                  <a:cubicBezTo>
                    <a:pt x="546" y="193"/>
                    <a:pt x="519" y="248"/>
                    <a:pt x="519" y="307"/>
                  </a:cubicBezTo>
                  <a:cubicBezTo>
                    <a:pt x="582" y="4195"/>
                    <a:pt x="491" y="8115"/>
                    <a:pt x="250" y="11962"/>
                  </a:cubicBezTo>
                  <a:cubicBezTo>
                    <a:pt x="182" y="13040"/>
                    <a:pt x="100" y="14145"/>
                    <a:pt x="5" y="15255"/>
                  </a:cubicBezTo>
                  <a:cubicBezTo>
                    <a:pt x="0" y="15300"/>
                    <a:pt x="18" y="15346"/>
                    <a:pt x="50" y="15386"/>
                  </a:cubicBezTo>
                  <a:cubicBezTo>
                    <a:pt x="87" y="15423"/>
                    <a:pt x="132" y="15446"/>
                    <a:pt x="182" y="15446"/>
                  </a:cubicBezTo>
                  <a:cubicBezTo>
                    <a:pt x="182" y="15446"/>
                    <a:pt x="182" y="15446"/>
                    <a:pt x="187" y="15441"/>
                  </a:cubicBezTo>
                  <a:cubicBezTo>
                    <a:pt x="4220" y="15414"/>
                    <a:pt x="8295" y="15241"/>
                    <a:pt x="12292" y="14932"/>
                  </a:cubicBezTo>
                  <a:cubicBezTo>
                    <a:pt x="12820" y="14891"/>
                    <a:pt x="13384" y="14882"/>
                    <a:pt x="13934" y="14873"/>
                  </a:cubicBezTo>
                  <a:cubicBezTo>
                    <a:pt x="14562" y="14868"/>
                    <a:pt x="15212" y="14854"/>
                    <a:pt x="15817" y="14800"/>
                  </a:cubicBezTo>
                  <a:cubicBezTo>
                    <a:pt x="15834" y="14813"/>
                    <a:pt x="15852" y="14816"/>
                    <a:pt x="15867" y="14816"/>
                  </a:cubicBezTo>
                  <a:cubicBezTo>
                    <a:pt x="15884" y="14816"/>
                    <a:pt x="15898" y="14811"/>
                    <a:pt x="15903" y="14809"/>
                  </a:cubicBezTo>
                  <a:cubicBezTo>
                    <a:pt x="15958" y="14786"/>
                    <a:pt x="15953" y="14732"/>
                    <a:pt x="15953" y="14700"/>
                  </a:cubicBezTo>
                  <a:cubicBezTo>
                    <a:pt x="15839" y="12758"/>
                    <a:pt x="15867" y="10707"/>
                    <a:pt x="15894" y="8724"/>
                  </a:cubicBezTo>
                  <a:cubicBezTo>
                    <a:pt x="15921" y="6951"/>
                    <a:pt x="15944" y="5113"/>
                    <a:pt x="15867" y="3367"/>
                  </a:cubicBezTo>
                  <a:cubicBezTo>
                    <a:pt x="15799" y="1785"/>
                    <a:pt x="15548" y="238"/>
                    <a:pt x="15544" y="225"/>
                  </a:cubicBezTo>
                  <a:lnTo>
                    <a:pt x="15530" y="148"/>
                  </a:lnTo>
                  <a:lnTo>
                    <a:pt x="14912" y="179"/>
                  </a:lnTo>
                  <a:lnTo>
                    <a:pt x="14439" y="148"/>
                  </a:lnTo>
                  <a:cubicBezTo>
                    <a:pt x="14421" y="148"/>
                    <a:pt x="14398" y="143"/>
                    <a:pt x="14371" y="143"/>
                  </a:cubicBezTo>
                  <a:cubicBezTo>
                    <a:pt x="14325" y="135"/>
                    <a:pt x="14276" y="127"/>
                    <a:pt x="14227" y="127"/>
                  </a:cubicBezTo>
                  <a:cubicBezTo>
                    <a:pt x="14169" y="127"/>
                    <a:pt x="14111" y="138"/>
                    <a:pt x="14061" y="170"/>
                  </a:cubicBezTo>
                  <a:cubicBezTo>
                    <a:pt x="13839" y="316"/>
                    <a:pt x="13902" y="616"/>
                    <a:pt x="14025" y="834"/>
                  </a:cubicBezTo>
                  <a:cubicBezTo>
                    <a:pt x="14052" y="875"/>
                    <a:pt x="14084" y="916"/>
                    <a:pt x="14120" y="948"/>
                  </a:cubicBezTo>
                  <a:cubicBezTo>
                    <a:pt x="14152" y="984"/>
                    <a:pt x="14184" y="1021"/>
                    <a:pt x="14193" y="1048"/>
                  </a:cubicBezTo>
                  <a:cubicBezTo>
                    <a:pt x="14257" y="1234"/>
                    <a:pt x="14189" y="1407"/>
                    <a:pt x="14025" y="1466"/>
                  </a:cubicBezTo>
                  <a:cubicBezTo>
                    <a:pt x="13951" y="1494"/>
                    <a:pt x="13860" y="1512"/>
                    <a:pt x="13785" y="1512"/>
                  </a:cubicBezTo>
                  <a:cubicBezTo>
                    <a:pt x="13727" y="1512"/>
                    <a:pt x="13679" y="1501"/>
                    <a:pt x="13657" y="1475"/>
                  </a:cubicBezTo>
                  <a:cubicBezTo>
                    <a:pt x="13557" y="1362"/>
                    <a:pt x="13597" y="1116"/>
                    <a:pt x="13670" y="993"/>
                  </a:cubicBezTo>
                  <a:cubicBezTo>
                    <a:pt x="13784" y="811"/>
                    <a:pt x="13952" y="534"/>
                    <a:pt x="13784" y="225"/>
                  </a:cubicBezTo>
                  <a:cubicBezTo>
                    <a:pt x="13752" y="175"/>
                    <a:pt x="13702" y="143"/>
                    <a:pt x="13643" y="143"/>
                  </a:cubicBezTo>
                  <a:cubicBezTo>
                    <a:pt x="13102" y="148"/>
                    <a:pt x="12547" y="188"/>
                    <a:pt x="11997" y="266"/>
                  </a:cubicBezTo>
                  <a:cubicBezTo>
                    <a:pt x="11938" y="275"/>
                    <a:pt x="11883" y="334"/>
                    <a:pt x="11874" y="393"/>
                  </a:cubicBezTo>
                  <a:lnTo>
                    <a:pt x="11788" y="925"/>
                  </a:lnTo>
                  <a:cubicBezTo>
                    <a:pt x="11778" y="975"/>
                    <a:pt x="11792" y="1030"/>
                    <a:pt x="11824" y="1066"/>
                  </a:cubicBezTo>
                  <a:cubicBezTo>
                    <a:pt x="11847" y="1098"/>
                    <a:pt x="11878" y="1116"/>
                    <a:pt x="11915" y="1121"/>
                  </a:cubicBezTo>
                  <a:cubicBezTo>
                    <a:pt x="12042" y="1203"/>
                    <a:pt x="12106" y="1275"/>
                    <a:pt x="12106" y="1334"/>
                  </a:cubicBezTo>
                  <a:cubicBezTo>
                    <a:pt x="12101" y="1398"/>
                    <a:pt x="12010" y="1480"/>
                    <a:pt x="11851" y="1553"/>
                  </a:cubicBezTo>
                  <a:cubicBezTo>
                    <a:pt x="11810" y="1562"/>
                    <a:pt x="11768" y="1566"/>
                    <a:pt x="11726" y="1566"/>
                  </a:cubicBezTo>
                  <a:cubicBezTo>
                    <a:pt x="11641" y="1566"/>
                    <a:pt x="11556" y="1547"/>
                    <a:pt x="11474" y="1507"/>
                  </a:cubicBezTo>
                  <a:cubicBezTo>
                    <a:pt x="11265" y="1344"/>
                    <a:pt x="11255" y="1266"/>
                    <a:pt x="11260" y="1248"/>
                  </a:cubicBezTo>
                  <a:cubicBezTo>
                    <a:pt x="11265" y="1193"/>
                    <a:pt x="11365" y="1143"/>
                    <a:pt x="11451" y="1098"/>
                  </a:cubicBezTo>
                  <a:cubicBezTo>
                    <a:pt x="11542" y="1052"/>
                    <a:pt x="11633" y="1007"/>
                    <a:pt x="11674" y="930"/>
                  </a:cubicBezTo>
                  <a:cubicBezTo>
                    <a:pt x="11765" y="757"/>
                    <a:pt x="11719" y="511"/>
                    <a:pt x="11683" y="334"/>
                  </a:cubicBezTo>
                  <a:lnTo>
                    <a:pt x="11674" y="284"/>
                  </a:lnTo>
                  <a:cubicBezTo>
                    <a:pt x="11661" y="214"/>
                    <a:pt x="11597" y="156"/>
                    <a:pt x="11523" y="156"/>
                  </a:cubicBezTo>
                  <a:cubicBezTo>
                    <a:pt x="11520" y="156"/>
                    <a:pt x="11517" y="156"/>
                    <a:pt x="11515" y="157"/>
                  </a:cubicBezTo>
                  <a:lnTo>
                    <a:pt x="9978" y="211"/>
                  </a:lnTo>
                  <a:lnTo>
                    <a:pt x="9950" y="238"/>
                  </a:lnTo>
                  <a:cubicBezTo>
                    <a:pt x="9905" y="298"/>
                    <a:pt x="9868" y="366"/>
                    <a:pt x="9841" y="461"/>
                  </a:cubicBezTo>
                  <a:lnTo>
                    <a:pt x="9837" y="470"/>
                  </a:lnTo>
                  <a:cubicBezTo>
                    <a:pt x="9832" y="516"/>
                    <a:pt x="9828" y="561"/>
                    <a:pt x="9818" y="602"/>
                  </a:cubicBezTo>
                  <a:lnTo>
                    <a:pt x="9818" y="639"/>
                  </a:lnTo>
                  <a:lnTo>
                    <a:pt x="9823" y="652"/>
                  </a:lnTo>
                  <a:cubicBezTo>
                    <a:pt x="9846" y="748"/>
                    <a:pt x="9891" y="843"/>
                    <a:pt x="9937" y="934"/>
                  </a:cubicBezTo>
                  <a:cubicBezTo>
                    <a:pt x="9996" y="1057"/>
                    <a:pt x="10059" y="1180"/>
                    <a:pt x="10055" y="1275"/>
                  </a:cubicBezTo>
                  <a:cubicBezTo>
                    <a:pt x="10050" y="1348"/>
                    <a:pt x="10032" y="1398"/>
                    <a:pt x="9996" y="1430"/>
                  </a:cubicBezTo>
                  <a:cubicBezTo>
                    <a:pt x="9955" y="1466"/>
                    <a:pt x="9905" y="1466"/>
                    <a:pt x="9868" y="1466"/>
                  </a:cubicBezTo>
                  <a:lnTo>
                    <a:pt x="9837" y="1466"/>
                  </a:lnTo>
                  <a:cubicBezTo>
                    <a:pt x="9816" y="1473"/>
                    <a:pt x="9791" y="1476"/>
                    <a:pt x="9764" y="1476"/>
                  </a:cubicBezTo>
                  <a:cubicBezTo>
                    <a:pt x="9731" y="1476"/>
                    <a:pt x="9694" y="1472"/>
                    <a:pt x="9650" y="1462"/>
                  </a:cubicBezTo>
                  <a:cubicBezTo>
                    <a:pt x="9464" y="1425"/>
                    <a:pt x="9405" y="1316"/>
                    <a:pt x="9441" y="1107"/>
                  </a:cubicBezTo>
                  <a:cubicBezTo>
                    <a:pt x="9455" y="1043"/>
                    <a:pt x="9482" y="984"/>
                    <a:pt x="9514" y="916"/>
                  </a:cubicBezTo>
                  <a:cubicBezTo>
                    <a:pt x="9536" y="871"/>
                    <a:pt x="9559" y="825"/>
                    <a:pt x="9577" y="775"/>
                  </a:cubicBezTo>
                  <a:cubicBezTo>
                    <a:pt x="9637" y="598"/>
                    <a:pt x="9659" y="443"/>
                    <a:pt x="9568" y="252"/>
                  </a:cubicBezTo>
                  <a:cubicBezTo>
                    <a:pt x="9546" y="202"/>
                    <a:pt x="9482" y="166"/>
                    <a:pt x="9427" y="166"/>
                  </a:cubicBezTo>
                  <a:lnTo>
                    <a:pt x="8140" y="207"/>
                  </a:lnTo>
                  <a:cubicBezTo>
                    <a:pt x="8095" y="211"/>
                    <a:pt x="8054" y="229"/>
                    <a:pt x="8022" y="266"/>
                  </a:cubicBezTo>
                  <a:cubicBezTo>
                    <a:pt x="7995" y="298"/>
                    <a:pt x="7981" y="339"/>
                    <a:pt x="7986" y="379"/>
                  </a:cubicBezTo>
                  <a:cubicBezTo>
                    <a:pt x="7990" y="470"/>
                    <a:pt x="7977" y="552"/>
                    <a:pt x="7968" y="630"/>
                  </a:cubicBezTo>
                  <a:cubicBezTo>
                    <a:pt x="7940" y="798"/>
                    <a:pt x="7913" y="975"/>
                    <a:pt x="8122" y="1157"/>
                  </a:cubicBezTo>
                  <a:cubicBezTo>
                    <a:pt x="8149" y="1180"/>
                    <a:pt x="8181" y="1203"/>
                    <a:pt x="8218" y="1221"/>
                  </a:cubicBezTo>
                  <a:cubicBezTo>
                    <a:pt x="8286" y="1266"/>
                    <a:pt x="8368" y="1321"/>
                    <a:pt x="8377" y="1380"/>
                  </a:cubicBezTo>
                  <a:cubicBezTo>
                    <a:pt x="8386" y="1448"/>
                    <a:pt x="8372" y="1503"/>
                    <a:pt x="8331" y="1548"/>
                  </a:cubicBezTo>
                  <a:cubicBezTo>
                    <a:pt x="8252" y="1636"/>
                    <a:pt x="8087" y="1686"/>
                    <a:pt x="7955" y="1686"/>
                  </a:cubicBezTo>
                  <a:cubicBezTo>
                    <a:pt x="7944" y="1686"/>
                    <a:pt x="7933" y="1685"/>
                    <a:pt x="7922" y="1685"/>
                  </a:cubicBezTo>
                  <a:cubicBezTo>
                    <a:pt x="7808" y="1680"/>
                    <a:pt x="7590" y="1630"/>
                    <a:pt x="7513" y="1566"/>
                  </a:cubicBezTo>
                  <a:cubicBezTo>
                    <a:pt x="7340" y="1425"/>
                    <a:pt x="7408" y="1284"/>
                    <a:pt x="7545" y="1071"/>
                  </a:cubicBezTo>
                  <a:cubicBezTo>
                    <a:pt x="7563" y="1034"/>
                    <a:pt x="7581" y="1007"/>
                    <a:pt x="7599" y="975"/>
                  </a:cubicBezTo>
                  <a:cubicBezTo>
                    <a:pt x="7763" y="684"/>
                    <a:pt x="7849" y="316"/>
                    <a:pt x="7613" y="161"/>
                  </a:cubicBezTo>
                  <a:cubicBezTo>
                    <a:pt x="7551" y="124"/>
                    <a:pt x="7471" y="113"/>
                    <a:pt x="7386" y="113"/>
                  </a:cubicBezTo>
                  <a:cubicBezTo>
                    <a:pt x="7314" y="113"/>
                    <a:pt x="7238" y="121"/>
                    <a:pt x="7167" y="129"/>
                  </a:cubicBezTo>
                  <a:cubicBezTo>
                    <a:pt x="7113" y="138"/>
                    <a:pt x="7063" y="143"/>
                    <a:pt x="7031" y="143"/>
                  </a:cubicBezTo>
                  <a:cubicBezTo>
                    <a:pt x="6744" y="143"/>
                    <a:pt x="6449" y="138"/>
                    <a:pt x="6121" y="125"/>
                  </a:cubicBezTo>
                  <a:cubicBezTo>
                    <a:pt x="6035" y="125"/>
                    <a:pt x="5962" y="193"/>
                    <a:pt x="5957" y="284"/>
                  </a:cubicBezTo>
                  <a:lnTo>
                    <a:pt x="5921" y="948"/>
                  </a:lnTo>
                  <a:lnTo>
                    <a:pt x="5971" y="975"/>
                  </a:lnTo>
                  <a:cubicBezTo>
                    <a:pt x="6112" y="1039"/>
                    <a:pt x="6217" y="1143"/>
                    <a:pt x="6239" y="1239"/>
                  </a:cubicBezTo>
                  <a:cubicBezTo>
                    <a:pt x="6253" y="1303"/>
                    <a:pt x="6239" y="1362"/>
                    <a:pt x="6189" y="1430"/>
                  </a:cubicBezTo>
                  <a:cubicBezTo>
                    <a:pt x="6124" y="1520"/>
                    <a:pt x="6000" y="1573"/>
                    <a:pt x="5853" y="1573"/>
                  </a:cubicBezTo>
                  <a:cubicBezTo>
                    <a:pt x="5837" y="1573"/>
                    <a:pt x="5820" y="1572"/>
                    <a:pt x="5803" y="1571"/>
                  </a:cubicBezTo>
                  <a:lnTo>
                    <a:pt x="5789" y="1571"/>
                  </a:lnTo>
                  <a:cubicBezTo>
                    <a:pt x="5780" y="1572"/>
                    <a:pt x="5772" y="1572"/>
                    <a:pt x="5763" y="1572"/>
                  </a:cubicBezTo>
                  <a:cubicBezTo>
                    <a:pt x="5666" y="1572"/>
                    <a:pt x="5569" y="1528"/>
                    <a:pt x="5494" y="1453"/>
                  </a:cubicBezTo>
                  <a:cubicBezTo>
                    <a:pt x="5439" y="1398"/>
                    <a:pt x="5407" y="1330"/>
                    <a:pt x="5403" y="1271"/>
                  </a:cubicBezTo>
                  <a:lnTo>
                    <a:pt x="5403" y="1243"/>
                  </a:lnTo>
                  <a:cubicBezTo>
                    <a:pt x="5407" y="1203"/>
                    <a:pt x="5425" y="1166"/>
                    <a:pt x="5462" y="1134"/>
                  </a:cubicBezTo>
                  <a:lnTo>
                    <a:pt x="5471" y="1125"/>
                  </a:lnTo>
                  <a:cubicBezTo>
                    <a:pt x="5494" y="1098"/>
                    <a:pt x="5521" y="1071"/>
                    <a:pt x="5553" y="1048"/>
                  </a:cubicBezTo>
                  <a:lnTo>
                    <a:pt x="5580" y="1021"/>
                  </a:lnTo>
                  <a:lnTo>
                    <a:pt x="5585" y="1012"/>
                  </a:lnTo>
                  <a:cubicBezTo>
                    <a:pt x="5585" y="1012"/>
                    <a:pt x="5589" y="1012"/>
                    <a:pt x="5594" y="1007"/>
                  </a:cubicBezTo>
                  <a:lnTo>
                    <a:pt x="5607" y="998"/>
                  </a:lnTo>
                  <a:cubicBezTo>
                    <a:pt x="5644" y="962"/>
                    <a:pt x="5685" y="916"/>
                    <a:pt x="5716" y="843"/>
                  </a:cubicBezTo>
                  <a:cubicBezTo>
                    <a:pt x="5757" y="743"/>
                    <a:pt x="5776" y="634"/>
                    <a:pt x="5766" y="493"/>
                  </a:cubicBezTo>
                  <a:lnTo>
                    <a:pt x="5762" y="457"/>
                  </a:lnTo>
                  <a:cubicBezTo>
                    <a:pt x="5753" y="407"/>
                    <a:pt x="5744" y="352"/>
                    <a:pt x="5739" y="298"/>
                  </a:cubicBezTo>
                  <a:lnTo>
                    <a:pt x="5739" y="284"/>
                  </a:lnTo>
                  <a:lnTo>
                    <a:pt x="5735" y="270"/>
                  </a:lnTo>
                  <a:cubicBezTo>
                    <a:pt x="5735" y="266"/>
                    <a:pt x="5735" y="266"/>
                    <a:pt x="5735" y="266"/>
                  </a:cubicBezTo>
                  <a:cubicBezTo>
                    <a:pt x="5721" y="207"/>
                    <a:pt x="5716" y="148"/>
                    <a:pt x="5712" y="88"/>
                  </a:cubicBezTo>
                  <a:lnTo>
                    <a:pt x="5707" y="47"/>
                  </a:lnTo>
                  <a:lnTo>
                    <a:pt x="5671" y="25"/>
                  </a:lnTo>
                  <a:cubicBezTo>
                    <a:pt x="5652" y="10"/>
                    <a:pt x="5627" y="1"/>
                    <a:pt x="5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292" name="Google Shape;1292;p27"/>
          <p:cNvSpPr txBox="1">
            <a:spLocks noGrp="1"/>
          </p:cNvSpPr>
          <p:nvPr>
            <p:ph type="title" hasCustomPrompt="1"/>
          </p:nvPr>
        </p:nvSpPr>
        <p:spPr>
          <a:xfrm>
            <a:off x="3251200" y="2093333"/>
            <a:ext cx="2221600" cy="10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r>
              <a:t>xx%</a:t>
            </a:r>
          </a:p>
        </p:txBody>
      </p:sp>
      <p:sp>
        <p:nvSpPr>
          <p:cNvPr id="1293" name="Google Shape;1293;p27"/>
          <p:cNvSpPr txBox="1">
            <a:spLocks noGrp="1"/>
          </p:cNvSpPr>
          <p:nvPr>
            <p:ph type="title" idx="2" hasCustomPrompt="1"/>
          </p:nvPr>
        </p:nvSpPr>
        <p:spPr>
          <a:xfrm>
            <a:off x="3251196" y="3247464"/>
            <a:ext cx="2221600" cy="10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r>
              <a:t>xx%</a:t>
            </a:r>
          </a:p>
        </p:txBody>
      </p:sp>
      <p:sp>
        <p:nvSpPr>
          <p:cNvPr id="1294" name="Google Shape;1294;p27"/>
          <p:cNvSpPr txBox="1">
            <a:spLocks noGrp="1"/>
          </p:cNvSpPr>
          <p:nvPr>
            <p:ph type="title" idx="3" hasCustomPrompt="1"/>
          </p:nvPr>
        </p:nvSpPr>
        <p:spPr>
          <a:xfrm>
            <a:off x="3251200" y="4398224"/>
            <a:ext cx="2221600" cy="10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r>
              <a:t>xx%</a:t>
            </a:r>
          </a:p>
        </p:txBody>
      </p:sp>
      <p:sp>
        <p:nvSpPr>
          <p:cNvPr id="1295" name="Google Shape;1295;p27"/>
          <p:cNvSpPr txBox="1">
            <a:spLocks noGrp="1"/>
          </p:cNvSpPr>
          <p:nvPr>
            <p:ph type="subTitle" idx="1"/>
          </p:nvPr>
        </p:nvSpPr>
        <p:spPr>
          <a:xfrm>
            <a:off x="5705367" y="2093333"/>
            <a:ext cx="2644400" cy="10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6" name="Google Shape;1296;p27"/>
          <p:cNvSpPr txBox="1">
            <a:spLocks noGrp="1"/>
          </p:cNvSpPr>
          <p:nvPr>
            <p:ph type="subTitle" idx="4"/>
          </p:nvPr>
        </p:nvSpPr>
        <p:spPr>
          <a:xfrm>
            <a:off x="5705367" y="3247469"/>
            <a:ext cx="2644400" cy="10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7" name="Google Shape;1297;p27"/>
          <p:cNvSpPr txBox="1">
            <a:spLocks noGrp="1"/>
          </p:cNvSpPr>
          <p:nvPr>
            <p:ph type="subTitle" idx="5"/>
          </p:nvPr>
        </p:nvSpPr>
        <p:spPr>
          <a:xfrm>
            <a:off x="5705367" y="4398233"/>
            <a:ext cx="2644400" cy="10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8" name="Google Shape;1298;p27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299" name="Google Shape;1299;p2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0" name="Google Shape;1300;p2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1" name="Google Shape;1301;p2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2" name="Google Shape;1302;p2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3" name="Google Shape;1303;p2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04" name="Google Shape;1304;p27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305" name="Google Shape;1305;p2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6" name="Google Shape;1306;p2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7" name="Google Shape;1307;p2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8" name="Google Shape;1308;p2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9" name="Google Shape;1309;p2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10" name="Google Shape;1310;p27"/>
          <p:cNvGrpSpPr/>
          <p:nvPr/>
        </p:nvGrpSpPr>
        <p:grpSpPr>
          <a:xfrm>
            <a:off x="9818252" y="184569"/>
            <a:ext cx="2608025" cy="1924936"/>
            <a:chOff x="7211282" y="106518"/>
            <a:chExt cx="2205705" cy="1627990"/>
          </a:xfrm>
        </p:grpSpPr>
        <p:sp>
          <p:nvSpPr>
            <p:cNvPr id="1311" name="Google Shape;1311;p27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316" name="Google Shape;1316;p27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317" name="Google Shape;1317;p27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8" name="Google Shape;1318;p27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9" name="Google Shape;1319;p27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0" name="Google Shape;1320;p27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1" name="Google Shape;1321;p27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1322" name="Google Shape;1322;p27"/>
          <p:cNvGrpSpPr/>
          <p:nvPr/>
        </p:nvGrpSpPr>
        <p:grpSpPr>
          <a:xfrm rot="-10796165">
            <a:off x="-1361283" y="1195326"/>
            <a:ext cx="2484909" cy="641177"/>
            <a:chOff x="7622176" y="2589750"/>
            <a:chExt cx="2078841" cy="536400"/>
          </a:xfrm>
        </p:grpSpPr>
        <p:sp>
          <p:nvSpPr>
            <p:cNvPr id="1323" name="Google Shape;1323;p27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26" name="Google Shape;1326;p27"/>
          <p:cNvGrpSpPr/>
          <p:nvPr/>
        </p:nvGrpSpPr>
        <p:grpSpPr>
          <a:xfrm rot="-10796165">
            <a:off x="-1448588" y="287647"/>
            <a:ext cx="2636771" cy="681405"/>
            <a:chOff x="7341938" y="3315545"/>
            <a:chExt cx="2205886" cy="570055"/>
          </a:xfrm>
        </p:grpSpPr>
        <p:sp>
          <p:nvSpPr>
            <p:cNvPr id="1327" name="Google Shape;1327;p27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8" name="Google Shape;1328;p27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9" name="Google Shape;1329;p27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0" name="Google Shape;1330;p27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1" name="Google Shape;1331;p27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32" name="Google Shape;1332;p27"/>
          <p:cNvGrpSpPr/>
          <p:nvPr/>
        </p:nvGrpSpPr>
        <p:grpSpPr>
          <a:xfrm rot="-10796165">
            <a:off x="-696740" y="2062922"/>
            <a:ext cx="2456467" cy="639421"/>
            <a:chOff x="7492775" y="1865413"/>
            <a:chExt cx="2055046" cy="534931"/>
          </a:xfrm>
        </p:grpSpPr>
        <p:sp>
          <p:nvSpPr>
            <p:cNvPr id="1333" name="Google Shape;1333;p2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9"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0" name="Google Shape;1120;p24"/>
          <p:cNvGrpSpPr/>
          <p:nvPr/>
        </p:nvGrpSpPr>
        <p:grpSpPr>
          <a:xfrm rot="-5211479">
            <a:off x="2439161" y="1542998"/>
            <a:ext cx="7313696" cy="8005871"/>
            <a:chOff x="229105" y="1914751"/>
            <a:chExt cx="4500802" cy="5590116"/>
          </a:xfrm>
        </p:grpSpPr>
        <p:sp>
          <p:nvSpPr>
            <p:cNvPr id="1121" name="Google Shape;1121;p24"/>
            <p:cNvSpPr/>
            <p:nvPr/>
          </p:nvSpPr>
          <p:spPr>
            <a:xfrm>
              <a:off x="229105" y="1914751"/>
              <a:ext cx="4500802" cy="5590116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B4B4C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2" name="Google Shape;1122;p24"/>
            <p:cNvSpPr/>
            <p:nvPr/>
          </p:nvSpPr>
          <p:spPr>
            <a:xfrm>
              <a:off x="375183" y="2852861"/>
              <a:ext cx="125133" cy="126621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3" name="Google Shape;1123;p24"/>
            <p:cNvSpPr/>
            <p:nvPr/>
          </p:nvSpPr>
          <p:spPr>
            <a:xfrm>
              <a:off x="358536" y="2834838"/>
              <a:ext cx="158313" cy="161511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4" name="Google Shape;1124;p24"/>
            <p:cNvSpPr/>
            <p:nvPr/>
          </p:nvSpPr>
          <p:spPr>
            <a:xfrm>
              <a:off x="403946" y="3256986"/>
              <a:ext cx="119584" cy="127661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5" name="Google Shape;1125;p24"/>
            <p:cNvSpPr/>
            <p:nvPr/>
          </p:nvSpPr>
          <p:spPr>
            <a:xfrm>
              <a:off x="386167" y="3240118"/>
              <a:ext cx="155029" cy="161511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695" y="303"/>
                  </a:moveTo>
                  <a:cubicBezTo>
                    <a:pt x="900" y="303"/>
                    <a:pt x="1056" y="489"/>
                    <a:pt x="1056" y="674"/>
                  </a:cubicBezTo>
                  <a:lnTo>
                    <a:pt x="1056" y="723"/>
                  </a:lnTo>
                  <a:cubicBezTo>
                    <a:pt x="105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70" y="1095"/>
                    <a:pt x="313" y="909"/>
                    <a:pt x="313" y="714"/>
                  </a:cubicBezTo>
                  <a:lnTo>
                    <a:pt x="313" y="67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4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695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4"/>
                  </a:lnTo>
                  <a:cubicBezTo>
                    <a:pt x="1369" y="303"/>
                    <a:pt x="1056" y="0"/>
                    <a:pt x="69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6" name="Google Shape;1126;p24"/>
            <p:cNvSpPr/>
            <p:nvPr/>
          </p:nvSpPr>
          <p:spPr>
            <a:xfrm>
              <a:off x="400549" y="3676938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5"/>
                    <a:pt x="1" y="528"/>
                  </a:cubicBezTo>
                  <a:cubicBezTo>
                    <a:pt x="1" y="665"/>
                    <a:pt x="50" y="792"/>
                    <a:pt x="128" y="88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2"/>
                    <a:pt x="988" y="265"/>
                    <a:pt x="900" y="167"/>
                  </a:cubicBezTo>
                  <a:cubicBezTo>
                    <a:pt x="812" y="59"/>
                    <a:pt x="67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7" name="Google Shape;1127;p24"/>
            <p:cNvSpPr/>
            <p:nvPr/>
          </p:nvSpPr>
          <p:spPr>
            <a:xfrm>
              <a:off x="382883" y="3658915"/>
              <a:ext cx="151745" cy="157005"/>
            </a:xfrm>
            <a:custGeom>
              <a:avLst/>
              <a:gdLst/>
              <a:ahLst/>
              <a:cxnLst/>
              <a:rect l="l" t="t" r="r" b="b"/>
              <a:pathLst>
                <a:path w="1340" h="1359" extrusionOk="0">
                  <a:moveTo>
                    <a:pt x="675" y="303"/>
                  </a:moveTo>
                  <a:cubicBezTo>
                    <a:pt x="1153" y="303"/>
                    <a:pt x="1153" y="1056"/>
                    <a:pt x="675" y="1056"/>
                  </a:cubicBezTo>
                  <a:cubicBezTo>
                    <a:pt x="186" y="1056"/>
                    <a:pt x="186" y="303"/>
                    <a:pt x="675" y="303"/>
                  </a:cubicBezTo>
                  <a:close/>
                  <a:moveTo>
                    <a:pt x="675" y="0"/>
                  </a:moveTo>
                  <a:cubicBezTo>
                    <a:pt x="294" y="0"/>
                    <a:pt x="0" y="293"/>
                    <a:pt x="0" y="684"/>
                  </a:cubicBezTo>
                  <a:cubicBezTo>
                    <a:pt x="0" y="850"/>
                    <a:pt x="59" y="1017"/>
                    <a:pt x="167" y="1144"/>
                  </a:cubicBezTo>
                  <a:cubicBezTo>
                    <a:pt x="294" y="1280"/>
                    <a:pt x="469" y="1359"/>
                    <a:pt x="675" y="1359"/>
                  </a:cubicBezTo>
                  <a:cubicBezTo>
                    <a:pt x="1056" y="1359"/>
                    <a:pt x="1339" y="1065"/>
                    <a:pt x="1339" y="684"/>
                  </a:cubicBezTo>
                  <a:cubicBezTo>
                    <a:pt x="1339" y="293"/>
                    <a:pt x="1056" y="0"/>
                    <a:pt x="67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389565" y="4019023"/>
              <a:ext cx="119584" cy="132166"/>
            </a:xfrm>
            <a:custGeom>
              <a:avLst/>
              <a:gdLst/>
              <a:ahLst/>
              <a:cxnLst/>
              <a:rect l="l" t="t" r="r" b="b"/>
              <a:pathLst>
                <a:path w="1056" h="1144" extrusionOk="0">
                  <a:moveTo>
                    <a:pt x="518" y="0"/>
                  </a:moveTo>
                  <a:cubicBezTo>
                    <a:pt x="235" y="10"/>
                    <a:pt x="0" y="245"/>
                    <a:pt x="0" y="528"/>
                  </a:cubicBezTo>
                  <a:lnTo>
                    <a:pt x="0" y="606"/>
                  </a:lnTo>
                  <a:cubicBezTo>
                    <a:pt x="0" y="890"/>
                    <a:pt x="244" y="1144"/>
                    <a:pt x="518" y="1144"/>
                  </a:cubicBezTo>
                  <a:lnTo>
                    <a:pt x="537" y="1144"/>
                  </a:lnTo>
                  <a:cubicBezTo>
                    <a:pt x="831" y="1124"/>
                    <a:pt x="1055" y="899"/>
                    <a:pt x="1055" y="616"/>
                  </a:cubicBezTo>
                  <a:lnTo>
                    <a:pt x="1055" y="528"/>
                  </a:lnTo>
                  <a:cubicBezTo>
                    <a:pt x="1055" y="245"/>
                    <a:pt x="821" y="0"/>
                    <a:pt x="54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371785" y="4001000"/>
              <a:ext cx="155029" cy="167172"/>
            </a:xfrm>
            <a:custGeom>
              <a:avLst/>
              <a:gdLst/>
              <a:ahLst/>
              <a:cxnLst/>
              <a:rect l="l" t="t" r="r" b="b"/>
              <a:pathLst>
                <a:path w="1369" h="1447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62"/>
                  </a:lnTo>
                  <a:cubicBezTo>
                    <a:pt x="1066" y="977"/>
                    <a:pt x="890" y="1133"/>
                    <a:pt x="685" y="1143"/>
                  </a:cubicBezTo>
                  <a:lnTo>
                    <a:pt x="675" y="1143"/>
                  </a:lnTo>
                  <a:cubicBezTo>
                    <a:pt x="480" y="1143"/>
                    <a:pt x="313" y="958"/>
                    <a:pt x="313" y="762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22"/>
                    <a:pt x="1" y="684"/>
                  </a:cubicBezTo>
                  <a:lnTo>
                    <a:pt x="1" y="762"/>
                  </a:lnTo>
                  <a:cubicBezTo>
                    <a:pt x="1" y="1133"/>
                    <a:pt x="313" y="1446"/>
                    <a:pt x="675" y="1446"/>
                  </a:cubicBezTo>
                  <a:lnTo>
                    <a:pt x="704" y="1446"/>
                  </a:lnTo>
                  <a:cubicBezTo>
                    <a:pt x="1076" y="1427"/>
                    <a:pt x="1369" y="1133"/>
                    <a:pt x="1369" y="762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393981" y="4337309"/>
              <a:ext cx="119584" cy="131127"/>
            </a:xfrm>
            <a:custGeom>
              <a:avLst/>
              <a:gdLst/>
              <a:ahLst/>
              <a:cxnLst/>
              <a:rect l="l" t="t" r="r" b="b"/>
              <a:pathLst>
                <a:path w="1056" h="1135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607"/>
                  </a:lnTo>
                  <a:cubicBezTo>
                    <a:pt x="0" y="890"/>
                    <a:pt x="244" y="1134"/>
                    <a:pt x="518" y="1134"/>
                  </a:cubicBezTo>
                  <a:lnTo>
                    <a:pt x="538" y="1134"/>
                  </a:lnTo>
                  <a:cubicBezTo>
                    <a:pt x="831" y="1125"/>
                    <a:pt x="1055" y="890"/>
                    <a:pt x="1055" y="607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377334" y="4319286"/>
              <a:ext cx="153897" cy="167172"/>
            </a:xfrm>
            <a:custGeom>
              <a:avLst/>
              <a:gdLst/>
              <a:ahLst/>
              <a:cxnLst/>
              <a:rect l="l" t="t" r="r" b="b"/>
              <a:pathLst>
                <a:path w="1359" h="1447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63"/>
                  </a:lnTo>
                  <a:cubicBezTo>
                    <a:pt x="1056" y="978"/>
                    <a:pt x="880" y="1134"/>
                    <a:pt x="685" y="1144"/>
                  </a:cubicBezTo>
                  <a:lnTo>
                    <a:pt x="665" y="1144"/>
                  </a:lnTo>
                  <a:cubicBezTo>
                    <a:pt x="470" y="1144"/>
                    <a:pt x="303" y="958"/>
                    <a:pt x="303" y="763"/>
                  </a:cubicBezTo>
                  <a:lnTo>
                    <a:pt x="303" y="684"/>
                  </a:lnTo>
                  <a:cubicBezTo>
                    <a:pt x="303" y="470"/>
                    <a:pt x="479" y="313"/>
                    <a:pt x="675" y="303"/>
                  </a:cubicBezTo>
                  <a:close/>
                  <a:moveTo>
                    <a:pt x="665" y="1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63"/>
                  </a:lnTo>
                  <a:cubicBezTo>
                    <a:pt x="1" y="1134"/>
                    <a:pt x="303" y="1447"/>
                    <a:pt x="665" y="1447"/>
                  </a:cubicBezTo>
                  <a:lnTo>
                    <a:pt x="694" y="1447"/>
                  </a:lnTo>
                  <a:cubicBezTo>
                    <a:pt x="1066" y="1427"/>
                    <a:pt x="1359" y="1134"/>
                    <a:pt x="1359" y="763"/>
                  </a:cubicBezTo>
                  <a:lnTo>
                    <a:pt x="1359" y="684"/>
                  </a:lnTo>
                  <a:cubicBezTo>
                    <a:pt x="1359" y="313"/>
                    <a:pt x="1056" y="1"/>
                    <a:pt x="69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7334" y="4669227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09" y="1"/>
                  </a:moveTo>
                  <a:cubicBezTo>
                    <a:pt x="176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16" y="997"/>
                    <a:pt x="352" y="1056"/>
                    <a:pt x="50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78" y="264"/>
                    <a:pt x="900" y="176"/>
                  </a:cubicBezTo>
                  <a:cubicBezTo>
                    <a:pt x="802" y="59"/>
                    <a:pt x="665" y="1"/>
                    <a:pt x="50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359669" y="4652360"/>
              <a:ext cx="151632" cy="157005"/>
            </a:xfrm>
            <a:custGeom>
              <a:avLst/>
              <a:gdLst/>
              <a:ahLst/>
              <a:cxnLst/>
              <a:rect l="l" t="t" r="r" b="b"/>
              <a:pathLst>
                <a:path w="1339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7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39" y="1065"/>
                    <a:pt x="1339" y="674"/>
                  </a:cubicBezTo>
                  <a:cubicBezTo>
                    <a:pt x="1339" y="508"/>
                    <a:pt x="128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397265" y="4987629"/>
              <a:ext cx="128417" cy="131011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57" y="0"/>
                  </a:moveTo>
                  <a:cubicBezTo>
                    <a:pt x="460" y="0"/>
                    <a:pt x="362" y="29"/>
                    <a:pt x="274" y="68"/>
                  </a:cubicBezTo>
                  <a:cubicBezTo>
                    <a:pt x="157" y="147"/>
                    <a:pt x="59" y="274"/>
                    <a:pt x="30" y="391"/>
                  </a:cubicBezTo>
                  <a:cubicBezTo>
                    <a:pt x="0" y="547"/>
                    <a:pt x="20" y="684"/>
                    <a:pt x="88" y="801"/>
                  </a:cubicBezTo>
                  <a:cubicBezTo>
                    <a:pt x="157" y="958"/>
                    <a:pt x="284" y="1085"/>
                    <a:pt x="450" y="1124"/>
                  </a:cubicBezTo>
                  <a:cubicBezTo>
                    <a:pt x="489" y="1134"/>
                    <a:pt x="538" y="1134"/>
                    <a:pt x="577" y="1134"/>
                  </a:cubicBezTo>
                  <a:cubicBezTo>
                    <a:pt x="811" y="1134"/>
                    <a:pt x="1017" y="987"/>
                    <a:pt x="1095" y="752"/>
                  </a:cubicBezTo>
                  <a:cubicBezTo>
                    <a:pt x="1134" y="606"/>
                    <a:pt x="1114" y="430"/>
                    <a:pt x="1036" y="293"/>
                  </a:cubicBezTo>
                  <a:cubicBezTo>
                    <a:pt x="948" y="137"/>
                    <a:pt x="821" y="68"/>
                    <a:pt x="704" y="20"/>
                  </a:cubicBezTo>
                  <a:cubicBezTo>
                    <a:pt x="655" y="10"/>
                    <a:pt x="606" y="0"/>
                    <a:pt x="55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379599" y="4969490"/>
              <a:ext cx="164994" cy="167172"/>
            </a:xfrm>
            <a:custGeom>
              <a:avLst/>
              <a:gdLst/>
              <a:ahLst/>
              <a:cxnLst/>
              <a:rect l="l" t="t" r="r" b="b"/>
              <a:pathLst>
                <a:path w="1457" h="1447" extrusionOk="0">
                  <a:moveTo>
                    <a:pt x="713" y="313"/>
                  </a:moveTo>
                  <a:cubicBezTo>
                    <a:pt x="743" y="313"/>
                    <a:pt x="772" y="313"/>
                    <a:pt x="801" y="323"/>
                  </a:cubicBezTo>
                  <a:cubicBezTo>
                    <a:pt x="919" y="372"/>
                    <a:pt x="997" y="421"/>
                    <a:pt x="1065" y="528"/>
                  </a:cubicBezTo>
                  <a:cubicBezTo>
                    <a:pt x="1114" y="626"/>
                    <a:pt x="1134" y="753"/>
                    <a:pt x="1104" y="870"/>
                  </a:cubicBezTo>
                  <a:cubicBezTo>
                    <a:pt x="1046" y="1036"/>
                    <a:pt x="899" y="1144"/>
                    <a:pt x="733" y="1144"/>
                  </a:cubicBezTo>
                  <a:cubicBezTo>
                    <a:pt x="704" y="1144"/>
                    <a:pt x="674" y="1134"/>
                    <a:pt x="635" y="1134"/>
                  </a:cubicBezTo>
                  <a:cubicBezTo>
                    <a:pt x="518" y="1105"/>
                    <a:pt x="420" y="997"/>
                    <a:pt x="381" y="880"/>
                  </a:cubicBezTo>
                  <a:lnTo>
                    <a:pt x="371" y="880"/>
                  </a:lnTo>
                  <a:cubicBezTo>
                    <a:pt x="323" y="792"/>
                    <a:pt x="313" y="685"/>
                    <a:pt x="342" y="587"/>
                  </a:cubicBezTo>
                  <a:cubicBezTo>
                    <a:pt x="362" y="499"/>
                    <a:pt x="430" y="411"/>
                    <a:pt x="508" y="362"/>
                  </a:cubicBezTo>
                  <a:cubicBezTo>
                    <a:pt x="567" y="333"/>
                    <a:pt x="645" y="313"/>
                    <a:pt x="713" y="313"/>
                  </a:cubicBezTo>
                  <a:close/>
                  <a:moveTo>
                    <a:pt x="713" y="1"/>
                  </a:moveTo>
                  <a:cubicBezTo>
                    <a:pt x="586" y="1"/>
                    <a:pt x="459" y="40"/>
                    <a:pt x="352" y="98"/>
                  </a:cubicBezTo>
                  <a:cubicBezTo>
                    <a:pt x="196" y="186"/>
                    <a:pt x="78" y="352"/>
                    <a:pt x="39" y="519"/>
                  </a:cubicBezTo>
                  <a:cubicBezTo>
                    <a:pt x="0" y="704"/>
                    <a:pt x="20" y="880"/>
                    <a:pt x="108" y="1027"/>
                  </a:cubicBezTo>
                  <a:cubicBezTo>
                    <a:pt x="196" y="1232"/>
                    <a:pt x="362" y="1378"/>
                    <a:pt x="567" y="1427"/>
                  </a:cubicBezTo>
                  <a:cubicBezTo>
                    <a:pt x="625" y="1437"/>
                    <a:pt x="674" y="1447"/>
                    <a:pt x="733" y="1447"/>
                  </a:cubicBezTo>
                  <a:cubicBezTo>
                    <a:pt x="1036" y="1447"/>
                    <a:pt x="1300" y="1251"/>
                    <a:pt x="1388" y="958"/>
                  </a:cubicBezTo>
                  <a:cubicBezTo>
                    <a:pt x="1456" y="773"/>
                    <a:pt x="1427" y="558"/>
                    <a:pt x="1329" y="382"/>
                  </a:cubicBezTo>
                  <a:cubicBezTo>
                    <a:pt x="1212" y="186"/>
                    <a:pt x="1055" y="98"/>
                    <a:pt x="919" y="40"/>
                  </a:cubicBezTo>
                  <a:cubicBezTo>
                    <a:pt x="850" y="20"/>
                    <a:pt x="782" y="1"/>
                    <a:pt x="713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393981" y="5373615"/>
              <a:ext cx="119584" cy="126621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8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377334" y="5355592"/>
              <a:ext cx="153897" cy="162666"/>
            </a:xfrm>
            <a:custGeom>
              <a:avLst/>
              <a:gdLst/>
              <a:ahLst/>
              <a:cxnLst/>
              <a:rect l="l" t="t" r="r" b="b"/>
              <a:pathLst>
                <a:path w="1359" h="1408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24"/>
                  </a:lnTo>
                  <a:cubicBezTo>
                    <a:pt x="1056" y="939"/>
                    <a:pt x="880" y="1095"/>
                    <a:pt x="685" y="1095"/>
                  </a:cubicBezTo>
                  <a:lnTo>
                    <a:pt x="665" y="1095"/>
                  </a:lnTo>
                  <a:cubicBezTo>
                    <a:pt x="470" y="1095"/>
                    <a:pt x="303" y="919"/>
                    <a:pt x="303" y="724"/>
                  </a:cubicBezTo>
                  <a:lnTo>
                    <a:pt x="303" y="684"/>
                  </a:lnTo>
                  <a:cubicBezTo>
                    <a:pt x="303" y="469"/>
                    <a:pt x="479" y="313"/>
                    <a:pt x="675" y="303"/>
                  </a:cubicBezTo>
                  <a:close/>
                  <a:moveTo>
                    <a:pt x="66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03" y="1408"/>
                    <a:pt x="665" y="1408"/>
                  </a:cubicBezTo>
                  <a:lnTo>
                    <a:pt x="694" y="1408"/>
                  </a:lnTo>
                  <a:cubicBezTo>
                    <a:pt x="1066" y="1388"/>
                    <a:pt x="1359" y="1085"/>
                    <a:pt x="1359" y="724"/>
                  </a:cubicBezTo>
                  <a:lnTo>
                    <a:pt x="1359" y="684"/>
                  </a:lnTo>
                  <a:cubicBezTo>
                    <a:pt x="1359" y="313"/>
                    <a:pt x="1056" y="0"/>
                    <a:pt x="69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8" name="Google Shape;1138;p24"/>
            <p:cNvSpPr/>
            <p:nvPr/>
          </p:nvSpPr>
          <p:spPr>
            <a:xfrm>
              <a:off x="384016" y="5745045"/>
              <a:ext cx="135098" cy="126505"/>
            </a:xfrm>
            <a:custGeom>
              <a:avLst/>
              <a:gdLst/>
              <a:ahLst/>
              <a:cxnLst/>
              <a:rect l="l" t="t" r="r" b="b"/>
              <a:pathLst>
                <a:path w="1193" h="1095" extrusionOk="0">
                  <a:moveTo>
                    <a:pt x="577" y="1"/>
                  </a:moveTo>
                  <a:cubicBezTo>
                    <a:pt x="430" y="1"/>
                    <a:pt x="293" y="59"/>
                    <a:pt x="196" y="157"/>
                  </a:cubicBezTo>
                  <a:cubicBezTo>
                    <a:pt x="0" y="372"/>
                    <a:pt x="0" y="694"/>
                    <a:pt x="205" y="899"/>
                  </a:cubicBezTo>
                  <a:lnTo>
                    <a:pt x="244" y="939"/>
                  </a:lnTo>
                  <a:cubicBezTo>
                    <a:pt x="342" y="1036"/>
                    <a:pt x="479" y="1095"/>
                    <a:pt x="626" y="1095"/>
                  </a:cubicBezTo>
                  <a:cubicBezTo>
                    <a:pt x="772" y="1095"/>
                    <a:pt x="909" y="1036"/>
                    <a:pt x="997" y="939"/>
                  </a:cubicBezTo>
                  <a:cubicBezTo>
                    <a:pt x="1192" y="714"/>
                    <a:pt x="1192" y="391"/>
                    <a:pt x="997" y="196"/>
                  </a:cubicBezTo>
                  <a:lnTo>
                    <a:pt x="948" y="147"/>
                  </a:lnTo>
                  <a:cubicBezTo>
                    <a:pt x="850" y="49"/>
                    <a:pt x="714" y="1"/>
                    <a:pt x="57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9" name="Google Shape;1139;p24"/>
            <p:cNvSpPr/>
            <p:nvPr/>
          </p:nvSpPr>
          <p:spPr>
            <a:xfrm>
              <a:off x="365217" y="5727022"/>
              <a:ext cx="173827" cy="161511"/>
            </a:xfrm>
            <a:custGeom>
              <a:avLst/>
              <a:gdLst/>
              <a:ahLst/>
              <a:cxnLst/>
              <a:rect l="l" t="t" r="r" b="b"/>
              <a:pathLst>
                <a:path w="1535" h="1398" extrusionOk="0">
                  <a:moveTo>
                    <a:pt x="743" y="303"/>
                  </a:moveTo>
                  <a:cubicBezTo>
                    <a:pt x="840" y="303"/>
                    <a:pt x="938" y="342"/>
                    <a:pt x="1007" y="411"/>
                  </a:cubicBezTo>
                  <a:lnTo>
                    <a:pt x="1055" y="459"/>
                  </a:lnTo>
                  <a:cubicBezTo>
                    <a:pt x="1202" y="606"/>
                    <a:pt x="1192" y="841"/>
                    <a:pt x="1055" y="987"/>
                  </a:cubicBezTo>
                  <a:cubicBezTo>
                    <a:pt x="987" y="1065"/>
                    <a:pt x="889" y="1095"/>
                    <a:pt x="792" y="1095"/>
                  </a:cubicBezTo>
                  <a:cubicBezTo>
                    <a:pt x="694" y="1095"/>
                    <a:pt x="596" y="1055"/>
                    <a:pt x="518" y="987"/>
                  </a:cubicBezTo>
                  <a:lnTo>
                    <a:pt x="479" y="948"/>
                  </a:lnTo>
                  <a:cubicBezTo>
                    <a:pt x="332" y="801"/>
                    <a:pt x="342" y="567"/>
                    <a:pt x="479" y="411"/>
                  </a:cubicBezTo>
                  <a:cubicBezTo>
                    <a:pt x="547" y="342"/>
                    <a:pt x="645" y="303"/>
                    <a:pt x="743" y="303"/>
                  </a:cubicBezTo>
                  <a:close/>
                  <a:moveTo>
                    <a:pt x="743" y="0"/>
                  </a:moveTo>
                  <a:cubicBezTo>
                    <a:pt x="547" y="0"/>
                    <a:pt x="371" y="78"/>
                    <a:pt x="254" y="205"/>
                  </a:cubicBezTo>
                  <a:cubicBezTo>
                    <a:pt x="0" y="489"/>
                    <a:pt x="0" y="899"/>
                    <a:pt x="264" y="1163"/>
                  </a:cubicBezTo>
                  <a:lnTo>
                    <a:pt x="283" y="1183"/>
                  </a:lnTo>
                  <a:lnTo>
                    <a:pt x="303" y="1202"/>
                  </a:lnTo>
                  <a:cubicBezTo>
                    <a:pt x="430" y="1329"/>
                    <a:pt x="606" y="1397"/>
                    <a:pt x="792" y="1397"/>
                  </a:cubicBezTo>
                  <a:cubicBezTo>
                    <a:pt x="977" y="1397"/>
                    <a:pt x="1153" y="1329"/>
                    <a:pt x="1280" y="1192"/>
                  </a:cubicBezTo>
                  <a:cubicBezTo>
                    <a:pt x="1534" y="919"/>
                    <a:pt x="1524" y="499"/>
                    <a:pt x="1270" y="244"/>
                  </a:cubicBezTo>
                  <a:lnTo>
                    <a:pt x="1251" y="225"/>
                  </a:lnTo>
                  <a:lnTo>
                    <a:pt x="1222" y="196"/>
                  </a:lnTo>
                  <a:cubicBezTo>
                    <a:pt x="1104" y="69"/>
                    <a:pt x="919" y="0"/>
                    <a:pt x="74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371785" y="6134497"/>
              <a:ext cx="117432" cy="123155"/>
            </a:xfrm>
            <a:custGeom>
              <a:avLst/>
              <a:gdLst/>
              <a:ahLst/>
              <a:cxnLst/>
              <a:rect l="l" t="t" r="r" b="b"/>
              <a:pathLst>
                <a:path w="1037" h="1066" extrusionOk="0">
                  <a:moveTo>
                    <a:pt x="519" y="1"/>
                  </a:moveTo>
                  <a:cubicBezTo>
                    <a:pt x="177" y="1"/>
                    <a:pt x="1" y="274"/>
                    <a:pt x="1" y="528"/>
                  </a:cubicBezTo>
                  <a:cubicBezTo>
                    <a:pt x="1" y="665"/>
                    <a:pt x="50" y="792"/>
                    <a:pt x="128" y="890"/>
                  </a:cubicBezTo>
                  <a:cubicBezTo>
                    <a:pt x="225" y="997"/>
                    <a:pt x="362" y="1066"/>
                    <a:pt x="519" y="1066"/>
                  </a:cubicBezTo>
                  <a:cubicBezTo>
                    <a:pt x="861" y="1066"/>
                    <a:pt x="1036" y="792"/>
                    <a:pt x="1036" y="528"/>
                  </a:cubicBezTo>
                  <a:cubicBezTo>
                    <a:pt x="1036" y="401"/>
                    <a:pt x="988" y="274"/>
                    <a:pt x="909" y="176"/>
                  </a:cubicBezTo>
                  <a:cubicBezTo>
                    <a:pt x="812" y="69"/>
                    <a:pt x="67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355252" y="6117630"/>
              <a:ext cx="150613" cy="157005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8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29" y="1065"/>
                    <a:pt x="1329" y="674"/>
                  </a:cubicBezTo>
                  <a:cubicBezTo>
                    <a:pt x="1329" y="508"/>
                    <a:pt x="127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404966" y="6452898"/>
              <a:ext cx="117432" cy="122000"/>
            </a:xfrm>
            <a:custGeom>
              <a:avLst/>
              <a:gdLst/>
              <a:ahLst/>
              <a:cxnLst/>
              <a:rect l="l" t="t" r="r" b="b"/>
              <a:pathLst>
                <a:path w="1037" h="1056" extrusionOk="0">
                  <a:moveTo>
                    <a:pt x="519" y="0"/>
                  </a:moveTo>
                  <a:cubicBezTo>
                    <a:pt x="177" y="0"/>
                    <a:pt x="1" y="264"/>
                    <a:pt x="1" y="528"/>
                  </a:cubicBezTo>
                  <a:cubicBezTo>
                    <a:pt x="1" y="792"/>
                    <a:pt x="177" y="1055"/>
                    <a:pt x="519" y="1055"/>
                  </a:cubicBezTo>
                  <a:cubicBezTo>
                    <a:pt x="861" y="1055"/>
                    <a:pt x="1037" y="792"/>
                    <a:pt x="1037" y="528"/>
                  </a:cubicBezTo>
                  <a:cubicBezTo>
                    <a:pt x="1037" y="391"/>
                    <a:pt x="988" y="264"/>
                    <a:pt x="910" y="176"/>
                  </a:cubicBezTo>
                  <a:cubicBezTo>
                    <a:pt x="812" y="59"/>
                    <a:pt x="675" y="0"/>
                    <a:pt x="519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388432" y="6435915"/>
              <a:ext cx="150613" cy="157005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44" y="303"/>
                    <a:pt x="1144" y="1056"/>
                    <a:pt x="665" y="1056"/>
                  </a:cubicBezTo>
                  <a:cubicBezTo>
                    <a:pt x="176" y="1056"/>
                    <a:pt x="186" y="303"/>
                    <a:pt x="665" y="303"/>
                  </a:cubicBezTo>
                  <a:close/>
                  <a:moveTo>
                    <a:pt x="665" y="1"/>
                  </a:moveTo>
                  <a:cubicBezTo>
                    <a:pt x="284" y="1"/>
                    <a:pt x="0" y="294"/>
                    <a:pt x="0" y="675"/>
                  </a:cubicBezTo>
                  <a:cubicBezTo>
                    <a:pt x="0" y="1066"/>
                    <a:pt x="284" y="1359"/>
                    <a:pt x="665" y="1359"/>
                  </a:cubicBezTo>
                  <a:cubicBezTo>
                    <a:pt x="860" y="1359"/>
                    <a:pt x="1046" y="1281"/>
                    <a:pt x="1163" y="1134"/>
                  </a:cubicBezTo>
                  <a:cubicBezTo>
                    <a:pt x="1271" y="1007"/>
                    <a:pt x="1329" y="851"/>
                    <a:pt x="1329" y="675"/>
                  </a:cubicBezTo>
                  <a:cubicBezTo>
                    <a:pt x="1329" y="294"/>
                    <a:pt x="1046" y="1"/>
                    <a:pt x="66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389565" y="6728322"/>
              <a:ext cx="125133" cy="126505"/>
            </a:xfrm>
            <a:custGeom>
              <a:avLst/>
              <a:gdLst/>
              <a:ahLst/>
              <a:cxnLst/>
              <a:rect l="l" t="t" r="r" b="b"/>
              <a:pathLst>
                <a:path w="1105" h="1095" extrusionOk="0">
                  <a:moveTo>
                    <a:pt x="567" y="0"/>
                  </a:moveTo>
                  <a:cubicBezTo>
                    <a:pt x="430" y="0"/>
                    <a:pt x="293" y="49"/>
                    <a:pt x="195" y="147"/>
                  </a:cubicBezTo>
                  <a:lnTo>
                    <a:pt x="156" y="196"/>
                  </a:lnTo>
                  <a:cubicBezTo>
                    <a:pt x="59" y="293"/>
                    <a:pt x="0" y="440"/>
                    <a:pt x="0" y="587"/>
                  </a:cubicBezTo>
                  <a:cubicBezTo>
                    <a:pt x="10" y="723"/>
                    <a:pt x="59" y="850"/>
                    <a:pt x="156" y="948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01" y="1036"/>
                    <a:pt x="899" y="938"/>
                  </a:cubicBezTo>
                  <a:lnTo>
                    <a:pt x="948" y="899"/>
                  </a:lnTo>
                  <a:cubicBezTo>
                    <a:pt x="1046" y="801"/>
                    <a:pt x="1104" y="655"/>
                    <a:pt x="1094" y="508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49"/>
                    <a:pt x="704" y="0"/>
                    <a:pt x="56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371785" y="6710184"/>
              <a:ext cx="159445" cy="161626"/>
            </a:xfrm>
            <a:custGeom>
              <a:avLst/>
              <a:gdLst/>
              <a:ahLst/>
              <a:cxnLst/>
              <a:rect l="l" t="t" r="r" b="b"/>
              <a:pathLst>
                <a:path w="1408" h="1399" extrusionOk="0">
                  <a:moveTo>
                    <a:pt x="724" y="314"/>
                  </a:moveTo>
                  <a:cubicBezTo>
                    <a:pt x="822" y="314"/>
                    <a:pt x="919" y="343"/>
                    <a:pt x="997" y="421"/>
                  </a:cubicBezTo>
                  <a:cubicBezTo>
                    <a:pt x="1144" y="558"/>
                    <a:pt x="1134" y="812"/>
                    <a:pt x="997" y="949"/>
                  </a:cubicBezTo>
                  <a:lnTo>
                    <a:pt x="949" y="988"/>
                  </a:lnTo>
                  <a:cubicBezTo>
                    <a:pt x="880" y="1066"/>
                    <a:pt x="782" y="1095"/>
                    <a:pt x="694" y="1095"/>
                  </a:cubicBezTo>
                  <a:cubicBezTo>
                    <a:pt x="597" y="1095"/>
                    <a:pt x="499" y="1056"/>
                    <a:pt x="421" y="988"/>
                  </a:cubicBezTo>
                  <a:cubicBezTo>
                    <a:pt x="274" y="851"/>
                    <a:pt x="284" y="597"/>
                    <a:pt x="421" y="460"/>
                  </a:cubicBezTo>
                  <a:lnTo>
                    <a:pt x="460" y="421"/>
                  </a:lnTo>
                  <a:cubicBezTo>
                    <a:pt x="538" y="343"/>
                    <a:pt x="626" y="314"/>
                    <a:pt x="724" y="314"/>
                  </a:cubicBezTo>
                  <a:close/>
                  <a:moveTo>
                    <a:pt x="724" y="1"/>
                  </a:moveTo>
                  <a:cubicBezTo>
                    <a:pt x="538" y="1"/>
                    <a:pt x="372" y="69"/>
                    <a:pt x="245" y="196"/>
                  </a:cubicBezTo>
                  <a:lnTo>
                    <a:pt x="206" y="245"/>
                  </a:lnTo>
                  <a:cubicBezTo>
                    <a:pt x="79" y="372"/>
                    <a:pt x="1" y="558"/>
                    <a:pt x="11" y="744"/>
                  </a:cubicBezTo>
                  <a:cubicBezTo>
                    <a:pt x="11" y="929"/>
                    <a:pt x="89" y="1095"/>
                    <a:pt x="216" y="1213"/>
                  </a:cubicBezTo>
                  <a:cubicBezTo>
                    <a:pt x="343" y="1330"/>
                    <a:pt x="519" y="1398"/>
                    <a:pt x="694" y="1398"/>
                  </a:cubicBezTo>
                  <a:cubicBezTo>
                    <a:pt x="870" y="1398"/>
                    <a:pt x="1036" y="1330"/>
                    <a:pt x="1164" y="1203"/>
                  </a:cubicBezTo>
                  <a:lnTo>
                    <a:pt x="1173" y="1193"/>
                  </a:lnTo>
                  <a:lnTo>
                    <a:pt x="1212" y="1164"/>
                  </a:lnTo>
                  <a:cubicBezTo>
                    <a:pt x="1339" y="1037"/>
                    <a:pt x="1408" y="851"/>
                    <a:pt x="1408" y="665"/>
                  </a:cubicBezTo>
                  <a:cubicBezTo>
                    <a:pt x="1398" y="480"/>
                    <a:pt x="1330" y="314"/>
                    <a:pt x="1203" y="196"/>
                  </a:cubicBezTo>
                  <a:cubicBezTo>
                    <a:pt x="1066" y="69"/>
                    <a:pt x="900" y="1"/>
                    <a:pt x="72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371785" y="2212824"/>
              <a:ext cx="155029" cy="162666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414931" y="2562765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397265" y="2545782"/>
              <a:ext cx="151745" cy="157121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389565" y="7060125"/>
              <a:ext cx="119584" cy="127776"/>
            </a:xfrm>
            <a:custGeom>
              <a:avLst/>
              <a:gdLst/>
              <a:ahLst/>
              <a:cxnLst/>
              <a:rect l="l" t="t" r="r" b="b"/>
              <a:pathLst>
                <a:path w="1056" h="1106" extrusionOk="0">
                  <a:moveTo>
                    <a:pt x="518" y="1"/>
                  </a:moveTo>
                  <a:cubicBezTo>
                    <a:pt x="235" y="11"/>
                    <a:pt x="0" y="245"/>
                    <a:pt x="0" y="529"/>
                  </a:cubicBezTo>
                  <a:lnTo>
                    <a:pt x="0" y="577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7" y="1105"/>
                  </a:lnTo>
                  <a:cubicBezTo>
                    <a:pt x="831" y="1086"/>
                    <a:pt x="1055" y="861"/>
                    <a:pt x="1055" y="577"/>
                  </a:cubicBezTo>
                  <a:lnTo>
                    <a:pt x="1055" y="529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371785" y="7043258"/>
              <a:ext cx="155029" cy="161511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75"/>
                  </a:cubicBezTo>
                  <a:lnTo>
                    <a:pt x="1066" y="723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14"/>
                  </a:cubicBezTo>
                  <a:lnTo>
                    <a:pt x="313" y="675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5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704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5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51" name="Google Shape;1151;p24"/>
          <p:cNvGrpSpPr/>
          <p:nvPr/>
        </p:nvGrpSpPr>
        <p:grpSpPr>
          <a:xfrm>
            <a:off x="9818252" y="184569"/>
            <a:ext cx="2608025" cy="1924936"/>
            <a:chOff x="7211282" y="106518"/>
            <a:chExt cx="2205705" cy="1627990"/>
          </a:xfrm>
        </p:grpSpPr>
        <p:sp>
          <p:nvSpPr>
            <p:cNvPr id="1152" name="Google Shape;1152;p24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157" name="Google Shape;1157;p24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158" name="Google Shape;1158;p24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9" name="Google Shape;1159;p24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0" name="Google Shape;1160;p24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1" name="Google Shape;1161;p24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2" name="Google Shape;1162;p24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1163" name="Google Shape;1163;p24"/>
          <p:cNvSpPr txBox="1">
            <a:spLocks noGrp="1"/>
          </p:cNvSpPr>
          <p:nvPr>
            <p:ph type="ctrTitle"/>
          </p:nvPr>
        </p:nvSpPr>
        <p:spPr>
          <a:xfrm>
            <a:off x="2023000" y="979900"/>
            <a:ext cx="81460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grpSp>
        <p:nvGrpSpPr>
          <p:cNvPr id="1164" name="Google Shape;1164;p24"/>
          <p:cNvGrpSpPr/>
          <p:nvPr/>
        </p:nvGrpSpPr>
        <p:grpSpPr>
          <a:xfrm rot="-10796165">
            <a:off x="-804849" y="1195326"/>
            <a:ext cx="2484909" cy="641177"/>
            <a:chOff x="7622176" y="2589750"/>
            <a:chExt cx="2078841" cy="536400"/>
          </a:xfrm>
        </p:grpSpPr>
        <p:sp>
          <p:nvSpPr>
            <p:cNvPr id="1165" name="Google Shape;1165;p24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6" name="Google Shape;1166;p24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7" name="Google Shape;1167;p24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68" name="Google Shape;1168;p24"/>
          <p:cNvGrpSpPr/>
          <p:nvPr/>
        </p:nvGrpSpPr>
        <p:grpSpPr>
          <a:xfrm rot="-10796165">
            <a:off x="-1448588" y="287647"/>
            <a:ext cx="2636771" cy="681405"/>
            <a:chOff x="7341938" y="3315545"/>
            <a:chExt cx="2205886" cy="570055"/>
          </a:xfrm>
        </p:grpSpPr>
        <p:sp>
          <p:nvSpPr>
            <p:cNvPr id="1169" name="Google Shape;1169;p24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0" name="Google Shape;1170;p24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1" name="Google Shape;1171;p24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2" name="Google Shape;1172;p24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3" name="Google Shape;1173;p24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74" name="Google Shape;1174;p24"/>
          <p:cNvGrpSpPr/>
          <p:nvPr/>
        </p:nvGrpSpPr>
        <p:grpSpPr>
          <a:xfrm rot="-10796165">
            <a:off x="-1268240" y="2062922"/>
            <a:ext cx="2456467" cy="639421"/>
            <a:chOff x="7492775" y="1865413"/>
            <a:chExt cx="2055046" cy="534931"/>
          </a:xfrm>
        </p:grpSpPr>
        <p:sp>
          <p:nvSpPr>
            <p:cNvPr id="1175" name="Google Shape;1175;p2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8" name="Google Shape;1178;p2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9" name="Google Shape;1179;p2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80" name="Google Shape;1180;p24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181" name="Google Shape;1181;p2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5" name="Google Shape;1185;p2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86" name="Google Shape;1186;p24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187" name="Google Shape;1187;p2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8" name="Google Shape;1188;p2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9" name="Google Shape;1189;p2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0" name="Google Shape;1190;p2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1" name="Google Shape;1191;p2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8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0" name="Google Shape;1070;p23"/>
          <p:cNvGrpSpPr/>
          <p:nvPr/>
        </p:nvGrpSpPr>
        <p:grpSpPr>
          <a:xfrm rot="5889475">
            <a:off x="2497601" y="-1257927"/>
            <a:ext cx="6994816" cy="9590361"/>
            <a:chOff x="229105" y="1914751"/>
            <a:chExt cx="4500802" cy="5590116"/>
          </a:xfrm>
        </p:grpSpPr>
        <p:sp>
          <p:nvSpPr>
            <p:cNvPr id="1071" name="Google Shape;1071;p23"/>
            <p:cNvSpPr/>
            <p:nvPr/>
          </p:nvSpPr>
          <p:spPr>
            <a:xfrm>
              <a:off x="375183" y="2852861"/>
              <a:ext cx="125133" cy="126621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2" name="Google Shape;1072;p23"/>
            <p:cNvSpPr/>
            <p:nvPr/>
          </p:nvSpPr>
          <p:spPr>
            <a:xfrm>
              <a:off x="358536" y="2834838"/>
              <a:ext cx="158313" cy="161511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3" name="Google Shape;1073;p23"/>
            <p:cNvSpPr/>
            <p:nvPr/>
          </p:nvSpPr>
          <p:spPr>
            <a:xfrm>
              <a:off x="403946" y="3256986"/>
              <a:ext cx="119584" cy="127661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4" name="Google Shape;1074;p23"/>
            <p:cNvSpPr/>
            <p:nvPr/>
          </p:nvSpPr>
          <p:spPr>
            <a:xfrm>
              <a:off x="371785" y="2212824"/>
              <a:ext cx="155029" cy="162666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5" name="Google Shape;1075;p23"/>
            <p:cNvSpPr/>
            <p:nvPr/>
          </p:nvSpPr>
          <p:spPr>
            <a:xfrm>
              <a:off x="414931" y="2562765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6" name="Google Shape;1076;p23"/>
            <p:cNvSpPr/>
            <p:nvPr/>
          </p:nvSpPr>
          <p:spPr>
            <a:xfrm>
              <a:off x="397265" y="2545782"/>
              <a:ext cx="151745" cy="157121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7" name="Google Shape;1077;p23"/>
            <p:cNvSpPr/>
            <p:nvPr/>
          </p:nvSpPr>
          <p:spPr>
            <a:xfrm>
              <a:off x="229105" y="1914751"/>
              <a:ext cx="4500802" cy="5590116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B4B4C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78" name="Google Shape;1078;p23"/>
          <p:cNvGrpSpPr/>
          <p:nvPr/>
        </p:nvGrpSpPr>
        <p:grpSpPr>
          <a:xfrm>
            <a:off x="9818252" y="184569"/>
            <a:ext cx="2608025" cy="1924936"/>
            <a:chOff x="7211282" y="106518"/>
            <a:chExt cx="2205705" cy="1627990"/>
          </a:xfrm>
        </p:grpSpPr>
        <p:sp>
          <p:nvSpPr>
            <p:cNvPr id="1079" name="Google Shape;1079;p23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0" name="Google Shape;1080;p23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1" name="Google Shape;1081;p23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2" name="Google Shape;1082;p23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3" name="Google Shape;1083;p23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084" name="Google Shape;1084;p23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085" name="Google Shape;1085;p23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6" name="Google Shape;1086;p23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7" name="Google Shape;1087;p23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8" name="Google Shape;1088;p23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9" name="Google Shape;1089;p23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1090" name="Google Shape;1090;p23"/>
          <p:cNvSpPr txBox="1">
            <a:spLocks noGrp="1"/>
          </p:cNvSpPr>
          <p:nvPr>
            <p:ph type="ctrTitle"/>
          </p:nvPr>
        </p:nvSpPr>
        <p:spPr>
          <a:xfrm>
            <a:off x="2023000" y="979900"/>
            <a:ext cx="81460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grpSp>
        <p:nvGrpSpPr>
          <p:cNvPr id="1091" name="Google Shape;1091;p23"/>
          <p:cNvGrpSpPr/>
          <p:nvPr/>
        </p:nvGrpSpPr>
        <p:grpSpPr>
          <a:xfrm rot="-10796165">
            <a:off x="-804849" y="1195326"/>
            <a:ext cx="2484909" cy="641177"/>
            <a:chOff x="7622176" y="2589750"/>
            <a:chExt cx="2078841" cy="536400"/>
          </a:xfrm>
        </p:grpSpPr>
        <p:sp>
          <p:nvSpPr>
            <p:cNvPr id="1092" name="Google Shape;1092;p23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3" name="Google Shape;1093;p23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4" name="Google Shape;1094;p23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95" name="Google Shape;1095;p23"/>
          <p:cNvGrpSpPr/>
          <p:nvPr/>
        </p:nvGrpSpPr>
        <p:grpSpPr>
          <a:xfrm rot="-10796165">
            <a:off x="-1448588" y="287647"/>
            <a:ext cx="2636771" cy="681405"/>
            <a:chOff x="7341938" y="3315545"/>
            <a:chExt cx="2205886" cy="570055"/>
          </a:xfrm>
        </p:grpSpPr>
        <p:sp>
          <p:nvSpPr>
            <p:cNvPr id="1096" name="Google Shape;1096;p23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7" name="Google Shape;1097;p23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8" name="Google Shape;1098;p23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9" name="Google Shape;1099;p23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0" name="Google Shape;1100;p23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01" name="Google Shape;1101;p23"/>
          <p:cNvGrpSpPr/>
          <p:nvPr/>
        </p:nvGrpSpPr>
        <p:grpSpPr>
          <a:xfrm rot="-10796165">
            <a:off x="-1268240" y="2062922"/>
            <a:ext cx="2456467" cy="639421"/>
            <a:chOff x="7492775" y="1865413"/>
            <a:chExt cx="2055046" cy="534931"/>
          </a:xfrm>
        </p:grpSpPr>
        <p:sp>
          <p:nvSpPr>
            <p:cNvPr id="1102" name="Google Shape;1102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3" name="Google Shape;1103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4" name="Google Shape;1104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5" name="Google Shape;1105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6" name="Google Shape;1106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07" name="Google Shape;1107;p23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108" name="Google Shape;1108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9" name="Google Shape;1109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0" name="Google Shape;1110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1" name="Google Shape;1111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2" name="Google Shape;1112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13" name="Google Shape;1113;p23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114" name="Google Shape;1114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5" name="Google Shape;1115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6" name="Google Shape;1116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7" name="Google Shape;1117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8" name="Google Shape;1118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4"/>
          <p:cNvGrpSpPr/>
          <p:nvPr/>
        </p:nvGrpSpPr>
        <p:grpSpPr>
          <a:xfrm>
            <a:off x="-92063" y="-202278"/>
            <a:ext cx="11515579" cy="6471007"/>
            <a:chOff x="-86800" y="130225"/>
            <a:chExt cx="8995609" cy="4807107"/>
          </a:xfrm>
        </p:grpSpPr>
        <p:sp>
          <p:nvSpPr>
            <p:cNvPr id="102" name="Google Shape;102;p4"/>
            <p:cNvSpPr/>
            <p:nvPr/>
          </p:nvSpPr>
          <p:spPr>
            <a:xfrm>
              <a:off x="-86800" y="130225"/>
              <a:ext cx="8995609" cy="4807107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B4B4C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783" y="940083"/>
              <a:ext cx="123163" cy="109307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127399" y="924524"/>
              <a:ext cx="155821" cy="139426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72094" y="1288961"/>
              <a:ext cx="117702" cy="110204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4595" y="1274399"/>
              <a:ext cx="152589" cy="139426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695" y="303"/>
                  </a:moveTo>
                  <a:cubicBezTo>
                    <a:pt x="900" y="303"/>
                    <a:pt x="1056" y="489"/>
                    <a:pt x="1056" y="674"/>
                  </a:cubicBezTo>
                  <a:lnTo>
                    <a:pt x="1056" y="723"/>
                  </a:lnTo>
                  <a:cubicBezTo>
                    <a:pt x="105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70" y="1095"/>
                    <a:pt x="313" y="909"/>
                    <a:pt x="313" y="714"/>
                  </a:cubicBezTo>
                  <a:lnTo>
                    <a:pt x="313" y="67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4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695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4"/>
                  </a:lnTo>
                  <a:cubicBezTo>
                    <a:pt x="1369" y="303"/>
                    <a:pt x="1056" y="0"/>
                    <a:pt x="69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68750" y="1651502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5"/>
                    <a:pt x="1" y="528"/>
                  </a:cubicBezTo>
                  <a:cubicBezTo>
                    <a:pt x="1" y="665"/>
                    <a:pt x="50" y="792"/>
                    <a:pt x="128" y="88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2"/>
                    <a:pt x="988" y="265"/>
                    <a:pt x="900" y="167"/>
                  </a:cubicBezTo>
                  <a:cubicBezTo>
                    <a:pt x="812" y="59"/>
                    <a:pt x="67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51363" y="1635943"/>
              <a:ext cx="149356" cy="135536"/>
            </a:xfrm>
            <a:custGeom>
              <a:avLst/>
              <a:gdLst/>
              <a:ahLst/>
              <a:cxnLst/>
              <a:rect l="l" t="t" r="r" b="b"/>
              <a:pathLst>
                <a:path w="1340" h="1359" extrusionOk="0">
                  <a:moveTo>
                    <a:pt x="675" y="303"/>
                  </a:moveTo>
                  <a:cubicBezTo>
                    <a:pt x="1153" y="303"/>
                    <a:pt x="1153" y="1056"/>
                    <a:pt x="675" y="1056"/>
                  </a:cubicBezTo>
                  <a:cubicBezTo>
                    <a:pt x="186" y="1056"/>
                    <a:pt x="186" y="303"/>
                    <a:pt x="675" y="303"/>
                  </a:cubicBezTo>
                  <a:close/>
                  <a:moveTo>
                    <a:pt x="675" y="0"/>
                  </a:moveTo>
                  <a:cubicBezTo>
                    <a:pt x="294" y="0"/>
                    <a:pt x="0" y="293"/>
                    <a:pt x="0" y="684"/>
                  </a:cubicBezTo>
                  <a:cubicBezTo>
                    <a:pt x="0" y="850"/>
                    <a:pt x="59" y="1017"/>
                    <a:pt x="167" y="1144"/>
                  </a:cubicBezTo>
                  <a:cubicBezTo>
                    <a:pt x="294" y="1280"/>
                    <a:pt x="469" y="1359"/>
                    <a:pt x="675" y="1359"/>
                  </a:cubicBezTo>
                  <a:cubicBezTo>
                    <a:pt x="1056" y="1359"/>
                    <a:pt x="1339" y="1065"/>
                    <a:pt x="1339" y="684"/>
                  </a:cubicBezTo>
                  <a:cubicBezTo>
                    <a:pt x="1339" y="293"/>
                    <a:pt x="1056" y="0"/>
                    <a:pt x="67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57939" y="1946821"/>
              <a:ext cx="117702" cy="114094"/>
            </a:xfrm>
            <a:custGeom>
              <a:avLst/>
              <a:gdLst/>
              <a:ahLst/>
              <a:cxnLst/>
              <a:rect l="l" t="t" r="r" b="b"/>
              <a:pathLst>
                <a:path w="1056" h="1144" extrusionOk="0">
                  <a:moveTo>
                    <a:pt x="518" y="0"/>
                  </a:moveTo>
                  <a:cubicBezTo>
                    <a:pt x="235" y="10"/>
                    <a:pt x="0" y="245"/>
                    <a:pt x="0" y="528"/>
                  </a:cubicBezTo>
                  <a:lnTo>
                    <a:pt x="0" y="606"/>
                  </a:lnTo>
                  <a:cubicBezTo>
                    <a:pt x="0" y="890"/>
                    <a:pt x="244" y="1144"/>
                    <a:pt x="518" y="1144"/>
                  </a:cubicBezTo>
                  <a:lnTo>
                    <a:pt x="537" y="1144"/>
                  </a:lnTo>
                  <a:cubicBezTo>
                    <a:pt x="831" y="1124"/>
                    <a:pt x="1055" y="899"/>
                    <a:pt x="1055" y="616"/>
                  </a:cubicBezTo>
                  <a:lnTo>
                    <a:pt x="1055" y="528"/>
                  </a:lnTo>
                  <a:cubicBezTo>
                    <a:pt x="1055" y="245"/>
                    <a:pt x="821" y="0"/>
                    <a:pt x="54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40440" y="1931262"/>
              <a:ext cx="152589" cy="144313"/>
            </a:xfrm>
            <a:custGeom>
              <a:avLst/>
              <a:gdLst/>
              <a:ahLst/>
              <a:cxnLst/>
              <a:rect l="l" t="t" r="r" b="b"/>
              <a:pathLst>
                <a:path w="1369" h="1447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62"/>
                  </a:lnTo>
                  <a:cubicBezTo>
                    <a:pt x="1066" y="977"/>
                    <a:pt x="890" y="1133"/>
                    <a:pt x="685" y="1143"/>
                  </a:cubicBezTo>
                  <a:lnTo>
                    <a:pt x="675" y="1143"/>
                  </a:lnTo>
                  <a:cubicBezTo>
                    <a:pt x="480" y="1143"/>
                    <a:pt x="313" y="958"/>
                    <a:pt x="313" y="762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22"/>
                    <a:pt x="1" y="684"/>
                  </a:cubicBezTo>
                  <a:lnTo>
                    <a:pt x="1" y="762"/>
                  </a:lnTo>
                  <a:cubicBezTo>
                    <a:pt x="1" y="1133"/>
                    <a:pt x="313" y="1446"/>
                    <a:pt x="675" y="1446"/>
                  </a:cubicBezTo>
                  <a:lnTo>
                    <a:pt x="704" y="1446"/>
                  </a:lnTo>
                  <a:cubicBezTo>
                    <a:pt x="1076" y="1427"/>
                    <a:pt x="1369" y="1133"/>
                    <a:pt x="1369" y="762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162286" y="2221595"/>
              <a:ext cx="117702" cy="113196"/>
            </a:xfrm>
            <a:custGeom>
              <a:avLst/>
              <a:gdLst/>
              <a:ahLst/>
              <a:cxnLst/>
              <a:rect l="l" t="t" r="r" b="b"/>
              <a:pathLst>
                <a:path w="1056" h="1135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607"/>
                  </a:lnTo>
                  <a:cubicBezTo>
                    <a:pt x="0" y="890"/>
                    <a:pt x="244" y="1134"/>
                    <a:pt x="518" y="1134"/>
                  </a:cubicBezTo>
                  <a:lnTo>
                    <a:pt x="538" y="1134"/>
                  </a:lnTo>
                  <a:cubicBezTo>
                    <a:pt x="831" y="1125"/>
                    <a:pt x="1055" y="890"/>
                    <a:pt x="1055" y="607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145901" y="2206036"/>
              <a:ext cx="151474" cy="144313"/>
            </a:xfrm>
            <a:custGeom>
              <a:avLst/>
              <a:gdLst/>
              <a:ahLst/>
              <a:cxnLst/>
              <a:rect l="l" t="t" r="r" b="b"/>
              <a:pathLst>
                <a:path w="1359" h="1447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63"/>
                  </a:lnTo>
                  <a:cubicBezTo>
                    <a:pt x="1056" y="978"/>
                    <a:pt x="880" y="1134"/>
                    <a:pt x="685" y="1144"/>
                  </a:cubicBezTo>
                  <a:lnTo>
                    <a:pt x="665" y="1144"/>
                  </a:lnTo>
                  <a:cubicBezTo>
                    <a:pt x="470" y="1144"/>
                    <a:pt x="303" y="958"/>
                    <a:pt x="303" y="763"/>
                  </a:cubicBezTo>
                  <a:lnTo>
                    <a:pt x="303" y="684"/>
                  </a:lnTo>
                  <a:cubicBezTo>
                    <a:pt x="303" y="470"/>
                    <a:pt x="479" y="313"/>
                    <a:pt x="675" y="303"/>
                  </a:cubicBezTo>
                  <a:close/>
                  <a:moveTo>
                    <a:pt x="665" y="1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63"/>
                  </a:lnTo>
                  <a:cubicBezTo>
                    <a:pt x="1" y="1134"/>
                    <a:pt x="303" y="1447"/>
                    <a:pt x="665" y="1447"/>
                  </a:cubicBezTo>
                  <a:lnTo>
                    <a:pt x="694" y="1447"/>
                  </a:lnTo>
                  <a:cubicBezTo>
                    <a:pt x="1066" y="1427"/>
                    <a:pt x="1359" y="1134"/>
                    <a:pt x="1359" y="763"/>
                  </a:cubicBezTo>
                  <a:lnTo>
                    <a:pt x="1359" y="684"/>
                  </a:lnTo>
                  <a:cubicBezTo>
                    <a:pt x="1359" y="313"/>
                    <a:pt x="1056" y="1"/>
                    <a:pt x="69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45901" y="2508137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09" y="1"/>
                  </a:moveTo>
                  <a:cubicBezTo>
                    <a:pt x="176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16" y="997"/>
                    <a:pt x="352" y="1056"/>
                    <a:pt x="50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78" y="264"/>
                    <a:pt x="900" y="176"/>
                  </a:cubicBezTo>
                  <a:cubicBezTo>
                    <a:pt x="802" y="59"/>
                    <a:pt x="665" y="1"/>
                    <a:pt x="50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28513" y="2493575"/>
              <a:ext cx="149245" cy="135536"/>
            </a:xfrm>
            <a:custGeom>
              <a:avLst/>
              <a:gdLst/>
              <a:ahLst/>
              <a:cxnLst/>
              <a:rect l="l" t="t" r="r" b="b"/>
              <a:pathLst>
                <a:path w="1339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7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39" y="1065"/>
                    <a:pt x="1339" y="674"/>
                  </a:cubicBezTo>
                  <a:cubicBezTo>
                    <a:pt x="1339" y="508"/>
                    <a:pt x="128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65518" y="2783010"/>
              <a:ext cx="126396" cy="113097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57" y="0"/>
                  </a:moveTo>
                  <a:cubicBezTo>
                    <a:pt x="460" y="0"/>
                    <a:pt x="362" y="29"/>
                    <a:pt x="274" y="68"/>
                  </a:cubicBezTo>
                  <a:cubicBezTo>
                    <a:pt x="157" y="147"/>
                    <a:pt x="59" y="274"/>
                    <a:pt x="30" y="391"/>
                  </a:cubicBezTo>
                  <a:cubicBezTo>
                    <a:pt x="0" y="547"/>
                    <a:pt x="20" y="684"/>
                    <a:pt x="88" y="801"/>
                  </a:cubicBezTo>
                  <a:cubicBezTo>
                    <a:pt x="157" y="958"/>
                    <a:pt x="284" y="1085"/>
                    <a:pt x="450" y="1124"/>
                  </a:cubicBezTo>
                  <a:cubicBezTo>
                    <a:pt x="489" y="1134"/>
                    <a:pt x="538" y="1134"/>
                    <a:pt x="577" y="1134"/>
                  </a:cubicBezTo>
                  <a:cubicBezTo>
                    <a:pt x="811" y="1134"/>
                    <a:pt x="1017" y="987"/>
                    <a:pt x="1095" y="752"/>
                  </a:cubicBezTo>
                  <a:cubicBezTo>
                    <a:pt x="1134" y="606"/>
                    <a:pt x="1114" y="430"/>
                    <a:pt x="1036" y="293"/>
                  </a:cubicBezTo>
                  <a:cubicBezTo>
                    <a:pt x="948" y="137"/>
                    <a:pt x="821" y="68"/>
                    <a:pt x="704" y="20"/>
                  </a:cubicBezTo>
                  <a:cubicBezTo>
                    <a:pt x="655" y="10"/>
                    <a:pt x="606" y="0"/>
                    <a:pt x="55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48130" y="2767351"/>
              <a:ext cx="162397" cy="144313"/>
            </a:xfrm>
            <a:custGeom>
              <a:avLst/>
              <a:gdLst/>
              <a:ahLst/>
              <a:cxnLst/>
              <a:rect l="l" t="t" r="r" b="b"/>
              <a:pathLst>
                <a:path w="1457" h="1447" extrusionOk="0">
                  <a:moveTo>
                    <a:pt x="713" y="313"/>
                  </a:moveTo>
                  <a:cubicBezTo>
                    <a:pt x="743" y="313"/>
                    <a:pt x="772" y="313"/>
                    <a:pt x="801" y="323"/>
                  </a:cubicBezTo>
                  <a:cubicBezTo>
                    <a:pt x="919" y="372"/>
                    <a:pt x="997" y="421"/>
                    <a:pt x="1065" y="528"/>
                  </a:cubicBezTo>
                  <a:cubicBezTo>
                    <a:pt x="1114" y="626"/>
                    <a:pt x="1134" y="753"/>
                    <a:pt x="1104" y="870"/>
                  </a:cubicBezTo>
                  <a:cubicBezTo>
                    <a:pt x="1046" y="1036"/>
                    <a:pt x="899" y="1144"/>
                    <a:pt x="733" y="1144"/>
                  </a:cubicBezTo>
                  <a:cubicBezTo>
                    <a:pt x="704" y="1144"/>
                    <a:pt x="674" y="1134"/>
                    <a:pt x="635" y="1134"/>
                  </a:cubicBezTo>
                  <a:cubicBezTo>
                    <a:pt x="518" y="1105"/>
                    <a:pt x="420" y="997"/>
                    <a:pt x="381" y="880"/>
                  </a:cubicBezTo>
                  <a:lnTo>
                    <a:pt x="371" y="880"/>
                  </a:lnTo>
                  <a:cubicBezTo>
                    <a:pt x="323" y="792"/>
                    <a:pt x="313" y="685"/>
                    <a:pt x="342" y="587"/>
                  </a:cubicBezTo>
                  <a:cubicBezTo>
                    <a:pt x="362" y="499"/>
                    <a:pt x="430" y="411"/>
                    <a:pt x="508" y="362"/>
                  </a:cubicBezTo>
                  <a:cubicBezTo>
                    <a:pt x="567" y="333"/>
                    <a:pt x="645" y="313"/>
                    <a:pt x="713" y="313"/>
                  </a:cubicBezTo>
                  <a:close/>
                  <a:moveTo>
                    <a:pt x="713" y="1"/>
                  </a:moveTo>
                  <a:cubicBezTo>
                    <a:pt x="586" y="1"/>
                    <a:pt x="459" y="40"/>
                    <a:pt x="352" y="98"/>
                  </a:cubicBezTo>
                  <a:cubicBezTo>
                    <a:pt x="196" y="186"/>
                    <a:pt x="78" y="352"/>
                    <a:pt x="39" y="519"/>
                  </a:cubicBezTo>
                  <a:cubicBezTo>
                    <a:pt x="0" y="704"/>
                    <a:pt x="20" y="880"/>
                    <a:pt x="108" y="1027"/>
                  </a:cubicBezTo>
                  <a:cubicBezTo>
                    <a:pt x="196" y="1232"/>
                    <a:pt x="362" y="1378"/>
                    <a:pt x="567" y="1427"/>
                  </a:cubicBezTo>
                  <a:cubicBezTo>
                    <a:pt x="625" y="1437"/>
                    <a:pt x="674" y="1447"/>
                    <a:pt x="733" y="1447"/>
                  </a:cubicBezTo>
                  <a:cubicBezTo>
                    <a:pt x="1036" y="1447"/>
                    <a:pt x="1300" y="1251"/>
                    <a:pt x="1388" y="958"/>
                  </a:cubicBezTo>
                  <a:cubicBezTo>
                    <a:pt x="1456" y="773"/>
                    <a:pt x="1427" y="558"/>
                    <a:pt x="1329" y="382"/>
                  </a:cubicBezTo>
                  <a:cubicBezTo>
                    <a:pt x="1212" y="186"/>
                    <a:pt x="1055" y="98"/>
                    <a:pt x="919" y="40"/>
                  </a:cubicBezTo>
                  <a:cubicBezTo>
                    <a:pt x="850" y="20"/>
                    <a:pt x="782" y="1"/>
                    <a:pt x="713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2286" y="3116229"/>
              <a:ext cx="117702" cy="109307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8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45901" y="3100670"/>
              <a:ext cx="151474" cy="140423"/>
            </a:xfrm>
            <a:custGeom>
              <a:avLst/>
              <a:gdLst/>
              <a:ahLst/>
              <a:cxnLst/>
              <a:rect l="l" t="t" r="r" b="b"/>
              <a:pathLst>
                <a:path w="1359" h="1408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24"/>
                  </a:lnTo>
                  <a:cubicBezTo>
                    <a:pt x="1056" y="939"/>
                    <a:pt x="880" y="1095"/>
                    <a:pt x="685" y="1095"/>
                  </a:cubicBezTo>
                  <a:lnTo>
                    <a:pt x="665" y="1095"/>
                  </a:lnTo>
                  <a:cubicBezTo>
                    <a:pt x="470" y="1095"/>
                    <a:pt x="303" y="919"/>
                    <a:pt x="303" y="724"/>
                  </a:cubicBezTo>
                  <a:lnTo>
                    <a:pt x="303" y="684"/>
                  </a:lnTo>
                  <a:cubicBezTo>
                    <a:pt x="303" y="469"/>
                    <a:pt x="479" y="313"/>
                    <a:pt x="675" y="303"/>
                  </a:cubicBezTo>
                  <a:close/>
                  <a:moveTo>
                    <a:pt x="66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03" y="1408"/>
                    <a:pt x="665" y="1408"/>
                  </a:cubicBezTo>
                  <a:lnTo>
                    <a:pt x="694" y="1408"/>
                  </a:lnTo>
                  <a:cubicBezTo>
                    <a:pt x="1066" y="1388"/>
                    <a:pt x="1359" y="1085"/>
                    <a:pt x="1359" y="724"/>
                  </a:cubicBezTo>
                  <a:lnTo>
                    <a:pt x="1359" y="684"/>
                  </a:lnTo>
                  <a:cubicBezTo>
                    <a:pt x="1359" y="313"/>
                    <a:pt x="1056" y="0"/>
                    <a:pt x="69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152477" y="3436881"/>
              <a:ext cx="132972" cy="109207"/>
            </a:xfrm>
            <a:custGeom>
              <a:avLst/>
              <a:gdLst/>
              <a:ahLst/>
              <a:cxnLst/>
              <a:rect l="l" t="t" r="r" b="b"/>
              <a:pathLst>
                <a:path w="1193" h="1095" extrusionOk="0">
                  <a:moveTo>
                    <a:pt x="577" y="1"/>
                  </a:moveTo>
                  <a:cubicBezTo>
                    <a:pt x="430" y="1"/>
                    <a:pt x="293" y="59"/>
                    <a:pt x="196" y="157"/>
                  </a:cubicBezTo>
                  <a:cubicBezTo>
                    <a:pt x="0" y="372"/>
                    <a:pt x="0" y="694"/>
                    <a:pt x="205" y="899"/>
                  </a:cubicBezTo>
                  <a:lnTo>
                    <a:pt x="244" y="939"/>
                  </a:lnTo>
                  <a:cubicBezTo>
                    <a:pt x="342" y="1036"/>
                    <a:pt x="479" y="1095"/>
                    <a:pt x="626" y="1095"/>
                  </a:cubicBezTo>
                  <a:cubicBezTo>
                    <a:pt x="772" y="1095"/>
                    <a:pt x="909" y="1036"/>
                    <a:pt x="997" y="939"/>
                  </a:cubicBezTo>
                  <a:cubicBezTo>
                    <a:pt x="1192" y="714"/>
                    <a:pt x="1192" y="391"/>
                    <a:pt x="997" y="196"/>
                  </a:cubicBezTo>
                  <a:lnTo>
                    <a:pt x="948" y="147"/>
                  </a:lnTo>
                  <a:cubicBezTo>
                    <a:pt x="850" y="49"/>
                    <a:pt x="714" y="1"/>
                    <a:pt x="57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33975" y="3421322"/>
              <a:ext cx="171091" cy="139426"/>
            </a:xfrm>
            <a:custGeom>
              <a:avLst/>
              <a:gdLst/>
              <a:ahLst/>
              <a:cxnLst/>
              <a:rect l="l" t="t" r="r" b="b"/>
              <a:pathLst>
                <a:path w="1535" h="1398" extrusionOk="0">
                  <a:moveTo>
                    <a:pt x="743" y="303"/>
                  </a:moveTo>
                  <a:cubicBezTo>
                    <a:pt x="840" y="303"/>
                    <a:pt x="938" y="342"/>
                    <a:pt x="1007" y="411"/>
                  </a:cubicBezTo>
                  <a:lnTo>
                    <a:pt x="1055" y="459"/>
                  </a:lnTo>
                  <a:cubicBezTo>
                    <a:pt x="1202" y="606"/>
                    <a:pt x="1192" y="841"/>
                    <a:pt x="1055" y="987"/>
                  </a:cubicBezTo>
                  <a:cubicBezTo>
                    <a:pt x="987" y="1065"/>
                    <a:pt x="889" y="1095"/>
                    <a:pt x="792" y="1095"/>
                  </a:cubicBezTo>
                  <a:cubicBezTo>
                    <a:pt x="694" y="1095"/>
                    <a:pt x="596" y="1055"/>
                    <a:pt x="518" y="987"/>
                  </a:cubicBezTo>
                  <a:lnTo>
                    <a:pt x="479" y="948"/>
                  </a:lnTo>
                  <a:cubicBezTo>
                    <a:pt x="332" y="801"/>
                    <a:pt x="342" y="567"/>
                    <a:pt x="479" y="411"/>
                  </a:cubicBezTo>
                  <a:cubicBezTo>
                    <a:pt x="547" y="342"/>
                    <a:pt x="645" y="303"/>
                    <a:pt x="743" y="303"/>
                  </a:cubicBezTo>
                  <a:close/>
                  <a:moveTo>
                    <a:pt x="743" y="0"/>
                  </a:moveTo>
                  <a:cubicBezTo>
                    <a:pt x="547" y="0"/>
                    <a:pt x="371" y="78"/>
                    <a:pt x="254" y="205"/>
                  </a:cubicBezTo>
                  <a:cubicBezTo>
                    <a:pt x="0" y="489"/>
                    <a:pt x="0" y="899"/>
                    <a:pt x="264" y="1163"/>
                  </a:cubicBezTo>
                  <a:lnTo>
                    <a:pt x="283" y="1183"/>
                  </a:lnTo>
                  <a:lnTo>
                    <a:pt x="303" y="1202"/>
                  </a:lnTo>
                  <a:cubicBezTo>
                    <a:pt x="430" y="1329"/>
                    <a:pt x="606" y="1397"/>
                    <a:pt x="792" y="1397"/>
                  </a:cubicBezTo>
                  <a:cubicBezTo>
                    <a:pt x="977" y="1397"/>
                    <a:pt x="1153" y="1329"/>
                    <a:pt x="1280" y="1192"/>
                  </a:cubicBezTo>
                  <a:cubicBezTo>
                    <a:pt x="1534" y="919"/>
                    <a:pt x="1524" y="499"/>
                    <a:pt x="1270" y="244"/>
                  </a:cubicBezTo>
                  <a:lnTo>
                    <a:pt x="1251" y="225"/>
                  </a:lnTo>
                  <a:lnTo>
                    <a:pt x="1222" y="196"/>
                  </a:lnTo>
                  <a:cubicBezTo>
                    <a:pt x="1104" y="69"/>
                    <a:pt x="919" y="0"/>
                    <a:pt x="74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140440" y="3773092"/>
              <a:ext cx="115584" cy="106315"/>
            </a:xfrm>
            <a:custGeom>
              <a:avLst/>
              <a:gdLst/>
              <a:ahLst/>
              <a:cxnLst/>
              <a:rect l="l" t="t" r="r" b="b"/>
              <a:pathLst>
                <a:path w="1037" h="1066" extrusionOk="0">
                  <a:moveTo>
                    <a:pt x="519" y="1"/>
                  </a:moveTo>
                  <a:cubicBezTo>
                    <a:pt x="177" y="1"/>
                    <a:pt x="1" y="274"/>
                    <a:pt x="1" y="528"/>
                  </a:cubicBezTo>
                  <a:cubicBezTo>
                    <a:pt x="1" y="665"/>
                    <a:pt x="50" y="792"/>
                    <a:pt x="128" y="890"/>
                  </a:cubicBezTo>
                  <a:cubicBezTo>
                    <a:pt x="225" y="997"/>
                    <a:pt x="362" y="1066"/>
                    <a:pt x="519" y="1066"/>
                  </a:cubicBezTo>
                  <a:cubicBezTo>
                    <a:pt x="861" y="1066"/>
                    <a:pt x="1036" y="792"/>
                    <a:pt x="1036" y="528"/>
                  </a:cubicBezTo>
                  <a:cubicBezTo>
                    <a:pt x="1036" y="401"/>
                    <a:pt x="988" y="274"/>
                    <a:pt x="909" y="176"/>
                  </a:cubicBezTo>
                  <a:cubicBezTo>
                    <a:pt x="812" y="69"/>
                    <a:pt x="67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24166" y="3758530"/>
              <a:ext cx="148242" cy="135536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8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29" y="1065"/>
                    <a:pt x="1329" y="674"/>
                  </a:cubicBezTo>
                  <a:cubicBezTo>
                    <a:pt x="1329" y="508"/>
                    <a:pt x="127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73097" y="4047965"/>
              <a:ext cx="115584" cy="105318"/>
            </a:xfrm>
            <a:custGeom>
              <a:avLst/>
              <a:gdLst/>
              <a:ahLst/>
              <a:cxnLst/>
              <a:rect l="l" t="t" r="r" b="b"/>
              <a:pathLst>
                <a:path w="1037" h="1056" extrusionOk="0">
                  <a:moveTo>
                    <a:pt x="519" y="0"/>
                  </a:moveTo>
                  <a:cubicBezTo>
                    <a:pt x="177" y="0"/>
                    <a:pt x="1" y="264"/>
                    <a:pt x="1" y="528"/>
                  </a:cubicBezTo>
                  <a:cubicBezTo>
                    <a:pt x="1" y="792"/>
                    <a:pt x="177" y="1055"/>
                    <a:pt x="519" y="1055"/>
                  </a:cubicBezTo>
                  <a:cubicBezTo>
                    <a:pt x="861" y="1055"/>
                    <a:pt x="1037" y="792"/>
                    <a:pt x="1037" y="528"/>
                  </a:cubicBezTo>
                  <a:cubicBezTo>
                    <a:pt x="1037" y="391"/>
                    <a:pt x="988" y="264"/>
                    <a:pt x="910" y="176"/>
                  </a:cubicBezTo>
                  <a:cubicBezTo>
                    <a:pt x="812" y="59"/>
                    <a:pt x="675" y="0"/>
                    <a:pt x="519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156824" y="4033304"/>
              <a:ext cx="148242" cy="135536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44" y="303"/>
                    <a:pt x="1144" y="1056"/>
                    <a:pt x="665" y="1056"/>
                  </a:cubicBezTo>
                  <a:cubicBezTo>
                    <a:pt x="176" y="1056"/>
                    <a:pt x="186" y="303"/>
                    <a:pt x="665" y="303"/>
                  </a:cubicBezTo>
                  <a:close/>
                  <a:moveTo>
                    <a:pt x="665" y="1"/>
                  </a:moveTo>
                  <a:cubicBezTo>
                    <a:pt x="284" y="1"/>
                    <a:pt x="0" y="294"/>
                    <a:pt x="0" y="675"/>
                  </a:cubicBezTo>
                  <a:cubicBezTo>
                    <a:pt x="0" y="1066"/>
                    <a:pt x="284" y="1359"/>
                    <a:pt x="665" y="1359"/>
                  </a:cubicBezTo>
                  <a:cubicBezTo>
                    <a:pt x="860" y="1359"/>
                    <a:pt x="1046" y="1281"/>
                    <a:pt x="1163" y="1134"/>
                  </a:cubicBezTo>
                  <a:cubicBezTo>
                    <a:pt x="1271" y="1007"/>
                    <a:pt x="1329" y="851"/>
                    <a:pt x="1329" y="675"/>
                  </a:cubicBezTo>
                  <a:cubicBezTo>
                    <a:pt x="1329" y="294"/>
                    <a:pt x="1046" y="1"/>
                    <a:pt x="66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157939" y="4285736"/>
              <a:ext cx="123163" cy="109207"/>
            </a:xfrm>
            <a:custGeom>
              <a:avLst/>
              <a:gdLst/>
              <a:ahLst/>
              <a:cxnLst/>
              <a:rect l="l" t="t" r="r" b="b"/>
              <a:pathLst>
                <a:path w="1105" h="1095" extrusionOk="0">
                  <a:moveTo>
                    <a:pt x="567" y="0"/>
                  </a:moveTo>
                  <a:cubicBezTo>
                    <a:pt x="430" y="0"/>
                    <a:pt x="293" y="49"/>
                    <a:pt x="195" y="147"/>
                  </a:cubicBezTo>
                  <a:lnTo>
                    <a:pt x="156" y="196"/>
                  </a:lnTo>
                  <a:cubicBezTo>
                    <a:pt x="59" y="293"/>
                    <a:pt x="0" y="440"/>
                    <a:pt x="0" y="587"/>
                  </a:cubicBezTo>
                  <a:cubicBezTo>
                    <a:pt x="10" y="723"/>
                    <a:pt x="59" y="850"/>
                    <a:pt x="156" y="948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01" y="1036"/>
                    <a:pt x="899" y="938"/>
                  </a:cubicBezTo>
                  <a:lnTo>
                    <a:pt x="948" y="899"/>
                  </a:lnTo>
                  <a:cubicBezTo>
                    <a:pt x="1046" y="801"/>
                    <a:pt x="1104" y="655"/>
                    <a:pt x="1094" y="508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49"/>
                    <a:pt x="704" y="0"/>
                    <a:pt x="56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140440" y="4270078"/>
              <a:ext cx="156936" cy="139526"/>
            </a:xfrm>
            <a:custGeom>
              <a:avLst/>
              <a:gdLst/>
              <a:ahLst/>
              <a:cxnLst/>
              <a:rect l="l" t="t" r="r" b="b"/>
              <a:pathLst>
                <a:path w="1408" h="1399" extrusionOk="0">
                  <a:moveTo>
                    <a:pt x="724" y="314"/>
                  </a:moveTo>
                  <a:cubicBezTo>
                    <a:pt x="822" y="314"/>
                    <a:pt x="919" y="343"/>
                    <a:pt x="997" y="421"/>
                  </a:cubicBezTo>
                  <a:cubicBezTo>
                    <a:pt x="1144" y="558"/>
                    <a:pt x="1134" y="812"/>
                    <a:pt x="997" y="949"/>
                  </a:cubicBezTo>
                  <a:lnTo>
                    <a:pt x="949" y="988"/>
                  </a:lnTo>
                  <a:cubicBezTo>
                    <a:pt x="880" y="1066"/>
                    <a:pt x="782" y="1095"/>
                    <a:pt x="694" y="1095"/>
                  </a:cubicBezTo>
                  <a:cubicBezTo>
                    <a:pt x="597" y="1095"/>
                    <a:pt x="499" y="1056"/>
                    <a:pt x="421" y="988"/>
                  </a:cubicBezTo>
                  <a:cubicBezTo>
                    <a:pt x="274" y="851"/>
                    <a:pt x="284" y="597"/>
                    <a:pt x="421" y="460"/>
                  </a:cubicBezTo>
                  <a:lnTo>
                    <a:pt x="460" y="421"/>
                  </a:lnTo>
                  <a:cubicBezTo>
                    <a:pt x="538" y="343"/>
                    <a:pt x="626" y="314"/>
                    <a:pt x="724" y="314"/>
                  </a:cubicBezTo>
                  <a:close/>
                  <a:moveTo>
                    <a:pt x="724" y="1"/>
                  </a:moveTo>
                  <a:cubicBezTo>
                    <a:pt x="538" y="1"/>
                    <a:pt x="372" y="69"/>
                    <a:pt x="245" y="196"/>
                  </a:cubicBezTo>
                  <a:lnTo>
                    <a:pt x="206" y="245"/>
                  </a:lnTo>
                  <a:cubicBezTo>
                    <a:pt x="79" y="372"/>
                    <a:pt x="1" y="558"/>
                    <a:pt x="11" y="744"/>
                  </a:cubicBezTo>
                  <a:cubicBezTo>
                    <a:pt x="11" y="929"/>
                    <a:pt x="89" y="1095"/>
                    <a:pt x="216" y="1213"/>
                  </a:cubicBezTo>
                  <a:cubicBezTo>
                    <a:pt x="343" y="1330"/>
                    <a:pt x="519" y="1398"/>
                    <a:pt x="694" y="1398"/>
                  </a:cubicBezTo>
                  <a:cubicBezTo>
                    <a:pt x="870" y="1398"/>
                    <a:pt x="1036" y="1330"/>
                    <a:pt x="1164" y="1203"/>
                  </a:cubicBezTo>
                  <a:lnTo>
                    <a:pt x="1173" y="1193"/>
                  </a:lnTo>
                  <a:lnTo>
                    <a:pt x="1212" y="1164"/>
                  </a:lnTo>
                  <a:cubicBezTo>
                    <a:pt x="1339" y="1037"/>
                    <a:pt x="1408" y="851"/>
                    <a:pt x="1408" y="665"/>
                  </a:cubicBezTo>
                  <a:cubicBezTo>
                    <a:pt x="1398" y="480"/>
                    <a:pt x="1330" y="314"/>
                    <a:pt x="1203" y="196"/>
                  </a:cubicBezTo>
                  <a:cubicBezTo>
                    <a:pt x="1066" y="69"/>
                    <a:pt x="900" y="1"/>
                    <a:pt x="72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157939" y="403103"/>
              <a:ext cx="117702" cy="109307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1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7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140440" y="387544"/>
              <a:ext cx="152589" cy="140423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182906" y="689646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165518" y="674984"/>
              <a:ext cx="149356" cy="135636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57939" y="4572179"/>
              <a:ext cx="117702" cy="110304"/>
            </a:xfrm>
            <a:custGeom>
              <a:avLst/>
              <a:gdLst/>
              <a:ahLst/>
              <a:cxnLst/>
              <a:rect l="l" t="t" r="r" b="b"/>
              <a:pathLst>
                <a:path w="1056" h="1106" extrusionOk="0">
                  <a:moveTo>
                    <a:pt x="518" y="1"/>
                  </a:moveTo>
                  <a:cubicBezTo>
                    <a:pt x="235" y="11"/>
                    <a:pt x="0" y="245"/>
                    <a:pt x="0" y="529"/>
                  </a:cubicBezTo>
                  <a:lnTo>
                    <a:pt x="0" y="577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7" y="1105"/>
                  </a:lnTo>
                  <a:cubicBezTo>
                    <a:pt x="831" y="1086"/>
                    <a:pt x="1055" y="861"/>
                    <a:pt x="1055" y="577"/>
                  </a:cubicBezTo>
                  <a:lnTo>
                    <a:pt x="1055" y="529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140440" y="4557617"/>
              <a:ext cx="152589" cy="139426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75"/>
                  </a:cubicBezTo>
                  <a:lnTo>
                    <a:pt x="1066" y="723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14"/>
                  </a:cubicBezTo>
                  <a:lnTo>
                    <a:pt x="313" y="675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5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704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5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33" name="Google Shape;133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4" name="Google Shape;134;p4"/>
          <p:cNvSpPr txBox="1">
            <a:spLocks noGrp="1"/>
          </p:cNvSpPr>
          <p:nvPr>
            <p:ph type="body" idx="1"/>
          </p:nvPr>
        </p:nvSpPr>
        <p:spPr>
          <a:xfrm>
            <a:off x="925133" y="1829333"/>
            <a:ext cx="9965600" cy="4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4"/>
          <p:cNvSpPr txBox="1">
            <a:spLocks noGrp="1"/>
          </p:cNvSpPr>
          <p:nvPr>
            <p:ph type="ctrTitle"/>
          </p:nvPr>
        </p:nvSpPr>
        <p:spPr>
          <a:xfrm>
            <a:off x="925137" y="979905"/>
            <a:ext cx="9851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grpSp>
        <p:nvGrpSpPr>
          <p:cNvPr id="136" name="Google Shape;136;p4"/>
          <p:cNvGrpSpPr/>
          <p:nvPr/>
        </p:nvGrpSpPr>
        <p:grpSpPr>
          <a:xfrm>
            <a:off x="639225" y="443353"/>
            <a:ext cx="956043" cy="939935"/>
            <a:chOff x="479469" y="306339"/>
            <a:chExt cx="717032" cy="704951"/>
          </a:xfrm>
        </p:grpSpPr>
        <p:grpSp>
          <p:nvGrpSpPr>
            <p:cNvPr id="137" name="Google Shape;137;p4"/>
            <p:cNvGrpSpPr/>
            <p:nvPr/>
          </p:nvGrpSpPr>
          <p:grpSpPr>
            <a:xfrm rot="-1756040" flipH="1">
              <a:off x="599056" y="379413"/>
              <a:ext cx="477857" cy="558802"/>
              <a:chOff x="4330625" y="2911675"/>
              <a:chExt cx="574422" cy="738073"/>
            </a:xfrm>
          </p:grpSpPr>
          <p:sp>
            <p:nvSpPr>
              <p:cNvPr id="138" name="Google Shape;138;p4"/>
              <p:cNvSpPr/>
              <p:nvPr/>
            </p:nvSpPr>
            <p:spPr>
              <a:xfrm>
                <a:off x="4586579" y="3280886"/>
                <a:ext cx="74985" cy="277426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602" extrusionOk="0">
                    <a:moveTo>
                      <a:pt x="95" y="0"/>
                    </a:moveTo>
                    <a:cubicBezTo>
                      <a:pt x="52" y="0"/>
                      <a:pt x="12" y="43"/>
                      <a:pt x="33" y="90"/>
                    </a:cubicBezTo>
                    <a:cubicBezTo>
                      <a:pt x="14" y="103"/>
                      <a:pt x="1" y="126"/>
                      <a:pt x="5" y="158"/>
                    </a:cubicBezTo>
                    <a:cubicBezTo>
                      <a:pt x="10" y="181"/>
                      <a:pt x="14" y="203"/>
                      <a:pt x="19" y="226"/>
                    </a:cubicBezTo>
                    <a:cubicBezTo>
                      <a:pt x="19" y="231"/>
                      <a:pt x="14" y="231"/>
                      <a:pt x="19" y="235"/>
                    </a:cubicBezTo>
                    <a:cubicBezTo>
                      <a:pt x="19" y="258"/>
                      <a:pt x="24" y="276"/>
                      <a:pt x="24" y="294"/>
                    </a:cubicBezTo>
                    <a:cubicBezTo>
                      <a:pt x="19" y="304"/>
                      <a:pt x="14" y="313"/>
                      <a:pt x="14" y="326"/>
                    </a:cubicBezTo>
                    <a:cubicBezTo>
                      <a:pt x="5" y="445"/>
                      <a:pt x="14" y="558"/>
                      <a:pt x="42" y="667"/>
                    </a:cubicBezTo>
                    <a:cubicBezTo>
                      <a:pt x="5" y="872"/>
                      <a:pt x="19" y="1072"/>
                      <a:pt x="78" y="1272"/>
                    </a:cubicBezTo>
                    <a:cubicBezTo>
                      <a:pt x="74" y="1295"/>
                      <a:pt x="74" y="1318"/>
                      <a:pt x="78" y="1340"/>
                    </a:cubicBezTo>
                    <a:cubicBezTo>
                      <a:pt x="33" y="1395"/>
                      <a:pt x="37" y="1472"/>
                      <a:pt x="33" y="1540"/>
                    </a:cubicBezTo>
                    <a:cubicBezTo>
                      <a:pt x="28" y="1581"/>
                      <a:pt x="58" y="1602"/>
                      <a:pt x="90" y="1602"/>
                    </a:cubicBezTo>
                    <a:cubicBezTo>
                      <a:pt x="121" y="1602"/>
                      <a:pt x="155" y="1581"/>
                      <a:pt x="160" y="1540"/>
                    </a:cubicBezTo>
                    <a:cubicBezTo>
                      <a:pt x="160" y="1531"/>
                      <a:pt x="160" y="1490"/>
                      <a:pt x="165" y="1459"/>
                    </a:cubicBezTo>
                    <a:cubicBezTo>
                      <a:pt x="187" y="1450"/>
                      <a:pt x="205" y="1431"/>
                      <a:pt x="205" y="1399"/>
                    </a:cubicBezTo>
                    <a:cubicBezTo>
                      <a:pt x="205" y="1399"/>
                      <a:pt x="205" y="1395"/>
                      <a:pt x="205" y="1395"/>
                    </a:cubicBezTo>
                    <a:cubicBezTo>
                      <a:pt x="215" y="1386"/>
                      <a:pt x="224" y="1377"/>
                      <a:pt x="228" y="1359"/>
                    </a:cubicBezTo>
                    <a:cubicBezTo>
                      <a:pt x="242" y="1299"/>
                      <a:pt x="251" y="1240"/>
                      <a:pt x="246" y="1181"/>
                    </a:cubicBezTo>
                    <a:cubicBezTo>
                      <a:pt x="246" y="1172"/>
                      <a:pt x="246" y="1158"/>
                      <a:pt x="246" y="1149"/>
                    </a:cubicBezTo>
                    <a:cubicBezTo>
                      <a:pt x="256" y="1140"/>
                      <a:pt x="260" y="1131"/>
                      <a:pt x="260" y="1118"/>
                    </a:cubicBezTo>
                    <a:cubicBezTo>
                      <a:pt x="265" y="1104"/>
                      <a:pt x="265" y="1095"/>
                      <a:pt x="265" y="1081"/>
                    </a:cubicBezTo>
                    <a:cubicBezTo>
                      <a:pt x="287" y="1072"/>
                      <a:pt x="301" y="1054"/>
                      <a:pt x="301" y="1027"/>
                    </a:cubicBezTo>
                    <a:cubicBezTo>
                      <a:pt x="306" y="990"/>
                      <a:pt x="306" y="954"/>
                      <a:pt x="306" y="917"/>
                    </a:cubicBezTo>
                    <a:cubicBezTo>
                      <a:pt x="328" y="908"/>
                      <a:pt x="346" y="886"/>
                      <a:pt x="346" y="858"/>
                    </a:cubicBezTo>
                    <a:lnTo>
                      <a:pt x="346" y="654"/>
                    </a:lnTo>
                    <a:cubicBezTo>
                      <a:pt x="406" y="481"/>
                      <a:pt x="433" y="304"/>
                      <a:pt x="433" y="117"/>
                    </a:cubicBezTo>
                    <a:cubicBezTo>
                      <a:pt x="433" y="80"/>
                      <a:pt x="399" y="54"/>
                      <a:pt x="366" y="54"/>
                    </a:cubicBezTo>
                    <a:cubicBezTo>
                      <a:pt x="346" y="54"/>
                      <a:pt x="327" y="63"/>
                      <a:pt x="315" y="85"/>
                    </a:cubicBezTo>
                    <a:cubicBezTo>
                      <a:pt x="310" y="103"/>
                      <a:pt x="306" y="117"/>
                      <a:pt x="301" y="135"/>
                    </a:cubicBezTo>
                    <a:lnTo>
                      <a:pt x="296" y="131"/>
                    </a:lnTo>
                    <a:cubicBezTo>
                      <a:pt x="287" y="99"/>
                      <a:pt x="251" y="85"/>
                      <a:pt x="224" y="85"/>
                    </a:cubicBezTo>
                    <a:cubicBezTo>
                      <a:pt x="215" y="85"/>
                      <a:pt x="210" y="85"/>
                      <a:pt x="205" y="81"/>
                    </a:cubicBezTo>
                    <a:cubicBezTo>
                      <a:pt x="183" y="58"/>
                      <a:pt x="160" y="40"/>
                      <a:pt x="137" y="17"/>
                    </a:cubicBezTo>
                    <a:cubicBezTo>
                      <a:pt x="124" y="5"/>
                      <a:pt x="109" y="0"/>
                      <a:pt x="95" y="0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4347250" y="2924663"/>
                <a:ext cx="534938" cy="364707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106" extrusionOk="0">
                    <a:moveTo>
                      <a:pt x="1585" y="0"/>
                    </a:moveTo>
                    <a:cubicBezTo>
                      <a:pt x="1434" y="0"/>
                      <a:pt x="1285" y="18"/>
                      <a:pt x="1146" y="64"/>
                    </a:cubicBezTo>
                    <a:cubicBezTo>
                      <a:pt x="1121" y="62"/>
                      <a:pt x="1096" y="60"/>
                      <a:pt x="1071" y="60"/>
                    </a:cubicBezTo>
                    <a:cubicBezTo>
                      <a:pt x="817" y="60"/>
                      <a:pt x="561" y="184"/>
                      <a:pt x="391" y="382"/>
                    </a:cubicBezTo>
                    <a:cubicBezTo>
                      <a:pt x="96" y="510"/>
                      <a:pt x="0" y="887"/>
                      <a:pt x="59" y="1183"/>
                    </a:cubicBezTo>
                    <a:cubicBezTo>
                      <a:pt x="141" y="1574"/>
                      <a:pt x="414" y="1806"/>
                      <a:pt x="746" y="1938"/>
                    </a:cubicBezTo>
                    <a:cubicBezTo>
                      <a:pt x="860" y="2001"/>
                      <a:pt x="987" y="2038"/>
                      <a:pt x="1128" y="2047"/>
                    </a:cubicBezTo>
                    <a:cubicBezTo>
                      <a:pt x="1306" y="2079"/>
                      <a:pt x="1483" y="2097"/>
                      <a:pt x="1651" y="2101"/>
                    </a:cubicBezTo>
                    <a:cubicBezTo>
                      <a:pt x="1716" y="2104"/>
                      <a:pt x="1782" y="2106"/>
                      <a:pt x="1848" y="2106"/>
                    </a:cubicBezTo>
                    <a:cubicBezTo>
                      <a:pt x="2115" y="2106"/>
                      <a:pt x="2388" y="2076"/>
                      <a:pt x="2629" y="1956"/>
                    </a:cubicBezTo>
                    <a:cubicBezTo>
                      <a:pt x="2934" y="1797"/>
                      <a:pt x="3088" y="1465"/>
                      <a:pt x="3029" y="1128"/>
                    </a:cubicBezTo>
                    <a:cubicBezTo>
                      <a:pt x="3025" y="1087"/>
                      <a:pt x="3015" y="1046"/>
                      <a:pt x="3002" y="1005"/>
                    </a:cubicBezTo>
                    <a:cubicBezTo>
                      <a:pt x="3015" y="960"/>
                      <a:pt x="3025" y="910"/>
                      <a:pt x="3025" y="855"/>
                    </a:cubicBezTo>
                    <a:cubicBezTo>
                      <a:pt x="3020" y="687"/>
                      <a:pt x="2924" y="532"/>
                      <a:pt x="2788" y="432"/>
                    </a:cubicBezTo>
                    <a:cubicBezTo>
                      <a:pt x="2615" y="191"/>
                      <a:pt x="2288" y="69"/>
                      <a:pt x="1983" y="32"/>
                    </a:cubicBezTo>
                    <a:cubicBezTo>
                      <a:pt x="1850" y="13"/>
                      <a:pt x="1717" y="0"/>
                      <a:pt x="15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4335993" y="3097666"/>
                <a:ext cx="556584" cy="183219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1058" extrusionOk="0">
                    <a:moveTo>
                      <a:pt x="265" y="1"/>
                    </a:moveTo>
                    <a:cubicBezTo>
                      <a:pt x="132" y="1"/>
                      <a:pt x="1" y="137"/>
                      <a:pt x="93" y="279"/>
                    </a:cubicBezTo>
                    <a:cubicBezTo>
                      <a:pt x="179" y="416"/>
                      <a:pt x="284" y="534"/>
                      <a:pt x="406" y="629"/>
                    </a:cubicBezTo>
                    <a:cubicBezTo>
                      <a:pt x="425" y="684"/>
                      <a:pt x="466" y="734"/>
                      <a:pt x="525" y="752"/>
                    </a:cubicBezTo>
                    <a:cubicBezTo>
                      <a:pt x="570" y="770"/>
                      <a:pt x="611" y="784"/>
                      <a:pt x="657" y="793"/>
                    </a:cubicBezTo>
                    <a:cubicBezTo>
                      <a:pt x="729" y="829"/>
                      <a:pt x="807" y="857"/>
                      <a:pt x="884" y="884"/>
                    </a:cubicBezTo>
                    <a:cubicBezTo>
                      <a:pt x="907" y="916"/>
                      <a:pt x="943" y="948"/>
                      <a:pt x="989" y="957"/>
                    </a:cubicBezTo>
                    <a:lnTo>
                      <a:pt x="1043" y="970"/>
                    </a:lnTo>
                    <a:cubicBezTo>
                      <a:pt x="1057" y="975"/>
                      <a:pt x="1075" y="984"/>
                      <a:pt x="1093" y="984"/>
                    </a:cubicBezTo>
                    <a:cubicBezTo>
                      <a:pt x="1116" y="989"/>
                      <a:pt x="1134" y="993"/>
                      <a:pt x="1152" y="993"/>
                    </a:cubicBezTo>
                    <a:cubicBezTo>
                      <a:pt x="1157" y="998"/>
                      <a:pt x="1166" y="998"/>
                      <a:pt x="1170" y="998"/>
                    </a:cubicBezTo>
                    <a:cubicBezTo>
                      <a:pt x="1187" y="1001"/>
                      <a:pt x="1200" y="1004"/>
                      <a:pt x="1213" y="1004"/>
                    </a:cubicBezTo>
                    <a:cubicBezTo>
                      <a:pt x="1219" y="1004"/>
                      <a:pt x="1224" y="1004"/>
                      <a:pt x="1230" y="1002"/>
                    </a:cubicBezTo>
                    <a:cubicBezTo>
                      <a:pt x="1330" y="1016"/>
                      <a:pt x="1431" y="1022"/>
                      <a:pt x="1532" y="1022"/>
                    </a:cubicBezTo>
                    <a:cubicBezTo>
                      <a:pt x="1563" y="1022"/>
                      <a:pt x="1594" y="1022"/>
                      <a:pt x="1625" y="1020"/>
                    </a:cubicBezTo>
                    <a:lnTo>
                      <a:pt x="1643" y="1020"/>
                    </a:lnTo>
                    <a:cubicBezTo>
                      <a:pt x="1668" y="1041"/>
                      <a:pt x="1703" y="1058"/>
                      <a:pt x="1743" y="1058"/>
                    </a:cubicBezTo>
                    <a:cubicBezTo>
                      <a:pt x="1748" y="1058"/>
                      <a:pt x="1752" y="1057"/>
                      <a:pt x="1757" y="1057"/>
                    </a:cubicBezTo>
                    <a:cubicBezTo>
                      <a:pt x="1812" y="1057"/>
                      <a:pt x="1862" y="1052"/>
                      <a:pt x="1916" y="1052"/>
                    </a:cubicBezTo>
                    <a:cubicBezTo>
                      <a:pt x="1937" y="1054"/>
                      <a:pt x="1958" y="1054"/>
                      <a:pt x="1979" y="1054"/>
                    </a:cubicBezTo>
                    <a:cubicBezTo>
                      <a:pt x="2037" y="1054"/>
                      <a:pt x="2096" y="1050"/>
                      <a:pt x="2153" y="1043"/>
                    </a:cubicBezTo>
                    <a:cubicBezTo>
                      <a:pt x="2216" y="1039"/>
                      <a:pt x="2262" y="1007"/>
                      <a:pt x="2294" y="970"/>
                    </a:cubicBezTo>
                    <a:cubicBezTo>
                      <a:pt x="2335" y="961"/>
                      <a:pt x="2376" y="952"/>
                      <a:pt x="2416" y="943"/>
                    </a:cubicBezTo>
                    <a:cubicBezTo>
                      <a:pt x="2448" y="943"/>
                      <a:pt x="2480" y="939"/>
                      <a:pt x="2512" y="925"/>
                    </a:cubicBezTo>
                    <a:cubicBezTo>
                      <a:pt x="2530" y="916"/>
                      <a:pt x="2544" y="907"/>
                      <a:pt x="2557" y="898"/>
                    </a:cubicBezTo>
                    <a:cubicBezTo>
                      <a:pt x="2635" y="866"/>
                      <a:pt x="2712" y="816"/>
                      <a:pt x="2780" y="752"/>
                    </a:cubicBezTo>
                    <a:cubicBezTo>
                      <a:pt x="2830" y="729"/>
                      <a:pt x="2871" y="693"/>
                      <a:pt x="2894" y="638"/>
                    </a:cubicBezTo>
                    <a:cubicBezTo>
                      <a:pt x="2903" y="602"/>
                      <a:pt x="2921" y="575"/>
                      <a:pt x="2939" y="543"/>
                    </a:cubicBezTo>
                    <a:cubicBezTo>
                      <a:pt x="2994" y="529"/>
                      <a:pt x="3044" y="488"/>
                      <a:pt x="3067" y="420"/>
                    </a:cubicBezTo>
                    <a:cubicBezTo>
                      <a:pt x="3080" y="384"/>
                      <a:pt x="3099" y="352"/>
                      <a:pt x="3121" y="325"/>
                    </a:cubicBezTo>
                    <a:cubicBezTo>
                      <a:pt x="3214" y="181"/>
                      <a:pt x="3088" y="43"/>
                      <a:pt x="2954" y="43"/>
                    </a:cubicBezTo>
                    <a:cubicBezTo>
                      <a:pt x="2909" y="43"/>
                      <a:pt x="2864" y="58"/>
                      <a:pt x="2826" y="93"/>
                    </a:cubicBezTo>
                    <a:cubicBezTo>
                      <a:pt x="2748" y="161"/>
                      <a:pt x="2685" y="234"/>
                      <a:pt x="2635" y="316"/>
                    </a:cubicBezTo>
                    <a:cubicBezTo>
                      <a:pt x="2535" y="334"/>
                      <a:pt x="2435" y="357"/>
                      <a:pt x="2335" y="388"/>
                    </a:cubicBezTo>
                    <a:cubicBezTo>
                      <a:pt x="2266" y="407"/>
                      <a:pt x="2225" y="452"/>
                      <a:pt x="2212" y="502"/>
                    </a:cubicBezTo>
                    <a:cubicBezTo>
                      <a:pt x="2156" y="499"/>
                      <a:pt x="2100" y="497"/>
                      <a:pt x="2045" y="497"/>
                    </a:cubicBezTo>
                    <a:cubicBezTo>
                      <a:pt x="1934" y="497"/>
                      <a:pt x="1825" y="504"/>
                      <a:pt x="1716" y="516"/>
                    </a:cubicBezTo>
                    <a:cubicBezTo>
                      <a:pt x="1575" y="470"/>
                      <a:pt x="1411" y="470"/>
                      <a:pt x="1266" y="457"/>
                    </a:cubicBezTo>
                    <a:cubicBezTo>
                      <a:pt x="1230" y="452"/>
                      <a:pt x="1189" y="447"/>
                      <a:pt x="1152" y="443"/>
                    </a:cubicBezTo>
                    <a:cubicBezTo>
                      <a:pt x="1079" y="402"/>
                      <a:pt x="998" y="366"/>
                      <a:pt x="911" y="343"/>
                    </a:cubicBezTo>
                    <a:cubicBezTo>
                      <a:pt x="897" y="339"/>
                      <a:pt x="882" y="337"/>
                      <a:pt x="868" y="337"/>
                    </a:cubicBezTo>
                    <a:cubicBezTo>
                      <a:pt x="815" y="337"/>
                      <a:pt x="765" y="362"/>
                      <a:pt x="729" y="397"/>
                    </a:cubicBezTo>
                    <a:lnTo>
                      <a:pt x="725" y="397"/>
                    </a:lnTo>
                    <a:cubicBezTo>
                      <a:pt x="607" y="320"/>
                      <a:pt x="502" y="216"/>
                      <a:pt x="420" y="88"/>
                    </a:cubicBezTo>
                    <a:cubicBezTo>
                      <a:pt x="380" y="26"/>
                      <a:pt x="322" y="1"/>
                      <a:pt x="2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4349848" y="2911675"/>
                <a:ext cx="555199" cy="284527"/>
              </a:xfrm>
              <a:custGeom>
                <a:avLst/>
                <a:gdLst/>
                <a:ahLst/>
                <a:cxnLst/>
                <a:rect l="l" t="t" r="r" b="b"/>
                <a:pathLst>
                  <a:path w="3206" h="1643" extrusionOk="0">
                    <a:moveTo>
                      <a:pt x="1549" y="109"/>
                    </a:moveTo>
                    <a:cubicBezTo>
                      <a:pt x="1585" y="109"/>
                      <a:pt x="1622" y="110"/>
                      <a:pt x="1659" y="112"/>
                    </a:cubicBezTo>
                    <a:cubicBezTo>
                      <a:pt x="1918" y="125"/>
                      <a:pt x="2186" y="180"/>
                      <a:pt x="2423" y="289"/>
                    </a:cubicBezTo>
                    <a:cubicBezTo>
                      <a:pt x="2659" y="394"/>
                      <a:pt x="2969" y="630"/>
                      <a:pt x="2919" y="921"/>
                    </a:cubicBezTo>
                    <a:cubicBezTo>
                      <a:pt x="2873" y="1212"/>
                      <a:pt x="2482" y="1376"/>
                      <a:pt x="2236" y="1449"/>
                    </a:cubicBezTo>
                    <a:cubicBezTo>
                      <a:pt x="2034" y="1507"/>
                      <a:pt x="1818" y="1534"/>
                      <a:pt x="1605" y="1534"/>
                    </a:cubicBezTo>
                    <a:cubicBezTo>
                      <a:pt x="1536" y="1534"/>
                      <a:pt x="1467" y="1532"/>
                      <a:pt x="1400" y="1526"/>
                    </a:cubicBezTo>
                    <a:cubicBezTo>
                      <a:pt x="1095" y="1499"/>
                      <a:pt x="795" y="1417"/>
                      <a:pt x="522" y="1280"/>
                    </a:cubicBezTo>
                    <a:cubicBezTo>
                      <a:pt x="417" y="1230"/>
                      <a:pt x="313" y="1171"/>
                      <a:pt x="231" y="1085"/>
                    </a:cubicBezTo>
                    <a:cubicBezTo>
                      <a:pt x="122" y="962"/>
                      <a:pt x="72" y="717"/>
                      <a:pt x="249" y="626"/>
                    </a:cubicBezTo>
                    <a:cubicBezTo>
                      <a:pt x="274" y="613"/>
                      <a:pt x="281" y="591"/>
                      <a:pt x="276" y="571"/>
                    </a:cubicBezTo>
                    <a:lnTo>
                      <a:pt x="276" y="571"/>
                    </a:lnTo>
                    <a:cubicBezTo>
                      <a:pt x="630" y="264"/>
                      <a:pt x="1080" y="109"/>
                      <a:pt x="1549" y="109"/>
                    </a:cubicBezTo>
                    <a:close/>
                    <a:moveTo>
                      <a:pt x="1546" y="1"/>
                    </a:moveTo>
                    <a:cubicBezTo>
                      <a:pt x="1032" y="1"/>
                      <a:pt x="535" y="181"/>
                      <a:pt x="154" y="535"/>
                    </a:cubicBezTo>
                    <a:cubicBezTo>
                      <a:pt x="141" y="546"/>
                      <a:pt x="135" y="559"/>
                      <a:pt x="135" y="571"/>
                    </a:cubicBezTo>
                    <a:lnTo>
                      <a:pt x="135" y="571"/>
                    </a:lnTo>
                    <a:cubicBezTo>
                      <a:pt x="29" y="666"/>
                      <a:pt x="1" y="826"/>
                      <a:pt x="40" y="967"/>
                    </a:cubicBezTo>
                    <a:cubicBezTo>
                      <a:pt x="104" y="1189"/>
                      <a:pt x="331" y="1312"/>
                      <a:pt x="527" y="1403"/>
                    </a:cubicBezTo>
                    <a:cubicBezTo>
                      <a:pt x="866" y="1560"/>
                      <a:pt x="1240" y="1642"/>
                      <a:pt x="1613" y="1642"/>
                    </a:cubicBezTo>
                    <a:cubicBezTo>
                      <a:pt x="1804" y="1642"/>
                      <a:pt x="1996" y="1621"/>
                      <a:pt x="2182" y="1576"/>
                    </a:cubicBezTo>
                    <a:cubicBezTo>
                      <a:pt x="2582" y="1481"/>
                      <a:pt x="3205" y="1167"/>
                      <a:pt x="2987" y="662"/>
                    </a:cubicBezTo>
                    <a:cubicBezTo>
                      <a:pt x="2787" y="212"/>
                      <a:pt x="2218" y="53"/>
                      <a:pt x="1768" y="12"/>
                    </a:cubicBezTo>
                    <a:cubicBezTo>
                      <a:pt x="1694" y="4"/>
                      <a:pt x="1620" y="1"/>
                      <a:pt x="154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4330625" y="2992202"/>
                <a:ext cx="562472" cy="301844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1743" extrusionOk="0">
                    <a:moveTo>
                      <a:pt x="344" y="1"/>
                    </a:moveTo>
                    <a:cubicBezTo>
                      <a:pt x="331" y="1"/>
                      <a:pt x="318" y="6"/>
                      <a:pt x="306" y="20"/>
                    </a:cubicBezTo>
                    <a:cubicBezTo>
                      <a:pt x="51" y="311"/>
                      <a:pt x="1" y="770"/>
                      <a:pt x="192" y="1111"/>
                    </a:cubicBezTo>
                    <a:cubicBezTo>
                      <a:pt x="424" y="1520"/>
                      <a:pt x="947" y="1670"/>
                      <a:pt x="1383" y="1725"/>
                    </a:cubicBezTo>
                    <a:cubicBezTo>
                      <a:pt x="1488" y="1737"/>
                      <a:pt x="1594" y="1743"/>
                      <a:pt x="1700" y="1743"/>
                    </a:cubicBezTo>
                    <a:cubicBezTo>
                      <a:pt x="1874" y="1743"/>
                      <a:pt x="2048" y="1728"/>
                      <a:pt x="2220" y="1702"/>
                    </a:cubicBezTo>
                    <a:cubicBezTo>
                      <a:pt x="2447" y="1670"/>
                      <a:pt x="2689" y="1625"/>
                      <a:pt x="2866" y="1466"/>
                    </a:cubicBezTo>
                    <a:cubicBezTo>
                      <a:pt x="3166" y="1193"/>
                      <a:pt x="3248" y="720"/>
                      <a:pt x="3125" y="342"/>
                    </a:cubicBezTo>
                    <a:cubicBezTo>
                      <a:pt x="3116" y="318"/>
                      <a:pt x="3095" y="307"/>
                      <a:pt x="3073" y="307"/>
                    </a:cubicBezTo>
                    <a:cubicBezTo>
                      <a:pt x="3040" y="307"/>
                      <a:pt x="3007" y="333"/>
                      <a:pt x="3020" y="374"/>
                    </a:cubicBezTo>
                    <a:cubicBezTo>
                      <a:pt x="3125" y="702"/>
                      <a:pt x="3066" y="1120"/>
                      <a:pt x="2807" y="1370"/>
                    </a:cubicBezTo>
                    <a:cubicBezTo>
                      <a:pt x="2643" y="1529"/>
                      <a:pt x="2407" y="1566"/>
                      <a:pt x="2188" y="1598"/>
                    </a:cubicBezTo>
                    <a:cubicBezTo>
                      <a:pt x="2034" y="1620"/>
                      <a:pt x="1877" y="1633"/>
                      <a:pt x="1721" y="1633"/>
                    </a:cubicBezTo>
                    <a:cubicBezTo>
                      <a:pt x="1652" y="1633"/>
                      <a:pt x="1583" y="1630"/>
                      <a:pt x="1515" y="1625"/>
                    </a:cubicBezTo>
                    <a:cubicBezTo>
                      <a:pt x="1129" y="1598"/>
                      <a:pt x="656" y="1498"/>
                      <a:pt x="387" y="1197"/>
                    </a:cubicBezTo>
                    <a:cubicBezTo>
                      <a:pt x="119" y="897"/>
                      <a:pt x="119" y="397"/>
                      <a:pt x="383" y="97"/>
                    </a:cubicBezTo>
                    <a:cubicBezTo>
                      <a:pt x="421" y="55"/>
                      <a:pt x="385" y="1"/>
                      <a:pt x="344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4360931" y="2914273"/>
                <a:ext cx="217508" cy="130574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54" extrusionOk="0">
                    <a:moveTo>
                      <a:pt x="1171" y="1"/>
                    </a:moveTo>
                    <a:cubicBezTo>
                      <a:pt x="1168" y="1"/>
                      <a:pt x="1166" y="1"/>
                      <a:pt x="1163" y="1"/>
                    </a:cubicBezTo>
                    <a:cubicBezTo>
                      <a:pt x="776" y="65"/>
                      <a:pt x="358" y="151"/>
                      <a:pt x="121" y="497"/>
                    </a:cubicBezTo>
                    <a:cubicBezTo>
                      <a:pt x="119" y="501"/>
                      <a:pt x="117" y="504"/>
                      <a:pt x="116" y="508"/>
                    </a:cubicBezTo>
                    <a:lnTo>
                      <a:pt x="116" y="508"/>
                    </a:lnTo>
                    <a:cubicBezTo>
                      <a:pt x="76" y="562"/>
                      <a:pt x="44" y="622"/>
                      <a:pt x="17" y="688"/>
                    </a:cubicBezTo>
                    <a:cubicBezTo>
                      <a:pt x="0" y="726"/>
                      <a:pt x="32" y="753"/>
                      <a:pt x="66" y="753"/>
                    </a:cubicBezTo>
                    <a:cubicBezTo>
                      <a:pt x="88" y="753"/>
                      <a:pt x="111" y="742"/>
                      <a:pt x="121" y="715"/>
                    </a:cubicBezTo>
                    <a:cubicBezTo>
                      <a:pt x="134" y="684"/>
                      <a:pt x="149" y="655"/>
                      <a:pt x="166" y="627"/>
                    </a:cubicBezTo>
                    <a:lnTo>
                      <a:pt x="166" y="627"/>
                    </a:lnTo>
                    <a:cubicBezTo>
                      <a:pt x="175" y="622"/>
                      <a:pt x="183" y="616"/>
                      <a:pt x="190" y="606"/>
                    </a:cubicBezTo>
                    <a:cubicBezTo>
                      <a:pt x="213" y="571"/>
                      <a:pt x="238" y="539"/>
                      <a:pt x="266" y="508"/>
                    </a:cubicBezTo>
                    <a:lnTo>
                      <a:pt x="266" y="508"/>
                    </a:lnTo>
                    <a:cubicBezTo>
                      <a:pt x="317" y="460"/>
                      <a:pt x="367" y="409"/>
                      <a:pt x="417" y="356"/>
                    </a:cubicBezTo>
                    <a:lnTo>
                      <a:pt x="417" y="356"/>
                    </a:lnTo>
                    <a:cubicBezTo>
                      <a:pt x="417" y="356"/>
                      <a:pt x="417" y="356"/>
                      <a:pt x="417" y="356"/>
                    </a:cubicBezTo>
                    <a:cubicBezTo>
                      <a:pt x="420" y="353"/>
                      <a:pt x="423" y="350"/>
                      <a:pt x="425" y="346"/>
                    </a:cubicBezTo>
                    <a:lnTo>
                      <a:pt x="425" y="346"/>
                    </a:lnTo>
                    <a:cubicBezTo>
                      <a:pt x="645" y="198"/>
                      <a:pt x="930" y="149"/>
                      <a:pt x="1190" y="106"/>
                    </a:cubicBezTo>
                    <a:cubicBezTo>
                      <a:pt x="1256" y="97"/>
                      <a:pt x="1233" y="1"/>
                      <a:pt x="1171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574456" y="3274998"/>
                <a:ext cx="98883" cy="374751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64" extrusionOk="0">
                    <a:moveTo>
                      <a:pt x="504" y="0"/>
                    </a:moveTo>
                    <a:cubicBezTo>
                      <a:pt x="483" y="0"/>
                      <a:pt x="463" y="13"/>
                      <a:pt x="457" y="42"/>
                    </a:cubicBezTo>
                    <a:cubicBezTo>
                      <a:pt x="362" y="591"/>
                      <a:pt x="267" y="1142"/>
                      <a:pt x="172" y="1694"/>
                    </a:cubicBezTo>
                    <a:lnTo>
                      <a:pt x="172" y="1694"/>
                    </a:lnTo>
                    <a:cubicBezTo>
                      <a:pt x="172" y="1655"/>
                      <a:pt x="172" y="1617"/>
                      <a:pt x="171" y="1579"/>
                    </a:cubicBezTo>
                    <a:cubicBezTo>
                      <a:pt x="162" y="1415"/>
                      <a:pt x="157" y="1252"/>
                      <a:pt x="148" y="1088"/>
                    </a:cubicBezTo>
                    <a:cubicBezTo>
                      <a:pt x="135" y="756"/>
                      <a:pt x="125" y="428"/>
                      <a:pt x="112" y="101"/>
                    </a:cubicBezTo>
                    <a:cubicBezTo>
                      <a:pt x="109" y="65"/>
                      <a:pt x="81" y="46"/>
                      <a:pt x="54" y="46"/>
                    </a:cubicBezTo>
                    <a:cubicBezTo>
                      <a:pt x="26" y="46"/>
                      <a:pt x="0" y="65"/>
                      <a:pt x="3" y="101"/>
                    </a:cubicBezTo>
                    <a:cubicBezTo>
                      <a:pt x="16" y="451"/>
                      <a:pt x="30" y="806"/>
                      <a:pt x="44" y="1156"/>
                    </a:cubicBezTo>
                    <a:cubicBezTo>
                      <a:pt x="48" y="1320"/>
                      <a:pt x="57" y="1484"/>
                      <a:pt x="62" y="1652"/>
                    </a:cubicBezTo>
                    <a:cubicBezTo>
                      <a:pt x="71" y="1806"/>
                      <a:pt x="57" y="1975"/>
                      <a:pt x="103" y="2125"/>
                    </a:cubicBezTo>
                    <a:cubicBezTo>
                      <a:pt x="110" y="2150"/>
                      <a:pt x="134" y="2164"/>
                      <a:pt x="158" y="2164"/>
                    </a:cubicBezTo>
                    <a:cubicBezTo>
                      <a:pt x="181" y="2164"/>
                      <a:pt x="203" y="2151"/>
                      <a:pt x="207" y="2125"/>
                    </a:cubicBezTo>
                    <a:cubicBezTo>
                      <a:pt x="326" y="1438"/>
                      <a:pt x="444" y="756"/>
                      <a:pt x="562" y="69"/>
                    </a:cubicBezTo>
                    <a:cubicBezTo>
                      <a:pt x="570" y="28"/>
                      <a:pt x="536" y="0"/>
                      <a:pt x="504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45" name="Google Shape;145;p4"/>
            <p:cNvSpPr/>
            <p:nvPr/>
          </p:nvSpPr>
          <p:spPr>
            <a:xfrm rot="-1724532">
              <a:off x="911585" y="846309"/>
              <a:ext cx="165555" cy="66884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29" y="0"/>
                  </a:moveTo>
                  <a:cubicBezTo>
                    <a:pt x="904" y="0"/>
                    <a:pt x="877" y="10"/>
                    <a:pt x="854" y="34"/>
                  </a:cubicBezTo>
                  <a:cubicBezTo>
                    <a:pt x="763" y="121"/>
                    <a:pt x="663" y="203"/>
                    <a:pt x="541" y="221"/>
                  </a:cubicBezTo>
                  <a:cubicBezTo>
                    <a:pt x="522" y="224"/>
                    <a:pt x="503" y="226"/>
                    <a:pt x="486" y="226"/>
                  </a:cubicBezTo>
                  <a:cubicBezTo>
                    <a:pt x="385" y="226"/>
                    <a:pt x="303" y="174"/>
                    <a:pt x="218" y="116"/>
                  </a:cubicBezTo>
                  <a:cubicBezTo>
                    <a:pt x="198" y="104"/>
                    <a:pt x="179" y="99"/>
                    <a:pt x="160" y="99"/>
                  </a:cubicBezTo>
                  <a:cubicBezTo>
                    <a:pt x="65" y="99"/>
                    <a:pt x="1" y="247"/>
                    <a:pt x="104" y="312"/>
                  </a:cubicBezTo>
                  <a:cubicBezTo>
                    <a:pt x="236" y="399"/>
                    <a:pt x="368" y="441"/>
                    <a:pt x="496" y="441"/>
                  </a:cubicBezTo>
                  <a:cubicBezTo>
                    <a:pt x="679" y="441"/>
                    <a:pt x="855" y="355"/>
                    <a:pt x="1013" y="194"/>
                  </a:cubicBezTo>
                  <a:cubicBezTo>
                    <a:pt x="1094" y="113"/>
                    <a:pt x="1016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6" name="Google Shape;146;p4"/>
          <p:cNvGrpSpPr/>
          <p:nvPr/>
        </p:nvGrpSpPr>
        <p:grpSpPr>
          <a:xfrm>
            <a:off x="10190119" y="-358"/>
            <a:ext cx="956043" cy="939935"/>
            <a:chOff x="7855164" y="323581"/>
            <a:chExt cx="717032" cy="704951"/>
          </a:xfrm>
        </p:grpSpPr>
        <p:grpSp>
          <p:nvGrpSpPr>
            <p:cNvPr id="147" name="Google Shape;147;p4"/>
            <p:cNvGrpSpPr/>
            <p:nvPr/>
          </p:nvGrpSpPr>
          <p:grpSpPr>
            <a:xfrm rot="1756040">
              <a:off x="7974751" y="396656"/>
              <a:ext cx="477857" cy="558802"/>
              <a:chOff x="4330625" y="2911675"/>
              <a:chExt cx="574422" cy="738073"/>
            </a:xfrm>
          </p:grpSpPr>
          <p:sp>
            <p:nvSpPr>
              <p:cNvPr id="148" name="Google Shape;148;p4"/>
              <p:cNvSpPr/>
              <p:nvPr/>
            </p:nvSpPr>
            <p:spPr>
              <a:xfrm>
                <a:off x="4586579" y="3280886"/>
                <a:ext cx="74985" cy="277426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602" extrusionOk="0">
                    <a:moveTo>
                      <a:pt x="95" y="0"/>
                    </a:moveTo>
                    <a:cubicBezTo>
                      <a:pt x="52" y="0"/>
                      <a:pt x="12" y="43"/>
                      <a:pt x="33" y="90"/>
                    </a:cubicBezTo>
                    <a:cubicBezTo>
                      <a:pt x="14" y="103"/>
                      <a:pt x="1" y="126"/>
                      <a:pt x="5" y="158"/>
                    </a:cubicBezTo>
                    <a:cubicBezTo>
                      <a:pt x="10" y="181"/>
                      <a:pt x="14" y="203"/>
                      <a:pt x="19" y="226"/>
                    </a:cubicBezTo>
                    <a:cubicBezTo>
                      <a:pt x="19" y="231"/>
                      <a:pt x="14" y="231"/>
                      <a:pt x="19" y="235"/>
                    </a:cubicBezTo>
                    <a:cubicBezTo>
                      <a:pt x="19" y="258"/>
                      <a:pt x="24" y="276"/>
                      <a:pt x="24" y="294"/>
                    </a:cubicBezTo>
                    <a:cubicBezTo>
                      <a:pt x="19" y="304"/>
                      <a:pt x="14" y="313"/>
                      <a:pt x="14" y="326"/>
                    </a:cubicBezTo>
                    <a:cubicBezTo>
                      <a:pt x="5" y="445"/>
                      <a:pt x="14" y="558"/>
                      <a:pt x="42" y="667"/>
                    </a:cubicBezTo>
                    <a:cubicBezTo>
                      <a:pt x="5" y="872"/>
                      <a:pt x="19" y="1072"/>
                      <a:pt x="78" y="1272"/>
                    </a:cubicBezTo>
                    <a:cubicBezTo>
                      <a:pt x="74" y="1295"/>
                      <a:pt x="74" y="1318"/>
                      <a:pt x="78" y="1340"/>
                    </a:cubicBezTo>
                    <a:cubicBezTo>
                      <a:pt x="33" y="1395"/>
                      <a:pt x="37" y="1472"/>
                      <a:pt x="33" y="1540"/>
                    </a:cubicBezTo>
                    <a:cubicBezTo>
                      <a:pt x="28" y="1581"/>
                      <a:pt x="58" y="1602"/>
                      <a:pt x="90" y="1602"/>
                    </a:cubicBezTo>
                    <a:cubicBezTo>
                      <a:pt x="121" y="1602"/>
                      <a:pt x="155" y="1581"/>
                      <a:pt x="160" y="1540"/>
                    </a:cubicBezTo>
                    <a:cubicBezTo>
                      <a:pt x="160" y="1531"/>
                      <a:pt x="160" y="1490"/>
                      <a:pt x="165" y="1459"/>
                    </a:cubicBezTo>
                    <a:cubicBezTo>
                      <a:pt x="187" y="1450"/>
                      <a:pt x="205" y="1431"/>
                      <a:pt x="205" y="1399"/>
                    </a:cubicBezTo>
                    <a:cubicBezTo>
                      <a:pt x="205" y="1399"/>
                      <a:pt x="205" y="1395"/>
                      <a:pt x="205" y="1395"/>
                    </a:cubicBezTo>
                    <a:cubicBezTo>
                      <a:pt x="215" y="1386"/>
                      <a:pt x="224" y="1377"/>
                      <a:pt x="228" y="1359"/>
                    </a:cubicBezTo>
                    <a:cubicBezTo>
                      <a:pt x="242" y="1299"/>
                      <a:pt x="251" y="1240"/>
                      <a:pt x="246" y="1181"/>
                    </a:cubicBezTo>
                    <a:cubicBezTo>
                      <a:pt x="246" y="1172"/>
                      <a:pt x="246" y="1158"/>
                      <a:pt x="246" y="1149"/>
                    </a:cubicBezTo>
                    <a:cubicBezTo>
                      <a:pt x="256" y="1140"/>
                      <a:pt x="260" y="1131"/>
                      <a:pt x="260" y="1118"/>
                    </a:cubicBezTo>
                    <a:cubicBezTo>
                      <a:pt x="265" y="1104"/>
                      <a:pt x="265" y="1095"/>
                      <a:pt x="265" y="1081"/>
                    </a:cubicBezTo>
                    <a:cubicBezTo>
                      <a:pt x="287" y="1072"/>
                      <a:pt x="301" y="1054"/>
                      <a:pt x="301" y="1027"/>
                    </a:cubicBezTo>
                    <a:cubicBezTo>
                      <a:pt x="306" y="990"/>
                      <a:pt x="306" y="954"/>
                      <a:pt x="306" y="917"/>
                    </a:cubicBezTo>
                    <a:cubicBezTo>
                      <a:pt x="328" y="908"/>
                      <a:pt x="346" y="886"/>
                      <a:pt x="346" y="858"/>
                    </a:cubicBezTo>
                    <a:lnTo>
                      <a:pt x="346" y="654"/>
                    </a:lnTo>
                    <a:cubicBezTo>
                      <a:pt x="406" y="481"/>
                      <a:pt x="433" y="304"/>
                      <a:pt x="433" y="117"/>
                    </a:cubicBezTo>
                    <a:cubicBezTo>
                      <a:pt x="433" y="80"/>
                      <a:pt x="399" y="54"/>
                      <a:pt x="366" y="54"/>
                    </a:cubicBezTo>
                    <a:cubicBezTo>
                      <a:pt x="346" y="54"/>
                      <a:pt x="327" y="63"/>
                      <a:pt x="315" y="85"/>
                    </a:cubicBezTo>
                    <a:cubicBezTo>
                      <a:pt x="310" y="103"/>
                      <a:pt x="306" y="117"/>
                      <a:pt x="301" y="135"/>
                    </a:cubicBezTo>
                    <a:lnTo>
                      <a:pt x="296" y="131"/>
                    </a:lnTo>
                    <a:cubicBezTo>
                      <a:pt x="287" y="99"/>
                      <a:pt x="251" y="85"/>
                      <a:pt x="224" y="85"/>
                    </a:cubicBezTo>
                    <a:cubicBezTo>
                      <a:pt x="215" y="85"/>
                      <a:pt x="210" y="85"/>
                      <a:pt x="205" y="81"/>
                    </a:cubicBezTo>
                    <a:cubicBezTo>
                      <a:pt x="183" y="58"/>
                      <a:pt x="160" y="40"/>
                      <a:pt x="137" y="17"/>
                    </a:cubicBezTo>
                    <a:cubicBezTo>
                      <a:pt x="124" y="5"/>
                      <a:pt x="109" y="0"/>
                      <a:pt x="95" y="0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347250" y="2924663"/>
                <a:ext cx="534938" cy="364707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106" extrusionOk="0">
                    <a:moveTo>
                      <a:pt x="1585" y="0"/>
                    </a:moveTo>
                    <a:cubicBezTo>
                      <a:pt x="1434" y="0"/>
                      <a:pt x="1285" y="18"/>
                      <a:pt x="1146" y="64"/>
                    </a:cubicBezTo>
                    <a:cubicBezTo>
                      <a:pt x="1121" y="62"/>
                      <a:pt x="1096" y="60"/>
                      <a:pt x="1071" y="60"/>
                    </a:cubicBezTo>
                    <a:cubicBezTo>
                      <a:pt x="817" y="60"/>
                      <a:pt x="561" y="184"/>
                      <a:pt x="391" y="382"/>
                    </a:cubicBezTo>
                    <a:cubicBezTo>
                      <a:pt x="96" y="510"/>
                      <a:pt x="0" y="887"/>
                      <a:pt x="59" y="1183"/>
                    </a:cubicBezTo>
                    <a:cubicBezTo>
                      <a:pt x="141" y="1574"/>
                      <a:pt x="414" y="1806"/>
                      <a:pt x="746" y="1938"/>
                    </a:cubicBezTo>
                    <a:cubicBezTo>
                      <a:pt x="860" y="2001"/>
                      <a:pt x="987" y="2038"/>
                      <a:pt x="1128" y="2047"/>
                    </a:cubicBezTo>
                    <a:cubicBezTo>
                      <a:pt x="1306" y="2079"/>
                      <a:pt x="1483" y="2097"/>
                      <a:pt x="1651" y="2101"/>
                    </a:cubicBezTo>
                    <a:cubicBezTo>
                      <a:pt x="1716" y="2104"/>
                      <a:pt x="1782" y="2106"/>
                      <a:pt x="1848" y="2106"/>
                    </a:cubicBezTo>
                    <a:cubicBezTo>
                      <a:pt x="2115" y="2106"/>
                      <a:pt x="2388" y="2076"/>
                      <a:pt x="2629" y="1956"/>
                    </a:cubicBezTo>
                    <a:cubicBezTo>
                      <a:pt x="2934" y="1797"/>
                      <a:pt x="3088" y="1465"/>
                      <a:pt x="3029" y="1128"/>
                    </a:cubicBezTo>
                    <a:cubicBezTo>
                      <a:pt x="3025" y="1087"/>
                      <a:pt x="3015" y="1046"/>
                      <a:pt x="3002" y="1005"/>
                    </a:cubicBezTo>
                    <a:cubicBezTo>
                      <a:pt x="3015" y="960"/>
                      <a:pt x="3025" y="910"/>
                      <a:pt x="3025" y="855"/>
                    </a:cubicBezTo>
                    <a:cubicBezTo>
                      <a:pt x="3020" y="687"/>
                      <a:pt x="2924" y="532"/>
                      <a:pt x="2788" y="432"/>
                    </a:cubicBezTo>
                    <a:cubicBezTo>
                      <a:pt x="2615" y="191"/>
                      <a:pt x="2288" y="69"/>
                      <a:pt x="1983" y="32"/>
                    </a:cubicBezTo>
                    <a:cubicBezTo>
                      <a:pt x="1850" y="13"/>
                      <a:pt x="1717" y="0"/>
                      <a:pt x="1585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335993" y="3097666"/>
                <a:ext cx="556584" cy="183219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1058" extrusionOk="0">
                    <a:moveTo>
                      <a:pt x="265" y="1"/>
                    </a:moveTo>
                    <a:cubicBezTo>
                      <a:pt x="132" y="1"/>
                      <a:pt x="1" y="137"/>
                      <a:pt x="93" y="279"/>
                    </a:cubicBezTo>
                    <a:cubicBezTo>
                      <a:pt x="179" y="416"/>
                      <a:pt x="284" y="534"/>
                      <a:pt x="406" y="629"/>
                    </a:cubicBezTo>
                    <a:cubicBezTo>
                      <a:pt x="425" y="684"/>
                      <a:pt x="466" y="734"/>
                      <a:pt x="525" y="752"/>
                    </a:cubicBezTo>
                    <a:cubicBezTo>
                      <a:pt x="570" y="770"/>
                      <a:pt x="611" y="784"/>
                      <a:pt x="657" y="793"/>
                    </a:cubicBezTo>
                    <a:cubicBezTo>
                      <a:pt x="729" y="829"/>
                      <a:pt x="807" y="857"/>
                      <a:pt x="884" y="884"/>
                    </a:cubicBezTo>
                    <a:cubicBezTo>
                      <a:pt x="907" y="916"/>
                      <a:pt x="943" y="948"/>
                      <a:pt x="989" y="957"/>
                    </a:cubicBezTo>
                    <a:lnTo>
                      <a:pt x="1043" y="970"/>
                    </a:lnTo>
                    <a:cubicBezTo>
                      <a:pt x="1057" y="975"/>
                      <a:pt x="1075" y="984"/>
                      <a:pt x="1093" y="984"/>
                    </a:cubicBezTo>
                    <a:cubicBezTo>
                      <a:pt x="1116" y="989"/>
                      <a:pt x="1134" y="993"/>
                      <a:pt x="1152" y="993"/>
                    </a:cubicBezTo>
                    <a:cubicBezTo>
                      <a:pt x="1157" y="998"/>
                      <a:pt x="1166" y="998"/>
                      <a:pt x="1170" y="998"/>
                    </a:cubicBezTo>
                    <a:cubicBezTo>
                      <a:pt x="1187" y="1001"/>
                      <a:pt x="1200" y="1004"/>
                      <a:pt x="1213" y="1004"/>
                    </a:cubicBezTo>
                    <a:cubicBezTo>
                      <a:pt x="1219" y="1004"/>
                      <a:pt x="1224" y="1004"/>
                      <a:pt x="1230" y="1002"/>
                    </a:cubicBezTo>
                    <a:cubicBezTo>
                      <a:pt x="1330" y="1016"/>
                      <a:pt x="1431" y="1022"/>
                      <a:pt x="1532" y="1022"/>
                    </a:cubicBezTo>
                    <a:cubicBezTo>
                      <a:pt x="1563" y="1022"/>
                      <a:pt x="1594" y="1022"/>
                      <a:pt x="1625" y="1020"/>
                    </a:cubicBezTo>
                    <a:lnTo>
                      <a:pt x="1643" y="1020"/>
                    </a:lnTo>
                    <a:cubicBezTo>
                      <a:pt x="1668" y="1041"/>
                      <a:pt x="1703" y="1058"/>
                      <a:pt x="1743" y="1058"/>
                    </a:cubicBezTo>
                    <a:cubicBezTo>
                      <a:pt x="1748" y="1058"/>
                      <a:pt x="1752" y="1057"/>
                      <a:pt x="1757" y="1057"/>
                    </a:cubicBezTo>
                    <a:cubicBezTo>
                      <a:pt x="1812" y="1057"/>
                      <a:pt x="1862" y="1052"/>
                      <a:pt x="1916" y="1052"/>
                    </a:cubicBezTo>
                    <a:cubicBezTo>
                      <a:pt x="1937" y="1054"/>
                      <a:pt x="1958" y="1054"/>
                      <a:pt x="1979" y="1054"/>
                    </a:cubicBezTo>
                    <a:cubicBezTo>
                      <a:pt x="2037" y="1054"/>
                      <a:pt x="2096" y="1050"/>
                      <a:pt x="2153" y="1043"/>
                    </a:cubicBezTo>
                    <a:cubicBezTo>
                      <a:pt x="2216" y="1039"/>
                      <a:pt x="2262" y="1007"/>
                      <a:pt x="2294" y="970"/>
                    </a:cubicBezTo>
                    <a:cubicBezTo>
                      <a:pt x="2335" y="961"/>
                      <a:pt x="2376" y="952"/>
                      <a:pt x="2416" y="943"/>
                    </a:cubicBezTo>
                    <a:cubicBezTo>
                      <a:pt x="2448" y="943"/>
                      <a:pt x="2480" y="939"/>
                      <a:pt x="2512" y="925"/>
                    </a:cubicBezTo>
                    <a:cubicBezTo>
                      <a:pt x="2530" y="916"/>
                      <a:pt x="2544" y="907"/>
                      <a:pt x="2557" y="898"/>
                    </a:cubicBezTo>
                    <a:cubicBezTo>
                      <a:pt x="2635" y="866"/>
                      <a:pt x="2712" y="816"/>
                      <a:pt x="2780" y="752"/>
                    </a:cubicBezTo>
                    <a:cubicBezTo>
                      <a:pt x="2830" y="729"/>
                      <a:pt x="2871" y="693"/>
                      <a:pt x="2894" y="638"/>
                    </a:cubicBezTo>
                    <a:cubicBezTo>
                      <a:pt x="2903" y="602"/>
                      <a:pt x="2921" y="575"/>
                      <a:pt x="2939" y="543"/>
                    </a:cubicBezTo>
                    <a:cubicBezTo>
                      <a:pt x="2994" y="529"/>
                      <a:pt x="3044" y="488"/>
                      <a:pt x="3067" y="420"/>
                    </a:cubicBezTo>
                    <a:cubicBezTo>
                      <a:pt x="3080" y="384"/>
                      <a:pt x="3099" y="352"/>
                      <a:pt x="3121" y="325"/>
                    </a:cubicBezTo>
                    <a:cubicBezTo>
                      <a:pt x="3214" y="181"/>
                      <a:pt x="3088" y="43"/>
                      <a:pt x="2954" y="43"/>
                    </a:cubicBezTo>
                    <a:cubicBezTo>
                      <a:pt x="2909" y="43"/>
                      <a:pt x="2864" y="58"/>
                      <a:pt x="2826" y="93"/>
                    </a:cubicBezTo>
                    <a:cubicBezTo>
                      <a:pt x="2748" y="161"/>
                      <a:pt x="2685" y="234"/>
                      <a:pt x="2635" y="316"/>
                    </a:cubicBezTo>
                    <a:cubicBezTo>
                      <a:pt x="2535" y="334"/>
                      <a:pt x="2435" y="357"/>
                      <a:pt x="2335" y="388"/>
                    </a:cubicBezTo>
                    <a:cubicBezTo>
                      <a:pt x="2266" y="407"/>
                      <a:pt x="2225" y="452"/>
                      <a:pt x="2212" y="502"/>
                    </a:cubicBezTo>
                    <a:cubicBezTo>
                      <a:pt x="2156" y="499"/>
                      <a:pt x="2100" y="497"/>
                      <a:pt x="2045" y="497"/>
                    </a:cubicBezTo>
                    <a:cubicBezTo>
                      <a:pt x="1934" y="497"/>
                      <a:pt x="1825" y="504"/>
                      <a:pt x="1716" y="516"/>
                    </a:cubicBezTo>
                    <a:cubicBezTo>
                      <a:pt x="1575" y="470"/>
                      <a:pt x="1411" y="470"/>
                      <a:pt x="1266" y="457"/>
                    </a:cubicBezTo>
                    <a:cubicBezTo>
                      <a:pt x="1230" y="452"/>
                      <a:pt x="1189" y="447"/>
                      <a:pt x="1152" y="443"/>
                    </a:cubicBezTo>
                    <a:cubicBezTo>
                      <a:pt x="1079" y="402"/>
                      <a:pt x="998" y="366"/>
                      <a:pt x="911" y="343"/>
                    </a:cubicBezTo>
                    <a:cubicBezTo>
                      <a:pt x="897" y="339"/>
                      <a:pt x="882" y="337"/>
                      <a:pt x="868" y="337"/>
                    </a:cubicBezTo>
                    <a:cubicBezTo>
                      <a:pt x="815" y="337"/>
                      <a:pt x="765" y="362"/>
                      <a:pt x="729" y="397"/>
                    </a:cubicBezTo>
                    <a:lnTo>
                      <a:pt x="725" y="397"/>
                    </a:lnTo>
                    <a:cubicBezTo>
                      <a:pt x="607" y="320"/>
                      <a:pt x="502" y="216"/>
                      <a:pt x="420" y="88"/>
                    </a:cubicBezTo>
                    <a:cubicBezTo>
                      <a:pt x="380" y="26"/>
                      <a:pt x="322" y="1"/>
                      <a:pt x="265" y="1"/>
                    </a:cubicBezTo>
                    <a:close/>
                  </a:path>
                </a:pathLst>
              </a:custGeom>
              <a:solidFill>
                <a:srgbClr val="D6B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4349848" y="2911675"/>
                <a:ext cx="555199" cy="284527"/>
              </a:xfrm>
              <a:custGeom>
                <a:avLst/>
                <a:gdLst/>
                <a:ahLst/>
                <a:cxnLst/>
                <a:rect l="l" t="t" r="r" b="b"/>
                <a:pathLst>
                  <a:path w="3206" h="1643" extrusionOk="0">
                    <a:moveTo>
                      <a:pt x="1549" y="109"/>
                    </a:moveTo>
                    <a:cubicBezTo>
                      <a:pt x="1585" y="109"/>
                      <a:pt x="1622" y="110"/>
                      <a:pt x="1659" y="112"/>
                    </a:cubicBezTo>
                    <a:cubicBezTo>
                      <a:pt x="1918" y="125"/>
                      <a:pt x="2186" y="180"/>
                      <a:pt x="2423" y="289"/>
                    </a:cubicBezTo>
                    <a:cubicBezTo>
                      <a:pt x="2659" y="394"/>
                      <a:pt x="2969" y="630"/>
                      <a:pt x="2919" y="921"/>
                    </a:cubicBezTo>
                    <a:cubicBezTo>
                      <a:pt x="2873" y="1212"/>
                      <a:pt x="2482" y="1376"/>
                      <a:pt x="2236" y="1449"/>
                    </a:cubicBezTo>
                    <a:cubicBezTo>
                      <a:pt x="2034" y="1507"/>
                      <a:pt x="1818" y="1534"/>
                      <a:pt x="1605" y="1534"/>
                    </a:cubicBezTo>
                    <a:cubicBezTo>
                      <a:pt x="1536" y="1534"/>
                      <a:pt x="1467" y="1532"/>
                      <a:pt x="1400" y="1526"/>
                    </a:cubicBezTo>
                    <a:cubicBezTo>
                      <a:pt x="1095" y="1499"/>
                      <a:pt x="795" y="1417"/>
                      <a:pt x="522" y="1280"/>
                    </a:cubicBezTo>
                    <a:cubicBezTo>
                      <a:pt x="417" y="1230"/>
                      <a:pt x="313" y="1171"/>
                      <a:pt x="231" y="1085"/>
                    </a:cubicBezTo>
                    <a:cubicBezTo>
                      <a:pt x="122" y="962"/>
                      <a:pt x="72" y="717"/>
                      <a:pt x="249" y="626"/>
                    </a:cubicBezTo>
                    <a:cubicBezTo>
                      <a:pt x="274" y="613"/>
                      <a:pt x="281" y="591"/>
                      <a:pt x="276" y="571"/>
                    </a:cubicBezTo>
                    <a:lnTo>
                      <a:pt x="276" y="571"/>
                    </a:lnTo>
                    <a:cubicBezTo>
                      <a:pt x="630" y="264"/>
                      <a:pt x="1080" y="109"/>
                      <a:pt x="1549" y="109"/>
                    </a:cubicBezTo>
                    <a:close/>
                    <a:moveTo>
                      <a:pt x="1546" y="1"/>
                    </a:moveTo>
                    <a:cubicBezTo>
                      <a:pt x="1032" y="1"/>
                      <a:pt x="535" y="181"/>
                      <a:pt x="154" y="535"/>
                    </a:cubicBezTo>
                    <a:cubicBezTo>
                      <a:pt x="141" y="546"/>
                      <a:pt x="135" y="559"/>
                      <a:pt x="135" y="571"/>
                    </a:cubicBezTo>
                    <a:lnTo>
                      <a:pt x="135" y="571"/>
                    </a:lnTo>
                    <a:cubicBezTo>
                      <a:pt x="29" y="666"/>
                      <a:pt x="1" y="826"/>
                      <a:pt x="40" y="967"/>
                    </a:cubicBezTo>
                    <a:cubicBezTo>
                      <a:pt x="104" y="1189"/>
                      <a:pt x="331" y="1312"/>
                      <a:pt x="527" y="1403"/>
                    </a:cubicBezTo>
                    <a:cubicBezTo>
                      <a:pt x="866" y="1560"/>
                      <a:pt x="1240" y="1642"/>
                      <a:pt x="1613" y="1642"/>
                    </a:cubicBezTo>
                    <a:cubicBezTo>
                      <a:pt x="1804" y="1642"/>
                      <a:pt x="1996" y="1621"/>
                      <a:pt x="2182" y="1576"/>
                    </a:cubicBezTo>
                    <a:cubicBezTo>
                      <a:pt x="2582" y="1481"/>
                      <a:pt x="3205" y="1167"/>
                      <a:pt x="2987" y="662"/>
                    </a:cubicBezTo>
                    <a:cubicBezTo>
                      <a:pt x="2787" y="212"/>
                      <a:pt x="2218" y="53"/>
                      <a:pt x="1768" y="12"/>
                    </a:cubicBezTo>
                    <a:cubicBezTo>
                      <a:pt x="1694" y="4"/>
                      <a:pt x="1620" y="1"/>
                      <a:pt x="154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4330625" y="2992202"/>
                <a:ext cx="562472" cy="301844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1743" extrusionOk="0">
                    <a:moveTo>
                      <a:pt x="344" y="1"/>
                    </a:moveTo>
                    <a:cubicBezTo>
                      <a:pt x="331" y="1"/>
                      <a:pt x="318" y="6"/>
                      <a:pt x="306" y="20"/>
                    </a:cubicBezTo>
                    <a:cubicBezTo>
                      <a:pt x="51" y="311"/>
                      <a:pt x="1" y="770"/>
                      <a:pt x="192" y="1111"/>
                    </a:cubicBezTo>
                    <a:cubicBezTo>
                      <a:pt x="424" y="1520"/>
                      <a:pt x="947" y="1670"/>
                      <a:pt x="1383" y="1725"/>
                    </a:cubicBezTo>
                    <a:cubicBezTo>
                      <a:pt x="1488" y="1737"/>
                      <a:pt x="1594" y="1743"/>
                      <a:pt x="1700" y="1743"/>
                    </a:cubicBezTo>
                    <a:cubicBezTo>
                      <a:pt x="1874" y="1743"/>
                      <a:pt x="2048" y="1728"/>
                      <a:pt x="2220" y="1702"/>
                    </a:cubicBezTo>
                    <a:cubicBezTo>
                      <a:pt x="2447" y="1670"/>
                      <a:pt x="2689" y="1625"/>
                      <a:pt x="2866" y="1466"/>
                    </a:cubicBezTo>
                    <a:cubicBezTo>
                      <a:pt x="3166" y="1193"/>
                      <a:pt x="3248" y="720"/>
                      <a:pt x="3125" y="342"/>
                    </a:cubicBezTo>
                    <a:cubicBezTo>
                      <a:pt x="3116" y="318"/>
                      <a:pt x="3095" y="307"/>
                      <a:pt x="3073" y="307"/>
                    </a:cubicBezTo>
                    <a:cubicBezTo>
                      <a:pt x="3040" y="307"/>
                      <a:pt x="3007" y="333"/>
                      <a:pt x="3020" y="374"/>
                    </a:cubicBezTo>
                    <a:cubicBezTo>
                      <a:pt x="3125" y="702"/>
                      <a:pt x="3066" y="1120"/>
                      <a:pt x="2807" y="1370"/>
                    </a:cubicBezTo>
                    <a:cubicBezTo>
                      <a:pt x="2643" y="1529"/>
                      <a:pt x="2407" y="1566"/>
                      <a:pt x="2188" y="1598"/>
                    </a:cubicBezTo>
                    <a:cubicBezTo>
                      <a:pt x="2034" y="1620"/>
                      <a:pt x="1877" y="1633"/>
                      <a:pt x="1721" y="1633"/>
                    </a:cubicBezTo>
                    <a:cubicBezTo>
                      <a:pt x="1652" y="1633"/>
                      <a:pt x="1583" y="1630"/>
                      <a:pt x="1515" y="1625"/>
                    </a:cubicBezTo>
                    <a:cubicBezTo>
                      <a:pt x="1129" y="1598"/>
                      <a:pt x="656" y="1498"/>
                      <a:pt x="387" y="1197"/>
                    </a:cubicBezTo>
                    <a:cubicBezTo>
                      <a:pt x="119" y="897"/>
                      <a:pt x="119" y="397"/>
                      <a:pt x="383" y="97"/>
                    </a:cubicBezTo>
                    <a:cubicBezTo>
                      <a:pt x="421" y="55"/>
                      <a:pt x="385" y="1"/>
                      <a:pt x="344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4360931" y="2914273"/>
                <a:ext cx="217508" cy="130574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54" extrusionOk="0">
                    <a:moveTo>
                      <a:pt x="1171" y="1"/>
                    </a:moveTo>
                    <a:cubicBezTo>
                      <a:pt x="1168" y="1"/>
                      <a:pt x="1166" y="1"/>
                      <a:pt x="1163" y="1"/>
                    </a:cubicBezTo>
                    <a:cubicBezTo>
                      <a:pt x="776" y="65"/>
                      <a:pt x="358" y="151"/>
                      <a:pt x="121" y="497"/>
                    </a:cubicBezTo>
                    <a:cubicBezTo>
                      <a:pt x="119" y="501"/>
                      <a:pt x="117" y="504"/>
                      <a:pt x="116" y="508"/>
                    </a:cubicBezTo>
                    <a:lnTo>
                      <a:pt x="116" y="508"/>
                    </a:lnTo>
                    <a:cubicBezTo>
                      <a:pt x="76" y="562"/>
                      <a:pt x="44" y="622"/>
                      <a:pt x="17" y="688"/>
                    </a:cubicBezTo>
                    <a:cubicBezTo>
                      <a:pt x="0" y="726"/>
                      <a:pt x="32" y="753"/>
                      <a:pt x="66" y="753"/>
                    </a:cubicBezTo>
                    <a:cubicBezTo>
                      <a:pt x="88" y="753"/>
                      <a:pt x="111" y="742"/>
                      <a:pt x="121" y="715"/>
                    </a:cubicBezTo>
                    <a:cubicBezTo>
                      <a:pt x="134" y="684"/>
                      <a:pt x="149" y="655"/>
                      <a:pt x="166" y="627"/>
                    </a:cubicBezTo>
                    <a:lnTo>
                      <a:pt x="166" y="627"/>
                    </a:lnTo>
                    <a:cubicBezTo>
                      <a:pt x="175" y="622"/>
                      <a:pt x="183" y="616"/>
                      <a:pt x="190" y="606"/>
                    </a:cubicBezTo>
                    <a:cubicBezTo>
                      <a:pt x="213" y="571"/>
                      <a:pt x="238" y="539"/>
                      <a:pt x="266" y="508"/>
                    </a:cubicBezTo>
                    <a:lnTo>
                      <a:pt x="266" y="508"/>
                    </a:lnTo>
                    <a:cubicBezTo>
                      <a:pt x="317" y="460"/>
                      <a:pt x="367" y="409"/>
                      <a:pt x="417" y="356"/>
                    </a:cubicBezTo>
                    <a:lnTo>
                      <a:pt x="417" y="356"/>
                    </a:lnTo>
                    <a:cubicBezTo>
                      <a:pt x="417" y="356"/>
                      <a:pt x="417" y="356"/>
                      <a:pt x="417" y="356"/>
                    </a:cubicBezTo>
                    <a:cubicBezTo>
                      <a:pt x="420" y="353"/>
                      <a:pt x="423" y="350"/>
                      <a:pt x="425" y="346"/>
                    </a:cubicBezTo>
                    <a:lnTo>
                      <a:pt x="425" y="346"/>
                    </a:lnTo>
                    <a:cubicBezTo>
                      <a:pt x="645" y="198"/>
                      <a:pt x="930" y="149"/>
                      <a:pt x="1190" y="106"/>
                    </a:cubicBezTo>
                    <a:cubicBezTo>
                      <a:pt x="1256" y="97"/>
                      <a:pt x="1233" y="1"/>
                      <a:pt x="1171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4574456" y="3274998"/>
                <a:ext cx="98883" cy="374751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64" extrusionOk="0">
                    <a:moveTo>
                      <a:pt x="504" y="0"/>
                    </a:moveTo>
                    <a:cubicBezTo>
                      <a:pt x="483" y="0"/>
                      <a:pt x="463" y="13"/>
                      <a:pt x="457" y="42"/>
                    </a:cubicBezTo>
                    <a:cubicBezTo>
                      <a:pt x="362" y="591"/>
                      <a:pt x="267" y="1142"/>
                      <a:pt x="172" y="1694"/>
                    </a:cubicBezTo>
                    <a:lnTo>
                      <a:pt x="172" y="1694"/>
                    </a:lnTo>
                    <a:cubicBezTo>
                      <a:pt x="172" y="1655"/>
                      <a:pt x="172" y="1617"/>
                      <a:pt x="171" y="1579"/>
                    </a:cubicBezTo>
                    <a:cubicBezTo>
                      <a:pt x="162" y="1415"/>
                      <a:pt x="157" y="1252"/>
                      <a:pt x="148" y="1088"/>
                    </a:cubicBezTo>
                    <a:cubicBezTo>
                      <a:pt x="135" y="756"/>
                      <a:pt x="125" y="428"/>
                      <a:pt x="112" y="101"/>
                    </a:cubicBezTo>
                    <a:cubicBezTo>
                      <a:pt x="109" y="65"/>
                      <a:pt x="81" y="46"/>
                      <a:pt x="54" y="46"/>
                    </a:cubicBezTo>
                    <a:cubicBezTo>
                      <a:pt x="26" y="46"/>
                      <a:pt x="0" y="65"/>
                      <a:pt x="3" y="101"/>
                    </a:cubicBezTo>
                    <a:cubicBezTo>
                      <a:pt x="16" y="451"/>
                      <a:pt x="30" y="806"/>
                      <a:pt x="44" y="1156"/>
                    </a:cubicBezTo>
                    <a:cubicBezTo>
                      <a:pt x="48" y="1320"/>
                      <a:pt x="57" y="1484"/>
                      <a:pt x="62" y="1652"/>
                    </a:cubicBezTo>
                    <a:cubicBezTo>
                      <a:pt x="71" y="1806"/>
                      <a:pt x="57" y="1975"/>
                      <a:pt x="103" y="2125"/>
                    </a:cubicBezTo>
                    <a:cubicBezTo>
                      <a:pt x="110" y="2150"/>
                      <a:pt x="134" y="2164"/>
                      <a:pt x="158" y="2164"/>
                    </a:cubicBezTo>
                    <a:cubicBezTo>
                      <a:pt x="181" y="2164"/>
                      <a:pt x="203" y="2151"/>
                      <a:pt x="207" y="2125"/>
                    </a:cubicBezTo>
                    <a:cubicBezTo>
                      <a:pt x="326" y="1438"/>
                      <a:pt x="444" y="756"/>
                      <a:pt x="562" y="69"/>
                    </a:cubicBezTo>
                    <a:cubicBezTo>
                      <a:pt x="570" y="28"/>
                      <a:pt x="536" y="0"/>
                      <a:pt x="504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55" name="Google Shape;155;p4"/>
            <p:cNvSpPr/>
            <p:nvPr/>
          </p:nvSpPr>
          <p:spPr>
            <a:xfrm rot="1724532" flipH="1">
              <a:off x="7989372" y="846309"/>
              <a:ext cx="165555" cy="66884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29" y="0"/>
                  </a:moveTo>
                  <a:cubicBezTo>
                    <a:pt x="904" y="0"/>
                    <a:pt x="877" y="10"/>
                    <a:pt x="854" y="34"/>
                  </a:cubicBezTo>
                  <a:cubicBezTo>
                    <a:pt x="763" y="121"/>
                    <a:pt x="663" y="203"/>
                    <a:pt x="541" y="221"/>
                  </a:cubicBezTo>
                  <a:cubicBezTo>
                    <a:pt x="522" y="224"/>
                    <a:pt x="503" y="226"/>
                    <a:pt x="486" y="226"/>
                  </a:cubicBezTo>
                  <a:cubicBezTo>
                    <a:pt x="385" y="226"/>
                    <a:pt x="303" y="174"/>
                    <a:pt x="218" y="116"/>
                  </a:cubicBezTo>
                  <a:cubicBezTo>
                    <a:pt x="198" y="104"/>
                    <a:pt x="179" y="99"/>
                    <a:pt x="160" y="99"/>
                  </a:cubicBezTo>
                  <a:cubicBezTo>
                    <a:pt x="65" y="99"/>
                    <a:pt x="1" y="247"/>
                    <a:pt x="104" y="312"/>
                  </a:cubicBezTo>
                  <a:cubicBezTo>
                    <a:pt x="236" y="399"/>
                    <a:pt x="368" y="441"/>
                    <a:pt x="496" y="441"/>
                  </a:cubicBezTo>
                  <a:cubicBezTo>
                    <a:pt x="679" y="441"/>
                    <a:pt x="855" y="355"/>
                    <a:pt x="1013" y="194"/>
                  </a:cubicBezTo>
                  <a:cubicBezTo>
                    <a:pt x="1094" y="113"/>
                    <a:pt x="1016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6" name="Google Shape;156;p4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57" name="Google Shape;157;p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62" name="Google Shape;162;p4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63" name="Google Shape;163;p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AF52AEE-8A21-4759-942D-C9070881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DAEE29C-EC9B-465F-941F-0C666577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4E64C23-1BB4-4524-B434-033095CAB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57909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BC2E5C-66E7-423C-85EA-3A6FECC3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C8917EF-3E9B-4F3F-A0CA-53D594D73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312B4E-0423-498D-82F6-FB18111D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0D568D-9A9F-45D0-8231-96E706840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5F743C0-464A-4766-A67A-AF50060A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8531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C6C65E-9509-442C-8DDC-AD67FF13D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E994F6D-12AF-4703-A392-8D51A2951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C145ED-CB42-4E4F-A9BD-51C8AEDF7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EE3F00-2D50-43A4-9E5A-55FC9EB7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B58E401-BE7F-49F9-8D87-557396B95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8585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3C7A6D-582F-4795-9327-418C1D0F6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BECFFD-840B-421D-AFE8-80319F3A0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8548534-240B-4233-B16C-B34426DCD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138E493-E8AF-4159-90B7-2EEAEF09F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EBD7BD3-FBDD-485B-B44C-77B38C90D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44EF211-54A9-4FDC-B68F-14AC78814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1849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D8E8C1A-B03A-46BE-91CC-8E4FB3DBE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0A104C7-2384-4F6F-BCEC-A6DEDC8F6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ACC4793-5A15-4BA1-BCF0-4D214CB91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BD57FF1-12DC-4DEC-9D82-B97AC7FE3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0300C28-557C-4332-8B61-5DBA34DE1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1D93A64-E703-4090-B489-1B13D3A8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19ED96-BD2D-435C-B319-CC33E83DD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2C81E19-B28E-43CC-9CF2-A20373535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437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09E9CA-B9F6-4F0B-9E24-F48402794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2464361-C1F3-4A4E-8ED9-9D406FC83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BD52A46-9AAB-4ED3-B935-5F31D173D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F3BEB83-D4F4-4CD5-B937-C3F2D9BD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5845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AF52AEE-8A21-4759-942D-C9070881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DAEE29C-EC9B-465F-941F-0C666577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4E64C23-1BB4-4524-B434-033095CAB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98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944F9D-272B-4E58-BA43-B8B290F9E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544FD67-C362-4C22-A6C7-2411DF606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7B3980E-84B3-4D31-8E5F-DB9CC2BBD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4B67A3A-A39C-4D73-9268-2AE8CD96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3B74104-078D-47CC-89C6-FEB3E869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C1FD30D-5EE9-44EC-BB40-515ACB4E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014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0D1B39-B2BF-41C9-B767-19C958703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B7905C2-02D7-45FC-AF6B-6F271008D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3A1BF51-CC0D-413C-B983-C1342F5A8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3BE8213-AB0F-410E-9223-C582C3EE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06A2D3D-2DC4-4625-AC56-E4F659E6E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4C16054-FAC2-4D54-9144-6B13AB000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5771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44394DB9-BA92-477A-90E0-40372CD4E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CA45374-877C-4D75-B249-171908BC7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CF1659-A9F5-46F7-8B57-61FA00C2A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1183-013F-49FD-80CE-8B4618C7E3F0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724D123-A7B0-4D50-AA4E-2CCAB97A3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E3C92C5-89FD-4BE1-90E8-154C53B68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546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88" r:id="rId3"/>
    <p:sldLayoutId id="2147483652" r:id="rId4"/>
    <p:sldLayoutId id="2147483687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  <p:sldLayoutId id="2147483689" r:id="rId1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BE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0" r:id="rId2"/>
    <p:sldLayoutId id="2147483669" r:id="rId3"/>
    <p:sldLayoutId id="2147483650" r:id="rId4"/>
    <p:sldLayoutId id="214748369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slide" Target="slide5.xml"/><Relationship Id="rId18" Type="http://schemas.openxmlformats.org/officeDocument/2006/relationships/image" Target="../media/image11.png"/><Relationship Id="rId26" Type="http://schemas.openxmlformats.org/officeDocument/2006/relationships/slide" Target="slide10.xml"/><Relationship Id="rId3" Type="http://schemas.openxmlformats.org/officeDocument/2006/relationships/image" Target="../media/image5.jpg"/><Relationship Id="rId21" Type="http://schemas.openxmlformats.org/officeDocument/2006/relationships/image" Target="../media/image13.png"/><Relationship Id="rId7" Type="http://schemas.openxmlformats.org/officeDocument/2006/relationships/image" Target="../media/image7.jpeg"/><Relationship Id="rId12" Type="http://schemas.openxmlformats.org/officeDocument/2006/relationships/slide" Target="slide4.xml"/><Relationship Id="rId17" Type="http://schemas.openxmlformats.org/officeDocument/2006/relationships/image" Target="../media/image10.gif"/><Relationship Id="rId25" Type="http://schemas.openxmlformats.org/officeDocument/2006/relationships/slide" Target="slide9.xml"/><Relationship Id="rId2" Type="http://schemas.openxmlformats.org/officeDocument/2006/relationships/image" Target="../media/image4.jpeg"/><Relationship Id="rId16" Type="http://schemas.openxmlformats.org/officeDocument/2006/relationships/image" Target="../media/image9.gif"/><Relationship Id="rId20" Type="http://schemas.openxmlformats.org/officeDocument/2006/relationships/hyperlink" Target="https://openclipart.org/detail/4942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ngall.com/party-png" TargetMode="External"/><Relationship Id="rId11" Type="http://schemas.openxmlformats.org/officeDocument/2006/relationships/slide" Target="slide3.xml"/><Relationship Id="rId24" Type="http://schemas.openxmlformats.org/officeDocument/2006/relationships/image" Target="../media/image14.png"/><Relationship Id="rId5" Type="http://schemas.openxmlformats.org/officeDocument/2006/relationships/image" Target="../media/image6.png"/><Relationship Id="rId15" Type="http://schemas.openxmlformats.org/officeDocument/2006/relationships/slide" Target="slide6.xml"/><Relationship Id="rId23" Type="http://schemas.openxmlformats.org/officeDocument/2006/relationships/hyperlink" Target="file:///C:\Users\bnooo\OneDrive\Desktop\&#1583;&#1608;&#1585;&#1577;%20&#1575;&#1604;&#1601;&#1589;&#1608;&#1604;%20&#1575;&#1604;&#1575;&#1601;&#1578;&#1585;&#1575;&#1590;&#1610;&#1577;\&#1603;&#1588;&#1601;%20&#1605;&#1578;&#1575;&#1576;&#1593;&#1577;%20&#1610;&#1608;&#1605;&#1610;%20&#1582;&#1575;&#1605;&#1587;.docx" TargetMode="External"/><Relationship Id="rId10" Type="http://schemas.openxmlformats.org/officeDocument/2006/relationships/slide" Target="slide2.xml"/><Relationship Id="rId19" Type="http://schemas.openxmlformats.org/officeDocument/2006/relationships/image" Target="../media/image12.png"/><Relationship Id="rId4" Type="http://schemas.openxmlformats.org/officeDocument/2006/relationships/hyperlink" Target="https://raindart.deviantart.com/art/blackboard-chalk-309519870" TargetMode="External"/><Relationship Id="rId9" Type="http://schemas.openxmlformats.org/officeDocument/2006/relationships/slide" Target="slide8.xml"/><Relationship Id="rId14" Type="http://schemas.openxmlformats.org/officeDocument/2006/relationships/slide" Target="slide7.xml"/><Relationship Id="rId22" Type="http://schemas.openxmlformats.org/officeDocument/2006/relationships/hyperlink" Target="https://pixabay.com/en/clipboard-paper-holder-notepad-23638/" TargetMode="External"/><Relationship Id="rId27" Type="http://schemas.openxmlformats.org/officeDocument/2006/relationships/slide" Target="slide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../../../&#1575;&#1582;&#1578;&#1610;&#1575;&#1585;%20&#1575;&#1604;&#1571;&#1587;&#1605;&#1575;&#1569;%20&#1593;&#1588;&#1608;&#1575;&#1574;%20&#1582;&#1575;&#1605;&#1587;3.ppsx" TargetMode="External"/><Relationship Id="rId13" Type="http://schemas.openxmlformats.org/officeDocument/2006/relationships/image" Target="../media/image45.png"/><Relationship Id="rId3" Type="http://schemas.openxmlformats.org/officeDocument/2006/relationships/image" Target="../media/image40.gif"/><Relationship Id="rId7" Type="http://schemas.openxmlformats.org/officeDocument/2006/relationships/image" Target="../media/image42.png"/><Relationship Id="rId12" Type="http://schemas.openxmlformats.org/officeDocument/2006/relationships/hyperlink" Target="../../../&#1575;&#1582;&#1578;&#1610;&#1575;&#1585;%20&#1575;&#1604;&#1571;&#1587;&#1605;&#1575;&#1569;%20&#1593;&#1588;&#1608;&#1575;&#1574;%20&#1582;&#1575;&#1605;&#1587;%201.pps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hyperlink" Target="../../../&#1575;&#1582;&#1578;&#1610;&#1575;&#1585;%20&#1575;&#1604;&#1571;&#1587;&#1605;&#1575;&#1569;%20&#1593;&#1588;&#1608;&#1575;&#1574;%20&#1582;&#1575;&#1605;&#1587;4.ppsx" TargetMode="External"/><Relationship Id="rId11" Type="http://schemas.openxmlformats.org/officeDocument/2006/relationships/image" Target="../media/image44.png"/><Relationship Id="rId5" Type="http://schemas.openxmlformats.org/officeDocument/2006/relationships/image" Target="../media/image30.png"/><Relationship Id="rId10" Type="http://schemas.openxmlformats.org/officeDocument/2006/relationships/hyperlink" Target="../../../&#1575;&#1582;&#1578;&#1610;&#1575;&#1585;%20&#1575;&#1604;&#1571;&#1587;&#1605;&#1575;&#1569;%20&#1593;&#1588;&#1608;&#1575;&#1574;%20&#1582;&#1575;&#1605;&#1587;2.ppsx" TargetMode="External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../../../&#1575;&#1582;&#1578;&#1610;&#1575;&#1585;%20&#1575;&#1604;&#1571;&#1587;&#1605;&#1575;&#1569;%20&#1593;&#1588;&#1608;&#1575;&#1574;%20&#1582;&#1575;&#1605;&#1587;2.ppsx" TargetMode="External"/><Relationship Id="rId13" Type="http://schemas.openxmlformats.org/officeDocument/2006/relationships/image" Target="../media/image48.png"/><Relationship Id="rId3" Type="http://schemas.openxmlformats.org/officeDocument/2006/relationships/image" Target="../media/image46.gif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hyperlink" Target="../../../&#1575;&#1582;&#1578;&#1610;&#1575;&#1585;%20&#1575;&#1604;&#1571;&#1587;&#1605;&#1575;&#1569;%20&#1593;&#1588;&#1608;&#1575;&#1574;%20&#1582;&#1575;&#1605;&#1587;3.ppsx" TargetMode="External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hyperlink" Target="../../../&#1575;&#1582;&#1578;&#1610;&#1575;&#1585;%20&#1575;&#1604;&#1571;&#1587;&#1605;&#1575;&#1569;%20&#1593;&#1588;&#1608;&#1575;&#1574;%20&#1582;&#1575;&#1605;&#1587;%201.ppsx" TargetMode="External"/><Relationship Id="rId4" Type="http://schemas.openxmlformats.org/officeDocument/2006/relationships/hyperlink" Target="../../../&#1575;&#1582;&#1578;&#1610;&#1575;&#1585;%20&#1575;&#1604;&#1571;&#1587;&#1605;&#1575;&#1569;%20&#1593;&#1588;&#1608;&#1575;&#1574;%20&#1582;&#1575;&#1605;&#1587;4.ppsx" TargetMode="External"/><Relationship Id="rId9" Type="http://schemas.openxmlformats.org/officeDocument/2006/relationships/image" Target="../media/image44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t.me/hebamaz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t.me/hebamaz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7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0.pn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لأرضيات الخشبية مجردة, أرضية, المنتج, الملمس PNG وملف PSD للتحميل مجانا">
            <a:extLst>
              <a:ext uri="{FF2B5EF4-FFF2-40B4-BE49-F238E27FC236}">
                <a16:creationId xmlns:a16="http://schemas.microsoft.com/office/drawing/2014/main" id="{B94C28C0-413D-4ABC-9339-D7D924C18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 descr="صورة تحتوي على نص, شاشة عرض, تلفاز, إلكترونيات&#10;&#10;تم إنشاء الوصف تلقائياً">
            <a:extLst>
              <a:ext uri="{FF2B5EF4-FFF2-40B4-BE49-F238E27FC236}">
                <a16:creationId xmlns:a16="http://schemas.microsoft.com/office/drawing/2014/main" id="{FAA27B0C-6978-4DC6-AE6E-F04F8ADA0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19198" y="409631"/>
            <a:ext cx="6870361" cy="4168019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FA294892-AD5A-4C99-A131-8880BD26D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41165" y="-506930"/>
            <a:ext cx="6343651" cy="2075954"/>
          </a:xfrm>
          <a:prstGeom prst="rect">
            <a:avLst/>
          </a:prstGeom>
        </p:spPr>
      </p:pic>
      <p:pic>
        <p:nvPicPr>
          <p:cNvPr id="1032" name="Picture 8" descr="مكتبة خزانة الكتب التوضيح, مكتبة مكتبة, مكتبة مكتبة, التوضيح الكرتون PNG  والمتجهات للتحميل مجانا">
            <a:extLst>
              <a:ext uri="{FF2B5EF4-FFF2-40B4-BE49-F238E27FC236}">
                <a16:creationId xmlns:a16="http://schemas.microsoft.com/office/drawing/2014/main" id="{A0A311A8-F70C-42AB-95FB-026FB82F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875" y="3216965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reen Pot Gray Flower Pot Hand Drawn Potted Illustration Beautiful Potted  Plant, Flower Pot Clipart, Potted Illustration, Hand Painted Plant Pot PNG  Transparent… | Plant painting, Painted plant pots, Plant sketches">
            <a:extLst>
              <a:ext uri="{FF2B5EF4-FFF2-40B4-BE49-F238E27FC236}">
                <a16:creationId xmlns:a16="http://schemas.microsoft.com/office/drawing/2014/main" id="{559DD330-B496-45BC-9DDE-DD60B540B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823" y="3504355"/>
            <a:ext cx="2350811" cy="286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05F6161-AF18-4795-954B-8310F53376BB}"/>
              </a:ext>
            </a:extLst>
          </p:cNvPr>
          <p:cNvSpPr txBox="1"/>
          <p:nvPr/>
        </p:nvSpPr>
        <p:spPr>
          <a:xfrm>
            <a:off x="2536726" y="1236484"/>
            <a:ext cx="4731026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موضوع الدرس:</a:t>
            </a:r>
          </a:p>
          <a:p>
            <a:pPr algn="ctr"/>
            <a:r>
              <a:rPr lang="ar-SA" sz="3200" b="1" dirty="0">
                <a:solidFill>
                  <a:schemeClr val="bg1"/>
                </a:solidFill>
              </a:rPr>
              <a:t> </a:t>
            </a:r>
            <a:r>
              <a:rPr lang="ar-SA" sz="3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تقدير نواتج الجمع والطرح </a:t>
            </a:r>
            <a:endParaRPr lang="ar-SA" sz="3200" b="1" dirty="0">
              <a:solidFill>
                <a:schemeClr val="bg1"/>
              </a:solidFill>
            </a:endParaRPr>
          </a:p>
        </p:txBody>
      </p:sp>
      <p:sp>
        <p:nvSpPr>
          <p:cNvPr id="8" name="تمرير: رأسي 7">
            <a:hlinkClick r:id="rId9" action="ppaction://hlinksldjump"/>
            <a:extLst>
              <a:ext uri="{FF2B5EF4-FFF2-40B4-BE49-F238E27FC236}">
                <a16:creationId xmlns:a16="http://schemas.microsoft.com/office/drawing/2014/main" id="{E1AEB3A1-72C1-474A-B403-1139FD4206BA}"/>
              </a:ext>
            </a:extLst>
          </p:cNvPr>
          <p:cNvSpPr/>
          <p:nvPr/>
        </p:nvSpPr>
        <p:spPr>
          <a:xfrm>
            <a:off x="8363493" y="3881908"/>
            <a:ext cx="1550120" cy="1235852"/>
          </a:xfrm>
          <a:prstGeom prst="verticalScroll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 شكر وتقدير</a:t>
            </a:r>
          </a:p>
        </p:txBody>
      </p:sp>
      <p:sp>
        <p:nvSpPr>
          <p:cNvPr id="12" name="شكل بيضاوي 11">
            <a:hlinkClick r:id="rId10" action="ppaction://hlinksldjump"/>
            <a:extLst>
              <a:ext uri="{FF2B5EF4-FFF2-40B4-BE49-F238E27FC236}">
                <a16:creationId xmlns:a16="http://schemas.microsoft.com/office/drawing/2014/main" id="{0642075E-3AC6-438C-97DC-1497DCC42464}"/>
              </a:ext>
            </a:extLst>
          </p:cNvPr>
          <p:cNvSpPr/>
          <p:nvPr/>
        </p:nvSpPr>
        <p:spPr>
          <a:xfrm>
            <a:off x="8505077" y="131337"/>
            <a:ext cx="1837844" cy="1091886"/>
          </a:xfrm>
          <a:custGeom>
            <a:avLst/>
            <a:gdLst>
              <a:gd name="connsiteX0" fmla="*/ 0 w 1837844"/>
              <a:gd name="connsiteY0" fmla="*/ 545943 h 1091886"/>
              <a:gd name="connsiteX1" fmla="*/ 918922 w 1837844"/>
              <a:gd name="connsiteY1" fmla="*/ 0 h 1091886"/>
              <a:gd name="connsiteX2" fmla="*/ 1837844 w 1837844"/>
              <a:gd name="connsiteY2" fmla="*/ 545943 h 1091886"/>
              <a:gd name="connsiteX3" fmla="*/ 918922 w 1837844"/>
              <a:gd name="connsiteY3" fmla="*/ 1091886 h 1091886"/>
              <a:gd name="connsiteX4" fmla="*/ 0 w 1837844"/>
              <a:gd name="connsiteY4" fmla="*/ 545943 h 109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7844" h="1091886" fill="none" extrusionOk="0">
                <a:moveTo>
                  <a:pt x="0" y="545943"/>
                </a:moveTo>
                <a:cubicBezTo>
                  <a:pt x="76941" y="202261"/>
                  <a:pt x="447364" y="-3030"/>
                  <a:pt x="918922" y="0"/>
                </a:cubicBezTo>
                <a:cubicBezTo>
                  <a:pt x="1384134" y="26796"/>
                  <a:pt x="1887526" y="251832"/>
                  <a:pt x="1837844" y="545943"/>
                </a:cubicBezTo>
                <a:cubicBezTo>
                  <a:pt x="1890997" y="789486"/>
                  <a:pt x="1335589" y="1062302"/>
                  <a:pt x="918922" y="1091886"/>
                </a:cubicBezTo>
                <a:cubicBezTo>
                  <a:pt x="389029" y="1106135"/>
                  <a:pt x="2413" y="852106"/>
                  <a:pt x="0" y="545943"/>
                </a:cubicBezTo>
                <a:close/>
              </a:path>
              <a:path w="1837844" h="1091886" stroke="0" extrusionOk="0">
                <a:moveTo>
                  <a:pt x="0" y="545943"/>
                </a:moveTo>
                <a:cubicBezTo>
                  <a:pt x="41429" y="206721"/>
                  <a:pt x="434459" y="58469"/>
                  <a:pt x="918922" y="0"/>
                </a:cubicBezTo>
                <a:cubicBezTo>
                  <a:pt x="1389482" y="-20434"/>
                  <a:pt x="1798342" y="257650"/>
                  <a:pt x="1837844" y="545943"/>
                </a:cubicBezTo>
                <a:cubicBezTo>
                  <a:pt x="1848754" y="851492"/>
                  <a:pt x="1388022" y="1140546"/>
                  <a:pt x="918922" y="1091886"/>
                </a:cubicBezTo>
                <a:cubicBezTo>
                  <a:pt x="422720" y="1100788"/>
                  <a:pt x="-41465" y="871442"/>
                  <a:pt x="0" y="545943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80876100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القوانين الصفية</a:t>
            </a:r>
          </a:p>
        </p:txBody>
      </p:sp>
      <p:sp>
        <p:nvSpPr>
          <p:cNvPr id="18" name="مستطيل 17">
            <a:hlinkClick r:id="rId11" action="ppaction://hlinksldjump"/>
            <a:extLst>
              <a:ext uri="{FF2B5EF4-FFF2-40B4-BE49-F238E27FC236}">
                <a16:creationId xmlns:a16="http://schemas.microsoft.com/office/drawing/2014/main" id="{FB011054-2DD6-4834-A9E1-0E55EE82FACE}"/>
              </a:ext>
            </a:extLst>
          </p:cNvPr>
          <p:cNvSpPr/>
          <p:nvPr/>
        </p:nvSpPr>
        <p:spPr>
          <a:xfrm>
            <a:off x="6151402" y="2476305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محتويات </a:t>
            </a:r>
          </a:p>
        </p:txBody>
      </p:sp>
      <p:sp>
        <p:nvSpPr>
          <p:cNvPr id="19" name="مستطيل 18">
            <a:hlinkClick r:id="rId12" action="ppaction://hlinksldjump"/>
            <a:extLst>
              <a:ext uri="{FF2B5EF4-FFF2-40B4-BE49-F238E27FC236}">
                <a16:creationId xmlns:a16="http://schemas.microsoft.com/office/drawing/2014/main" id="{0FFB148E-6528-4BAD-80D3-0114895B3E4C}"/>
              </a:ext>
            </a:extLst>
          </p:cNvPr>
          <p:cNvSpPr/>
          <p:nvPr/>
        </p:nvSpPr>
        <p:spPr>
          <a:xfrm>
            <a:off x="4395208" y="2476305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تحدي</a:t>
            </a:r>
          </a:p>
        </p:txBody>
      </p:sp>
      <p:sp>
        <p:nvSpPr>
          <p:cNvPr id="20" name="مستطيل 19">
            <a:hlinkClick r:id="rId13" action="ppaction://hlinksldjump"/>
            <a:extLst>
              <a:ext uri="{FF2B5EF4-FFF2-40B4-BE49-F238E27FC236}">
                <a16:creationId xmlns:a16="http://schemas.microsoft.com/office/drawing/2014/main" id="{00A3F41A-DB77-43CA-AC69-3AF5423F046B}"/>
              </a:ext>
            </a:extLst>
          </p:cNvPr>
          <p:cNvSpPr/>
          <p:nvPr/>
        </p:nvSpPr>
        <p:spPr>
          <a:xfrm>
            <a:off x="2626009" y="2483391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فكرة الدرس</a:t>
            </a:r>
          </a:p>
        </p:txBody>
      </p:sp>
      <p:sp>
        <p:nvSpPr>
          <p:cNvPr id="21" name="مستطيل 20">
            <a:hlinkClick r:id="rId9" action="ppaction://hlinksldjump"/>
            <a:extLst>
              <a:ext uri="{FF2B5EF4-FFF2-40B4-BE49-F238E27FC236}">
                <a16:creationId xmlns:a16="http://schemas.microsoft.com/office/drawing/2014/main" id="{756DBA46-BC47-4439-871C-6D4995D382AD}"/>
              </a:ext>
            </a:extLst>
          </p:cNvPr>
          <p:cNvSpPr/>
          <p:nvPr/>
        </p:nvSpPr>
        <p:spPr>
          <a:xfrm>
            <a:off x="2668437" y="3305560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مثال1</a:t>
            </a:r>
          </a:p>
        </p:txBody>
      </p:sp>
      <p:sp>
        <p:nvSpPr>
          <p:cNvPr id="22" name="مستطيل 21">
            <a:hlinkClick r:id="rId14" action="ppaction://hlinksldjump"/>
            <a:extLst>
              <a:ext uri="{FF2B5EF4-FFF2-40B4-BE49-F238E27FC236}">
                <a16:creationId xmlns:a16="http://schemas.microsoft.com/office/drawing/2014/main" id="{E2D2F83E-D6F8-493F-B463-B69727C1CDE0}"/>
              </a:ext>
            </a:extLst>
          </p:cNvPr>
          <p:cNvSpPr/>
          <p:nvPr/>
        </p:nvSpPr>
        <p:spPr>
          <a:xfrm>
            <a:off x="4395208" y="3274926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استعد</a:t>
            </a:r>
          </a:p>
        </p:txBody>
      </p:sp>
      <p:sp>
        <p:nvSpPr>
          <p:cNvPr id="23" name="مستطيل 22">
            <a:hlinkClick r:id="rId15" action="ppaction://hlinksldjump"/>
            <a:extLst>
              <a:ext uri="{FF2B5EF4-FFF2-40B4-BE49-F238E27FC236}">
                <a16:creationId xmlns:a16="http://schemas.microsoft.com/office/drawing/2014/main" id="{BE0A5693-2AB8-415D-929E-41DE68DDDF94}"/>
              </a:ext>
            </a:extLst>
          </p:cNvPr>
          <p:cNvSpPr/>
          <p:nvPr/>
        </p:nvSpPr>
        <p:spPr>
          <a:xfrm>
            <a:off x="6135215" y="3314150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تمهيد</a:t>
            </a:r>
          </a:p>
        </p:txBody>
      </p:sp>
      <p:pic>
        <p:nvPicPr>
          <p:cNvPr id="24" name="Picture 2" descr="Tree Silhouette Gif - Tree Silhouette">
            <a:extLst>
              <a:ext uri="{FF2B5EF4-FFF2-40B4-BE49-F238E27FC236}">
                <a16:creationId xmlns:a16="http://schemas.microsoft.com/office/drawing/2014/main" id="{1592BEDD-FA0F-4826-8046-241F8AF7B7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782" y="1549318"/>
            <a:ext cx="2043052" cy="190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Birds GIFs - Get the best GIF on GIPHY">
            <a:extLst>
              <a:ext uri="{FF2B5EF4-FFF2-40B4-BE49-F238E27FC236}">
                <a16:creationId xmlns:a16="http://schemas.microsoft.com/office/drawing/2014/main" id="{00E4B9C4-6ECA-42F6-B08E-529A280C93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355" y="1262084"/>
            <a:ext cx="2332609" cy="182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صورة 25" descr="صورة تحتوي على مبنى, نافذة, لقطة شاشة&#10;&#10;تم إنشاء الوصف تلقائياً">
            <a:extLst>
              <a:ext uri="{FF2B5EF4-FFF2-40B4-BE49-F238E27FC236}">
                <a16:creationId xmlns:a16="http://schemas.microsoft.com/office/drawing/2014/main" id="{71BC0A89-104A-4379-A056-CD45DCE110E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150" y="1223222"/>
            <a:ext cx="3233761" cy="2506165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0116F6E0-2D54-4016-AC3C-8D98F42AB0D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0672228" y="89785"/>
            <a:ext cx="1295227" cy="1295227"/>
          </a:xfrm>
          <a:prstGeom prst="rect">
            <a:avLst/>
          </a:prstGeom>
        </p:spPr>
      </p:pic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318AD04F-F03E-4F2A-92D4-21EC7B6C193F}"/>
              </a:ext>
            </a:extLst>
          </p:cNvPr>
          <p:cNvGrpSpPr/>
          <p:nvPr/>
        </p:nvGrpSpPr>
        <p:grpSpPr>
          <a:xfrm>
            <a:off x="83391" y="498903"/>
            <a:ext cx="2279374" cy="1592601"/>
            <a:chOff x="2668437" y="4627692"/>
            <a:chExt cx="2279374" cy="1592601"/>
          </a:xfrm>
        </p:grpSpPr>
        <p:pic>
          <p:nvPicPr>
            <p:cNvPr id="29" name="Picture 33">
              <a:extLst>
                <a:ext uri="{FF2B5EF4-FFF2-40B4-BE49-F238E27FC236}">
                  <a16:creationId xmlns:a16="http://schemas.microsoft.com/office/drawing/2014/main" id="{41AD0F71-A165-4F03-BBDD-1EB1C7EB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tretch>
              <a:fillRect/>
            </a:stretch>
          </p:blipFill>
          <p:spPr>
            <a:xfrm>
              <a:off x="3036258" y="4627692"/>
              <a:ext cx="1505616" cy="1592601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30" name="شكل بيضاوي 29">
              <a:hlinkClick r:id="rId23" action="ppaction://hlinkfile"/>
              <a:extLst>
                <a:ext uri="{FF2B5EF4-FFF2-40B4-BE49-F238E27FC236}">
                  <a16:creationId xmlns:a16="http://schemas.microsoft.com/office/drawing/2014/main" id="{F7736647-DEB7-49D3-8675-A9C3457563B4}"/>
                </a:ext>
              </a:extLst>
            </p:cNvPr>
            <p:cNvSpPr/>
            <p:nvPr/>
          </p:nvSpPr>
          <p:spPr>
            <a:xfrm>
              <a:off x="2668437" y="4899659"/>
              <a:ext cx="2279374" cy="1066800"/>
            </a:xfrm>
            <a:prstGeom prst="ellipse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الواجب</a:t>
              </a:r>
            </a:p>
          </p:txBody>
        </p:sp>
      </p:grpSp>
      <p:pic>
        <p:nvPicPr>
          <p:cNvPr id="1038" name="Picture 14" descr="Bitmoji Image">
            <a:extLst>
              <a:ext uri="{FF2B5EF4-FFF2-40B4-BE49-F238E27FC236}">
                <a16:creationId xmlns:a16="http://schemas.microsoft.com/office/drawing/2014/main" id="{D69EF11F-572A-4628-BAE7-2FB440577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6902" y="1775093"/>
            <a:ext cx="4448450" cy="44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مستطيل 30">
            <a:hlinkClick r:id="rId25" action="ppaction://hlinksldjump"/>
            <a:extLst>
              <a:ext uri="{FF2B5EF4-FFF2-40B4-BE49-F238E27FC236}">
                <a16:creationId xmlns:a16="http://schemas.microsoft.com/office/drawing/2014/main" id="{A015A9F3-4588-4C71-849D-FFAC9EA34347}"/>
              </a:ext>
            </a:extLst>
          </p:cNvPr>
          <p:cNvSpPr/>
          <p:nvPr/>
        </p:nvSpPr>
        <p:spPr>
          <a:xfrm>
            <a:off x="6104582" y="4119938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مثال2</a:t>
            </a:r>
          </a:p>
        </p:txBody>
      </p:sp>
      <p:sp>
        <p:nvSpPr>
          <p:cNvPr id="32" name="مستطيل 31">
            <a:hlinkClick r:id="rId26" action="ppaction://hlinksldjump"/>
            <a:extLst>
              <a:ext uri="{FF2B5EF4-FFF2-40B4-BE49-F238E27FC236}">
                <a16:creationId xmlns:a16="http://schemas.microsoft.com/office/drawing/2014/main" id="{BA0C164D-60A9-4C0A-B187-89115591BED0}"/>
              </a:ext>
            </a:extLst>
          </p:cNvPr>
          <p:cNvSpPr/>
          <p:nvPr/>
        </p:nvSpPr>
        <p:spPr>
          <a:xfrm>
            <a:off x="4380247" y="4123540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تأكد</a:t>
            </a:r>
          </a:p>
        </p:txBody>
      </p:sp>
      <p:sp>
        <p:nvSpPr>
          <p:cNvPr id="33" name="مستطيل 32">
            <a:hlinkClick r:id="rId27" action="ppaction://hlinksldjump"/>
            <a:extLst>
              <a:ext uri="{FF2B5EF4-FFF2-40B4-BE49-F238E27FC236}">
                <a16:creationId xmlns:a16="http://schemas.microsoft.com/office/drawing/2014/main" id="{7B6E9DA9-9122-4CA1-AC22-51BCC4803D83}"/>
              </a:ext>
            </a:extLst>
          </p:cNvPr>
          <p:cNvSpPr/>
          <p:nvPr/>
        </p:nvSpPr>
        <p:spPr>
          <a:xfrm>
            <a:off x="2631930" y="4130626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تدريب</a:t>
            </a:r>
          </a:p>
        </p:txBody>
      </p:sp>
    </p:spTree>
    <p:extLst>
      <p:ext uri="{BB962C8B-B14F-4D97-AF65-F5344CB8AC3E}">
        <p14:creationId xmlns:p14="http://schemas.microsoft.com/office/powerpoint/2010/main" val="662297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570627" y="829436"/>
            <a:ext cx="11721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تأكد</a:t>
            </a:r>
          </a:p>
        </p:txBody>
      </p:sp>
      <p:pic>
        <p:nvPicPr>
          <p:cNvPr id="4" name="صورة 3" descr="صورة تحتوي على نص, أداة, مقص, قصاصة فنية&#10;&#10;تم إنشاء الوصف تلقائياً">
            <a:extLst>
              <a:ext uri="{FF2B5EF4-FFF2-40B4-BE49-F238E27FC236}">
                <a16:creationId xmlns:a16="http://schemas.microsoft.com/office/drawing/2014/main" id="{29E85074-9281-4BA1-9211-2AB2D5A97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893" y="88231"/>
            <a:ext cx="1948662" cy="1095148"/>
          </a:xfrm>
          <a:prstGeom prst="rect">
            <a:avLst/>
          </a:prstGeom>
        </p:spPr>
      </p:pic>
      <p:sp>
        <p:nvSpPr>
          <p:cNvPr id="6" name="زر الإجراء: الانتقال للصفحة الرئيسية 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43CE039-3165-4A97-931D-3E5336F69312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D6CAC8E-73AD-486D-8DD3-6AF3E936DE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672" t="39131"/>
          <a:stretch/>
        </p:blipFill>
        <p:spPr>
          <a:xfrm>
            <a:off x="2077222" y="2071810"/>
            <a:ext cx="8142249" cy="1891516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035FA773-7804-4123-AC51-A938A39B659C}"/>
              </a:ext>
            </a:extLst>
          </p:cNvPr>
          <p:cNvSpPr/>
          <p:nvPr/>
        </p:nvSpPr>
        <p:spPr>
          <a:xfrm>
            <a:off x="2077222" y="1487035"/>
            <a:ext cx="78053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Fanan" pitchFamily="2" charset="-78"/>
              </a:rPr>
              <a:t>قدر ناتج الجمع أو الطرح مستعملاً التقريب أو الأعداد المتناغمة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83A4FA05-8E61-4512-A500-9A76977D3D1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237" y="5642775"/>
            <a:ext cx="943806" cy="1064551"/>
          </a:xfrm>
          <a:prstGeom prst="rect">
            <a:avLst/>
          </a:prstGeom>
        </p:spPr>
      </p:pic>
      <p:pic>
        <p:nvPicPr>
          <p:cNvPr id="11" name="صورة 10">
            <a:hlinkClick r:id="rId6" action="ppaction://hlinkpres?slideindex=1&amp;slidetitle="/>
            <a:extLst>
              <a:ext uri="{FF2B5EF4-FFF2-40B4-BE49-F238E27FC236}">
                <a16:creationId xmlns:a16="http://schemas.microsoft.com/office/drawing/2014/main" id="{9CCCB437-23EA-47A5-B31A-A039276A39C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89" y="4183501"/>
            <a:ext cx="962059" cy="919399"/>
          </a:xfrm>
          <a:prstGeom prst="rect">
            <a:avLst/>
          </a:prstGeom>
        </p:spPr>
      </p:pic>
      <p:pic>
        <p:nvPicPr>
          <p:cNvPr id="12" name="صورة 11">
            <a:hlinkClick r:id="rId8" action="ppaction://hlinkpres?slideindex=1&amp;slidetitle="/>
            <a:extLst>
              <a:ext uri="{FF2B5EF4-FFF2-40B4-BE49-F238E27FC236}">
                <a16:creationId xmlns:a16="http://schemas.microsoft.com/office/drawing/2014/main" id="{B3ECF92A-8123-4CB7-97D7-BF7550CCC79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0" y="3050023"/>
            <a:ext cx="962059" cy="919399"/>
          </a:xfrm>
          <a:prstGeom prst="rect">
            <a:avLst/>
          </a:prstGeom>
        </p:spPr>
      </p:pic>
      <p:pic>
        <p:nvPicPr>
          <p:cNvPr id="13" name="صورة 12">
            <a:hlinkClick r:id="rId10" action="ppaction://hlinkpres?slideindex=1&amp;slidetitle="/>
            <a:extLst>
              <a:ext uri="{FF2B5EF4-FFF2-40B4-BE49-F238E27FC236}">
                <a16:creationId xmlns:a16="http://schemas.microsoft.com/office/drawing/2014/main" id="{F13145D9-C0AB-44CA-A011-95E893DA3E8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78" y="1857157"/>
            <a:ext cx="962059" cy="919399"/>
          </a:xfrm>
          <a:prstGeom prst="rect">
            <a:avLst/>
          </a:prstGeom>
        </p:spPr>
      </p:pic>
      <p:pic>
        <p:nvPicPr>
          <p:cNvPr id="14" name="صورة 13">
            <a:hlinkClick r:id="rId12" action="ppaction://hlinkpres?slideindex=1&amp;slidetitle="/>
            <a:extLst>
              <a:ext uri="{FF2B5EF4-FFF2-40B4-BE49-F238E27FC236}">
                <a16:creationId xmlns:a16="http://schemas.microsoft.com/office/drawing/2014/main" id="{F4E1A919-2DB8-4AA5-9E83-B8541A6EE3E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79" y="723679"/>
            <a:ext cx="962059" cy="91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75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490890" y="814922"/>
            <a:ext cx="11224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تدرب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D7A4693-B7AC-4182-B37D-2A8E1802A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71" y="112793"/>
            <a:ext cx="2808514" cy="1404257"/>
          </a:xfrm>
          <a:prstGeom prst="rect">
            <a:avLst/>
          </a:prstGeom>
        </p:spPr>
      </p:pic>
      <p:pic>
        <p:nvPicPr>
          <p:cNvPr id="8" name="صورة 7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17F21F60-A1C0-4388-B542-F96958FFE1B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964" y="5778634"/>
            <a:ext cx="962059" cy="919399"/>
          </a:xfrm>
          <a:prstGeom prst="rect">
            <a:avLst/>
          </a:prstGeom>
        </p:spPr>
      </p:pic>
      <p:pic>
        <p:nvPicPr>
          <p:cNvPr id="11" name="صورة 10">
            <a:hlinkClick r:id="rId6" action="ppaction://hlinkpres?slideindex=1&amp;slidetitle="/>
            <a:extLst>
              <a:ext uri="{FF2B5EF4-FFF2-40B4-BE49-F238E27FC236}">
                <a16:creationId xmlns:a16="http://schemas.microsoft.com/office/drawing/2014/main" id="{EA41E470-83C7-46CE-97E9-A9E81B07446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965" y="4645156"/>
            <a:ext cx="962059" cy="919399"/>
          </a:xfrm>
          <a:prstGeom prst="rect">
            <a:avLst/>
          </a:prstGeom>
        </p:spPr>
      </p:pic>
      <p:pic>
        <p:nvPicPr>
          <p:cNvPr id="13" name="صورة 12">
            <a:hlinkClick r:id="rId8" action="ppaction://hlinkpres?slideindex=1&amp;slidetitle="/>
            <a:extLst>
              <a:ext uri="{FF2B5EF4-FFF2-40B4-BE49-F238E27FC236}">
                <a16:creationId xmlns:a16="http://schemas.microsoft.com/office/drawing/2014/main" id="{028C4A99-0765-458C-B944-697D3C72052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253" y="3452290"/>
            <a:ext cx="962059" cy="919399"/>
          </a:xfrm>
          <a:prstGeom prst="rect">
            <a:avLst/>
          </a:prstGeom>
        </p:spPr>
      </p:pic>
      <p:pic>
        <p:nvPicPr>
          <p:cNvPr id="15" name="صورة 14">
            <a:hlinkClick r:id="rId10" action="ppaction://hlinkpres?slideindex=1&amp;slidetitle="/>
            <a:extLst>
              <a:ext uri="{FF2B5EF4-FFF2-40B4-BE49-F238E27FC236}">
                <a16:creationId xmlns:a16="http://schemas.microsoft.com/office/drawing/2014/main" id="{9F0637E2-25F3-49E7-8197-E5A1120B9F0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254" y="2318812"/>
            <a:ext cx="962059" cy="91939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B28DA36-8638-4F25-9F6A-FD879399E6AC}"/>
              </a:ext>
            </a:extLst>
          </p:cNvPr>
          <p:cNvSpPr/>
          <p:nvPr/>
        </p:nvSpPr>
        <p:spPr>
          <a:xfrm>
            <a:off x="3286951" y="2297769"/>
            <a:ext cx="561809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Fanan" pitchFamily="2" charset="-78"/>
              </a:rPr>
              <a:t>قدر ناتج الجمع أو الطرح مستعملاً التقريب أو الأعداد المتناغمة</a:t>
            </a:r>
          </a:p>
        </p:txBody>
      </p:sp>
      <p:sp>
        <p:nvSpPr>
          <p:cNvPr id="14" name="زر الإجراء: الانتقال للصفحة الرئيسية 1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00F675F-EC5E-4744-8AD8-F1C140E85CE1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FF4BFD7-F34B-4F2B-903F-FA071BCBA1C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4709"/>
          <a:stretch/>
        </p:blipFill>
        <p:spPr>
          <a:xfrm>
            <a:off x="4838436" y="3830965"/>
            <a:ext cx="2515126" cy="162838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0CEF4BB-2414-4CFD-8D3A-7F0FE33F2A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8663" y="2024742"/>
            <a:ext cx="1404258" cy="140425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0E735192-5A73-414B-B1E5-2F3B86B2FDD0}"/>
              </a:ext>
            </a:extLst>
          </p:cNvPr>
          <p:cNvSpPr/>
          <p:nvPr/>
        </p:nvSpPr>
        <p:spPr>
          <a:xfrm>
            <a:off x="539516" y="3744477"/>
            <a:ext cx="14334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السبورة</a:t>
            </a:r>
          </a:p>
          <a:p>
            <a:pPr algn="ctr"/>
            <a:r>
              <a:rPr lang="ar-SA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الفنلندية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BCC4A215-B3F2-4EC5-BA68-2A1C396A248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0" y="4575474"/>
            <a:ext cx="943806" cy="106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40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rtl="0"/>
            <a:r>
              <a:rPr lang="ar-SA" sz="4000" dirty="0">
                <a:cs typeface="AdvertisingMedium" pitchFamily="2" charset="-78"/>
              </a:rPr>
              <a:t>الواجب في المنصة</a:t>
            </a:r>
            <a:endParaRPr sz="4000" dirty="0">
              <a:cs typeface="AdvertisingMedium" pitchFamily="2" charset="-78"/>
            </a:endParaRPr>
          </a:p>
        </p:txBody>
      </p:sp>
      <p:sp>
        <p:nvSpPr>
          <p:cNvPr id="215" name="Google Shape;215;p32"/>
          <p:cNvSpPr txBox="1">
            <a:spLocks noGrp="1"/>
          </p:cNvSpPr>
          <p:nvPr>
            <p:ph type="subTitle" idx="1"/>
          </p:nvPr>
        </p:nvSpPr>
        <p:spPr>
          <a:xfrm>
            <a:off x="3442849" y="4294182"/>
            <a:ext cx="5306277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</a:pPr>
            <a:r>
              <a:rPr lang="ar-SA" sz="2800" b="1" dirty="0"/>
              <a:t>ومهمة صغيرة يتم إنجازها في نهاية الفصل</a:t>
            </a:r>
            <a:endParaRPr sz="2800" b="1" dirty="0"/>
          </a:p>
          <a:p>
            <a:pPr marL="0" indent="0"/>
            <a:endParaRPr sz="2800" b="1" dirty="0"/>
          </a:p>
        </p:txBody>
      </p:sp>
      <p:sp>
        <p:nvSpPr>
          <p:cNvPr id="210" name="Google Shape;210;p32"/>
          <p:cNvSpPr txBox="1">
            <a:spLocks noGrp="1"/>
          </p:cNvSpPr>
          <p:nvPr>
            <p:ph type="title" idx="2"/>
          </p:nvPr>
        </p:nvSpPr>
        <p:spPr>
          <a:xfrm>
            <a:off x="3074599" y="1507018"/>
            <a:ext cx="6042801" cy="1336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vert="horz" wrap="square" lIns="121900" tIns="121900" rIns="121900" bIns="121900" rtlCol="1" anchor="ctr" anchorCtr="0">
            <a:noAutofit/>
          </a:bodyPr>
          <a:lstStyle/>
          <a:p>
            <a:pPr rtl="1"/>
            <a:r>
              <a:rPr lang="ar-SA" sz="3200" dirty="0">
                <a:latin typeface="Tahoma" panose="020B0604030504040204" pitchFamily="34" charset="0"/>
                <a:ea typeface="Tahoma" panose="020B0604030504040204" pitchFamily="34" charset="0"/>
                <a:cs typeface="Fanan" pitchFamily="2" charset="-78"/>
              </a:rPr>
              <a:t>ختاماً</a:t>
            </a:r>
            <a:br>
              <a:rPr lang="ar-SA" sz="3200" dirty="0">
                <a:latin typeface="Tahoma" panose="020B0604030504040204" pitchFamily="34" charset="0"/>
                <a:ea typeface="Tahoma" panose="020B0604030504040204" pitchFamily="34" charset="0"/>
                <a:cs typeface="Fanan" pitchFamily="2" charset="-78"/>
              </a:rPr>
            </a:br>
            <a:r>
              <a:rPr lang="ar-SA" sz="3200" dirty="0">
                <a:latin typeface="Tahoma" panose="020B0604030504040204" pitchFamily="34" charset="0"/>
                <a:ea typeface="Tahoma" panose="020B0604030504040204" pitchFamily="34" charset="0"/>
                <a:cs typeface="Fanan" pitchFamily="2" charset="-78"/>
              </a:rPr>
              <a:t>احتفلوا في إجازة اليوم الوطني ..</a:t>
            </a:r>
            <a:br>
              <a:rPr lang="ar-SA" sz="3200" dirty="0">
                <a:latin typeface="Tahoma" panose="020B0604030504040204" pitchFamily="34" charset="0"/>
                <a:ea typeface="Tahoma" panose="020B0604030504040204" pitchFamily="34" charset="0"/>
                <a:cs typeface="Fanan" pitchFamily="2" charset="-78"/>
              </a:rPr>
            </a:br>
            <a:r>
              <a:rPr lang="ar-SA" sz="3200" dirty="0">
                <a:latin typeface="Tahoma" panose="020B0604030504040204" pitchFamily="34" charset="0"/>
                <a:ea typeface="Tahoma" panose="020B0604030504040204" pitchFamily="34" charset="0"/>
                <a:cs typeface="Fanan" pitchFamily="2" charset="-78"/>
              </a:rPr>
              <a:t>فوطن العطاء يستحق أن نفخر به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Fanan" pitchFamily="2" charset="-78"/>
            </a:endParaRPr>
          </a:p>
        </p:txBody>
      </p:sp>
      <p:pic>
        <p:nvPicPr>
          <p:cNvPr id="212" name="Google Shape;212;p32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0800000" flipH="1">
            <a:off x="8628000" y="4103811"/>
            <a:ext cx="3051701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0800000" flipH="1">
            <a:off x="8628000" y="4786954"/>
            <a:ext cx="3051701" cy="11280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0EC48B3-B3C7-4D99-B098-022444C84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13" y="57825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A"/>
          </a:p>
        </p:txBody>
      </p:sp>
      <p:pic>
        <p:nvPicPr>
          <p:cNvPr id="3073" name="صورة 1" descr="Telegram Icon">
            <a:extLst>
              <a:ext uri="{FF2B5EF4-FFF2-40B4-BE49-F238E27FC236}">
                <a16:creationId xmlns:a16="http://schemas.microsoft.com/office/drawing/2014/main" id="{18177179-F215-45F9-AE03-CE0572DB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940" y="6282657"/>
            <a:ext cx="37147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4EC82CC3-C492-41A3-8887-F9963381D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13" y="62397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إعداد: هبة المزيد                                    </a:t>
            </a:r>
            <a:r>
              <a:rPr kumimoji="0" lang="en-US" altLang="ar-SA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https://t.me/hebamaz</a:t>
            </a: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1C80104-7D41-4FB4-9AE3-AB289C0B71A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763" y="310673"/>
            <a:ext cx="1919364" cy="216491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8C04182-9D26-4318-9A23-FAAA82D703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279" y="1507018"/>
            <a:ext cx="3244145" cy="429418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E5D008D-7674-414D-8145-B31751BECA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466" b="1"/>
          <a:stretch/>
        </p:blipFill>
        <p:spPr>
          <a:xfrm rot="432103">
            <a:off x="1710754" y="656989"/>
            <a:ext cx="8268247" cy="5798830"/>
          </a:xfrm>
          <a:prstGeom prst="rect">
            <a:avLst/>
          </a:prstGeom>
        </p:spPr>
      </p:pic>
      <p:sp>
        <p:nvSpPr>
          <p:cNvPr id="5" name="زر الإجراء: الانتقال للصفحة الرئيسية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AD8AAC7-4BB5-4B72-BFE4-6BD945C36195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CE077E7-EDA0-4B50-AD0B-543D3CEDEE87}"/>
              </a:ext>
            </a:extLst>
          </p:cNvPr>
          <p:cNvSpPr/>
          <p:nvPr/>
        </p:nvSpPr>
        <p:spPr>
          <a:xfrm>
            <a:off x="10101085" y="814922"/>
            <a:ext cx="207620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الهدف الثاني</a:t>
            </a:r>
          </a:p>
        </p:txBody>
      </p:sp>
    </p:spTree>
    <p:extLst>
      <p:ext uri="{BB962C8B-B14F-4D97-AF65-F5344CB8AC3E}">
        <p14:creationId xmlns:p14="http://schemas.microsoft.com/office/powerpoint/2010/main" val="3461650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680130" y="615523"/>
            <a:ext cx="10166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تدرب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FB457EF-39A0-48AF-97E2-E9E04E0F0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030" y="1200298"/>
            <a:ext cx="9242305" cy="715348"/>
          </a:xfrm>
          <a:prstGeom prst="rect">
            <a:avLst/>
          </a:prstGeom>
        </p:spPr>
      </p:pic>
      <p:sp>
        <p:nvSpPr>
          <p:cNvPr id="6" name="زر الإجراء: الانتقال للصفحة الرئيسية 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79A172C-5F41-4CD7-9572-3F9C9AD77B39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6281F83-F360-4E58-947E-B8CAF2C82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333" y="2166104"/>
            <a:ext cx="3472936" cy="191240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B04B65E-ED21-45BA-8B9B-07A523930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3637" y="2484209"/>
            <a:ext cx="4527882" cy="127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44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680130" y="615523"/>
            <a:ext cx="10166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تدرب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FB457EF-39A0-48AF-97E2-E9E04E0F0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030" y="1200298"/>
            <a:ext cx="9242305" cy="71534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420B8DE-0E12-4A3C-9737-AF2A65E13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825" y="2323713"/>
            <a:ext cx="9242305" cy="994337"/>
          </a:xfrm>
          <a:prstGeom prst="rect">
            <a:avLst/>
          </a:prstGeom>
        </p:spPr>
      </p:pic>
      <p:sp>
        <p:nvSpPr>
          <p:cNvPr id="6" name="زر الإجراء: الانتقال للصفحة الرئيسية 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79A172C-5F41-4CD7-9572-3F9C9AD77B39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7068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37FE3F8-CBE1-40C4-9362-11F1110A5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452" y="647113"/>
            <a:ext cx="3208445" cy="192815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83D7441-4758-48A2-B4DE-F966A1E48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928" y="647113"/>
            <a:ext cx="3688072" cy="205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28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min GIF by Ali Armstrong | Gfycat">
            <a:extLst>
              <a:ext uri="{FF2B5EF4-FFF2-40B4-BE49-F238E27FC236}">
                <a16:creationId xmlns:a16="http://schemas.microsoft.com/office/drawing/2014/main" id="{AD91A167-DF23-4900-9CD1-F37953E885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99" y="2776988"/>
            <a:ext cx="4983701" cy="177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93B8653-BA27-491E-AB35-DDE7C2F88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965" y="822667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21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085333" y="799013"/>
            <a:ext cx="202491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نشاط تفاعلي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4DBAE66-BB30-4C8B-BB47-E314F433B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572" y="1625608"/>
            <a:ext cx="8847446" cy="2647697"/>
          </a:xfrm>
          <a:prstGeom prst="rect">
            <a:avLst/>
          </a:prstGeom>
        </p:spPr>
      </p:pic>
      <p:sp>
        <p:nvSpPr>
          <p:cNvPr id="4" name="مستطيل: زاوية مطوية 3">
            <a:hlinkClick r:id="" action="ppaction://noaction">
              <a:snd r:embed="rId4" name="إجابة خاطئة.wav"/>
            </a:hlinkClick>
            <a:extLst>
              <a:ext uri="{FF2B5EF4-FFF2-40B4-BE49-F238E27FC236}">
                <a16:creationId xmlns:a16="http://schemas.microsoft.com/office/drawing/2014/main" id="{DF4D9A15-31DD-4557-B76D-2870C290FCAA}"/>
              </a:ext>
            </a:extLst>
          </p:cNvPr>
          <p:cNvSpPr/>
          <p:nvPr/>
        </p:nvSpPr>
        <p:spPr>
          <a:xfrm>
            <a:off x="6662057" y="4775200"/>
            <a:ext cx="3033486" cy="841829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سلمان تقديره صحيح</a:t>
            </a:r>
          </a:p>
        </p:txBody>
      </p:sp>
      <p:sp>
        <p:nvSpPr>
          <p:cNvPr id="14" name="مستطيل: زاوية مطوية 13">
            <a:hlinkClick r:id="" action="ppaction://noaction">
              <a:snd r:embed="rId5" name="إجابة صحيحة.wav"/>
            </a:hlinkClick>
            <a:extLst>
              <a:ext uri="{FF2B5EF4-FFF2-40B4-BE49-F238E27FC236}">
                <a16:creationId xmlns:a16="http://schemas.microsoft.com/office/drawing/2014/main" id="{2473D0ED-AF9C-4CA8-9D26-B76EE266E08A}"/>
              </a:ext>
            </a:extLst>
          </p:cNvPr>
          <p:cNvSpPr/>
          <p:nvPr/>
        </p:nvSpPr>
        <p:spPr>
          <a:xfrm>
            <a:off x="3062514" y="4724400"/>
            <a:ext cx="3033486" cy="841829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فهد تقديره صحيح</a:t>
            </a:r>
          </a:p>
        </p:txBody>
      </p:sp>
      <p:sp>
        <p:nvSpPr>
          <p:cNvPr id="7" name="زر الإجراء: الانتقال للصفحة الرئيسية 6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9B28012-FD1D-49CC-AB4F-A051B20C29F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21229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rtl="0"/>
            <a:r>
              <a:rPr lang="ar-SA" sz="4000" dirty="0">
                <a:cs typeface="AdvertisingMedium" pitchFamily="2" charset="-78"/>
              </a:rPr>
              <a:t>الواجب في المنصة</a:t>
            </a:r>
            <a:endParaRPr sz="4000" dirty="0">
              <a:cs typeface="AdvertisingMedium" pitchFamily="2" charset="-78"/>
            </a:endParaRPr>
          </a:p>
        </p:txBody>
      </p:sp>
      <p:sp>
        <p:nvSpPr>
          <p:cNvPr id="215" name="Google Shape;215;p32"/>
          <p:cNvSpPr txBox="1">
            <a:spLocks noGrp="1"/>
          </p:cNvSpPr>
          <p:nvPr>
            <p:ph type="subTitle" idx="1"/>
          </p:nvPr>
        </p:nvSpPr>
        <p:spPr>
          <a:xfrm>
            <a:off x="3442849" y="4294182"/>
            <a:ext cx="5306277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</a:pPr>
            <a:r>
              <a:rPr lang="ar-SA" sz="2800" b="1" dirty="0"/>
              <a:t>ومهمة صغيرة يتم إنجازها في نهاية الفصل</a:t>
            </a:r>
            <a:endParaRPr sz="2800" b="1" dirty="0"/>
          </a:p>
          <a:p>
            <a:pPr marL="0" indent="0"/>
            <a:endParaRPr sz="2800" b="1" dirty="0"/>
          </a:p>
        </p:txBody>
      </p:sp>
      <p:sp>
        <p:nvSpPr>
          <p:cNvPr id="210" name="Google Shape;210;p32"/>
          <p:cNvSpPr txBox="1">
            <a:spLocks noGrp="1"/>
          </p:cNvSpPr>
          <p:nvPr>
            <p:ph type="title" idx="2"/>
          </p:nvPr>
        </p:nvSpPr>
        <p:spPr>
          <a:xfrm>
            <a:off x="3074599" y="1507018"/>
            <a:ext cx="6042801" cy="1336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vert="horz" wrap="square" lIns="121900" tIns="121900" rIns="121900" bIns="121900" rtlCol="1" anchor="ctr" anchorCtr="0">
            <a:noAutofit/>
          </a:bodyPr>
          <a:lstStyle/>
          <a:p>
            <a:pPr rtl="1"/>
            <a:r>
              <a:rPr lang="ar-SA" sz="3200" dirty="0">
                <a:latin typeface="Tahoma" panose="020B0604030504040204" pitchFamily="34" charset="0"/>
                <a:ea typeface="Tahoma" panose="020B0604030504040204" pitchFamily="34" charset="0"/>
                <a:cs typeface="Fanan" pitchFamily="2" charset="-78"/>
              </a:rPr>
              <a:t>ختاماً</a:t>
            </a:r>
            <a:br>
              <a:rPr lang="ar-SA" sz="3200" dirty="0">
                <a:latin typeface="Tahoma" panose="020B0604030504040204" pitchFamily="34" charset="0"/>
                <a:ea typeface="Tahoma" panose="020B0604030504040204" pitchFamily="34" charset="0"/>
                <a:cs typeface="Fanan" pitchFamily="2" charset="-78"/>
              </a:rPr>
            </a:br>
            <a:r>
              <a:rPr lang="ar-SA" sz="3200" dirty="0" err="1">
                <a:latin typeface="Tahoma" panose="020B0604030504040204" pitchFamily="34" charset="0"/>
                <a:ea typeface="Tahoma" panose="020B0604030504040204" pitchFamily="34" charset="0"/>
                <a:cs typeface="Fanan" pitchFamily="2" charset="-78"/>
              </a:rPr>
              <a:t>احتلفوا</a:t>
            </a:r>
            <a:r>
              <a:rPr lang="ar-SA" sz="3200" dirty="0">
                <a:latin typeface="Tahoma" panose="020B0604030504040204" pitchFamily="34" charset="0"/>
                <a:ea typeface="Tahoma" panose="020B0604030504040204" pitchFamily="34" charset="0"/>
                <a:cs typeface="Fanan" pitchFamily="2" charset="-78"/>
              </a:rPr>
              <a:t> في إجازة اليوم الوطني ..</a:t>
            </a:r>
            <a:br>
              <a:rPr lang="ar-SA" sz="3200" dirty="0">
                <a:latin typeface="Tahoma" panose="020B0604030504040204" pitchFamily="34" charset="0"/>
                <a:ea typeface="Tahoma" panose="020B0604030504040204" pitchFamily="34" charset="0"/>
                <a:cs typeface="Fanan" pitchFamily="2" charset="-78"/>
              </a:rPr>
            </a:br>
            <a:r>
              <a:rPr lang="ar-SA" sz="3200" dirty="0">
                <a:latin typeface="Tahoma" panose="020B0604030504040204" pitchFamily="34" charset="0"/>
                <a:ea typeface="Tahoma" panose="020B0604030504040204" pitchFamily="34" charset="0"/>
                <a:cs typeface="Fanan" pitchFamily="2" charset="-78"/>
              </a:rPr>
              <a:t>فوطن العطاء يستحق أن نفخر به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Fanan" pitchFamily="2" charset="-78"/>
            </a:endParaRPr>
          </a:p>
        </p:txBody>
      </p:sp>
      <p:pic>
        <p:nvPicPr>
          <p:cNvPr id="212" name="Google Shape;212;p32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0800000">
            <a:off x="619231" y="4307772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0800000">
            <a:off x="619231" y="4990915"/>
            <a:ext cx="2715800" cy="11280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0EC48B3-B3C7-4D99-B098-022444C84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13" y="57825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A"/>
          </a:p>
        </p:txBody>
      </p:sp>
      <p:pic>
        <p:nvPicPr>
          <p:cNvPr id="3073" name="صورة 1" descr="Telegram Icon">
            <a:extLst>
              <a:ext uri="{FF2B5EF4-FFF2-40B4-BE49-F238E27FC236}">
                <a16:creationId xmlns:a16="http://schemas.microsoft.com/office/drawing/2014/main" id="{18177179-F215-45F9-AE03-CE0572DB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940" y="6282657"/>
            <a:ext cx="37147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4EC82CC3-C492-41A3-8887-F9963381D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13" y="62397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إعداد: هبة المزيد                                    </a:t>
            </a:r>
            <a:r>
              <a:rPr kumimoji="0" lang="en-US" altLang="ar-SA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https://t.me/hebamaz</a:t>
            </a: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1C80104-7D41-4FB4-9AE3-AB289C0B71A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763" y="310673"/>
            <a:ext cx="1919364" cy="216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45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FE42ADF-32BA-40A6-A4A5-7D258A9B7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474" r="1279" b="1596"/>
          <a:stretch/>
        </p:blipFill>
        <p:spPr bwMode="auto">
          <a:xfrm>
            <a:off x="421135" y="282424"/>
            <a:ext cx="11349729" cy="64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علوية مستديرة 11">
            <a:extLst>
              <a:ext uri="{FF2B5EF4-FFF2-40B4-BE49-F238E27FC236}">
                <a16:creationId xmlns:a16="http://schemas.microsoft.com/office/drawing/2014/main" id="{111C028E-0B49-4491-825B-F29F51F1B464}"/>
              </a:ext>
            </a:extLst>
          </p:cNvPr>
          <p:cNvSpPr/>
          <p:nvPr/>
        </p:nvSpPr>
        <p:spPr>
          <a:xfrm>
            <a:off x="3543774" y="750108"/>
            <a:ext cx="2295111" cy="2586446"/>
          </a:xfrm>
          <a:prstGeom prst="round2SameRect">
            <a:avLst/>
          </a:prstGeom>
          <a:solidFill>
            <a:srgbClr val="90CB9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مستطيل: زوايا علوية مستديرة 12">
            <a:extLst>
              <a:ext uri="{FF2B5EF4-FFF2-40B4-BE49-F238E27FC236}">
                <a16:creationId xmlns:a16="http://schemas.microsoft.com/office/drawing/2014/main" id="{AD6E13B7-4F7E-4E99-A18B-AD461A081051}"/>
              </a:ext>
            </a:extLst>
          </p:cNvPr>
          <p:cNvSpPr/>
          <p:nvPr/>
        </p:nvSpPr>
        <p:spPr>
          <a:xfrm>
            <a:off x="6125621" y="745848"/>
            <a:ext cx="2416630" cy="2548385"/>
          </a:xfrm>
          <a:prstGeom prst="round2SameRect">
            <a:avLst/>
          </a:prstGeom>
          <a:solidFill>
            <a:srgbClr val="ABAAD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مستطيل: زوايا علوية مستديرة 13">
            <a:extLst>
              <a:ext uri="{FF2B5EF4-FFF2-40B4-BE49-F238E27FC236}">
                <a16:creationId xmlns:a16="http://schemas.microsoft.com/office/drawing/2014/main" id="{61013130-7EA8-46ED-A85D-F02380DFAAB8}"/>
              </a:ext>
            </a:extLst>
          </p:cNvPr>
          <p:cNvSpPr/>
          <p:nvPr/>
        </p:nvSpPr>
        <p:spPr>
          <a:xfrm>
            <a:off x="8828987" y="707787"/>
            <a:ext cx="2295110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15" name="مستطيل: زوايا علوية مستديرة 14">
            <a:extLst>
              <a:ext uri="{FF2B5EF4-FFF2-40B4-BE49-F238E27FC236}">
                <a16:creationId xmlns:a16="http://schemas.microsoft.com/office/drawing/2014/main" id="{5B79E76F-D003-4CE5-BE00-39CEB0207904}"/>
              </a:ext>
            </a:extLst>
          </p:cNvPr>
          <p:cNvSpPr/>
          <p:nvPr/>
        </p:nvSpPr>
        <p:spPr>
          <a:xfrm>
            <a:off x="6047190" y="3614654"/>
            <a:ext cx="2416630" cy="2548385"/>
          </a:xfrm>
          <a:prstGeom prst="round2SameRect">
            <a:avLst/>
          </a:prstGeom>
          <a:solidFill>
            <a:srgbClr val="F3A7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مستطيل: زوايا علوية مستديرة 15">
            <a:extLst>
              <a:ext uri="{FF2B5EF4-FFF2-40B4-BE49-F238E27FC236}">
                <a16:creationId xmlns:a16="http://schemas.microsoft.com/office/drawing/2014/main" id="{B393EBC3-641D-4E83-B485-AA6E501AE7F3}"/>
              </a:ext>
            </a:extLst>
          </p:cNvPr>
          <p:cNvSpPr/>
          <p:nvPr/>
        </p:nvSpPr>
        <p:spPr>
          <a:xfrm>
            <a:off x="8828987" y="3576408"/>
            <a:ext cx="2295110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مستطيل: زوايا علوية مستديرة 16">
            <a:extLst>
              <a:ext uri="{FF2B5EF4-FFF2-40B4-BE49-F238E27FC236}">
                <a16:creationId xmlns:a16="http://schemas.microsoft.com/office/drawing/2014/main" id="{526DC86A-E034-43F2-9CB7-73755EBD4F34}"/>
              </a:ext>
            </a:extLst>
          </p:cNvPr>
          <p:cNvSpPr/>
          <p:nvPr/>
        </p:nvSpPr>
        <p:spPr>
          <a:xfrm>
            <a:off x="3541330" y="3576408"/>
            <a:ext cx="2295111" cy="2645268"/>
          </a:xfrm>
          <a:prstGeom prst="round2SameRect">
            <a:avLst/>
          </a:prstGeom>
          <a:solidFill>
            <a:srgbClr val="D6C7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FE578FF-36EB-4BE2-9A96-629421F72EEB}"/>
              </a:ext>
            </a:extLst>
          </p:cNvPr>
          <p:cNvSpPr txBox="1"/>
          <p:nvPr/>
        </p:nvSpPr>
        <p:spPr>
          <a:xfrm>
            <a:off x="8944140" y="1102737"/>
            <a:ext cx="221335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احترام موعد الحصص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C57EDF52-292F-4C1B-A605-B7FA9F4AF10E}"/>
              </a:ext>
            </a:extLst>
          </p:cNvPr>
          <p:cNvSpPr txBox="1"/>
          <p:nvPr/>
        </p:nvSpPr>
        <p:spPr>
          <a:xfrm>
            <a:off x="3619250" y="989197"/>
            <a:ext cx="213864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عدم مقاطعة المعلمة عندما تتحدث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86FC2B1-35A6-4D63-8705-5EE93751587D}"/>
              </a:ext>
            </a:extLst>
          </p:cNvPr>
          <p:cNvSpPr txBox="1"/>
          <p:nvPr/>
        </p:nvSpPr>
        <p:spPr>
          <a:xfrm>
            <a:off x="3663138" y="3844547"/>
            <a:ext cx="20656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الاهتمام بالواجبات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75B9F53-E9EC-437C-B513-808DC8D3B7F4}"/>
              </a:ext>
            </a:extLst>
          </p:cNvPr>
          <p:cNvSpPr txBox="1"/>
          <p:nvPr/>
        </p:nvSpPr>
        <p:spPr>
          <a:xfrm>
            <a:off x="8890346" y="3785733"/>
            <a:ext cx="217239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إحضار الكتاب والقلم </a:t>
            </a:r>
          </a:p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استعدادا للحصة 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8B1FB559-3052-4562-8BAB-0BF0DB61E0CA}"/>
              </a:ext>
            </a:extLst>
          </p:cNvPr>
          <p:cNvSpPr txBox="1"/>
          <p:nvPr/>
        </p:nvSpPr>
        <p:spPr>
          <a:xfrm>
            <a:off x="6143315" y="3842327"/>
            <a:ext cx="222437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التركيز </a:t>
            </a:r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مع ال</a:t>
            </a: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شرح</a:t>
            </a:r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28" name="Picture 4" descr="Bitmoji Image">
            <a:extLst>
              <a:ext uri="{FF2B5EF4-FFF2-40B4-BE49-F238E27FC236}">
                <a16:creationId xmlns:a16="http://schemas.microsoft.com/office/drawing/2014/main" id="{BE9D4DA0-B064-41CD-9CFD-767C4F358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6" y="1197985"/>
            <a:ext cx="2058760" cy="205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rt supplies">
            <a:extLst>
              <a:ext uri="{FF2B5EF4-FFF2-40B4-BE49-F238E27FC236}">
                <a16:creationId xmlns:a16="http://schemas.microsoft.com/office/drawing/2014/main" id="{5F5AA93D-B839-44A2-9A35-CA716BD39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942" y="4421851"/>
            <a:ext cx="1728362" cy="172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itmoji Image">
            <a:extLst>
              <a:ext uri="{FF2B5EF4-FFF2-40B4-BE49-F238E27FC236}">
                <a16:creationId xmlns:a16="http://schemas.microsoft.com/office/drawing/2014/main" id="{4236BBBB-3C16-43FE-8E8F-CC5D0B536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799" y="4438171"/>
            <a:ext cx="1709421" cy="170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lientmoji">
            <a:extLst>
              <a:ext uri="{FF2B5EF4-FFF2-40B4-BE49-F238E27FC236}">
                <a16:creationId xmlns:a16="http://schemas.microsoft.com/office/drawing/2014/main" id="{81FE0F28-1B16-44AB-8220-4E61CAB19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773" y="1597890"/>
            <a:ext cx="1668151" cy="16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tmoji Image">
            <a:extLst>
              <a:ext uri="{FF2B5EF4-FFF2-40B4-BE49-F238E27FC236}">
                <a16:creationId xmlns:a16="http://schemas.microsoft.com/office/drawing/2014/main" id="{9AF6C208-B09F-44EF-BCD1-47C73DD50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098" y="1737444"/>
            <a:ext cx="1627687" cy="16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DA83104-AE1B-4ED1-9884-C80343D9C27D}"/>
              </a:ext>
            </a:extLst>
          </p:cNvPr>
          <p:cNvSpPr txBox="1"/>
          <p:nvPr/>
        </p:nvSpPr>
        <p:spPr>
          <a:xfrm>
            <a:off x="6263767" y="1014633"/>
            <a:ext cx="221082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عدم فتح المايك</a:t>
            </a:r>
          </a:p>
          <a:p>
            <a:pPr algn="ctr"/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 بدون إذن </a:t>
            </a:r>
          </a:p>
        </p:txBody>
      </p:sp>
      <p:pic>
        <p:nvPicPr>
          <p:cNvPr id="2054" name="Picture 6" descr="Bitmoji Image">
            <a:extLst>
              <a:ext uri="{FF2B5EF4-FFF2-40B4-BE49-F238E27FC236}">
                <a16:creationId xmlns:a16="http://schemas.microsoft.com/office/drawing/2014/main" id="{33066B02-1C31-4A3C-8D83-8E2CE915F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355" y="4226617"/>
            <a:ext cx="2065669" cy="206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: زوايا علوية مستديرة 23">
            <a:extLst>
              <a:ext uri="{FF2B5EF4-FFF2-40B4-BE49-F238E27FC236}">
                <a16:creationId xmlns:a16="http://schemas.microsoft.com/office/drawing/2014/main" id="{C6255096-F950-42B9-871A-5078EBCD3654}"/>
              </a:ext>
            </a:extLst>
          </p:cNvPr>
          <p:cNvSpPr/>
          <p:nvPr/>
        </p:nvSpPr>
        <p:spPr>
          <a:xfrm>
            <a:off x="1034508" y="766281"/>
            <a:ext cx="2295110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25" name="مستطيل: زوايا علوية مستديرة 24">
            <a:extLst>
              <a:ext uri="{FF2B5EF4-FFF2-40B4-BE49-F238E27FC236}">
                <a16:creationId xmlns:a16="http://schemas.microsoft.com/office/drawing/2014/main" id="{A17716F6-342B-4C20-AAEC-24D40A88172E}"/>
              </a:ext>
            </a:extLst>
          </p:cNvPr>
          <p:cNvSpPr/>
          <p:nvPr/>
        </p:nvSpPr>
        <p:spPr>
          <a:xfrm>
            <a:off x="1057494" y="3597694"/>
            <a:ext cx="2295110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4503A7D-383D-4475-91D2-6BF71249EDDF}"/>
              </a:ext>
            </a:extLst>
          </p:cNvPr>
          <p:cNvSpPr txBox="1"/>
          <p:nvPr/>
        </p:nvSpPr>
        <p:spPr>
          <a:xfrm>
            <a:off x="1120151" y="1038722"/>
            <a:ext cx="212382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احترام المعلمة والزميلات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E5E063CF-90D8-4EDF-94EB-C85465CC53A2}"/>
              </a:ext>
            </a:extLst>
          </p:cNvPr>
          <p:cNvSpPr txBox="1"/>
          <p:nvPr/>
        </p:nvSpPr>
        <p:spPr>
          <a:xfrm>
            <a:off x="1092165" y="3919626"/>
            <a:ext cx="220580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 الأمانة وعدم الغش</a:t>
            </a:r>
            <a:endParaRPr lang="ar-KW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16" descr="bad">
            <a:extLst>
              <a:ext uri="{FF2B5EF4-FFF2-40B4-BE49-F238E27FC236}">
                <a16:creationId xmlns:a16="http://schemas.microsoft.com/office/drawing/2014/main" id="{08FD481D-5377-4631-AF5D-600D847D4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74" y="1982224"/>
            <a:ext cx="1364949" cy="136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thumbs down">
            <a:extLst>
              <a:ext uri="{FF2B5EF4-FFF2-40B4-BE49-F238E27FC236}">
                <a16:creationId xmlns:a16="http://schemas.microsoft.com/office/drawing/2014/main" id="{123EE2A9-7A30-45B5-8DBD-ADE9B6B2B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150" y="4219532"/>
            <a:ext cx="189547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سهم: مسنن إلى اليمين 29">
            <a:extLst>
              <a:ext uri="{FF2B5EF4-FFF2-40B4-BE49-F238E27FC236}">
                <a16:creationId xmlns:a16="http://schemas.microsoft.com/office/drawing/2014/main" id="{DFD7BB8C-8CC6-4B67-8655-5AF26990A065}"/>
              </a:ext>
            </a:extLst>
          </p:cNvPr>
          <p:cNvSpPr/>
          <p:nvPr/>
        </p:nvSpPr>
        <p:spPr>
          <a:xfrm>
            <a:off x="7786627" y="-500695"/>
            <a:ext cx="4405373" cy="1834158"/>
          </a:xfrm>
          <a:prstGeom prst="notchedRightArrow">
            <a:avLst>
              <a:gd name="adj1" fmla="val 50000"/>
              <a:gd name="adj2" fmla="val 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AdvertisingMedium" pitchFamily="2" charset="-78"/>
              </a:rPr>
              <a:t>القوانين الصفية </a:t>
            </a:r>
          </a:p>
        </p:txBody>
      </p:sp>
      <p:sp>
        <p:nvSpPr>
          <p:cNvPr id="31" name="زر الإجراء: الانتقال للصفحة الرئيسية 3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35FA092-B930-4370-8FE7-E2785D1FB576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2720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E8A4A5F-00AC-4765-891B-3D948FE2BECE}"/>
              </a:ext>
            </a:extLst>
          </p:cNvPr>
          <p:cNvGrpSpPr/>
          <p:nvPr/>
        </p:nvGrpSpPr>
        <p:grpSpPr>
          <a:xfrm>
            <a:off x="6888684" y="1190271"/>
            <a:ext cx="3565337" cy="1123415"/>
            <a:chOff x="8759687" y="741336"/>
            <a:chExt cx="3565337" cy="1123415"/>
          </a:xfrm>
        </p:grpSpPr>
        <p:pic>
          <p:nvPicPr>
            <p:cNvPr id="9" name="Google Shape;493;p48">
              <a:extLst>
                <a:ext uri="{FF2B5EF4-FFF2-40B4-BE49-F238E27FC236}">
                  <a16:creationId xmlns:a16="http://schemas.microsoft.com/office/drawing/2014/main" id="{EC99EA0B-8B06-44B5-92B2-34522CC565F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8759687" y="741336"/>
              <a:ext cx="3565337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33FE794D-B0E5-427E-9932-91D99D0E9D0D}"/>
                </a:ext>
              </a:extLst>
            </p:cNvPr>
            <p:cNvSpPr/>
            <p:nvPr/>
          </p:nvSpPr>
          <p:spPr>
            <a:xfrm>
              <a:off x="9524130" y="1031574"/>
              <a:ext cx="2215671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مراجعة السابق</a:t>
              </a: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4E80015C-E8E2-488A-8488-E5988CE2BC0E}"/>
              </a:ext>
            </a:extLst>
          </p:cNvPr>
          <p:cNvGrpSpPr/>
          <p:nvPr/>
        </p:nvGrpSpPr>
        <p:grpSpPr>
          <a:xfrm>
            <a:off x="6938188" y="4572790"/>
            <a:ext cx="3539897" cy="1123415"/>
            <a:chOff x="9776228" y="1491057"/>
            <a:chExt cx="2552171" cy="1123415"/>
          </a:xfrm>
        </p:grpSpPr>
        <p:pic>
          <p:nvPicPr>
            <p:cNvPr id="12" name="Google Shape;182;p29">
              <a:extLst>
                <a:ext uri="{FF2B5EF4-FFF2-40B4-BE49-F238E27FC236}">
                  <a16:creationId xmlns:a16="http://schemas.microsoft.com/office/drawing/2014/main" id="{CE996C4D-FC11-449D-B058-9C6FFEC2967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16734" r="8892" b="18300"/>
            <a:stretch/>
          </p:blipFill>
          <p:spPr>
            <a:xfrm>
              <a:off x="9776228" y="1491057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B442DFCC-542B-4BAF-8FD8-12AAAF7CB42F}"/>
                </a:ext>
              </a:extLst>
            </p:cNvPr>
            <p:cNvSpPr/>
            <p:nvPr/>
          </p:nvSpPr>
          <p:spPr>
            <a:xfrm>
              <a:off x="10675221" y="1830255"/>
              <a:ext cx="832351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تدريبات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E18F5902-9E2B-49EC-8760-ECD629CB43DA}"/>
              </a:ext>
            </a:extLst>
          </p:cNvPr>
          <p:cNvGrpSpPr/>
          <p:nvPr/>
        </p:nvGrpSpPr>
        <p:grpSpPr>
          <a:xfrm>
            <a:off x="6973393" y="2717652"/>
            <a:ext cx="3536521" cy="1123415"/>
            <a:chOff x="9772852" y="3120114"/>
            <a:chExt cx="2552171" cy="1123415"/>
          </a:xfrm>
        </p:grpSpPr>
        <p:pic>
          <p:nvPicPr>
            <p:cNvPr id="15" name="Google Shape;182;p29">
              <a:extLst>
                <a:ext uri="{FF2B5EF4-FFF2-40B4-BE49-F238E27FC236}">
                  <a16:creationId xmlns:a16="http://schemas.microsoft.com/office/drawing/2014/main" id="{7D8DF72C-25E0-4A19-B6C5-653C9607C8F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3120114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ED1C6238-C6E2-432F-88BD-E9EC5D158C8C}"/>
                </a:ext>
              </a:extLst>
            </p:cNvPr>
            <p:cNvSpPr/>
            <p:nvPr/>
          </p:nvSpPr>
          <p:spPr>
            <a:xfrm>
              <a:off x="10676220" y="3431180"/>
              <a:ext cx="85396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المفردات</a:t>
              </a: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3856B22F-42C0-4C02-848C-64376083E5E0}"/>
              </a:ext>
            </a:extLst>
          </p:cNvPr>
          <p:cNvGrpSpPr/>
          <p:nvPr/>
        </p:nvGrpSpPr>
        <p:grpSpPr>
          <a:xfrm>
            <a:off x="7013386" y="5450204"/>
            <a:ext cx="3543273" cy="1123415"/>
            <a:chOff x="9779604" y="2281300"/>
            <a:chExt cx="2552171" cy="1123415"/>
          </a:xfrm>
        </p:grpSpPr>
        <p:pic>
          <p:nvPicPr>
            <p:cNvPr id="18" name="Google Shape;182;p29">
              <a:extLst>
                <a:ext uri="{FF2B5EF4-FFF2-40B4-BE49-F238E27FC236}">
                  <a16:creationId xmlns:a16="http://schemas.microsoft.com/office/drawing/2014/main" id="{DF4E5376-8ED1-4E27-AAEE-1765788A3D3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9604" y="2281300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805922CD-3A20-4262-800D-22645D035D38}"/>
                </a:ext>
              </a:extLst>
            </p:cNvPr>
            <p:cNvSpPr/>
            <p:nvPr/>
          </p:nvSpPr>
          <p:spPr>
            <a:xfrm>
              <a:off x="10337751" y="2640953"/>
              <a:ext cx="140886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نشاط ختامي</a:t>
              </a:r>
            </a:p>
          </p:txBody>
        </p:sp>
      </p:grpSp>
      <p:pic>
        <p:nvPicPr>
          <p:cNvPr id="21" name="Google Shape;493;p48">
            <a:extLst>
              <a:ext uri="{FF2B5EF4-FFF2-40B4-BE49-F238E27FC236}">
                <a16:creationId xmlns:a16="http://schemas.microsoft.com/office/drawing/2014/main" id="{0A0604C4-A65F-4935-9AE1-F231683BCB25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7002095" y="3571385"/>
            <a:ext cx="3565336" cy="11234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BF17AB1F-12B4-4117-A0A2-5C90C0297301}"/>
              </a:ext>
            </a:extLst>
          </p:cNvPr>
          <p:cNvGrpSpPr/>
          <p:nvPr/>
        </p:nvGrpSpPr>
        <p:grpSpPr>
          <a:xfrm>
            <a:off x="6912748" y="1936225"/>
            <a:ext cx="3565337" cy="1123415"/>
            <a:chOff x="8759687" y="741336"/>
            <a:chExt cx="3565337" cy="1123415"/>
          </a:xfrm>
        </p:grpSpPr>
        <p:pic>
          <p:nvPicPr>
            <p:cNvPr id="24" name="Google Shape;493;p48">
              <a:extLst>
                <a:ext uri="{FF2B5EF4-FFF2-40B4-BE49-F238E27FC236}">
                  <a16:creationId xmlns:a16="http://schemas.microsoft.com/office/drawing/2014/main" id="{B392906C-0BC1-4BF4-94CC-A1BBACA3CC5A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8759687" y="741336"/>
              <a:ext cx="3565337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E684CC05-A6A1-44B2-AF18-A60B1534B1B6}"/>
                </a:ext>
              </a:extLst>
            </p:cNvPr>
            <p:cNvSpPr/>
            <p:nvPr/>
          </p:nvSpPr>
          <p:spPr>
            <a:xfrm>
              <a:off x="9772595" y="1031574"/>
              <a:ext cx="17187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فكرة الدرس</a:t>
              </a:r>
            </a:p>
          </p:txBody>
        </p:sp>
      </p:grp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A00E9998-6DF5-4EA1-9F64-803DAB4BD1CC}"/>
              </a:ext>
            </a:extLst>
          </p:cNvPr>
          <p:cNvSpPr/>
          <p:nvPr/>
        </p:nvSpPr>
        <p:spPr>
          <a:xfrm>
            <a:off x="4216390" y="4071756"/>
            <a:ext cx="263245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cs typeface="Fanan" pitchFamily="2" charset="-78"/>
              </a:rPr>
              <a:t>محتويات </a:t>
            </a:r>
          </a:p>
          <a:p>
            <a:pPr algn="ctr"/>
            <a:r>
              <a:rPr lang="ar-SA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cs typeface="Fanan" pitchFamily="2" charset="-78"/>
              </a:rPr>
              <a:t>درس اليوم</a:t>
            </a:r>
          </a:p>
        </p:txBody>
      </p:sp>
      <p:pic>
        <p:nvPicPr>
          <p:cNvPr id="27" name="Picture 6" descr="hi">
            <a:extLst>
              <a:ext uri="{FF2B5EF4-FFF2-40B4-BE49-F238E27FC236}">
                <a16:creationId xmlns:a16="http://schemas.microsoft.com/office/drawing/2014/main" id="{3A6E38F0-D2A4-43B3-8EFA-8AFBEBB4B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918" y="328120"/>
            <a:ext cx="1667350" cy="16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AA358BC-3231-4077-8416-E169B30481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712" y="1545730"/>
            <a:ext cx="2059210" cy="2322654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183FFDDE-C6D0-4622-AA6B-5B56905B24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718" y="2807257"/>
            <a:ext cx="2143125" cy="2143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78BD071-C0A8-4F53-B0DF-17708D7AA2B9}"/>
              </a:ext>
            </a:extLst>
          </p:cNvPr>
          <p:cNvSpPr/>
          <p:nvPr/>
        </p:nvSpPr>
        <p:spPr>
          <a:xfrm>
            <a:off x="1170483" y="1711341"/>
            <a:ext cx="273664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كلمة للوطن</a:t>
            </a:r>
          </a:p>
        </p:txBody>
      </p:sp>
      <p:sp>
        <p:nvSpPr>
          <p:cNvPr id="29" name="زر الإجراء: الانتقال للصفحة الرئيسية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C722A61-D218-4807-8A8B-F1E8836F7B0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D6328C61-6F7F-46C2-B0B0-0B86B7DE95D2}"/>
              </a:ext>
            </a:extLst>
          </p:cNvPr>
          <p:cNvSpPr/>
          <p:nvPr/>
        </p:nvSpPr>
        <p:spPr>
          <a:xfrm>
            <a:off x="8428813" y="3951712"/>
            <a:ext cx="8899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أمثلة</a:t>
            </a:r>
          </a:p>
        </p:txBody>
      </p:sp>
    </p:spTree>
    <p:extLst>
      <p:ext uri="{BB962C8B-B14F-4D97-AF65-F5344CB8AC3E}">
        <p14:creationId xmlns:p14="http://schemas.microsoft.com/office/powerpoint/2010/main" val="552135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865E10A-B7D1-4693-88D3-8CD68F844E1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941" y="1349983"/>
            <a:ext cx="1834225" cy="340165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5480B02-EBAA-4745-8F10-E23D1EAF593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983" y="1069569"/>
            <a:ext cx="3924885" cy="3924885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ADF26071-924B-47EE-B52F-522F5C5ED527}"/>
              </a:ext>
            </a:extLst>
          </p:cNvPr>
          <p:cNvSpPr/>
          <p:nvPr/>
        </p:nvSpPr>
        <p:spPr>
          <a:xfrm>
            <a:off x="4840932" y="100028"/>
            <a:ext cx="68996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حددي الإجابة بوضع رمز اليد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A48A6EC-FDAF-44D7-87F8-7935B2D2BF9A}"/>
              </a:ext>
            </a:extLst>
          </p:cNvPr>
          <p:cNvSpPr/>
          <p:nvPr/>
        </p:nvSpPr>
        <p:spPr>
          <a:xfrm>
            <a:off x="9283941" y="4751637"/>
            <a:ext cx="21739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موافق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51751C5-B631-4785-80A0-4410BEC41439}"/>
              </a:ext>
            </a:extLst>
          </p:cNvPr>
          <p:cNvSpPr/>
          <p:nvPr/>
        </p:nvSpPr>
        <p:spPr>
          <a:xfrm>
            <a:off x="4840932" y="4773146"/>
            <a:ext cx="3130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غيرموافق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cen Maghreb" panose="02000500000000000000" pitchFamily="2" charset="-78"/>
              <a:cs typeface="Hacen Maghreb" panose="02000500000000000000" pitchFamily="2" charset="-78"/>
            </a:endParaRPr>
          </a:p>
        </p:txBody>
      </p:sp>
      <p:sp>
        <p:nvSpPr>
          <p:cNvPr id="11" name="مخطط انسيابي: رابط 10">
            <a:extLst>
              <a:ext uri="{FF2B5EF4-FFF2-40B4-BE49-F238E27FC236}">
                <a16:creationId xmlns:a16="http://schemas.microsoft.com/office/drawing/2014/main" id="{B961E537-BD06-4DF0-9F31-F2ABF683984F}"/>
              </a:ext>
            </a:extLst>
          </p:cNvPr>
          <p:cNvSpPr/>
          <p:nvPr/>
        </p:nvSpPr>
        <p:spPr>
          <a:xfrm>
            <a:off x="0" y="-3699"/>
            <a:ext cx="4186702" cy="3924885"/>
          </a:xfrm>
          <a:prstGeom prst="flowChartConnector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bg1"/>
                </a:solidFill>
                <a:latin typeface="Hacen Maghreb" panose="02000500000000000000" pitchFamily="2" charset="-78"/>
                <a:cs typeface="Hacen Maghreb" panose="02000500000000000000" pitchFamily="2" charset="-78"/>
              </a:rPr>
              <a:t>هل تقبلين التحدي؟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D7B19EFD-D3B6-4E64-A242-B4D5E7EFA05E}"/>
              </a:ext>
            </a:extLst>
          </p:cNvPr>
          <p:cNvSpPr/>
          <p:nvPr/>
        </p:nvSpPr>
        <p:spPr>
          <a:xfrm>
            <a:off x="1016586" y="5727854"/>
            <a:ext cx="10158827" cy="9233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  <a:latin typeface="Hacen Maghreb" panose="02000500000000000000" pitchFamily="2" charset="-78"/>
                <a:cs typeface="Hacen Maghreb" panose="02000500000000000000" pitchFamily="2" charset="-78"/>
              </a:rPr>
              <a:t>العدد 26.56 مقرباً لأقرب جزء من عشرة هو 26.5 </a:t>
            </a:r>
          </a:p>
        </p:txBody>
      </p:sp>
      <p:sp>
        <p:nvSpPr>
          <p:cNvPr id="13" name="زر الإجراء: الانتقال للصفحة الرئيسية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F4A8359-EE5A-4863-81BC-3070421E128E}"/>
              </a:ext>
            </a:extLst>
          </p:cNvPr>
          <p:cNvSpPr/>
          <p:nvPr/>
        </p:nvSpPr>
        <p:spPr>
          <a:xfrm>
            <a:off x="299306" y="5234811"/>
            <a:ext cx="717280" cy="490330"/>
          </a:xfrm>
          <a:prstGeom prst="actionButtonHom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6428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93;p48">
            <a:extLst>
              <a:ext uri="{FF2B5EF4-FFF2-40B4-BE49-F238E27FC236}">
                <a16:creationId xmlns:a16="http://schemas.microsoft.com/office/drawing/2014/main" id="{880BC092-ED9D-405C-8C4D-753DDE5F660A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7264723" y="2656121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2341597F-7C17-44DC-8D3B-6DD2115311CA}"/>
              </a:ext>
            </a:extLst>
          </p:cNvPr>
          <p:cNvSpPr/>
          <p:nvPr/>
        </p:nvSpPr>
        <p:spPr>
          <a:xfrm>
            <a:off x="7776662" y="2986996"/>
            <a:ext cx="171874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فكرة الدرس</a:t>
            </a:r>
          </a:p>
        </p:txBody>
      </p:sp>
      <p:pic>
        <p:nvPicPr>
          <p:cNvPr id="5" name="Google Shape;493;p48">
            <a:extLst>
              <a:ext uri="{FF2B5EF4-FFF2-40B4-BE49-F238E27FC236}">
                <a16:creationId xmlns:a16="http://schemas.microsoft.com/office/drawing/2014/main" id="{91A6FD15-7771-4B35-9D48-BB7D7F671A9B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7417123" y="4359860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DE1F015-2DB5-4B59-A34F-8259D04D5BF7}"/>
              </a:ext>
            </a:extLst>
          </p:cNvPr>
          <p:cNvSpPr/>
          <p:nvPr/>
        </p:nvSpPr>
        <p:spPr>
          <a:xfrm>
            <a:off x="8296813" y="4690734"/>
            <a:ext cx="11833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المفردات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3DCB67D3-F5B5-4605-A2AA-5A186B41F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7821">
            <a:off x="3816732" y="2025489"/>
            <a:ext cx="2907157" cy="48325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6CB7A2F-E182-42C5-8C73-836524D4BBC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915" y="386608"/>
            <a:ext cx="1369036" cy="1544183"/>
          </a:xfrm>
          <a:prstGeom prst="rect">
            <a:avLst/>
          </a:prstGeom>
        </p:spPr>
      </p:pic>
      <p:sp>
        <p:nvSpPr>
          <p:cNvPr id="9" name="زر الإجراء: الانتقال للصفحة الرئيسية 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A34E68A-D42D-4DAE-9120-3419F991EACC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6257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39">
            <a:hlinkClick r:id="" action="ppaction://hlinkshowjump?jump=nextslide"/>
          </p:cNvPr>
          <p:cNvSpPr/>
          <p:nvPr/>
        </p:nvSpPr>
        <p:spPr>
          <a:xfrm>
            <a:off x="636700" y="5142467"/>
            <a:ext cx="160000" cy="304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844" name="Google Shape;1844;p39">
            <a:hlinkClick r:id="" action="ppaction://hlinkshowjump?jump=previousslide"/>
          </p:cNvPr>
          <p:cNvSpPr/>
          <p:nvPr/>
        </p:nvSpPr>
        <p:spPr>
          <a:xfrm flipH="1">
            <a:off x="591199" y="5853667"/>
            <a:ext cx="160000" cy="304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7" name="زر الإجراء: الانتقال للصفحة الرئيسية 6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D1AC837-25FD-418C-96E5-74AAAE0124A3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6" name="Picture 2" descr="مايسترو بيتزا on Twitter: &amp;quot;سؤال في الهندسة البيتزاوية: حدد ما رقم اصغر  بيتزا بواسطة النظر وبدون استخدام مسطرة #مسترناها… &amp;quot;">
            <a:extLst>
              <a:ext uri="{FF2B5EF4-FFF2-40B4-BE49-F238E27FC236}">
                <a16:creationId xmlns:a16="http://schemas.microsoft.com/office/drawing/2014/main" id="{76EE8E1A-4549-4366-ABB0-7B9E1CC59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2694">
            <a:off x="344714" y="459313"/>
            <a:ext cx="4477657" cy="44776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6B687EDE-6407-45F3-A95F-2E0DC311844D}"/>
              </a:ext>
            </a:extLst>
          </p:cNvPr>
          <p:cNvSpPr/>
          <p:nvPr/>
        </p:nvSpPr>
        <p:spPr>
          <a:xfrm>
            <a:off x="8968248" y="785311"/>
            <a:ext cx="13965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تمهيد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1EC5D8B-EAA3-4655-905E-5D52A85A5331}"/>
              </a:ext>
            </a:extLst>
          </p:cNvPr>
          <p:cNvSpPr/>
          <p:nvPr/>
        </p:nvSpPr>
        <p:spPr>
          <a:xfrm>
            <a:off x="5426246" y="1727828"/>
            <a:ext cx="545053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إذا ذهبت إلى مطعم لشراء</a:t>
            </a:r>
          </a:p>
          <a:p>
            <a:pPr algn="ctr"/>
            <a:r>
              <a:rPr lang="ar-SA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البيتزا ونظرتي إلى أسعار</a:t>
            </a:r>
          </a:p>
          <a:p>
            <a:pPr algn="ctr"/>
            <a:r>
              <a:rPr lang="ar-SA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الوجبات في القائمة 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Fanan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C425907-6284-4630-AD46-791B2A23999E}"/>
              </a:ext>
            </a:extLst>
          </p:cNvPr>
          <p:cNvSpPr/>
          <p:nvPr/>
        </p:nvSpPr>
        <p:spPr>
          <a:xfrm>
            <a:off x="1638350" y="5168727"/>
            <a:ext cx="9238426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كيف يمكنك معرفة القيمة التقديرية لمجموع </a:t>
            </a:r>
            <a:r>
              <a:rPr lang="ar-SA" sz="4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مشترواتك</a:t>
            </a:r>
            <a:r>
              <a:rPr lang="ar-SA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؟</a:t>
            </a:r>
            <a:endParaRPr lang="ar-SA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A7E28076-B8CF-4B3B-814F-F486F58F17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237" y="5642775"/>
            <a:ext cx="943806" cy="106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87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4C13296B-4D36-4335-9645-2DC46CDB7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249" y="290286"/>
            <a:ext cx="9723259" cy="359036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E3FE846-8F0A-4DCD-9B18-D9FAFCF5F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889" y="4130967"/>
            <a:ext cx="9256854" cy="1476177"/>
          </a:xfrm>
          <a:prstGeom prst="rect">
            <a:avLst/>
          </a:prstGeom>
        </p:spPr>
      </p:pic>
      <p:sp>
        <p:nvSpPr>
          <p:cNvPr id="6" name="زر الإجراء: الانتقال للصفحة الرئيسية 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D8238170-FA0B-4516-8C00-7CDB5440947A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FF683652-9325-43BE-B278-D51BF309D1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237" y="5642775"/>
            <a:ext cx="943806" cy="1064551"/>
          </a:xfrm>
          <a:prstGeom prst="rect">
            <a:avLst/>
          </a:prstGeom>
        </p:spPr>
      </p:pic>
      <p:graphicFrame>
        <p:nvGraphicFramePr>
          <p:cNvPr id="10" name="رسم تخطيطي 9">
            <a:extLst>
              <a:ext uri="{FF2B5EF4-FFF2-40B4-BE49-F238E27FC236}">
                <a16:creationId xmlns:a16="http://schemas.microsoft.com/office/drawing/2014/main" id="{BC522CB7-5E47-4C66-9644-3BEB325969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2530738"/>
              </p:ext>
            </p:extLst>
          </p:nvPr>
        </p:nvGraphicFramePr>
        <p:xfrm>
          <a:off x="2571664" y="195094"/>
          <a:ext cx="6251150" cy="3935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56646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244030" y="756865"/>
            <a:ext cx="19479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الهدف الأول</a:t>
            </a:r>
          </a:p>
        </p:txBody>
      </p:sp>
      <p:sp>
        <p:nvSpPr>
          <p:cNvPr id="6" name="زر الإجراء: الانتقال للصفحة الرئيسية 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517DF91-2677-486F-A6B8-700A305435BB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1BBFE95-BC8F-4F8F-9E0C-C8094AEFA1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74"/>
          <a:stretch/>
        </p:blipFill>
        <p:spPr>
          <a:xfrm>
            <a:off x="1601600" y="1901372"/>
            <a:ext cx="8391246" cy="3616124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1501AB9-0672-4A55-B1A4-A1CB4FED41D3}"/>
              </a:ext>
            </a:extLst>
          </p:cNvPr>
          <p:cNvSpPr/>
          <p:nvPr/>
        </p:nvSpPr>
        <p:spPr>
          <a:xfrm>
            <a:off x="3470915" y="1280085"/>
            <a:ext cx="6016391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مثال1: التقريب باستعمال التقدير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4FFAC4F-3DD1-45E9-8CEF-AE13BAFEDC8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237" y="5642775"/>
            <a:ext cx="943806" cy="106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77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زر الإجراء: الانتقال للصفحة الرئيسية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5BF09EC-7C8C-4C0D-8C79-AAAEF6393BB1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EA25DCD-8D10-4DBE-BDFF-4DC333426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771" y="1502024"/>
            <a:ext cx="8101114" cy="4355437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7E339EB1-E89D-41B2-94AA-F719BA0A87FF}"/>
              </a:ext>
            </a:extLst>
          </p:cNvPr>
          <p:cNvSpPr/>
          <p:nvPr/>
        </p:nvSpPr>
        <p:spPr>
          <a:xfrm>
            <a:off x="2550329" y="738929"/>
            <a:ext cx="6846746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مثال 2 : التقريب باستعمال الأعداد المتناغمة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3E4EE069-90C4-42E8-830C-553F1F042E1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237" y="5642775"/>
            <a:ext cx="943806" cy="106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03073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عرض تقديمي1" id="{8627D3E6-BF97-4E80-9016-F587C17E7E2C}" vid="{4A9B6A10-E3A3-418A-AB89-8555DEE713E5}"/>
    </a:ext>
  </a:extLst>
</a:theme>
</file>

<file path=ppt/theme/theme2.xml><?xml version="1.0" encoding="utf-8"?>
<a:theme xmlns:a="http://schemas.openxmlformats.org/drawingml/2006/main" name="Elementary Digital Choice Boards by Slidesgo">
  <a:themeElements>
    <a:clrScheme name="Simple Light">
      <a:dk1>
        <a:srgbClr val="4C4C4D"/>
      </a:dk1>
      <a:lt1>
        <a:srgbClr val="F2F2F2"/>
      </a:lt1>
      <a:dk2>
        <a:srgbClr val="F3DBDB"/>
      </a:dk2>
      <a:lt2>
        <a:srgbClr val="E9BDBD"/>
      </a:lt2>
      <a:accent1>
        <a:srgbClr val="DE98A9"/>
      </a:accent1>
      <a:accent2>
        <a:srgbClr val="DAECF0"/>
      </a:accent2>
      <a:accent3>
        <a:srgbClr val="49B0BB"/>
      </a:accent3>
      <a:accent4>
        <a:srgbClr val="D8D2E7"/>
      </a:accent4>
      <a:accent5>
        <a:srgbClr val="9D90BF"/>
      </a:accent5>
      <a:accent6>
        <a:srgbClr val="F3CC30"/>
      </a:accent6>
      <a:hlink>
        <a:srgbClr val="4C4C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قالب فصلي الافتراضي - خامس</Template>
  <TotalTime>854</TotalTime>
  <Words>247</Words>
  <Application>Microsoft Office PowerPoint</Application>
  <PresentationFormat>شاشة عريضة</PresentationFormat>
  <Paragraphs>72</Paragraphs>
  <Slides>19</Slides>
  <Notes>11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Coming Soon</vt:lpstr>
      <vt:lpstr>Didact Gothic</vt:lpstr>
      <vt:lpstr>Fanan</vt:lpstr>
      <vt:lpstr>Hacen Maghreb</vt:lpstr>
      <vt:lpstr>Rozha One</vt:lpstr>
      <vt:lpstr>Tahoma</vt:lpstr>
      <vt:lpstr>نسق Office</vt:lpstr>
      <vt:lpstr>Elementary Digital Choice Boards by Slidesgo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الواجب في المنصة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الواجب في المنصة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هبه المزيد</dc:creator>
  <cp:lastModifiedBy>هبه المزيد</cp:lastModifiedBy>
  <cp:revision>12</cp:revision>
  <dcterms:created xsi:type="dcterms:W3CDTF">2021-09-10T20:18:08Z</dcterms:created>
  <dcterms:modified xsi:type="dcterms:W3CDTF">2021-09-26T16:25:56Z</dcterms:modified>
</cp:coreProperties>
</file>