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3" r:id="rId2"/>
  </p:sldMasterIdLst>
  <p:notesMasterIdLst>
    <p:notesMasterId r:id="rId25"/>
  </p:notesMasterIdLst>
  <p:sldIdLst>
    <p:sldId id="353" r:id="rId3"/>
    <p:sldId id="306" r:id="rId4"/>
    <p:sldId id="377" r:id="rId5"/>
    <p:sldId id="378" r:id="rId6"/>
    <p:sldId id="365" r:id="rId7"/>
    <p:sldId id="364" r:id="rId8"/>
    <p:sldId id="354" r:id="rId9"/>
    <p:sldId id="367" r:id="rId10"/>
    <p:sldId id="368" r:id="rId11"/>
    <p:sldId id="313" r:id="rId12"/>
    <p:sldId id="369" r:id="rId13"/>
    <p:sldId id="363" r:id="rId14"/>
    <p:sldId id="370" r:id="rId15"/>
    <p:sldId id="322" r:id="rId16"/>
    <p:sldId id="373" r:id="rId17"/>
    <p:sldId id="372" r:id="rId18"/>
    <p:sldId id="375" r:id="rId19"/>
    <p:sldId id="376" r:id="rId20"/>
    <p:sldId id="374" r:id="rId21"/>
    <p:sldId id="371" r:id="rId22"/>
    <p:sldId id="259" r:id="rId23"/>
    <p:sldId id="289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27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g98b8cc72eb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2" name="Google Shape;2522;g98b8cc72eb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29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550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584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82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g98b8cc72eb_0_1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4" name="Google Shape;2664;g98b8cc72eb_0_1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9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141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0" r:id="rId2"/>
    <p:sldLayoutId id="2147483669" r:id="rId3"/>
    <p:sldLayoutId id="2147483650" r:id="rId4"/>
    <p:sldLayoutId id="214748369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gif"/><Relationship Id="rId18" Type="http://schemas.openxmlformats.org/officeDocument/2006/relationships/hyperlink" Target="https://pixabay.com/en/clipboard-paper-holder-notepad-23638/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10.gif"/><Relationship Id="rId17" Type="http://schemas.openxmlformats.org/officeDocument/2006/relationships/image" Target="../media/image14.png"/><Relationship Id="rId2" Type="http://schemas.openxmlformats.org/officeDocument/2006/relationships/image" Target="../media/image4.jpeg"/><Relationship Id="rId16" Type="http://schemas.openxmlformats.org/officeDocument/2006/relationships/hyperlink" Target="https://openclipart.org/detail/4942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slide" Target="slide21.xml"/><Relationship Id="rId19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10.xml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5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خطة حل المسألة(الحل عكسياً)</a:t>
            </a: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096000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3563373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5621991" y="325052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6774436" y="778571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8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9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556981" y="763851"/>
            <a:ext cx="13115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تدريبات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98986EE-97E5-4EF1-AC30-24D57B90C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902" y="763851"/>
            <a:ext cx="7178855" cy="53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7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6134EDC-F9AE-47FB-B63E-9D2F0DF84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1450"/>
            <a:ext cx="11176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9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p64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534" name="Google Shape;2534;p64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4160D6A-CDD3-4E39-9894-13B4BFA867E0}"/>
              </a:ext>
            </a:extLst>
          </p:cNvPr>
          <p:cNvSpPr/>
          <p:nvPr/>
        </p:nvSpPr>
        <p:spPr>
          <a:xfrm>
            <a:off x="10583589" y="814922"/>
            <a:ext cx="11112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مسائل</a:t>
            </a:r>
          </a:p>
        </p:txBody>
      </p:sp>
      <p:sp>
        <p:nvSpPr>
          <p:cNvPr id="8" name="Google Shape;2848;p71">
            <a:extLst>
              <a:ext uri="{FF2B5EF4-FFF2-40B4-BE49-F238E27FC236}">
                <a16:creationId xmlns:a16="http://schemas.microsoft.com/office/drawing/2014/main" id="{2D282FCE-AA80-4097-84E6-0C5AEDCB7CC6}"/>
              </a:ext>
            </a:extLst>
          </p:cNvPr>
          <p:cNvSpPr/>
          <p:nvPr/>
        </p:nvSpPr>
        <p:spPr>
          <a:xfrm rot="1867925">
            <a:off x="8919162" y="2198301"/>
            <a:ext cx="1868759" cy="478741"/>
          </a:xfrm>
          <a:custGeom>
            <a:avLst/>
            <a:gdLst/>
            <a:ahLst/>
            <a:cxnLst/>
            <a:rect l="l" t="t" r="r" b="b"/>
            <a:pathLst>
              <a:path w="13994" h="3585" extrusionOk="0">
                <a:moveTo>
                  <a:pt x="13248" y="0"/>
                </a:moveTo>
                <a:cubicBezTo>
                  <a:pt x="13248" y="0"/>
                  <a:pt x="11756" y="60"/>
                  <a:pt x="11688" y="78"/>
                </a:cubicBezTo>
                <a:cubicBezTo>
                  <a:pt x="11674" y="80"/>
                  <a:pt x="11606" y="81"/>
                  <a:pt x="11499" y="81"/>
                </a:cubicBezTo>
                <a:cubicBezTo>
                  <a:pt x="11168" y="81"/>
                  <a:pt x="10471" y="72"/>
                  <a:pt x="9929" y="72"/>
                </a:cubicBezTo>
                <a:cubicBezTo>
                  <a:pt x="9710" y="72"/>
                  <a:pt x="9516" y="73"/>
                  <a:pt x="9382" y="78"/>
                </a:cubicBezTo>
                <a:cubicBezTo>
                  <a:pt x="9191" y="82"/>
                  <a:pt x="8551" y="84"/>
                  <a:pt x="7763" y="84"/>
                </a:cubicBezTo>
                <a:cubicBezTo>
                  <a:pt x="6188" y="84"/>
                  <a:pt x="4022" y="78"/>
                  <a:pt x="3680" y="78"/>
                </a:cubicBezTo>
                <a:cubicBezTo>
                  <a:pt x="3166" y="78"/>
                  <a:pt x="1733" y="91"/>
                  <a:pt x="1415" y="137"/>
                </a:cubicBezTo>
                <a:cubicBezTo>
                  <a:pt x="1241" y="162"/>
                  <a:pt x="823" y="168"/>
                  <a:pt x="487" y="168"/>
                </a:cubicBezTo>
                <a:cubicBezTo>
                  <a:pt x="218" y="168"/>
                  <a:pt x="1" y="164"/>
                  <a:pt x="1" y="164"/>
                </a:cubicBezTo>
                <a:lnTo>
                  <a:pt x="1" y="164"/>
                </a:lnTo>
                <a:cubicBezTo>
                  <a:pt x="1" y="164"/>
                  <a:pt x="642" y="1101"/>
                  <a:pt x="801" y="1269"/>
                </a:cubicBezTo>
                <a:cubicBezTo>
                  <a:pt x="960" y="1433"/>
                  <a:pt x="1288" y="1933"/>
                  <a:pt x="1288" y="1933"/>
                </a:cubicBezTo>
                <a:lnTo>
                  <a:pt x="928" y="2370"/>
                </a:lnTo>
                <a:cubicBezTo>
                  <a:pt x="928" y="2370"/>
                  <a:pt x="287" y="3093"/>
                  <a:pt x="169" y="3170"/>
                </a:cubicBezTo>
                <a:cubicBezTo>
                  <a:pt x="55" y="3247"/>
                  <a:pt x="1" y="3520"/>
                  <a:pt x="1" y="3520"/>
                </a:cubicBezTo>
                <a:cubicBezTo>
                  <a:pt x="1" y="3520"/>
                  <a:pt x="1720" y="3585"/>
                  <a:pt x="2280" y="3585"/>
                </a:cubicBezTo>
                <a:cubicBezTo>
                  <a:pt x="2368" y="3585"/>
                  <a:pt x="2428" y="3583"/>
                  <a:pt x="2447" y="3579"/>
                </a:cubicBezTo>
                <a:cubicBezTo>
                  <a:pt x="2593" y="3548"/>
                  <a:pt x="4853" y="3502"/>
                  <a:pt x="5185" y="3488"/>
                </a:cubicBezTo>
                <a:cubicBezTo>
                  <a:pt x="5294" y="3482"/>
                  <a:pt x="5685" y="3480"/>
                  <a:pt x="6166" y="3480"/>
                </a:cubicBezTo>
                <a:cubicBezTo>
                  <a:pt x="7128" y="3480"/>
                  <a:pt x="8449" y="3488"/>
                  <a:pt x="8591" y="3488"/>
                </a:cubicBezTo>
                <a:cubicBezTo>
                  <a:pt x="8809" y="3488"/>
                  <a:pt x="12074" y="3411"/>
                  <a:pt x="12416" y="3366"/>
                </a:cubicBezTo>
                <a:cubicBezTo>
                  <a:pt x="12761" y="3320"/>
                  <a:pt x="13994" y="3106"/>
                  <a:pt x="13994" y="3106"/>
                </a:cubicBezTo>
                <a:cubicBezTo>
                  <a:pt x="13994" y="3106"/>
                  <a:pt x="13348" y="2597"/>
                  <a:pt x="13261" y="2493"/>
                </a:cubicBezTo>
                <a:cubicBezTo>
                  <a:pt x="13175" y="2388"/>
                  <a:pt x="12729" y="1838"/>
                  <a:pt x="12729" y="1838"/>
                </a:cubicBezTo>
                <a:cubicBezTo>
                  <a:pt x="12729" y="1838"/>
                  <a:pt x="13075" y="1328"/>
                  <a:pt x="13234" y="1087"/>
                </a:cubicBezTo>
                <a:cubicBezTo>
                  <a:pt x="13389" y="846"/>
                  <a:pt x="13921" y="0"/>
                  <a:pt x="13921" y="0"/>
                </a:cubicBezTo>
                <a:close/>
              </a:path>
            </a:pathLst>
          </a:custGeom>
          <a:solidFill>
            <a:srgbClr val="9D90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F093408-C254-4120-94C6-E76F1D8B8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012" y="2437671"/>
            <a:ext cx="7511529" cy="37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28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6134EDC-F9AE-47FB-B63E-9D2F0DF84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1450"/>
            <a:ext cx="11176000" cy="62865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D3B7412-1833-4409-B833-43C1C5CBF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71450"/>
            <a:ext cx="3753988" cy="186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9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561950" y="814922"/>
            <a:ext cx="11544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تدريبات</a:t>
            </a:r>
          </a:p>
        </p:txBody>
      </p:sp>
      <p:sp>
        <p:nvSpPr>
          <p:cNvPr id="7" name="Google Shape;2809;p71">
            <a:extLst>
              <a:ext uri="{FF2B5EF4-FFF2-40B4-BE49-F238E27FC236}">
                <a16:creationId xmlns:a16="http://schemas.microsoft.com/office/drawing/2014/main" id="{77781D60-06DC-45F6-907B-711C84481E49}"/>
              </a:ext>
            </a:extLst>
          </p:cNvPr>
          <p:cNvSpPr/>
          <p:nvPr/>
        </p:nvSpPr>
        <p:spPr>
          <a:xfrm rot="2620399">
            <a:off x="8887105" y="2095976"/>
            <a:ext cx="1834707" cy="485552"/>
          </a:xfrm>
          <a:custGeom>
            <a:avLst/>
            <a:gdLst/>
            <a:ahLst/>
            <a:cxnLst/>
            <a:rect l="l" t="t" r="r" b="b"/>
            <a:pathLst>
              <a:path w="13739" h="3636" extrusionOk="0">
                <a:moveTo>
                  <a:pt x="10850" y="0"/>
                </a:moveTo>
                <a:cubicBezTo>
                  <a:pt x="9903" y="0"/>
                  <a:pt x="7035" y="46"/>
                  <a:pt x="7035" y="46"/>
                </a:cubicBezTo>
                <a:cubicBezTo>
                  <a:pt x="7035" y="46"/>
                  <a:pt x="5027" y="58"/>
                  <a:pt x="3597" y="58"/>
                </a:cubicBezTo>
                <a:cubicBezTo>
                  <a:pt x="3240" y="58"/>
                  <a:pt x="2919" y="57"/>
                  <a:pt x="2674" y="55"/>
                </a:cubicBezTo>
                <a:cubicBezTo>
                  <a:pt x="2062" y="51"/>
                  <a:pt x="1510" y="48"/>
                  <a:pt x="1107" y="48"/>
                </a:cubicBezTo>
                <a:cubicBezTo>
                  <a:pt x="704" y="48"/>
                  <a:pt x="450" y="51"/>
                  <a:pt x="437" y="55"/>
                </a:cubicBezTo>
                <a:lnTo>
                  <a:pt x="969" y="578"/>
                </a:lnTo>
                <a:lnTo>
                  <a:pt x="796" y="674"/>
                </a:lnTo>
                <a:lnTo>
                  <a:pt x="309" y="937"/>
                </a:lnTo>
                <a:cubicBezTo>
                  <a:pt x="309" y="937"/>
                  <a:pt x="482" y="1083"/>
                  <a:pt x="605" y="1147"/>
                </a:cubicBezTo>
                <a:cubicBezTo>
                  <a:pt x="732" y="1206"/>
                  <a:pt x="664" y="1360"/>
                  <a:pt x="637" y="1442"/>
                </a:cubicBezTo>
                <a:cubicBezTo>
                  <a:pt x="605" y="1524"/>
                  <a:pt x="309" y="1820"/>
                  <a:pt x="309" y="1820"/>
                </a:cubicBezTo>
                <a:cubicBezTo>
                  <a:pt x="309" y="1820"/>
                  <a:pt x="291" y="1938"/>
                  <a:pt x="318" y="1988"/>
                </a:cubicBezTo>
                <a:cubicBezTo>
                  <a:pt x="346" y="2043"/>
                  <a:pt x="605" y="2215"/>
                  <a:pt x="605" y="2215"/>
                </a:cubicBezTo>
                <a:lnTo>
                  <a:pt x="0" y="2529"/>
                </a:lnTo>
                <a:lnTo>
                  <a:pt x="223" y="2720"/>
                </a:lnTo>
                <a:lnTo>
                  <a:pt x="509" y="2847"/>
                </a:lnTo>
                <a:lnTo>
                  <a:pt x="0" y="3261"/>
                </a:lnTo>
                <a:cubicBezTo>
                  <a:pt x="0" y="3261"/>
                  <a:pt x="232" y="3420"/>
                  <a:pt x="359" y="3461"/>
                </a:cubicBezTo>
                <a:cubicBezTo>
                  <a:pt x="482" y="3502"/>
                  <a:pt x="1624" y="3543"/>
                  <a:pt x="1901" y="3543"/>
                </a:cubicBezTo>
                <a:cubicBezTo>
                  <a:pt x="2161" y="3543"/>
                  <a:pt x="3187" y="3635"/>
                  <a:pt x="3519" y="3635"/>
                </a:cubicBezTo>
                <a:cubicBezTo>
                  <a:pt x="3540" y="3635"/>
                  <a:pt x="3559" y="3635"/>
                  <a:pt x="3574" y="3634"/>
                </a:cubicBezTo>
                <a:cubicBezTo>
                  <a:pt x="3825" y="3625"/>
                  <a:pt x="6399" y="3593"/>
                  <a:pt x="6731" y="3566"/>
                </a:cubicBezTo>
                <a:cubicBezTo>
                  <a:pt x="7067" y="3534"/>
                  <a:pt x="10332" y="3398"/>
                  <a:pt x="11346" y="3357"/>
                </a:cubicBezTo>
                <a:cubicBezTo>
                  <a:pt x="12360" y="3316"/>
                  <a:pt x="13738" y="3038"/>
                  <a:pt x="13738" y="3038"/>
                </a:cubicBezTo>
                <a:cubicBezTo>
                  <a:pt x="13738" y="3038"/>
                  <a:pt x="13561" y="2920"/>
                  <a:pt x="13484" y="2847"/>
                </a:cubicBezTo>
                <a:cubicBezTo>
                  <a:pt x="13411" y="2775"/>
                  <a:pt x="13134" y="2484"/>
                  <a:pt x="13134" y="2484"/>
                </a:cubicBezTo>
                <a:lnTo>
                  <a:pt x="13602" y="2197"/>
                </a:lnTo>
                <a:lnTo>
                  <a:pt x="13038" y="1620"/>
                </a:lnTo>
                <a:lnTo>
                  <a:pt x="13497" y="1156"/>
                </a:lnTo>
                <a:lnTo>
                  <a:pt x="13038" y="619"/>
                </a:lnTo>
                <a:lnTo>
                  <a:pt x="13547" y="1"/>
                </a:lnTo>
                <a:lnTo>
                  <a:pt x="13411" y="1"/>
                </a:lnTo>
                <a:cubicBezTo>
                  <a:pt x="13411" y="1"/>
                  <a:pt x="12318" y="12"/>
                  <a:pt x="11649" y="12"/>
                </a:cubicBezTo>
                <a:cubicBezTo>
                  <a:pt x="11381" y="12"/>
                  <a:pt x="11181" y="10"/>
                  <a:pt x="11146" y="5"/>
                </a:cubicBezTo>
                <a:cubicBezTo>
                  <a:pt x="11127" y="2"/>
                  <a:pt x="11019" y="0"/>
                  <a:pt x="10850" y="0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DFEBBE3-CE7F-48A6-BC48-FB9937B13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714" y="2416831"/>
            <a:ext cx="6386300" cy="36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93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6134EDC-F9AE-47FB-B63E-9D2F0DF84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1450"/>
            <a:ext cx="11176000" cy="62865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C372A3E-408F-4C15-82A9-F74F98880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21" y="171450"/>
            <a:ext cx="2795160" cy="158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84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561950" y="814922"/>
            <a:ext cx="11544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تدريبات</a:t>
            </a:r>
          </a:p>
        </p:txBody>
      </p:sp>
      <p:sp>
        <p:nvSpPr>
          <p:cNvPr id="7" name="Google Shape;2809;p71">
            <a:extLst>
              <a:ext uri="{FF2B5EF4-FFF2-40B4-BE49-F238E27FC236}">
                <a16:creationId xmlns:a16="http://schemas.microsoft.com/office/drawing/2014/main" id="{77781D60-06DC-45F6-907B-711C84481E49}"/>
              </a:ext>
            </a:extLst>
          </p:cNvPr>
          <p:cNvSpPr/>
          <p:nvPr/>
        </p:nvSpPr>
        <p:spPr>
          <a:xfrm rot="2620399">
            <a:off x="8887105" y="2095976"/>
            <a:ext cx="1834707" cy="485552"/>
          </a:xfrm>
          <a:custGeom>
            <a:avLst/>
            <a:gdLst/>
            <a:ahLst/>
            <a:cxnLst/>
            <a:rect l="l" t="t" r="r" b="b"/>
            <a:pathLst>
              <a:path w="13739" h="3636" extrusionOk="0">
                <a:moveTo>
                  <a:pt x="10850" y="0"/>
                </a:moveTo>
                <a:cubicBezTo>
                  <a:pt x="9903" y="0"/>
                  <a:pt x="7035" y="46"/>
                  <a:pt x="7035" y="46"/>
                </a:cubicBezTo>
                <a:cubicBezTo>
                  <a:pt x="7035" y="46"/>
                  <a:pt x="5027" y="58"/>
                  <a:pt x="3597" y="58"/>
                </a:cubicBezTo>
                <a:cubicBezTo>
                  <a:pt x="3240" y="58"/>
                  <a:pt x="2919" y="57"/>
                  <a:pt x="2674" y="55"/>
                </a:cubicBezTo>
                <a:cubicBezTo>
                  <a:pt x="2062" y="51"/>
                  <a:pt x="1510" y="48"/>
                  <a:pt x="1107" y="48"/>
                </a:cubicBezTo>
                <a:cubicBezTo>
                  <a:pt x="704" y="48"/>
                  <a:pt x="450" y="51"/>
                  <a:pt x="437" y="55"/>
                </a:cubicBezTo>
                <a:lnTo>
                  <a:pt x="969" y="578"/>
                </a:lnTo>
                <a:lnTo>
                  <a:pt x="796" y="674"/>
                </a:lnTo>
                <a:lnTo>
                  <a:pt x="309" y="937"/>
                </a:lnTo>
                <a:cubicBezTo>
                  <a:pt x="309" y="937"/>
                  <a:pt x="482" y="1083"/>
                  <a:pt x="605" y="1147"/>
                </a:cubicBezTo>
                <a:cubicBezTo>
                  <a:pt x="732" y="1206"/>
                  <a:pt x="664" y="1360"/>
                  <a:pt x="637" y="1442"/>
                </a:cubicBezTo>
                <a:cubicBezTo>
                  <a:pt x="605" y="1524"/>
                  <a:pt x="309" y="1820"/>
                  <a:pt x="309" y="1820"/>
                </a:cubicBezTo>
                <a:cubicBezTo>
                  <a:pt x="309" y="1820"/>
                  <a:pt x="291" y="1938"/>
                  <a:pt x="318" y="1988"/>
                </a:cubicBezTo>
                <a:cubicBezTo>
                  <a:pt x="346" y="2043"/>
                  <a:pt x="605" y="2215"/>
                  <a:pt x="605" y="2215"/>
                </a:cubicBezTo>
                <a:lnTo>
                  <a:pt x="0" y="2529"/>
                </a:lnTo>
                <a:lnTo>
                  <a:pt x="223" y="2720"/>
                </a:lnTo>
                <a:lnTo>
                  <a:pt x="509" y="2847"/>
                </a:lnTo>
                <a:lnTo>
                  <a:pt x="0" y="3261"/>
                </a:lnTo>
                <a:cubicBezTo>
                  <a:pt x="0" y="3261"/>
                  <a:pt x="232" y="3420"/>
                  <a:pt x="359" y="3461"/>
                </a:cubicBezTo>
                <a:cubicBezTo>
                  <a:pt x="482" y="3502"/>
                  <a:pt x="1624" y="3543"/>
                  <a:pt x="1901" y="3543"/>
                </a:cubicBezTo>
                <a:cubicBezTo>
                  <a:pt x="2161" y="3543"/>
                  <a:pt x="3187" y="3635"/>
                  <a:pt x="3519" y="3635"/>
                </a:cubicBezTo>
                <a:cubicBezTo>
                  <a:pt x="3540" y="3635"/>
                  <a:pt x="3559" y="3635"/>
                  <a:pt x="3574" y="3634"/>
                </a:cubicBezTo>
                <a:cubicBezTo>
                  <a:pt x="3825" y="3625"/>
                  <a:pt x="6399" y="3593"/>
                  <a:pt x="6731" y="3566"/>
                </a:cubicBezTo>
                <a:cubicBezTo>
                  <a:pt x="7067" y="3534"/>
                  <a:pt x="10332" y="3398"/>
                  <a:pt x="11346" y="3357"/>
                </a:cubicBezTo>
                <a:cubicBezTo>
                  <a:pt x="12360" y="3316"/>
                  <a:pt x="13738" y="3038"/>
                  <a:pt x="13738" y="3038"/>
                </a:cubicBezTo>
                <a:cubicBezTo>
                  <a:pt x="13738" y="3038"/>
                  <a:pt x="13561" y="2920"/>
                  <a:pt x="13484" y="2847"/>
                </a:cubicBezTo>
                <a:cubicBezTo>
                  <a:pt x="13411" y="2775"/>
                  <a:pt x="13134" y="2484"/>
                  <a:pt x="13134" y="2484"/>
                </a:cubicBezTo>
                <a:lnTo>
                  <a:pt x="13602" y="2197"/>
                </a:lnTo>
                <a:lnTo>
                  <a:pt x="13038" y="1620"/>
                </a:lnTo>
                <a:lnTo>
                  <a:pt x="13497" y="1156"/>
                </a:lnTo>
                <a:lnTo>
                  <a:pt x="13038" y="619"/>
                </a:lnTo>
                <a:lnTo>
                  <a:pt x="13547" y="1"/>
                </a:lnTo>
                <a:lnTo>
                  <a:pt x="13411" y="1"/>
                </a:lnTo>
                <a:cubicBezTo>
                  <a:pt x="13411" y="1"/>
                  <a:pt x="12318" y="12"/>
                  <a:pt x="11649" y="12"/>
                </a:cubicBezTo>
                <a:cubicBezTo>
                  <a:pt x="11381" y="12"/>
                  <a:pt x="11181" y="10"/>
                  <a:pt x="11146" y="5"/>
                </a:cubicBezTo>
                <a:cubicBezTo>
                  <a:pt x="11127" y="2"/>
                  <a:pt x="11019" y="0"/>
                  <a:pt x="10850" y="0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6C4EED0-4B21-45E2-BBE1-A6BF741C7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888" y="2481943"/>
            <a:ext cx="7072223" cy="312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6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6134EDC-F9AE-47FB-B63E-9D2F0DF84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1450"/>
            <a:ext cx="11176000" cy="62865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401480D-DA3A-46D2-9A34-4FB12D812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71450"/>
            <a:ext cx="3536112" cy="15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36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363980" y="814922"/>
            <a:ext cx="15504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فهم قرائي</a:t>
            </a:r>
          </a:p>
        </p:txBody>
      </p:sp>
      <p:sp>
        <p:nvSpPr>
          <p:cNvPr id="7" name="Google Shape;2809;p71">
            <a:extLst>
              <a:ext uri="{FF2B5EF4-FFF2-40B4-BE49-F238E27FC236}">
                <a16:creationId xmlns:a16="http://schemas.microsoft.com/office/drawing/2014/main" id="{77781D60-06DC-45F6-907B-711C84481E49}"/>
              </a:ext>
            </a:extLst>
          </p:cNvPr>
          <p:cNvSpPr/>
          <p:nvPr/>
        </p:nvSpPr>
        <p:spPr>
          <a:xfrm rot="2620399">
            <a:off x="8887105" y="2095976"/>
            <a:ext cx="1834707" cy="485552"/>
          </a:xfrm>
          <a:custGeom>
            <a:avLst/>
            <a:gdLst/>
            <a:ahLst/>
            <a:cxnLst/>
            <a:rect l="l" t="t" r="r" b="b"/>
            <a:pathLst>
              <a:path w="13739" h="3636" extrusionOk="0">
                <a:moveTo>
                  <a:pt x="10850" y="0"/>
                </a:moveTo>
                <a:cubicBezTo>
                  <a:pt x="9903" y="0"/>
                  <a:pt x="7035" y="46"/>
                  <a:pt x="7035" y="46"/>
                </a:cubicBezTo>
                <a:cubicBezTo>
                  <a:pt x="7035" y="46"/>
                  <a:pt x="5027" y="58"/>
                  <a:pt x="3597" y="58"/>
                </a:cubicBezTo>
                <a:cubicBezTo>
                  <a:pt x="3240" y="58"/>
                  <a:pt x="2919" y="57"/>
                  <a:pt x="2674" y="55"/>
                </a:cubicBezTo>
                <a:cubicBezTo>
                  <a:pt x="2062" y="51"/>
                  <a:pt x="1510" y="48"/>
                  <a:pt x="1107" y="48"/>
                </a:cubicBezTo>
                <a:cubicBezTo>
                  <a:pt x="704" y="48"/>
                  <a:pt x="450" y="51"/>
                  <a:pt x="437" y="55"/>
                </a:cubicBezTo>
                <a:lnTo>
                  <a:pt x="969" y="578"/>
                </a:lnTo>
                <a:lnTo>
                  <a:pt x="796" y="674"/>
                </a:lnTo>
                <a:lnTo>
                  <a:pt x="309" y="937"/>
                </a:lnTo>
                <a:cubicBezTo>
                  <a:pt x="309" y="937"/>
                  <a:pt x="482" y="1083"/>
                  <a:pt x="605" y="1147"/>
                </a:cubicBezTo>
                <a:cubicBezTo>
                  <a:pt x="732" y="1206"/>
                  <a:pt x="664" y="1360"/>
                  <a:pt x="637" y="1442"/>
                </a:cubicBezTo>
                <a:cubicBezTo>
                  <a:pt x="605" y="1524"/>
                  <a:pt x="309" y="1820"/>
                  <a:pt x="309" y="1820"/>
                </a:cubicBezTo>
                <a:cubicBezTo>
                  <a:pt x="309" y="1820"/>
                  <a:pt x="291" y="1938"/>
                  <a:pt x="318" y="1988"/>
                </a:cubicBezTo>
                <a:cubicBezTo>
                  <a:pt x="346" y="2043"/>
                  <a:pt x="605" y="2215"/>
                  <a:pt x="605" y="2215"/>
                </a:cubicBezTo>
                <a:lnTo>
                  <a:pt x="0" y="2529"/>
                </a:lnTo>
                <a:lnTo>
                  <a:pt x="223" y="2720"/>
                </a:lnTo>
                <a:lnTo>
                  <a:pt x="509" y="2847"/>
                </a:lnTo>
                <a:lnTo>
                  <a:pt x="0" y="3261"/>
                </a:lnTo>
                <a:cubicBezTo>
                  <a:pt x="0" y="3261"/>
                  <a:pt x="232" y="3420"/>
                  <a:pt x="359" y="3461"/>
                </a:cubicBezTo>
                <a:cubicBezTo>
                  <a:pt x="482" y="3502"/>
                  <a:pt x="1624" y="3543"/>
                  <a:pt x="1901" y="3543"/>
                </a:cubicBezTo>
                <a:cubicBezTo>
                  <a:pt x="2161" y="3543"/>
                  <a:pt x="3187" y="3635"/>
                  <a:pt x="3519" y="3635"/>
                </a:cubicBezTo>
                <a:cubicBezTo>
                  <a:pt x="3540" y="3635"/>
                  <a:pt x="3559" y="3635"/>
                  <a:pt x="3574" y="3634"/>
                </a:cubicBezTo>
                <a:cubicBezTo>
                  <a:pt x="3825" y="3625"/>
                  <a:pt x="6399" y="3593"/>
                  <a:pt x="6731" y="3566"/>
                </a:cubicBezTo>
                <a:cubicBezTo>
                  <a:pt x="7067" y="3534"/>
                  <a:pt x="10332" y="3398"/>
                  <a:pt x="11346" y="3357"/>
                </a:cubicBezTo>
                <a:cubicBezTo>
                  <a:pt x="12360" y="3316"/>
                  <a:pt x="13738" y="3038"/>
                  <a:pt x="13738" y="3038"/>
                </a:cubicBezTo>
                <a:cubicBezTo>
                  <a:pt x="13738" y="3038"/>
                  <a:pt x="13561" y="2920"/>
                  <a:pt x="13484" y="2847"/>
                </a:cubicBezTo>
                <a:cubicBezTo>
                  <a:pt x="13411" y="2775"/>
                  <a:pt x="13134" y="2484"/>
                  <a:pt x="13134" y="2484"/>
                </a:cubicBezTo>
                <a:lnTo>
                  <a:pt x="13602" y="2197"/>
                </a:lnTo>
                <a:lnTo>
                  <a:pt x="13038" y="1620"/>
                </a:lnTo>
                <a:lnTo>
                  <a:pt x="13497" y="1156"/>
                </a:lnTo>
                <a:lnTo>
                  <a:pt x="13038" y="619"/>
                </a:lnTo>
                <a:lnTo>
                  <a:pt x="13547" y="1"/>
                </a:lnTo>
                <a:lnTo>
                  <a:pt x="13411" y="1"/>
                </a:lnTo>
                <a:cubicBezTo>
                  <a:pt x="13411" y="1"/>
                  <a:pt x="12318" y="12"/>
                  <a:pt x="11649" y="12"/>
                </a:cubicBezTo>
                <a:cubicBezTo>
                  <a:pt x="11381" y="12"/>
                  <a:pt x="11181" y="10"/>
                  <a:pt x="11146" y="5"/>
                </a:cubicBezTo>
                <a:cubicBezTo>
                  <a:pt x="11127" y="2"/>
                  <a:pt x="11019" y="0"/>
                  <a:pt x="10850" y="0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DAA55CB-A101-484A-92AE-11E8CA6E49E5}"/>
              </a:ext>
            </a:extLst>
          </p:cNvPr>
          <p:cNvSpPr/>
          <p:nvPr/>
        </p:nvSpPr>
        <p:spPr>
          <a:xfrm>
            <a:off x="2833729" y="3147824"/>
            <a:ext cx="65245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عاد البائع ليوسف 12 ريالا</a:t>
            </a:r>
          </a:p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بعد ان اشترى دراجه وخوذه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CAE0B6A-B322-42CF-9E9F-664DC09B104B}"/>
              </a:ext>
            </a:extLst>
          </p:cNvPr>
          <p:cNvSpPr/>
          <p:nvPr/>
        </p:nvSpPr>
        <p:spPr>
          <a:xfrm>
            <a:off x="7515497" y="3805646"/>
            <a:ext cx="409303" cy="1480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E0146FF-2733-4BFC-9C02-C285F6C43061}"/>
              </a:ext>
            </a:extLst>
          </p:cNvPr>
          <p:cNvSpPr/>
          <p:nvPr/>
        </p:nvSpPr>
        <p:spPr>
          <a:xfrm>
            <a:off x="6953794" y="3328852"/>
            <a:ext cx="409303" cy="1480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0448D50-3783-4482-9D46-ECB1FB0B76D6}"/>
              </a:ext>
            </a:extLst>
          </p:cNvPr>
          <p:cNvSpPr/>
          <p:nvPr/>
        </p:nvSpPr>
        <p:spPr>
          <a:xfrm>
            <a:off x="6444343" y="3805645"/>
            <a:ext cx="409303" cy="1480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991B8A4-BD13-4FB3-9C9C-93249C8DBC9A}"/>
              </a:ext>
            </a:extLst>
          </p:cNvPr>
          <p:cNvSpPr/>
          <p:nvPr/>
        </p:nvSpPr>
        <p:spPr>
          <a:xfrm>
            <a:off x="5471795" y="3330479"/>
            <a:ext cx="409303" cy="1480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ر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1F8CF54-6661-4A0D-B490-1F75DB25A973}"/>
              </a:ext>
            </a:extLst>
          </p:cNvPr>
          <p:cNvSpPr/>
          <p:nvPr/>
        </p:nvSpPr>
        <p:spPr>
          <a:xfrm>
            <a:off x="8707029" y="4617923"/>
            <a:ext cx="409303" cy="1480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CA3A170-6332-4997-934D-3E6624E2848B}"/>
              </a:ext>
            </a:extLst>
          </p:cNvPr>
          <p:cNvSpPr/>
          <p:nvPr/>
        </p:nvSpPr>
        <p:spPr>
          <a:xfrm>
            <a:off x="6648994" y="4205852"/>
            <a:ext cx="409303" cy="1480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B90D273-F8CA-4A0E-872C-7D8EC7AE6AFA}"/>
              </a:ext>
            </a:extLst>
          </p:cNvPr>
          <p:cNvSpPr/>
          <p:nvPr/>
        </p:nvSpPr>
        <p:spPr>
          <a:xfrm>
            <a:off x="4667794" y="4617923"/>
            <a:ext cx="409303" cy="1480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FDC455D3-F0B6-4CED-9FE6-E3E2FA316185}"/>
              </a:ext>
            </a:extLst>
          </p:cNvPr>
          <p:cNvSpPr/>
          <p:nvPr/>
        </p:nvSpPr>
        <p:spPr>
          <a:xfrm>
            <a:off x="3540034" y="4168665"/>
            <a:ext cx="409303" cy="1480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6EFD955-DA9A-4EEE-9A5E-6C8297266B16}"/>
              </a:ext>
            </a:extLst>
          </p:cNvPr>
          <p:cNvSpPr/>
          <p:nvPr/>
        </p:nvSpPr>
        <p:spPr>
          <a:xfrm>
            <a:off x="3091542" y="4094642"/>
            <a:ext cx="409303" cy="1480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0AF5D3D-BB88-4167-85AA-AA745E7619C9}"/>
              </a:ext>
            </a:extLst>
          </p:cNvPr>
          <p:cNvSpPr/>
          <p:nvPr/>
        </p:nvSpPr>
        <p:spPr>
          <a:xfrm>
            <a:off x="2109458" y="739104"/>
            <a:ext cx="7467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أعيدي كتابة النص كتابة صحيحة</a:t>
            </a:r>
          </a:p>
        </p:txBody>
      </p:sp>
    </p:spTree>
    <p:extLst>
      <p:ext uri="{BB962C8B-B14F-4D97-AF65-F5344CB8AC3E}">
        <p14:creationId xmlns:p14="http://schemas.microsoft.com/office/powerpoint/2010/main" val="511921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561950" y="814922"/>
            <a:ext cx="11544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تدريبات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17FFB8B-E716-41DF-801A-A8661553A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721" y="2086691"/>
            <a:ext cx="6315578" cy="4652781"/>
          </a:xfrm>
          <a:prstGeom prst="rect">
            <a:avLst/>
          </a:prstGeom>
        </p:spPr>
      </p:pic>
      <p:sp>
        <p:nvSpPr>
          <p:cNvPr id="7" name="Google Shape;2809;p71">
            <a:extLst>
              <a:ext uri="{FF2B5EF4-FFF2-40B4-BE49-F238E27FC236}">
                <a16:creationId xmlns:a16="http://schemas.microsoft.com/office/drawing/2014/main" id="{77781D60-06DC-45F6-907B-711C84481E49}"/>
              </a:ext>
            </a:extLst>
          </p:cNvPr>
          <p:cNvSpPr/>
          <p:nvPr/>
        </p:nvSpPr>
        <p:spPr>
          <a:xfrm rot="2620399">
            <a:off x="8887105" y="2095976"/>
            <a:ext cx="1834707" cy="485552"/>
          </a:xfrm>
          <a:custGeom>
            <a:avLst/>
            <a:gdLst/>
            <a:ahLst/>
            <a:cxnLst/>
            <a:rect l="l" t="t" r="r" b="b"/>
            <a:pathLst>
              <a:path w="13739" h="3636" extrusionOk="0">
                <a:moveTo>
                  <a:pt x="10850" y="0"/>
                </a:moveTo>
                <a:cubicBezTo>
                  <a:pt x="9903" y="0"/>
                  <a:pt x="7035" y="46"/>
                  <a:pt x="7035" y="46"/>
                </a:cubicBezTo>
                <a:cubicBezTo>
                  <a:pt x="7035" y="46"/>
                  <a:pt x="5027" y="58"/>
                  <a:pt x="3597" y="58"/>
                </a:cubicBezTo>
                <a:cubicBezTo>
                  <a:pt x="3240" y="58"/>
                  <a:pt x="2919" y="57"/>
                  <a:pt x="2674" y="55"/>
                </a:cubicBezTo>
                <a:cubicBezTo>
                  <a:pt x="2062" y="51"/>
                  <a:pt x="1510" y="48"/>
                  <a:pt x="1107" y="48"/>
                </a:cubicBezTo>
                <a:cubicBezTo>
                  <a:pt x="704" y="48"/>
                  <a:pt x="450" y="51"/>
                  <a:pt x="437" y="55"/>
                </a:cubicBezTo>
                <a:lnTo>
                  <a:pt x="969" y="578"/>
                </a:lnTo>
                <a:lnTo>
                  <a:pt x="796" y="674"/>
                </a:lnTo>
                <a:lnTo>
                  <a:pt x="309" y="937"/>
                </a:lnTo>
                <a:cubicBezTo>
                  <a:pt x="309" y="937"/>
                  <a:pt x="482" y="1083"/>
                  <a:pt x="605" y="1147"/>
                </a:cubicBezTo>
                <a:cubicBezTo>
                  <a:pt x="732" y="1206"/>
                  <a:pt x="664" y="1360"/>
                  <a:pt x="637" y="1442"/>
                </a:cubicBezTo>
                <a:cubicBezTo>
                  <a:pt x="605" y="1524"/>
                  <a:pt x="309" y="1820"/>
                  <a:pt x="309" y="1820"/>
                </a:cubicBezTo>
                <a:cubicBezTo>
                  <a:pt x="309" y="1820"/>
                  <a:pt x="291" y="1938"/>
                  <a:pt x="318" y="1988"/>
                </a:cubicBezTo>
                <a:cubicBezTo>
                  <a:pt x="346" y="2043"/>
                  <a:pt x="605" y="2215"/>
                  <a:pt x="605" y="2215"/>
                </a:cubicBezTo>
                <a:lnTo>
                  <a:pt x="0" y="2529"/>
                </a:lnTo>
                <a:lnTo>
                  <a:pt x="223" y="2720"/>
                </a:lnTo>
                <a:lnTo>
                  <a:pt x="509" y="2847"/>
                </a:lnTo>
                <a:lnTo>
                  <a:pt x="0" y="3261"/>
                </a:lnTo>
                <a:cubicBezTo>
                  <a:pt x="0" y="3261"/>
                  <a:pt x="232" y="3420"/>
                  <a:pt x="359" y="3461"/>
                </a:cubicBezTo>
                <a:cubicBezTo>
                  <a:pt x="482" y="3502"/>
                  <a:pt x="1624" y="3543"/>
                  <a:pt x="1901" y="3543"/>
                </a:cubicBezTo>
                <a:cubicBezTo>
                  <a:pt x="2161" y="3543"/>
                  <a:pt x="3187" y="3635"/>
                  <a:pt x="3519" y="3635"/>
                </a:cubicBezTo>
                <a:cubicBezTo>
                  <a:pt x="3540" y="3635"/>
                  <a:pt x="3559" y="3635"/>
                  <a:pt x="3574" y="3634"/>
                </a:cubicBezTo>
                <a:cubicBezTo>
                  <a:pt x="3825" y="3625"/>
                  <a:pt x="6399" y="3593"/>
                  <a:pt x="6731" y="3566"/>
                </a:cubicBezTo>
                <a:cubicBezTo>
                  <a:pt x="7067" y="3534"/>
                  <a:pt x="10332" y="3398"/>
                  <a:pt x="11346" y="3357"/>
                </a:cubicBezTo>
                <a:cubicBezTo>
                  <a:pt x="12360" y="3316"/>
                  <a:pt x="13738" y="3038"/>
                  <a:pt x="13738" y="3038"/>
                </a:cubicBezTo>
                <a:cubicBezTo>
                  <a:pt x="13738" y="3038"/>
                  <a:pt x="13561" y="2920"/>
                  <a:pt x="13484" y="2847"/>
                </a:cubicBezTo>
                <a:cubicBezTo>
                  <a:pt x="13411" y="2775"/>
                  <a:pt x="13134" y="2484"/>
                  <a:pt x="13134" y="2484"/>
                </a:cubicBezTo>
                <a:lnTo>
                  <a:pt x="13602" y="2197"/>
                </a:lnTo>
                <a:lnTo>
                  <a:pt x="13038" y="1620"/>
                </a:lnTo>
                <a:lnTo>
                  <a:pt x="13497" y="1156"/>
                </a:lnTo>
                <a:lnTo>
                  <a:pt x="13038" y="619"/>
                </a:lnTo>
                <a:lnTo>
                  <a:pt x="13547" y="1"/>
                </a:lnTo>
                <a:lnTo>
                  <a:pt x="13411" y="1"/>
                </a:lnTo>
                <a:cubicBezTo>
                  <a:pt x="13411" y="1"/>
                  <a:pt x="12318" y="12"/>
                  <a:pt x="11649" y="12"/>
                </a:cubicBezTo>
                <a:cubicBezTo>
                  <a:pt x="11381" y="12"/>
                  <a:pt x="11181" y="10"/>
                  <a:pt x="11146" y="5"/>
                </a:cubicBezTo>
                <a:cubicBezTo>
                  <a:pt x="11127" y="2"/>
                  <a:pt x="11019" y="0"/>
                  <a:pt x="10850" y="0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5D14DA3-F655-4156-8C28-A45B9E484726}"/>
              </a:ext>
            </a:extLst>
          </p:cNvPr>
          <p:cNvSpPr/>
          <p:nvPr/>
        </p:nvSpPr>
        <p:spPr>
          <a:xfrm>
            <a:off x="1898412" y="606350"/>
            <a:ext cx="783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استراتيجية القراءة من أجل المعنى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8B3B45B-3488-4D31-980C-FCBACC226D72}"/>
              </a:ext>
            </a:extLst>
          </p:cNvPr>
          <p:cNvSpPr/>
          <p:nvPr/>
        </p:nvSpPr>
        <p:spPr>
          <a:xfrm>
            <a:off x="9152912" y="4778131"/>
            <a:ext cx="2818076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Tehran" panose="02000000000000000000" pitchFamily="2" charset="-78"/>
                <a:cs typeface="Hacen Tehran" panose="02000000000000000000" pitchFamily="2" charset="-78"/>
              </a:rPr>
              <a:t>1- البحث عن بيانات</a:t>
            </a:r>
          </a:p>
          <a:p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Tehran" panose="02000000000000000000" pitchFamily="2" charset="-78"/>
                <a:cs typeface="Hacen Tehran" panose="02000000000000000000" pitchFamily="2" charset="-78"/>
              </a:rPr>
              <a:t>2-مفردات رياضية</a:t>
            </a:r>
          </a:p>
          <a:p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Tehran" panose="02000000000000000000" pitchFamily="2" charset="-78"/>
                <a:cs typeface="Hacen Tehran" panose="02000000000000000000" pitchFamily="2" charset="-78"/>
              </a:rPr>
              <a:t>3-كلمة وعكسها</a:t>
            </a:r>
          </a:p>
          <a:p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Tehran" panose="02000000000000000000" pitchFamily="2" charset="-78"/>
                <a:cs typeface="Hacen Tehran" panose="02000000000000000000" pitchFamily="2" charset="-78"/>
              </a:rPr>
              <a:t>4- جملة استفهامية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Tehran" panose="02000000000000000000" pitchFamily="2" charset="-78"/>
              <a:cs typeface="Hacen Tehran" panose="02000000000000000000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B6AE521-C8DA-47EC-9945-80BD4F2917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113" y="2906894"/>
            <a:ext cx="1662320" cy="18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2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6134EDC-F9AE-47FB-B63E-9D2F0DF84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1450"/>
            <a:ext cx="11176000" cy="62865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5C0BD0D-983B-4F3C-B293-1AE5D4784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09" y="171450"/>
            <a:ext cx="2870882" cy="21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37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>
                <a:cs typeface="AdvertisingMedium" pitchFamily="2" charset="-78"/>
              </a:rPr>
              <a:t>مراجعة درس</a:t>
            </a:r>
            <a:br>
              <a:rPr lang="ar-SA" sz="4000" dirty="0">
                <a:cs typeface="AdvertisingMedium" pitchFamily="2" charset="-78"/>
              </a:rPr>
            </a:br>
            <a:r>
              <a:rPr lang="ar-SA" sz="4000" dirty="0">
                <a:cs typeface="AdvertisingMedium" pitchFamily="2" charset="-78"/>
              </a:rPr>
              <a:t> التقدير السابق</a:t>
            </a:r>
            <a:br>
              <a:rPr lang="ar-SA" sz="4000" dirty="0">
                <a:cs typeface="AdvertisingMedium" pitchFamily="2" charset="-78"/>
              </a:rPr>
            </a:br>
            <a:endParaRPr sz="4000" dirty="0">
              <a:cs typeface="AdvertisingMedium" pitchFamily="2" charset="-78"/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الواجب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5731331-6028-4DCC-92A1-82BA28245478}"/>
              </a:ext>
            </a:extLst>
          </p:cNvPr>
          <p:cNvSpPr txBox="1"/>
          <p:nvPr/>
        </p:nvSpPr>
        <p:spPr>
          <a:xfrm>
            <a:off x="2237861" y="4926393"/>
            <a:ext cx="7716253" cy="6463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إعلان حصة مراجعة يوم السبت من 2-3 ظهراً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" name="Google Shape;2666;p71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algn="ctr" rtl="0">
              <a:spcBef>
                <a:spcPts val="0"/>
              </a:spcBef>
            </a:pPr>
            <a:r>
              <a:rPr lang="en"/>
              <a:t>Alternative Resources</a:t>
            </a:r>
            <a:endParaRPr/>
          </a:p>
        </p:txBody>
      </p:sp>
      <p:sp>
        <p:nvSpPr>
          <p:cNvPr id="2667" name="Google Shape;2667;p71"/>
          <p:cNvSpPr/>
          <p:nvPr/>
        </p:nvSpPr>
        <p:spPr>
          <a:xfrm>
            <a:off x="3916139" y="2244599"/>
            <a:ext cx="932727" cy="872272"/>
          </a:xfrm>
          <a:custGeom>
            <a:avLst/>
            <a:gdLst/>
            <a:ahLst/>
            <a:cxnLst/>
            <a:rect l="l" t="t" r="r" b="b"/>
            <a:pathLst>
              <a:path w="16277" h="15222" extrusionOk="0">
                <a:moveTo>
                  <a:pt x="5649" y="1"/>
                </a:moveTo>
                <a:cubicBezTo>
                  <a:pt x="5190" y="19"/>
                  <a:pt x="4730" y="37"/>
                  <a:pt x="4271" y="60"/>
                </a:cubicBezTo>
                <a:cubicBezTo>
                  <a:pt x="4235" y="60"/>
                  <a:pt x="4207" y="83"/>
                  <a:pt x="4194" y="115"/>
                </a:cubicBezTo>
                <a:cubicBezTo>
                  <a:pt x="4139" y="310"/>
                  <a:pt x="4162" y="478"/>
                  <a:pt x="4207" y="674"/>
                </a:cubicBezTo>
                <a:cubicBezTo>
                  <a:pt x="4244" y="824"/>
                  <a:pt x="4285" y="960"/>
                  <a:pt x="4266" y="1110"/>
                </a:cubicBezTo>
                <a:cubicBezTo>
                  <a:pt x="4292" y="1336"/>
                  <a:pt x="4099" y="1574"/>
                  <a:pt x="3878" y="1574"/>
                </a:cubicBezTo>
                <a:cubicBezTo>
                  <a:pt x="3828" y="1574"/>
                  <a:pt x="3776" y="1561"/>
                  <a:pt x="3725" y="1533"/>
                </a:cubicBezTo>
                <a:cubicBezTo>
                  <a:pt x="3684" y="1515"/>
                  <a:pt x="3653" y="1483"/>
                  <a:pt x="3621" y="1447"/>
                </a:cubicBezTo>
                <a:cubicBezTo>
                  <a:pt x="3584" y="1415"/>
                  <a:pt x="3562" y="1379"/>
                  <a:pt x="3562" y="1333"/>
                </a:cubicBezTo>
                <a:cubicBezTo>
                  <a:pt x="3534" y="1261"/>
                  <a:pt x="3530" y="1183"/>
                  <a:pt x="3553" y="1110"/>
                </a:cubicBezTo>
                <a:cubicBezTo>
                  <a:pt x="3598" y="956"/>
                  <a:pt x="3739" y="874"/>
                  <a:pt x="3889" y="847"/>
                </a:cubicBezTo>
                <a:lnTo>
                  <a:pt x="3907" y="838"/>
                </a:lnTo>
                <a:cubicBezTo>
                  <a:pt x="3921" y="824"/>
                  <a:pt x="3925" y="801"/>
                  <a:pt x="3921" y="778"/>
                </a:cubicBezTo>
                <a:cubicBezTo>
                  <a:pt x="3889" y="569"/>
                  <a:pt x="3862" y="360"/>
                  <a:pt x="3830" y="155"/>
                </a:cubicBezTo>
                <a:cubicBezTo>
                  <a:pt x="3825" y="119"/>
                  <a:pt x="3784" y="101"/>
                  <a:pt x="3757" y="96"/>
                </a:cubicBezTo>
                <a:cubicBezTo>
                  <a:pt x="3542" y="78"/>
                  <a:pt x="3329" y="69"/>
                  <a:pt x="3117" y="69"/>
                </a:cubicBezTo>
                <a:cubicBezTo>
                  <a:pt x="2857" y="69"/>
                  <a:pt x="2598" y="82"/>
                  <a:pt x="2338" y="110"/>
                </a:cubicBezTo>
                <a:cubicBezTo>
                  <a:pt x="2302" y="115"/>
                  <a:pt x="2275" y="133"/>
                  <a:pt x="2266" y="165"/>
                </a:cubicBezTo>
                <a:cubicBezTo>
                  <a:pt x="2179" y="447"/>
                  <a:pt x="2220" y="660"/>
                  <a:pt x="2334" y="897"/>
                </a:cubicBezTo>
                <a:cubicBezTo>
                  <a:pt x="2475" y="997"/>
                  <a:pt x="2602" y="1183"/>
                  <a:pt x="2616" y="1338"/>
                </a:cubicBezTo>
                <a:cubicBezTo>
                  <a:pt x="2629" y="1511"/>
                  <a:pt x="2529" y="1620"/>
                  <a:pt x="2402" y="1665"/>
                </a:cubicBezTo>
                <a:cubicBezTo>
                  <a:pt x="2356" y="1697"/>
                  <a:pt x="2297" y="1724"/>
                  <a:pt x="2220" y="1733"/>
                </a:cubicBezTo>
                <a:lnTo>
                  <a:pt x="2061" y="1756"/>
                </a:lnTo>
                <a:cubicBezTo>
                  <a:pt x="1765" y="1756"/>
                  <a:pt x="1570" y="1588"/>
                  <a:pt x="1683" y="1192"/>
                </a:cubicBezTo>
                <a:cubicBezTo>
                  <a:pt x="1711" y="1106"/>
                  <a:pt x="1788" y="1024"/>
                  <a:pt x="1829" y="938"/>
                </a:cubicBezTo>
                <a:cubicBezTo>
                  <a:pt x="2202" y="146"/>
                  <a:pt x="1188" y="192"/>
                  <a:pt x="688" y="128"/>
                </a:cubicBezTo>
                <a:lnTo>
                  <a:pt x="665" y="128"/>
                </a:lnTo>
                <a:cubicBezTo>
                  <a:pt x="654" y="125"/>
                  <a:pt x="643" y="123"/>
                  <a:pt x="631" y="123"/>
                </a:cubicBezTo>
                <a:cubicBezTo>
                  <a:pt x="581" y="123"/>
                  <a:pt x="533" y="156"/>
                  <a:pt x="533" y="219"/>
                </a:cubicBezTo>
                <a:cubicBezTo>
                  <a:pt x="601" y="4094"/>
                  <a:pt x="510" y="7973"/>
                  <a:pt x="255" y="11838"/>
                </a:cubicBezTo>
                <a:cubicBezTo>
                  <a:pt x="187" y="12934"/>
                  <a:pt x="101" y="14030"/>
                  <a:pt x="5" y="15126"/>
                </a:cubicBezTo>
                <a:cubicBezTo>
                  <a:pt x="1" y="15176"/>
                  <a:pt x="55" y="15222"/>
                  <a:pt x="101" y="15222"/>
                </a:cubicBezTo>
                <a:cubicBezTo>
                  <a:pt x="4244" y="15194"/>
                  <a:pt x="8387" y="15026"/>
                  <a:pt x="12520" y="14712"/>
                </a:cubicBezTo>
                <a:cubicBezTo>
                  <a:pt x="13685" y="14626"/>
                  <a:pt x="14981" y="14690"/>
                  <a:pt x="16145" y="14580"/>
                </a:cubicBezTo>
                <a:cubicBezTo>
                  <a:pt x="16147" y="14580"/>
                  <a:pt x="16149" y="14580"/>
                  <a:pt x="16151" y="14580"/>
                </a:cubicBezTo>
                <a:cubicBezTo>
                  <a:pt x="16180" y="14580"/>
                  <a:pt x="16191" y="14600"/>
                  <a:pt x="16195" y="14600"/>
                </a:cubicBezTo>
                <a:cubicBezTo>
                  <a:pt x="16197" y="14600"/>
                  <a:pt x="16196" y="14594"/>
                  <a:pt x="16195" y="14576"/>
                </a:cubicBezTo>
                <a:cubicBezTo>
                  <a:pt x="15972" y="10892"/>
                  <a:pt x="16277" y="6954"/>
                  <a:pt x="16109" y="3275"/>
                </a:cubicBezTo>
                <a:cubicBezTo>
                  <a:pt x="16036" y="1688"/>
                  <a:pt x="15781" y="155"/>
                  <a:pt x="15781" y="155"/>
                </a:cubicBezTo>
                <a:lnTo>
                  <a:pt x="15740" y="155"/>
                </a:lnTo>
                <a:cubicBezTo>
                  <a:pt x="15567" y="165"/>
                  <a:pt x="15390" y="174"/>
                  <a:pt x="15217" y="183"/>
                </a:cubicBezTo>
                <a:cubicBezTo>
                  <a:pt x="15053" y="174"/>
                  <a:pt x="14890" y="160"/>
                  <a:pt x="14726" y="151"/>
                </a:cubicBezTo>
                <a:cubicBezTo>
                  <a:pt x="14666" y="148"/>
                  <a:pt x="14580" y="129"/>
                  <a:pt x="14503" y="129"/>
                </a:cubicBezTo>
                <a:cubicBezTo>
                  <a:pt x="14458" y="129"/>
                  <a:pt x="14417" y="135"/>
                  <a:pt x="14385" y="155"/>
                </a:cubicBezTo>
                <a:cubicBezTo>
                  <a:pt x="14194" y="278"/>
                  <a:pt x="14289" y="556"/>
                  <a:pt x="14376" y="706"/>
                </a:cubicBezTo>
                <a:cubicBezTo>
                  <a:pt x="14426" y="783"/>
                  <a:pt x="14530" y="851"/>
                  <a:pt x="14558" y="933"/>
                </a:cubicBezTo>
                <a:cubicBezTo>
                  <a:pt x="14635" y="1160"/>
                  <a:pt x="14549" y="1383"/>
                  <a:pt x="14335" y="1461"/>
                </a:cubicBezTo>
                <a:cubicBezTo>
                  <a:pt x="14267" y="1486"/>
                  <a:pt x="14158" y="1513"/>
                  <a:pt x="14058" y="1513"/>
                </a:cubicBezTo>
                <a:cubicBezTo>
                  <a:pt x="13978" y="1513"/>
                  <a:pt x="13904" y="1495"/>
                  <a:pt x="13862" y="1447"/>
                </a:cubicBezTo>
                <a:cubicBezTo>
                  <a:pt x="13730" y="1297"/>
                  <a:pt x="13776" y="1010"/>
                  <a:pt x="13871" y="865"/>
                </a:cubicBezTo>
                <a:cubicBezTo>
                  <a:pt x="14007" y="642"/>
                  <a:pt x="14121" y="433"/>
                  <a:pt x="13980" y="187"/>
                </a:cubicBezTo>
                <a:cubicBezTo>
                  <a:pt x="13967" y="160"/>
                  <a:pt x="13939" y="146"/>
                  <a:pt x="13912" y="146"/>
                </a:cubicBezTo>
                <a:cubicBezTo>
                  <a:pt x="13348" y="151"/>
                  <a:pt x="12793" y="192"/>
                  <a:pt x="12234" y="269"/>
                </a:cubicBezTo>
                <a:cubicBezTo>
                  <a:pt x="12211" y="274"/>
                  <a:pt x="12184" y="301"/>
                  <a:pt x="12179" y="324"/>
                </a:cubicBezTo>
                <a:cubicBezTo>
                  <a:pt x="12152" y="501"/>
                  <a:pt x="12120" y="678"/>
                  <a:pt x="12093" y="856"/>
                </a:cubicBezTo>
                <a:cubicBezTo>
                  <a:pt x="12084" y="901"/>
                  <a:pt x="12111" y="951"/>
                  <a:pt x="12166" y="951"/>
                </a:cubicBezTo>
                <a:cubicBezTo>
                  <a:pt x="12525" y="1165"/>
                  <a:pt x="12502" y="1365"/>
                  <a:pt x="12102" y="1552"/>
                </a:cubicBezTo>
                <a:cubicBezTo>
                  <a:pt x="12054" y="1562"/>
                  <a:pt x="12005" y="1567"/>
                  <a:pt x="11957" y="1567"/>
                </a:cubicBezTo>
                <a:cubicBezTo>
                  <a:pt x="11851" y="1567"/>
                  <a:pt x="11746" y="1542"/>
                  <a:pt x="11643" y="1492"/>
                </a:cubicBezTo>
                <a:cubicBezTo>
                  <a:pt x="11002" y="1015"/>
                  <a:pt x="11715" y="983"/>
                  <a:pt x="11816" y="806"/>
                </a:cubicBezTo>
                <a:cubicBezTo>
                  <a:pt x="11906" y="642"/>
                  <a:pt x="11843" y="392"/>
                  <a:pt x="11806" y="219"/>
                </a:cubicBezTo>
                <a:cubicBezTo>
                  <a:pt x="11802" y="187"/>
                  <a:pt x="11766" y="160"/>
                  <a:pt x="11734" y="160"/>
                </a:cubicBezTo>
                <a:cubicBezTo>
                  <a:pt x="11220" y="178"/>
                  <a:pt x="10706" y="192"/>
                  <a:pt x="10192" y="210"/>
                </a:cubicBezTo>
                <a:cubicBezTo>
                  <a:pt x="10142" y="269"/>
                  <a:pt x="10115" y="333"/>
                  <a:pt x="10092" y="401"/>
                </a:cubicBezTo>
                <a:cubicBezTo>
                  <a:pt x="10083" y="451"/>
                  <a:pt x="10078" y="497"/>
                  <a:pt x="10074" y="547"/>
                </a:cubicBezTo>
                <a:cubicBezTo>
                  <a:pt x="10133" y="760"/>
                  <a:pt x="10328" y="997"/>
                  <a:pt x="10315" y="1197"/>
                </a:cubicBezTo>
                <a:cubicBezTo>
                  <a:pt x="10302" y="1387"/>
                  <a:pt x="10187" y="1466"/>
                  <a:pt x="10055" y="1466"/>
                </a:cubicBezTo>
                <a:cubicBezTo>
                  <a:pt x="10048" y="1466"/>
                  <a:pt x="10040" y="1466"/>
                  <a:pt x="10033" y="1465"/>
                </a:cubicBezTo>
                <a:cubicBezTo>
                  <a:pt x="10007" y="1471"/>
                  <a:pt x="9977" y="1474"/>
                  <a:pt x="9944" y="1474"/>
                </a:cubicBezTo>
                <a:cubicBezTo>
                  <a:pt x="9901" y="1474"/>
                  <a:pt x="9852" y="1469"/>
                  <a:pt x="9801" y="1456"/>
                </a:cubicBezTo>
                <a:cubicBezTo>
                  <a:pt x="9564" y="1411"/>
                  <a:pt x="9469" y="1261"/>
                  <a:pt x="9519" y="1001"/>
                </a:cubicBezTo>
                <a:cubicBezTo>
                  <a:pt x="9542" y="883"/>
                  <a:pt x="9619" y="774"/>
                  <a:pt x="9660" y="660"/>
                </a:cubicBezTo>
                <a:cubicBezTo>
                  <a:pt x="9719" y="492"/>
                  <a:pt x="9733" y="369"/>
                  <a:pt x="9655" y="205"/>
                </a:cubicBezTo>
                <a:cubicBezTo>
                  <a:pt x="9646" y="183"/>
                  <a:pt x="9614" y="169"/>
                  <a:pt x="9587" y="169"/>
                </a:cubicBezTo>
                <a:cubicBezTo>
                  <a:pt x="9151" y="183"/>
                  <a:pt x="8710" y="196"/>
                  <a:pt x="8268" y="210"/>
                </a:cubicBezTo>
                <a:cubicBezTo>
                  <a:pt x="8227" y="210"/>
                  <a:pt x="8187" y="246"/>
                  <a:pt x="8191" y="287"/>
                </a:cubicBezTo>
                <a:cubicBezTo>
                  <a:pt x="8214" y="601"/>
                  <a:pt x="8036" y="778"/>
                  <a:pt x="8305" y="1006"/>
                </a:cubicBezTo>
                <a:cubicBezTo>
                  <a:pt x="8387" y="1074"/>
                  <a:pt x="8573" y="1142"/>
                  <a:pt x="8591" y="1279"/>
                </a:cubicBezTo>
                <a:cubicBezTo>
                  <a:pt x="8635" y="1568"/>
                  <a:pt x="8299" y="1684"/>
                  <a:pt x="8067" y="1684"/>
                </a:cubicBezTo>
                <a:cubicBezTo>
                  <a:pt x="8058" y="1684"/>
                  <a:pt x="8050" y="1684"/>
                  <a:pt x="8041" y="1683"/>
                </a:cubicBezTo>
                <a:cubicBezTo>
                  <a:pt x="7923" y="1679"/>
                  <a:pt x="7673" y="1629"/>
                  <a:pt x="7568" y="1547"/>
                </a:cubicBezTo>
                <a:cubicBezTo>
                  <a:pt x="7282" y="1315"/>
                  <a:pt x="7523" y="1047"/>
                  <a:pt x="7636" y="847"/>
                </a:cubicBezTo>
                <a:cubicBezTo>
                  <a:pt x="7727" y="692"/>
                  <a:pt x="7909" y="292"/>
                  <a:pt x="7677" y="151"/>
                </a:cubicBezTo>
                <a:cubicBezTo>
                  <a:pt x="7634" y="126"/>
                  <a:pt x="7572" y="117"/>
                  <a:pt x="7503" y="117"/>
                </a:cubicBezTo>
                <a:cubicBezTo>
                  <a:pt x="7373" y="117"/>
                  <a:pt x="7219" y="146"/>
                  <a:pt x="7127" y="146"/>
                </a:cubicBezTo>
                <a:cubicBezTo>
                  <a:pt x="6818" y="146"/>
                  <a:pt x="6504" y="142"/>
                  <a:pt x="6190" y="128"/>
                </a:cubicBezTo>
                <a:cubicBezTo>
                  <a:pt x="6149" y="128"/>
                  <a:pt x="6117" y="165"/>
                  <a:pt x="6113" y="205"/>
                </a:cubicBezTo>
                <a:cubicBezTo>
                  <a:pt x="6104" y="406"/>
                  <a:pt x="6090" y="610"/>
                  <a:pt x="6081" y="810"/>
                </a:cubicBezTo>
                <a:cubicBezTo>
                  <a:pt x="6304" y="915"/>
                  <a:pt x="6527" y="1138"/>
                  <a:pt x="6336" y="1392"/>
                </a:cubicBezTo>
                <a:cubicBezTo>
                  <a:pt x="6242" y="1518"/>
                  <a:pt x="6090" y="1569"/>
                  <a:pt x="5936" y="1569"/>
                </a:cubicBezTo>
                <a:cubicBezTo>
                  <a:pt x="5912" y="1569"/>
                  <a:pt x="5887" y="1568"/>
                  <a:pt x="5863" y="1565"/>
                </a:cubicBezTo>
                <a:cubicBezTo>
                  <a:pt x="5848" y="1567"/>
                  <a:pt x="5834" y="1567"/>
                  <a:pt x="5820" y="1567"/>
                </a:cubicBezTo>
                <a:cubicBezTo>
                  <a:pt x="5701" y="1567"/>
                  <a:pt x="5579" y="1518"/>
                  <a:pt x="5490" y="1424"/>
                </a:cubicBezTo>
                <a:cubicBezTo>
                  <a:pt x="5431" y="1361"/>
                  <a:pt x="5381" y="1279"/>
                  <a:pt x="5376" y="1192"/>
                </a:cubicBezTo>
                <a:cubicBezTo>
                  <a:pt x="5372" y="1188"/>
                  <a:pt x="5367" y="1183"/>
                  <a:pt x="5362" y="1179"/>
                </a:cubicBezTo>
                <a:lnTo>
                  <a:pt x="5376" y="1160"/>
                </a:lnTo>
                <a:lnTo>
                  <a:pt x="5376" y="1156"/>
                </a:lnTo>
                <a:cubicBezTo>
                  <a:pt x="5381" y="1083"/>
                  <a:pt x="5412" y="1024"/>
                  <a:pt x="5463" y="979"/>
                </a:cubicBezTo>
                <a:cubicBezTo>
                  <a:pt x="5494" y="942"/>
                  <a:pt x="5535" y="910"/>
                  <a:pt x="5572" y="879"/>
                </a:cubicBezTo>
                <a:cubicBezTo>
                  <a:pt x="5576" y="874"/>
                  <a:pt x="5576" y="874"/>
                  <a:pt x="5581" y="869"/>
                </a:cubicBezTo>
                <a:cubicBezTo>
                  <a:pt x="5590" y="860"/>
                  <a:pt x="5599" y="856"/>
                  <a:pt x="5608" y="847"/>
                </a:cubicBezTo>
                <a:cubicBezTo>
                  <a:pt x="5644" y="815"/>
                  <a:pt x="5681" y="774"/>
                  <a:pt x="5704" y="724"/>
                </a:cubicBezTo>
                <a:cubicBezTo>
                  <a:pt x="5744" y="628"/>
                  <a:pt x="5754" y="519"/>
                  <a:pt x="5749" y="415"/>
                </a:cubicBezTo>
                <a:cubicBezTo>
                  <a:pt x="5735" y="351"/>
                  <a:pt x="5726" y="287"/>
                  <a:pt x="5722" y="219"/>
                </a:cubicBezTo>
                <a:cubicBezTo>
                  <a:pt x="5717" y="210"/>
                  <a:pt x="5717" y="205"/>
                  <a:pt x="5713" y="196"/>
                </a:cubicBezTo>
                <a:cubicBezTo>
                  <a:pt x="5704" y="133"/>
                  <a:pt x="5694" y="74"/>
                  <a:pt x="5690" y="14"/>
                </a:cubicBezTo>
                <a:cubicBezTo>
                  <a:pt x="5681" y="5"/>
                  <a:pt x="5667" y="1"/>
                  <a:pt x="564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68" name="Google Shape;2668;p71"/>
          <p:cNvSpPr/>
          <p:nvPr/>
        </p:nvSpPr>
        <p:spPr>
          <a:xfrm>
            <a:off x="3946625" y="2244600"/>
            <a:ext cx="892615" cy="188241"/>
          </a:xfrm>
          <a:custGeom>
            <a:avLst/>
            <a:gdLst/>
            <a:ahLst/>
            <a:cxnLst/>
            <a:rect l="l" t="t" r="r" b="b"/>
            <a:pathLst>
              <a:path w="15577" h="3285" extrusionOk="0">
                <a:moveTo>
                  <a:pt x="5117" y="1"/>
                </a:moveTo>
                <a:cubicBezTo>
                  <a:pt x="4658" y="19"/>
                  <a:pt x="4198" y="37"/>
                  <a:pt x="3739" y="60"/>
                </a:cubicBezTo>
                <a:cubicBezTo>
                  <a:pt x="3703" y="60"/>
                  <a:pt x="3675" y="83"/>
                  <a:pt x="3662" y="115"/>
                </a:cubicBezTo>
                <a:cubicBezTo>
                  <a:pt x="3607" y="310"/>
                  <a:pt x="3630" y="478"/>
                  <a:pt x="3675" y="674"/>
                </a:cubicBezTo>
                <a:cubicBezTo>
                  <a:pt x="3712" y="824"/>
                  <a:pt x="3753" y="960"/>
                  <a:pt x="3734" y="1110"/>
                </a:cubicBezTo>
                <a:cubicBezTo>
                  <a:pt x="3760" y="1336"/>
                  <a:pt x="3567" y="1574"/>
                  <a:pt x="3346" y="1574"/>
                </a:cubicBezTo>
                <a:cubicBezTo>
                  <a:pt x="3296" y="1574"/>
                  <a:pt x="3244" y="1561"/>
                  <a:pt x="3193" y="1533"/>
                </a:cubicBezTo>
                <a:cubicBezTo>
                  <a:pt x="3152" y="1515"/>
                  <a:pt x="3121" y="1483"/>
                  <a:pt x="3089" y="1447"/>
                </a:cubicBezTo>
                <a:cubicBezTo>
                  <a:pt x="3052" y="1415"/>
                  <a:pt x="3030" y="1379"/>
                  <a:pt x="3030" y="1333"/>
                </a:cubicBezTo>
                <a:cubicBezTo>
                  <a:pt x="3002" y="1261"/>
                  <a:pt x="2998" y="1183"/>
                  <a:pt x="3021" y="1110"/>
                </a:cubicBezTo>
                <a:cubicBezTo>
                  <a:pt x="3066" y="956"/>
                  <a:pt x="3207" y="874"/>
                  <a:pt x="3357" y="847"/>
                </a:cubicBezTo>
                <a:lnTo>
                  <a:pt x="3375" y="838"/>
                </a:lnTo>
                <a:cubicBezTo>
                  <a:pt x="3389" y="824"/>
                  <a:pt x="3393" y="801"/>
                  <a:pt x="3389" y="778"/>
                </a:cubicBezTo>
                <a:cubicBezTo>
                  <a:pt x="3357" y="569"/>
                  <a:pt x="3330" y="360"/>
                  <a:pt x="3298" y="155"/>
                </a:cubicBezTo>
                <a:cubicBezTo>
                  <a:pt x="3293" y="119"/>
                  <a:pt x="3252" y="101"/>
                  <a:pt x="3225" y="96"/>
                </a:cubicBezTo>
                <a:cubicBezTo>
                  <a:pt x="3010" y="78"/>
                  <a:pt x="2797" y="69"/>
                  <a:pt x="2585" y="69"/>
                </a:cubicBezTo>
                <a:cubicBezTo>
                  <a:pt x="2325" y="69"/>
                  <a:pt x="2066" y="82"/>
                  <a:pt x="1806" y="110"/>
                </a:cubicBezTo>
                <a:cubicBezTo>
                  <a:pt x="1770" y="115"/>
                  <a:pt x="1743" y="133"/>
                  <a:pt x="1734" y="165"/>
                </a:cubicBezTo>
                <a:cubicBezTo>
                  <a:pt x="1647" y="447"/>
                  <a:pt x="1688" y="660"/>
                  <a:pt x="1802" y="897"/>
                </a:cubicBezTo>
                <a:cubicBezTo>
                  <a:pt x="1943" y="997"/>
                  <a:pt x="2070" y="1183"/>
                  <a:pt x="2084" y="1338"/>
                </a:cubicBezTo>
                <a:cubicBezTo>
                  <a:pt x="2097" y="1511"/>
                  <a:pt x="1997" y="1620"/>
                  <a:pt x="1870" y="1665"/>
                </a:cubicBezTo>
                <a:cubicBezTo>
                  <a:pt x="1824" y="1697"/>
                  <a:pt x="1765" y="1724"/>
                  <a:pt x="1688" y="1733"/>
                </a:cubicBezTo>
                <a:lnTo>
                  <a:pt x="1529" y="1756"/>
                </a:lnTo>
                <a:cubicBezTo>
                  <a:pt x="1233" y="1756"/>
                  <a:pt x="1038" y="1588"/>
                  <a:pt x="1151" y="1192"/>
                </a:cubicBezTo>
                <a:cubicBezTo>
                  <a:pt x="1179" y="1106"/>
                  <a:pt x="1256" y="1024"/>
                  <a:pt x="1297" y="938"/>
                </a:cubicBezTo>
                <a:cubicBezTo>
                  <a:pt x="1670" y="146"/>
                  <a:pt x="656" y="192"/>
                  <a:pt x="156" y="128"/>
                </a:cubicBezTo>
                <a:lnTo>
                  <a:pt x="133" y="128"/>
                </a:lnTo>
                <a:cubicBezTo>
                  <a:pt x="122" y="125"/>
                  <a:pt x="111" y="123"/>
                  <a:pt x="99" y="123"/>
                </a:cubicBezTo>
                <a:cubicBezTo>
                  <a:pt x="49" y="123"/>
                  <a:pt x="1" y="156"/>
                  <a:pt x="1" y="219"/>
                </a:cubicBezTo>
                <a:cubicBezTo>
                  <a:pt x="19" y="1238"/>
                  <a:pt x="24" y="2261"/>
                  <a:pt x="19" y="3284"/>
                </a:cubicBezTo>
                <a:lnTo>
                  <a:pt x="15577" y="3284"/>
                </a:lnTo>
                <a:cubicBezTo>
                  <a:pt x="15577" y="3280"/>
                  <a:pt x="15577" y="3280"/>
                  <a:pt x="15577" y="3275"/>
                </a:cubicBezTo>
                <a:cubicBezTo>
                  <a:pt x="15504" y="1688"/>
                  <a:pt x="15249" y="155"/>
                  <a:pt x="15249" y="155"/>
                </a:cubicBezTo>
                <a:lnTo>
                  <a:pt x="15208" y="155"/>
                </a:lnTo>
                <a:cubicBezTo>
                  <a:pt x="15035" y="165"/>
                  <a:pt x="14858" y="174"/>
                  <a:pt x="14685" y="183"/>
                </a:cubicBezTo>
                <a:cubicBezTo>
                  <a:pt x="14521" y="174"/>
                  <a:pt x="14358" y="160"/>
                  <a:pt x="14194" y="151"/>
                </a:cubicBezTo>
                <a:cubicBezTo>
                  <a:pt x="14134" y="148"/>
                  <a:pt x="14048" y="129"/>
                  <a:pt x="13971" y="129"/>
                </a:cubicBezTo>
                <a:cubicBezTo>
                  <a:pt x="13926" y="129"/>
                  <a:pt x="13885" y="135"/>
                  <a:pt x="13853" y="155"/>
                </a:cubicBezTo>
                <a:cubicBezTo>
                  <a:pt x="13662" y="278"/>
                  <a:pt x="13757" y="556"/>
                  <a:pt x="13844" y="706"/>
                </a:cubicBezTo>
                <a:cubicBezTo>
                  <a:pt x="13894" y="783"/>
                  <a:pt x="13998" y="851"/>
                  <a:pt x="14026" y="933"/>
                </a:cubicBezTo>
                <a:cubicBezTo>
                  <a:pt x="14103" y="1160"/>
                  <a:pt x="14017" y="1383"/>
                  <a:pt x="13803" y="1461"/>
                </a:cubicBezTo>
                <a:cubicBezTo>
                  <a:pt x="13735" y="1486"/>
                  <a:pt x="13626" y="1513"/>
                  <a:pt x="13526" y="1513"/>
                </a:cubicBezTo>
                <a:cubicBezTo>
                  <a:pt x="13446" y="1513"/>
                  <a:pt x="13372" y="1495"/>
                  <a:pt x="13330" y="1447"/>
                </a:cubicBezTo>
                <a:cubicBezTo>
                  <a:pt x="13198" y="1297"/>
                  <a:pt x="13244" y="1010"/>
                  <a:pt x="13339" y="865"/>
                </a:cubicBezTo>
                <a:cubicBezTo>
                  <a:pt x="13475" y="642"/>
                  <a:pt x="13589" y="433"/>
                  <a:pt x="13448" y="187"/>
                </a:cubicBezTo>
                <a:cubicBezTo>
                  <a:pt x="13435" y="160"/>
                  <a:pt x="13407" y="146"/>
                  <a:pt x="13380" y="146"/>
                </a:cubicBezTo>
                <a:cubicBezTo>
                  <a:pt x="12816" y="151"/>
                  <a:pt x="12261" y="192"/>
                  <a:pt x="11702" y="269"/>
                </a:cubicBezTo>
                <a:cubicBezTo>
                  <a:pt x="11679" y="274"/>
                  <a:pt x="11652" y="301"/>
                  <a:pt x="11647" y="324"/>
                </a:cubicBezTo>
                <a:cubicBezTo>
                  <a:pt x="11620" y="501"/>
                  <a:pt x="11588" y="678"/>
                  <a:pt x="11561" y="856"/>
                </a:cubicBezTo>
                <a:cubicBezTo>
                  <a:pt x="11552" y="901"/>
                  <a:pt x="11579" y="951"/>
                  <a:pt x="11634" y="951"/>
                </a:cubicBezTo>
                <a:cubicBezTo>
                  <a:pt x="11993" y="1165"/>
                  <a:pt x="11970" y="1365"/>
                  <a:pt x="11570" y="1552"/>
                </a:cubicBezTo>
                <a:cubicBezTo>
                  <a:pt x="11522" y="1562"/>
                  <a:pt x="11473" y="1567"/>
                  <a:pt x="11425" y="1567"/>
                </a:cubicBezTo>
                <a:cubicBezTo>
                  <a:pt x="11319" y="1567"/>
                  <a:pt x="11214" y="1542"/>
                  <a:pt x="11111" y="1492"/>
                </a:cubicBezTo>
                <a:cubicBezTo>
                  <a:pt x="10470" y="1015"/>
                  <a:pt x="11183" y="983"/>
                  <a:pt x="11284" y="806"/>
                </a:cubicBezTo>
                <a:cubicBezTo>
                  <a:pt x="11374" y="642"/>
                  <a:pt x="11311" y="392"/>
                  <a:pt x="11274" y="219"/>
                </a:cubicBezTo>
                <a:cubicBezTo>
                  <a:pt x="11270" y="187"/>
                  <a:pt x="11234" y="160"/>
                  <a:pt x="11202" y="160"/>
                </a:cubicBezTo>
                <a:cubicBezTo>
                  <a:pt x="10688" y="178"/>
                  <a:pt x="10174" y="192"/>
                  <a:pt x="9660" y="210"/>
                </a:cubicBezTo>
                <a:cubicBezTo>
                  <a:pt x="9610" y="269"/>
                  <a:pt x="9583" y="333"/>
                  <a:pt x="9560" y="401"/>
                </a:cubicBezTo>
                <a:cubicBezTo>
                  <a:pt x="9551" y="451"/>
                  <a:pt x="9546" y="497"/>
                  <a:pt x="9542" y="547"/>
                </a:cubicBezTo>
                <a:cubicBezTo>
                  <a:pt x="9601" y="760"/>
                  <a:pt x="9796" y="997"/>
                  <a:pt x="9783" y="1197"/>
                </a:cubicBezTo>
                <a:cubicBezTo>
                  <a:pt x="9770" y="1387"/>
                  <a:pt x="9655" y="1466"/>
                  <a:pt x="9523" y="1466"/>
                </a:cubicBezTo>
                <a:cubicBezTo>
                  <a:pt x="9516" y="1466"/>
                  <a:pt x="9508" y="1466"/>
                  <a:pt x="9501" y="1465"/>
                </a:cubicBezTo>
                <a:cubicBezTo>
                  <a:pt x="9475" y="1471"/>
                  <a:pt x="9445" y="1474"/>
                  <a:pt x="9412" y="1474"/>
                </a:cubicBezTo>
                <a:cubicBezTo>
                  <a:pt x="9369" y="1474"/>
                  <a:pt x="9320" y="1469"/>
                  <a:pt x="9269" y="1456"/>
                </a:cubicBezTo>
                <a:cubicBezTo>
                  <a:pt x="9032" y="1411"/>
                  <a:pt x="8937" y="1261"/>
                  <a:pt x="8987" y="1001"/>
                </a:cubicBezTo>
                <a:cubicBezTo>
                  <a:pt x="9010" y="883"/>
                  <a:pt x="9087" y="774"/>
                  <a:pt x="9128" y="660"/>
                </a:cubicBezTo>
                <a:cubicBezTo>
                  <a:pt x="9187" y="492"/>
                  <a:pt x="9201" y="369"/>
                  <a:pt x="9123" y="205"/>
                </a:cubicBezTo>
                <a:cubicBezTo>
                  <a:pt x="9114" y="183"/>
                  <a:pt x="9082" y="169"/>
                  <a:pt x="9055" y="169"/>
                </a:cubicBezTo>
                <a:cubicBezTo>
                  <a:pt x="8619" y="183"/>
                  <a:pt x="8178" y="196"/>
                  <a:pt x="7736" y="210"/>
                </a:cubicBezTo>
                <a:cubicBezTo>
                  <a:pt x="7695" y="210"/>
                  <a:pt x="7655" y="246"/>
                  <a:pt x="7659" y="287"/>
                </a:cubicBezTo>
                <a:cubicBezTo>
                  <a:pt x="7682" y="601"/>
                  <a:pt x="7504" y="778"/>
                  <a:pt x="7773" y="1006"/>
                </a:cubicBezTo>
                <a:cubicBezTo>
                  <a:pt x="7855" y="1074"/>
                  <a:pt x="8041" y="1142"/>
                  <a:pt x="8059" y="1279"/>
                </a:cubicBezTo>
                <a:cubicBezTo>
                  <a:pt x="8103" y="1568"/>
                  <a:pt x="7767" y="1684"/>
                  <a:pt x="7535" y="1684"/>
                </a:cubicBezTo>
                <a:cubicBezTo>
                  <a:pt x="7526" y="1684"/>
                  <a:pt x="7518" y="1684"/>
                  <a:pt x="7509" y="1683"/>
                </a:cubicBezTo>
                <a:cubicBezTo>
                  <a:pt x="7391" y="1679"/>
                  <a:pt x="7141" y="1629"/>
                  <a:pt x="7036" y="1547"/>
                </a:cubicBezTo>
                <a:cubicBezTo>
                  <a:pt x="6750" y="1315"/>
                  <a:pt x="6991" y="1047"/>
                  <a:pt x="7104" y="847"/>
                </a:cubicBezTo>
                <a:cubicBezTo>
                  <a:pt x="7195" y="692"/>
                  <a:pt x="7377" y="292"/>
                  <a:pt x="7145" y="151"/>
                </a:cubicBezTo>
                <a:cubicBezTo>
                  <a:pt x="7102" y="126"/>
                  <a:pt x="7040" y="117"/>
                  <a:pt x="6971" y="117"/>
                </a:cubicBezTo>
                <a:cubicBezTo>
                  <a:pt x="6841" y="117"/>
                  <a:pt x="6687" y="146"/>
                  <a:pt x="6595" y="146"/>
                </a:cubicBezTo>
                <a:cubicBezTo>
                  <a:pt x="6286" y="146"/>
                  <a:pt x="5972" y="142"/>
                  <a:pt x="5658" y="128"/>
                </a:cubicBezTo>
                <a:cubicBezTo>
                  <a:pt x="5617" y="128"/>
                  <a:pt x="5585" y="165"/>
                  <a:pt x="5581" y="205"/>
                </a:cubicBezTo>
                <a:cubicBezTo>
                  <a:pt x="5572" y="406"/>
                  <a:pt x="5558" y="610"/>
                  <a:pt x="5549" y="810"/>
                </a:cubicBezTo>
                <a:cubicBezTo>
                  <a:pt x="5772" y="915"/>
                  <a:pt x="5995" y="1138"/>
                  <a:pt x="5804" y="1392"/>
                </a:cubicBezTo>
                <a:cubicBezTo>
                  <a:pt x="5710" y="1518"/>
                  <a:pt x="5558" y="1569"/>
                  <a:pt x="5404" y="1569"/>
                </a:cubicBezTo>
                <a:cubicBezTo>
                  <a:pt x="5380" y="1569"/>
                  <a:pt x="5355" y="1568"/>
                  <a:pt x="5331" y="1565"/>
                </a:cubicBezTo>
                <a:cubicBezTo>
                  <a:pt x="5316" y="1567"/>
                  <a:pt x="5302" y="1567"/>
                  <a:pt x="5288" y="1567"/>
                </a:cubicBezTo>
                <a:cubicBezTo>
                  <a:pt x="5169" y="1567"/>
                  <a:pt x="5047" y="1518"/>
                  <a:pt x="4958" y="1424"/>
                </a:cubicBezTo>
                <a:cubicBezTo>
                  <a:pt x="4899" y="1361"/>
                  <a:pt x="4849" y="1279"/>
                  <a:pt x="4844" y="1192"/>
                </a:cubicBezTo>
                <a:cubicBezTo>
                  <a:pt x="4840" y="1188"/>
                  <a:pt x="4835" y="1183"/>
                  <a:pt x="4830" y="1179"/>
                </a:cubicBezTo>
                <a:lnTo>
                  <a:pt x="4844" y="1160"/>
                </a:lnTo>
                <a:lnTo>
                  <a:pt x="4844" y="1156"/>
                </a:lnTo>
                <a:cubicBezTo>
                  <a:pt x="4849" y="1083"/>
                  <a:pt x="4880" y="1024"/>
                  <a:pt x="4931" y="979"/>
                </a:cubicBezTo>
                <a:cubicBezTo>
                  <a:pt x="4962" y="942"/>
                  <a:pt x="5003" y="910"/>
                  <a:pt x="5040" y="879"/>
                </a:cubicBezTo>
                <a:cubicBezTo>
                  <a:pt x="5044" y="874"/>
                  <a:pt x="5044" y="874"/>
                  <a:pt x="5049" y="869"/>
                </a:cubicBezTo>
                <a:cubicBezTo>
                  <a:pt x="5058" y="860"/>
                  <a:pt x="5067" y="856"/>
                  <a:pt x="5076" y="847"/>
                </a:cubicBezTo>
                <a:cubicBezTo>
                  <a:pt x="5112" y="815"/>
                  <a:pt x="5149" y="774"/>
                  <a:pt x="5172" y="724"/>
                </a:cubicBezTo>
                <a:cubicBezTo>
                  <a:pt x="5212" y="628"/>
                  <a:pt x="5222" y="519"/>
                  <a:pt x="5217" y="415"/>
                </a:cubicBezTo>
                <a:cubicBezTo>
                  <a:pt x="5203" y="351"/>
                  <a:pt x="5194" y="287"/>
                  <a:pt x="5190" y="219"/>
                </a:cubicBezTo>
                <a:cubicBezTo>
                  <a:pt x="5185" y="210"/>
                  <a:pt x="5185" y="205"/>
                  <a:pt x="5181" y="196"/>
                </a:cubicBezTo>
                <a:cubicBezTo>
                  <a:pt x="5172" y="133"/>
                  <a:pt x="5162" y="74"/>
                  <a:pt x="5158" y="14"/>
                </a:cubicBezTo>
                <a:cubicBezTo>
                  <a:pt x="5149" y="5"/>
                  <a:pt x="5135" y="1"/>
                  <a:pt x="5117" y="1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69" name="Google Shape;2669;p71"/>
          <p:cNvSpPr/>
          <p:nvPr/>
        </p:nvSpPr>
        <p:spPr>
          <a:xfrm>
            <a:off x="3911440" y="2239670"/>
            <a:ext cx="937712" cy="882185"/>
          </a:xfrm>
          <a:custGeom>
            <a:avLst/>
            <a:gdLst/>
            <a:ahLst/>
            <a:cxnLst/>
            <a:rect l="l" t="t" r="r" b="b"/>
            <a:pathLst>
              <a:path w="16364" h="15395" extrusionOk="0">
                <a:moveTo>
                  <a:pt x="5695" y="173"/>
                </a:moveTo>
                <a:cubicBezTo>
                  <a:pt x="5699" y="210"/>
                  <a:pt x="5708" y="251"/>
                  <a:pt x="5713" y="291"/>
                </a:cubicBezTo>
                <a:cubicBezTo>
                  <a:pt x="5717" y="301"/>
                  <a:pt x="5717" y="310"/>
                  <a:pt x="5722" y="319"/>
                </a:cubicBezTo>
                <a:cubicBezTo>
                  <a:pt x="5726" y="378"/>
                  <a:pt x="5736" y="432"/>
                  <a:pt x="5745" y="482"/>
                </a:cubicBezTo>
                <a:lnTo>
                  <a:pt x="5749" y="510"/>
                </a:lnTo>
                <a:cubicBezTo>
                  <a:pt x="5754" y="614"/>
                  <a:pt x="5740" y="701"/>
                  <a:pt x="5708" y="774"/>
                </a:cubicBezTo>
                <a:cubicBezTo>
                  <a:pt x="5695" y="805"/>
                  <a:pt x="5676" y="833"/>
                  <a:pt x="5640" y="864"/>
                </a:cubicBezTo>
                <a:cubicBezTo>
                  <a:pt x="5626" y="874"/>
                  <a:pt x="5613" y="883"/>
                  <a:pt x="5604" y="892"/>
                </a:cubicBezTo>
                <a:lnTo>
                  <a:pt x="5585" y="915"/>
                </a:lnTo>
                <a:cubicBezTo>
                  <a:pt x="5554" y="942"/>
                  <a:pt x="5517" y="969"/>
                  <a:pt x="5490" y="1005"/>
                </a:cubicBezTo>
                <a:cubicBezTo>
                  <a:pt x="5426" y="1060"/>
                  <a:pt x="5385" y="1133"/>
                  <a:pt x="5376" y="1215"/>
                </a:cubicBezTo>
                <a:lnTo>
                  <a:pt x="5340" y="1265"/>
                </a:lnTo>
                <a:lnTo>
                  <a:pt x="5376" y="1310"/>
                </a:lnTo>
                <a:cubicBezTo>
                  <a:pt x="5390" y="1401"/>
                  <a:pt x="5440" y="1492"/>
                  <a:pt x="5517" y="1569"/>
                </a:cubicBezTo>
                <a:cubicBezTo>
                  <a:pt x="5621" y="1677"/>
                  <a:pt x="5762" y="1739"/>
                  <a:pt x="5907" y="1739"/>
                </a:cubicBezTo>
                <a:cubicBezTo>
                  <a:pt x="5921" y="1739"/>
                  <a:pt x="5935" y="1739"/>
                  <a:pt x="5949" y="1738"/>
                </a:cubicBezTo>
                <a:cubicBezTo>
                  <a:pt x="5972" y="1739"/>
                  <a:pt x="5994" y="1740"/>
                  <a:pt x="6015" y="1740"/>
                </a:cubicBezTo>
                <a:cubicBezTo>
                  <a:pt x="6218" y="1740"/>
                  <a:pt x="6388" y="1664"/>
                  <a:pt x="6490" y="1528"/>
                </a:cubicBezTo>
                <a:cubicBezTo>
                  <a:pt x="6568" y="1424"/>
                  <a:pt x="6595" y="1306"/>
                  <a:pt x="6568" y="1192"/>
                </a:cubicBezTo>
                <a:cubicBezTo>
                  <a:pt x="6536" y="1060"/>
                  <a:pt x="6418" y="933"/>
                  <a:pt x="6254" y="842"/>
                </a:cubicBezTo>
                <a:lnTo>
                  <a:pt x="6286" y="301"/>
                </a:lnTo>
                <a:cubicBezTo>
                  <a:pt x="6622" y="310"/>
                  <a:pt x="6927" y="314"/>
                  <a:pt x="7213" y="314"/>
                </a:cubicBezTo>
                <a:cubicBezTo>
                  <a:pt x="7259" y="314"/>
                  <a:pt x="7314" y="310"/>
                  <a:pt x="7373" y="301"/>
                </a:cubicBezTo>
                <a:cubicBezTo>
                  <a:pt x="7435" y="296"/>
                  <a:pt x="7513" y="288"/>
                  <a:pt x="7582" y="288"/>
                </a:cubicBezTo>
                <a:cubicBezTo>
                  <a:pt x="7639" y="288"/>
                  <a:pt x="7689" y="293"/>
                  <a:pt x="7718" y="310"/>
                </a:cubicBezTo>
                <a:cubicBezTo>
                  <a:pt x="7873" y="405"/>
                  <a:pt x="7741" y="728"/>
                  <a:pt x="7646" y="887"/>
                </a:cubicBezTo>
                <a:cubicBezTo>
                  <a:pt x="7632" y="915"/>
                  <a:pt x="7614" y="946"/>
                  <a:pt x="7595" y="974"/>
                </a:cubicBezTo>
                <a:cubicBezTo>
                  <a:pt x="7473" y="1165"/>
                  <a:pt x="7291" y="1451"/>
                  <a:pt x="7600" y="1697"/>
                </a:cubicBezTo>
                <a:cubicBezTo>
                  <a:pt x="7732" y="1801"/>
                  <a:pt x="8014" y="1847"/>
                  <a:pt x="8123" y="1851"/>
                </a:cubicBezTo>
                <a:cubicBezTo>
                  <a:pt x="8135" y="1852"/>
                  <a:pt x="8147" y="1852"/>
                  <a:pt x="8160" y="1852"/>
                </a:cubicBezTo>
                <a:cubicBezTo>
                  <a:pt x="8336" y="1852"/>
                  <a:pt x="8550" y="1792"/>
                  <a:pt x="8673" y="1660"/>
                </a:cubicBezTo>
                <a:cubicBezTo>
                  <a:pt x="8751" y="1574"/>
                  <a:pt x="8778" y="1469"/>
                  <a:pt x="8764" y="1356"/>
                </a:cubicBezTo>
                <a:cubicBezTo>
                  <a:pt x="8741" y="1215"/>
                  <a:pt x="8614" y="1133"/>
                  <a:pt x="8519" y="1074"/>
                </a:cubicBezTo>
                <a:cubicBezTo>
                  <a:pt x="8491" y="1055"/>
                  <a:pt x="8464" y="1037"/>
                  <a:pt x="8446" y="1024"/>
                </a:cubicBezTo>
                <a:cubicBezTo>
                  <a:pt x="8300" y="905"/>
                  <a:pt x="8319" y="814"/>
                  <a:pt x="8341" y="655"/>
                </a:cubicBezTo>
                <a:cubicBezTo>
                  <a:pt x="8355" y="578"/>
                  <a:pt x="8369" y="487"/>
                  <a:pt x="8364" y="382"/>
                </a:cubicBezTo>
                <a:lnTo>
                  <a:pt x="9669" y="342"/>
                </a:lnTo>
                <a:lnTo>
                  <a:pt x="9669" y="342"/>
                </a:lnTo>
                <a:cubicBezTo>
                  <a:pt x="9728" y="473"/>
                  <a:pt x="9715" y="573"/>
                  <a:pt x="9665" y="714"/>
                </a:cubicBezTo>
                <a:cubicBezTo>
                  <a:pt x="9651" y="755"/>
                  <a:pt x="9628" y="796"/>
                  <a:pt x="9606" y="842"/>
                </a:cubicBezTo>
                <a:cubicBezTo>
                  <a:pt x="9569" y="915"/>
                  <a:pt x="9533" y="987"/>
                  <a:pt x="9519" y="1069"/>
                </a:cubicBezTo>
                <a:cubicBezTo>
                  <a:pt x="9460" y="1374"/>
                  <a:pt x="9583" y="1574"/>
                  <a:pt x="9865" y="1628"/>
                </a:cubicBezTo>
                <a:cubicBezTo>
                  <a:pt x="9918" y="1640"/>
                  <a:pt x="9967" y="1646"/>
                  <a:pt x="10012" y="1646"/>
                </a:cubicBezTo>
                <a:cubicBezTo>
                  <a:pt x="10052" y="1646"/>
                  <a:pt x="10090" y="1642"/>
                  <a:pt x="10124" y="1633"/>
                </a:cubicBezTo>
                <a:cubicBezTo>
                  <a:pt x="10131" y="1633"/>
                  <a:pt x="10138" y="1634"/>
                  <a:pt x="10144" y="1634"/>
                </a:cubicBezTo>
                <a:cubicBezTo>
                  <a:pt x="10231" y="1634"/>
                  <a:pt x="10306" y="1606"/>
                  <a:pt x="10365" y="1556"/>
                </a:cubicBezTo>
                <a:cubicBezTo>
                  <a:pt x="10415" y="1515"/>
                  <a:pt x="10474" y="1433"/>
                  <a:pt x="10483" y="1287"/>
                </a:cubicBezTo>
                <a:cubicBezTo>
                  <a:pt x="10492" y="1142"/>
                  <a:pt x="10420" y="996"/>
                  <a:pt x="10347" y="855"/>
                </a:cubicBezTo>
                <a:cubicBezTo>
                  <a:pt x="10306" y="774"/>
                  <a:pt x="10269" y="696"/>
                  <a:pt x="10247" y="623"/>
                </a:cubicBezTo>
                <a:cubicBezTo>
                  <a:pt x="10251" y="587"/>
                  <a:pt x="10256" y="546"/>
                  <a:pt x="10260" y="505"/>
                </a:cubicBezTo>
                <a:cubicBezTo>
                  <a:pt x="10279" y="455"/>
                  <a:pt x="10297" y="414"/>
                  <a:pt x="10320" y="382"/>
                </a:cubicBezTo>
                <a:lnTo>
                  <a:pt x="11811" y="332"/>
                </a:lnTo>
                <a:lnTo>
                  <a:pt x="11816" y="369"/>
                </a:lnTo>
                <a:cubicBezTo>
                  <a:pt x="11848" y="523"/>
                  <a:pt x="11888" y="728"/>
                  <a:pt x="11825" y="846"/>
                </a:cubicBezTo>
                <a:cubicBezTo>
                  <a:pt x="11811" y="878"/>
                  <a:pt x="11729" y="915"/>
                  <a:pt x="11670" y="946"/>
                </a:cubicBezTo>
                <a:cubicBezTo>
                  <a:pt x="11538" y="1010"/>
                  <a:pt x="11393" y="1083"/>
                  <a:pt x="11379" y="1233"/>
                </a:cubicBezTo>
                <a:cubicBezTo>
                  <a:pt x="11365" y="1356"/>
                  <a:pt x="11461" y="1488"/>
                  <a:pt x="11675" y="1647"/>
                </a:cubicBezTo>
                <a:lnTo>
                  <a:pt x="11688" y="1656"/>
                </a:lnTo>
                <a:cubicBezTo>
                  <a:pt x="11799" y="1711"/>
                  <a:pt x="11916" y="1737"/>
                  <a:pt x="12035" y="1737"/>
                </a:cubicBezTo>
                <a:cubicBezTo>
                  <a:pt x="12092" y="1737"/>
                  <a:pt x="12149" y="1731"/>
                  <a:pt x="12207" y="1719"/>
                </a:cubicBezTo>
                <a:lnTo>
                  <a:pt x="12220" y="1710"/>
                </a:lnTo>
                <a:cubicBezTo>
                  <a:pt x="12461" y="1601"/>
                  <a:pt x="12580" y="1478"/>
                  <a:pt x="12589" y="1342"/>
                </a:cubicBezTo>
                <a:cubicBezTo>
                  <a:pt x="12593" y="1210"/>
                  <a:pt x="12498" y="1087"/>
                  <a:pt x="12293" y="965"/>
                </a:cubicBezTo>
                <a:lnTo>
                  <a:pt x="12275" y="951"/>
                </a:lnTo>
                <a:lnTo>
                  <a:pt x="12261" y="951"/>
                </a:lnTo>
                <a:lnTo>
                  <a:pt x="12343" y="437"/>
                </a:lnTo>
                <a:cubicBezTo>
                  <a:pt x="12893" y="360"/>
                  <a:pt x="13448" y="323"/>
                  <a:pt x="13989" y="319"/>
                </a:cubicBezTo>
                <a:lnTo>
                  <a:pt x="13989" y="319"/>
                </a:lnTo>
                <a:cubicBezTo>
                  <a:pt x="14103" y="519"/>
                  <a:pt x="14012" y="696"/>
                  <a:pt x="13880" y="905"/>
                </a:cubicBezTo>
                <a:cubicBezTo>
                  <a:pt x="13776" y="1074"/>
                  <a:pt x="13712" y="1401"/>
                  <a:pt x="13880" y="1588"/>
                </a:cubicBezTo>
                <a:cubicBezTo>
                  <a:pt x="13945" y="1660"/>
                  <a:pt x="14046" y="1682"/>
                  <a:pt x="14144" y="1682"/>
                </a:cubicBezTo>
                <a:cubicBezTo>
                  <a:pt x="14292" y="1682"/>
                  <a:pt x="14436" y="1631"/>
                  <a:pt x="14444" y="1628"/>
                </a:cubicBezTo>
                <a:cubicBezTo>
                  <a:pt x="14703" y="1538"/>
                  <a:pt x="14817" y="1269"/>
                  <a:pt x="14722" y="992"/>
                </a:cubicBezTo>
                <a:cubicBezTo>
                  <a:pt x="14699" y="928"/>
                  <a:pt x="14649" y="878"/>
                  <a:pt x="14608" y="833"/>
                </a:cubicBezTo>
                <a:cubicBezTo>
                  <a:pt x="14576" y="801"/>
                  <a:pt x="14549" y="774"/>
                  <a:pt x="14535" y="746"/>
                </a:cubicBezTo>
                <a:cubicBezTo>
                  <a:pt x="14517" y="714"/>
                  <a:pt x="14353" y="419"/>
                  <a:pt x="14517" y="314"/>
                </a:cubicBezTo>
                <a:cubicBezTo>
                  <a:pt x="14532" y="305"/>
                  <a:pt x="14557" y="302"/>
                  <a:pt x="14586" y="302"/>
                </a:cubicBezTo>
                <a:cubicBezTo>
                  <a:pt x="14628" y="302"/>
                  <a:pt x="14679" y="309"/>
                  <a:pt x="14717" y="314"/>
                </a:cubicBezTo>
                <a:cubicBezTo>
                  <a:pt x="14749" y="319"/>
                  <a:pt x="14776" y="323"/>
                  <a:pt x="14803" y="323"/>
                </a:cubicBezTo>
                <a:lnTo>
                  <a:pt x="15299" y="355"/>
                </a:lnTo>
                <a:lnTo>
                  <a:pt x="15790" y="328"/>
                </a:lnTo>
                <a:cubicBezTo>
                  <a:pt x="15840" y="655"/>
                  <a:pt x="16045" y="2001"/>
                  <a:pt x="16109" y="3366"/>
                </a:cubicBezTo>
                <a:cubicBezTo>
                  <a:pt x="16186" y="5103"/>
                  <a:pt x="16159" y="6926"/>
                  <a:pt x="16136" y="8695"/>
                </a:cubicBezTo>
                <a:cubicBezTo>
                  <a:pt x="16104" y="10646"/>
                  <a:pt x="16077" y="12661"/>
                  <a:pt x="16191" y="14580"/>
                </a:cubicBezTo>
                <a:cubicBezTo>
                  <a:pt x="15581" y="14635"/>
                  <a:pt x="14926" y="14648"/>
                  <a:pt x="14290" y="14657"/>
                </a:cubicBezTo>
                <a:cubicBezTo>
                  <a:pt x="13726" y="14662"/>
                  <a:pt x="13144" y="14671"/>
                  <a:pt x="12598" y="14712"/>
                </a:cubicBezTo>
                <a:cubicBezTo>
                  <a:pt x="8500" y="15021"/>
                  <a:pt x="4326" y="15194"/>
                  <a:pt x="187" y="15221"/>
                </a:cubicBezTo>
                <a:cubicBezTo>
                  <a:pt x="183" y="15221"/>
                  <a:pt x="178" y="15217"/>
                  <a:pt x="174" y="15217"/>
                </a:cubicBezTo>
                <a:cubicBezTo>
                  <a:pt x="274" y="14112"/>
                  <a:pt x="356" y="13007"/>
                  <a:pt x="428" y="11929"/>
                </a:cubicBezTo>
                <a:cubicBezTo>
                  <a:pt x="679" y="8091"/>
                  <a:pt x="774" y="4175"/>
                  <a:pt x="706" y="301"/>
                </a:cubicBezTo>
                <a:lnTo>
                  <a:pt x="706" y="296"/>
                </a:lnTo>
                <a:cubicBezTo>
                  <a:pt x="709" y="296"/>
                  <a:pt x="712" y="294"/>
                  <a:pt x="716" y="294"/>
                </a:cubicBezTo>
                <a:cubicBezTo>
                  <a:pt x="718" y="294"/>
                  <a:pt x="721" y="295"/>
                  <a:pt x="724" y="296"/>
                </a:cubicBezTo>
                <a:lnTo>
                  <a:pt x="742" y="301"/>
                </a:lnTo>
                <a:lnTo>
                  <a:pt x="765" y="296"/>
                </a:lnTo>
                <a:cubicBezTo>
                  <a:pt x="833" y="305"/>
                  <a:pt x="910" y="310"/>
                  <a:pt x="992" y="319"/>
                </a:cubicBezTo>
                <a:cubicBezTo>
                  <a:pt x="1315" y="346"/>
                  <a:pt x="1761" y="382"/>
                  <a:pt x="1879" y="587"/>
                </a:cubicBezTo>
                <a:cubicBezTo>
                  <a:pt x="1934" y="683"/>
                  <a:pt x="1920" y="814"/>
                  <a:pt x="1838" y="987"/>
                </a:cubicBezTo>
                <a:cubicBezTo>
                  <a:pt x="1825" y="1015"/>
                  <a:pt x="1802" y="1046"/>
                  <a:pt x="1784" y="1078"/>
                </a:cubicBezTo>
                <a:cubicBezTo>
                  <a:pt x="1747" y="1133"/>
                  <a:pt x="1711" y="1187"/>
                  <a:pt x="1688" y="1251"/>
                </a:cubicBezTo>
                <a:cubicBezTo>
                  <a:pt x="1629" y="1465"/>
                  <a:pt x="1643" y="1633"/>
                  <a:pt x="1734" y="1756"/>
                </a:cubicBezTo>
                <a:cubicBezTo>
                  <a:pt x="1820" y="1865"/>
                  <a:pt x="1961" y="1924"/>
                  <a:pt x="2152" y="1924"/>
                </a:cubicBezTo>
                <a:lnTo>
                  <a:pt x="2320" y="1901"/>
                </a:lnTo>
                <a:cubicBezTo>
                  <a:pt x="2402" y="1888"/>
                  <a:pt x="2475" y="1865"/>
                  <a:pt x="2529" y="1824"/>
                </a:cubicBezTo>
                <a:cubicBezTo>
                  <a:pt x="2702" y="1760"/>
                  <a:pt x="2802" y="1606"/>
                  <a:pt x="2789" y="1415"/>
                </a:cubicBezTo>
                <a:cubicBezTo>
                  <a:pt x="2775" y="1246"/>
                  <a:pt x="2652" y="1051"/>
                  <a:pt x="2489" y="924"/>
                </a:cubicBezTo>
                <a:cubicBezTo>
                  <a:pt x="2398" y="724"/>
                  <a:pt x="2352" y="537"/>
                  <a:pt x="2434" y="278"/>
                </a:cubicBezTo>
                <a:cubicBezTo>
                  <a:pt x="2694" y="250"/>
                  <a:pt x="2949" y="237"/>
                  <a:pt x="3204" y="237"/>
                </a:cubicBezTo>
                <a:cubicBezTo>
                  <a:pt x="3413" y="237"/>
                  <a:pt x="3622" y="246"/>
                  <a:pt x="3835" y="264"/>
                </a:cubicBezTo>
                <a:lnTo>
                  <a:pt x="3921" y="855"/>
                </a:lnTo>
                <a:cubicBezTo>
                  <a:pt x="3735" y="896"/>
                  <a:pt x="3603" y="1010"/>
                  <a:pt x="3557" y="1174"/>
                </a:cubicBezTo>
                <a:cubicBezTo>
                  <a:pt x="3530" y="1256"/>
                  <a:pt x="3534" y="1347"/>
                  <a:pt x="3562" y="1433"/>
                </a:cubicBezTo>
                <a:cubicBezTo>
                  <a:pt x="3571" y="1497"/>
                  <a:pt x="3598" y="1551"/>
                  <a:pt x="3648" y="1592"/>
                </a:cubicBezTo>
                <a:cubicBezTo>
                  <a:pt x="3685" y="1633"/>
                  <a:pt x="3721" y="1669"/>
                  <a:pt x="3766" y="1692"/>
                </a:cubicBezTo>
                <a:cubicBezTo>
                  <a:pt x="3829" y="1727"/>
                  <a:pt x="3896" y="1744"/>
                  <a:pt x="3963" y="1744"/>
                </a:cubicBezTo>
                <a:cubicBezTo>
                  <a:pt x="4046" y="1744"/>
                  <a:pt x="4130" y="1718"/>
                  <a:pt x="4208" y="1665"/>
                </a:cubicBezTo>
                <a:cubicBezTo>
                  <a:pt x="4362" y="1560"/>
                  <a:pt x="4458" y="1369"/>
                  <a:pt x="4439" y="1192"/>
                </a:cubicBezTo>
                <a:cubicBezTo>
                  <a:pt x="4453" y="1055"/>
                  <a:pt x="4421" y="928"/>
                  <a:pt x="4394" y="805"/>
                </a:cubicBezTo>
                <a:cubicBezTo>
                  <a:pt x="4389" y="783"/>
                  <a:pt x="4380" y="760"/>
                  <a:pt x="4376" y="737"/>
                </a:cubicBezTo>
                <a:cubicBezTo>
                  <a:pt x="4330" y="546"/>
                  <a:pt x="4317" y="401"/>
                  <a:pt x="4362" y="228"/>
                </a:cubicBezTo>
                <a:lnTo>
                  <a:pt x="5695" y="173"/>
                </a:lnTo>
                <a:close/>
                <a:moveTo>
                  <a:pt x="5726" y="0"/>
                </a:moveTo>
                <a:lnTo>
                  <a:pt x="4348" y="55"/>
                </a:lnTo>
                <a:cubicBezTo>
                  <a:pt x="4276" y="60"/>
                  <a:pt x="4217" y="110"/>
                  <a:pt x="4194" y="178"/>
                </a:cubicBezTo>
                <a:cubicBezTo>
                  <a:pt x="4139" y="382"/>
                  <a:pt x="4157" y="560"/>
                  <a:pt x="4208" y="778"/>
                </a:cubicBezTo>
                <a:cubicBezTo>
                  <a:pt x="4212" y="801"/>
                  <a:pt x="4217" y="824"/>
                  <a:pt x="4221" y="846"/>
                </a:cubicBezTo>
                <a:cubicBezTo>
                  <a:pt x="4253" y="969"/>
                  <a:pt x="4280" y="1074"/>
                  <a:pt x="4262" y="1183"/>
                </a:cubicBezTo>
                <a:lnTo>
                  <a:pt x="4262" y="1192"/>
                </a:lnTo>
                <a:lnTo>
                  <a:pt x="4262" y="1206"/>
                </a:lnTo>
                <a:cubicBezTo>
                  <a:pt x="4280" y="1319"/>
                  <a:pt x="4212" y="1451"/>
                  <a:pt x="4107" y="1524"/>
                </a:cubicBezTo>
                <a:cubicBezTo>
                  <a:pt x="4076" y="1547"/>
                  <a:pt x="4023" y="1574"/>
                  <a:pt x="3962" y="1574"/>
                </a:cubicBezTo>
                <a:cubicBezTo>
                  <a:pt x="3926" y="1574"/>
                  <a:pt x="3888" y="1565"/>
                  <a:pt x="3848" y="1542"/>
                </a:cubicBezTo>
                <a:cubicBezTo>
                  <a:pt x="3821" y="1528"/>
                  <a:pt x="3794" y="1506"/>
                  <a:pt x="3771" y="1478"/>
                </a:cubicBezTo>
                <a:lnTo>
                  <a:pt x="3766" y="1469"/>
                </a:lnTo>
                <a:lnTo>
                  <a:pt x="3757" y="1465"/>
                </a:lnTo>
                <a:cubicBezTo>
                  <a:pt x="3739" y="1451"/>
                  <a:pt x="3730" y="1437"/>
                  <a:pt x="3730" y="1415"/>
                </a:cubicBezTo>
                <a:lnTo>
                  <a:pt x="3730" y="1401"/>
                </a:lnTo>
                <a:lnTo>
                  <a:pt x="3725" y="1392"/>
                </a:lnTo>
                <a:cubicBezTo>
                  <a:pt x="3707" y="1333"/>
                  <a:pt x="3703" y="1274"/>
                  <a:pt x="3716" y="1219"/>
                </a:cubicBezTo>
                <a:cubicBezTo>
                  <a:pt x="3762" y="1078"/>
                  <a:pt x="3907" y="1028"/>
                  <a:pt x="3989" y="1015"/>
                </a:cubicBezTo>
                <a:lnTo>
                  <a:pt x="4048" y="996"/>
                </a:lnTo>
                <a:lnTo>
                  <a:pt x="4067" y="969"/>
                </a:lnTo>
                <a:cubicBezTo>
                  <a:pt x="4089" y="933"/>
                  <a:pt x="4094" y="892"/>
                  <a:pt x="4089" y="851"/>
                </a:cubicBezTo>
                <a:lnTo>
                  <a:pt x="3998" y="228"/>
                </a:lnTo>
                <a:cubicBezTo>
                  <a:pt x="3989" y="146"/>
                  <a:pt x="3912" y="100"/>
                  <a:pt x="3848" y="96"/>
                </a:cubicBezTo>
                <a:cubicBezTo>
                  <a:pt x="3629" y="75"/>
                  <a:pt x="3413" y="65"/>
                  <a:pt x="3197" y="65"/>
                </a:cubicBezTo>
                <a:cubicBezTo>
                  <a:pt x="2938" y="65"/>
                  <a:pt x="2679" y="80"/>
                  <a:pt x="2416" y="110"/>
                </a:cubicBezTo>
                <a:cubicBezTo>
                  <a:pt x="2343" y="114"/>
                  <a:pt x="2288" y="160"/>
                  <a:pt x="2266" y="223"/>
                </a:cubicBezTo>
                <a:cubicBezTo>
                  <a:pt x="2179" y="501"/>
                  <a:pt x="2202" y="728"/>
                  <a:pt x="2338" y="1015"/>
                </a:cubicBezTo>
                <a:lnTo>
                  <a:pt x="2348" y="1037"/>
                </a:lnTo>
                <a:lnTo>
                  <a:pt x="2366" y="1051"/>
                </a:lnTo>
                <a:cubicBezTo>
                  <a:pt x="2498" y="1146"/>
                  <a:pt x="2607" y="1306"/>
                  <a:pt x="2616" y="1428"/>
                </a:cubicBezTo>
                <a:cubicBezTo>
                  <a:pt x="2625" y="1588"/>
                  <a:pt x="2520" y="1647"/>
                  <a:pt x="2457" y="1669"/>
                </a:cubicBezTo>
                <a:lnTo>
                  <a:pt x="2443" y="1674"/>
                </a:lnTo>
                <a:lnTo>
                  <a:pt x="2434" y="1683"/>
                </a:lnTo>
                <a:cubicBezTo>
                  <a:pt x="2402" y="1706"/>
                  <a:pt x="2352" y="1724"/>
                  <a:pt x="2293" y="1733"/>
                </a:cubicBezTo>
                <a:lnTo>
                  <a:pt x="2143" y="1756"/>
                </a:lnTo>
                <a:cubicBezTo>
                  <a:pt x="2052" y="1756"/>
                  <a:pt x="1929" y="1738"/>
                  <a:pt x="1870" y="1651"/>
                </a:cubicBezTo>
                <a:cubicBezTo>
                  <a:pt x="1811" y="1578"/>
                  <a:pt x="1806" y="1456"/>
                  <a:pt x="1852" y="1301"/>
                </a:cubicBezTo>
                <a:cubicBezTo>
                  <a:pt x="1865" y="1260"/>
                  <a:pt x="1893" y="1219"/>
                  <a:pt x="1925" y="1174"/>
                </a:cubicBezTo>
                <a:cubicBezTo>
                  <a:pt x="1947" y="1137"/>
                  <a:pt x="1970" y="1101"/>
                  <a:pt x="1988" y="1060"/>
                </a:cubicBezTo>
                <a:cubicBezTo>
                  <a:pt x="2097" y="837"/>
                  <a:pt x="2107" y="651"/>
                  <a:pt x="2025" y="505"/>
                </a:cubicBezTo>
                <a:cubicBezTo>
                  <a:pt x="1861" y="219"/>
                  <a:pt x="1383" y="182"/>
                  <a:pt x="1006" y="151"/>
                </a:cubicBezTo>
                <a:cubicBezTo>
                  <a:pt x="924" y="141"/>
                  <a:pt x="851" y="137"/>
                  <a:pt x="783" y="128"/>
                </a:cubicBezTo>
                <a:lnTo>
                  <a:pt x="751" y="128"/>
                </a:lnTo>
                <a:cubicBezTo>
                  <a:pt x="739" y="126"/>
                  <a:pt x="727" y="124"/>
                  <a:pt x="714" y="124"/>
                </a:cubicBezTo>
                <a:cubicBezTo>
                  <a:pt x="675" y="124"/>
                  <a:pt x="636" y="136"/>
                  <a:pt x="601" y="160"/>
                </a:cubicBezTo>
                <a:cubicBezTo>
                  <a:pt x="556" y="191"/>
                  <a:pt x="533" y="246"/>
                  <a:pt x="533" y="305"/>
                </a:cubicBezTo>
                <a:cubicBezTo>
                  <a:pt x="597" y="4180"/>
                  <a:pt x="506" y="8086"/>
                  <a:pt x="256" y="11920"/>
                </a:cubicBezTo>
                <a:cubicBezTo>
                  <a:pt x="187" y="12993"/>
                  <a:pt x="101" y="14098"/>
                  <a:pt x="6" y="15203"/>
                </a:cubicBezTo>
                <a:cubicBezTo>
                  <a:pt x="1" y="15249"/>
                  <a:pt x="15" y="15294"/>
                  <a:pt x="51" y="15330"/>
                </a:cubicBezTo>
                <a:cubicBezTo>
                  <a:pt x="87" y="15371"/>
                  <a:pt x="137" y="15394"/>
                  <a:pt x="187" y="15394"/>
                </a:cubicBezTo>
                <a:cubicBezTo>
                  <a:pt x="187" y="15394"/>
                  <a:pt x="187" y="15394"/>
                  <a:pt x="183" y="15389"/>
                </a:cubicBezTo>
                <a:cubicBezTo>
                  <a:pt x="4326" y="15362"/>
                  <a:pt x="8505" y="15189"/>
                  <a:pt x="12607" y="14880"/>
                </a:cubicBezTo>
                <a:cubicBezTo>
                  <a:pt x="13144" y="14839"/>
                  <a:pt x="13726" y="14830"/>
                  <a:pt x="14290" y="14821"/>
                </a:cubicBezTo>
                <a:cubicBezTo>
                  <a:pt x="14935" y="14812"/>
                  <a:pt x="15599" y="14803"/>
                  <a:pt x="16218" y="14748"/>
                </a:cubicBezTo>
                <a:cubicBezTo>
                  <a:pt x="16236" y="14762"/>
                  <a:pt x="16254" y="14767"/>
                  <a:pt x="16269" y="14767"/>
                </a:cubicBezTo>
                <a:cubicBezTo>
                  <a:pt x="16289" y="14767"/>
                  <a:pt x="16304" y="14760"/>
                  <a:pt x="16309" y="14757"/>
                </a:cubicBezTo>
                <a:cubicBezTo>
                  <a:pt x="16363" y="14735"/>
                  <a:pt x="16363" y="14680"/>
                  <a:pt x="16359" y="14648"/>
                </a:cubicBezTo>
                <a:cubicBezTo>
                  <a:pt x="16241" y="12716"/>
                  <a:pt x="16272" y="10669"/>
                  <a:pt x="16300" y="8695"/>
                </a:cubicBezTo>
                <a:cubicBezTo>
                  <a:pt x="16327" y="6926"/>
                  <a:pt x="16354" y="5094"/>
                  <a:pt x="16272" y="3357"/>
                </a:cubicBezTo>
                <a:cubicBezTo>
                  <a:pt x="16200" y="1779"/>
                  <a:pt x="15945" y="237"/>
                  <a:pt x="15940" y="223"/>
                </a:cubicBezTo>
                <a:lnTo>
                  <a:pt x="15927" y="146"/>
                </a:lnTo>
                <a:lnTo>
                  <a:pt x="15295" y="178"/>
                </a:lnTo>
                <a:lnTo>
                  <a:pt x="14808" y="151"/>
                </a:lnTo>
                <a:cubicBezTo>
                  <a:pt x="14785" y="146"/>
                  <a:pt x="14763" y="146"/>
                  <a:pt x="14735" y="141"/>
                </a:cubicBezTo>
                <a:cubicBezTo>
                  <a:pt x="14688" y="135"/>
                  <a:pt x="14637" y="128"/>
                  <a:pt x="14585" y="128"/>
                </a:cubicBezTo>
                <a:cubicBezTo>
                  <a:pt x="14526" y="128"/>
                  <a:pt x="14468" y="137"/>
                  <a:pt x="14417" y="169"/>
                </a:cubicBezTo>
                <a:cubicBezTo>
                  <a:pt x="14194" y="314"/>
                  <a:pt x="14258" y="614"/>
                  <a:pt x="14381" y="833"/>
                </a:cubicBezTo>
                <a:cubicBezTo>
                  <a:pt x="14408" y="874"/>
                  <a:pt x="14444" y="910"/>
                  <a:pt x="14476" y="946"/>
                </a:cubicBezTo>
                <a:cubicBezTo>
                  <a:pt x="14512" y="983"/>
                  <a:pt x="14544" y="1015"/>
                  <a:pt x="14553" y="1046"/>
                </a:cubicBezTo>
                <a:cubicBezTo>
                  <a:pt x="14622" y="1233"/>
                  <a:pt x="14549" y="1406"/>
                  <a:pt x="14381" y="1465"/>
                </a:cubicBezTo>
                <a:cubicBezTo>
                  <a:pt x="14307" y="1492"/>
                  <a:pt x="14217" y="1508"/>
                  <a:pt x="14142" y="1508"/>
                </a:cubicBezTo>
                <a:cubicBezTo>
                  <a:pt x="14079" y="1508"/>
                  <a:pt x="14026" y="1496"/>
                  <a:pt x="14003" y="1469"/>
                </a:cubicBezTo>
                <a:cubicBezTo>
                  <a:pt x="13898" y="1356"/>
                  <a:pt x="13944" y="1110"/>
                  <a:pt x="14021" y="992"/>
                </a:cubicBezTo>
                <a:cubicBezTo>
                  <a:pt x="14135" y="810"/>
                  <a:pt x="14308" y="533"/>
                  <a:pt x="14130" y="228"/>
                </a:cubicBezTo>
                <a:cubicBezTo>
                  <a:pt x="14103" y="173"/>
                  <a:pt x="14049" y="146"/>
                  <a:pt x="13989" y="146"/>
                </a:cubicBezTo>
                <a:cubicBezTo>
                  <a:pt x="13435" y="146"/>
                  <a:pt x="12866" y="187"/>
                  <a:pt x="12302" y="269"/>
                </a:cubicBezTo>
                <a:cubicBezTo>
                  <a:pt x="12239" y="278"/>
                  <a:pt x="12184" y="332"/>
                  <a:pt x="12175" y="392"/>
                </a:cubicBezTo>
                <a:lnTo>
                  <a:pt x="12084" y="924"/>
                </a:lnTo>
                <a:cubicBezTo>
                  <a:pt x="12075" y="974"/>
                  <a:pt x="12089" y="1028"/>
                  <a:pt x="12120" y="1065"/>
                </a:cubicBezTo>
                <a:cubicBezTo>
                  <a:pt x="12148" y="1096"/>
                  <a:pt x="12179" y="1115"/>
                  <a:pt x="12216" y="1119"/>
                </a:cubicBezTo>
                <a:cubicBezTo>
                  <a:pt x="12348" y="1196"/>
                  <a:pt x="12416" y="1274"/>
                  <a:pt x="12411" y="1333"/>
                </a:cubicBezTo>
                <a:cubicBezTo>
                  <a:pt x="12407" y="1397"/>
                  <a:pt x="12316" y="1474"/>
                  <a:pt x="12152" y="1551"/>
                </a:cubicBezTo>
                <a:cubicBezTo>
                  <a:pt x="12109" y="1560"/>
                  <a:pt x="12066" y="1565"/>
                  <a:pt x="12024" y="1565"/>
                </a:cubicBezTo>
                <a:cubicBezTo>
                  <a:pt x="11937" y="1565"/>
                  <a:pt x="11851" y="1545"/>
                  <a:pt x="11766" y="1506"/>
                </a:cubicBezTo>
                <a:cubicBezTo>
                  <a:pt x="11552" y="1342"/>
                  <a:pt x="11543" y="1265"/>
                  <a:pt x="11543" y="1246"/>
                </a:cubicBezTo>
                <a:cubicBezTo>
                  <a:pt x="11547" y="1192"/>
                  <a:pt x="11657" y="1137"/>
                  <a:pt x="11743" y="1096"/>
                </a:cubicBezTo>
                <a:cubicBezTo>
                  <a:pt x="11838" y="1051"/>
                  <a:pt x="11929" y="1005"/>
                  <a:pt x="11970" y="928"/>
                </a:cubicBezTo>
                <a:cubicBezTo>
                  <a:pt x="12066" y="755"/>
                  <a:pt x="12016" y="510"/>
                  <a:pt x="11979" y="332"/>
                </a:cubicBezTo>
                <a:lnTo>
                  <a:pt x="11970" y="287"/>
                </a:lnTo>
                <a:cubicBezTo>
                  <a:pt x="11957" y="217"/>
                  <a:pt x="11889" y="159"/>
                  <a:pt x="11819" y="159"/>
                </a:cubicBezTo>
                <a:cubicBezTo>
                  <a:pt x="11816" y="159"/>
                  <a:pt x="11814" y="159"/>
                  <a:pt x="11811" y="160"/>
                </a:cubicBezTo>
                <a:lnTo>
                  <a:pt x="10229" y="210"/>
                </a:lnTo>
                <a:lnTo>
                  <a:pt x="10206" y="237"/>
                </a:lnTo>
                <a:cubicBezTo>
                  <a:pt x="10156" y="296"/>
                  <a:pt x="10119" y="369"/>
                  <a:pt x="10092" y="460"/>
                </a:cubicBezTo>
                <a:lnTo>
                  <a:pt x="10088" y="473"/>
                </a:lnTo>
                <a:cubicBezTo>
                  <a:pt x="10078" y="514"/>
                  <a:pt x="10074" y="560"/>
                  <a:pt x="10069" y="605"/>
                </a:cubicBezTo>
                <a:lnTo>
                  <a:pt x="10065" y="637"/>
                </a:lnTo>
                <a:lnTo>
                  <a:pt x="10069" y="655"/>
                </a:lnTo>
                <a:cubicBezTo>
                  <a:pt x="10097" y="746"/>
                  <a:pt x="10142" y="842"/>
                  <a:pt x="10192" y="933"/>
                </a:cubicBezTo>
                <a:cubicBezTo>
                  <a:pt x="10251" y="1051"/>
                  <a:pt x="10315" y="1178"/>
                  <a:pt x="10310" y="1274"/>
                </a:cubicBezTo>
                <a:cubicBezTo>
                  <a:pt x="10306" y="1342"/>
                  <a:pt x="10283" y="1397"/>
                  <a:pt x="10251" y="1424"/>
                </a:cubicBezTo>
                <a:cubicBezTo>
                  <a:pt x="10219" y="1453"/>
                  <a:pt x="10177" y="1462"/>
                  <a:pt x="10143" y="1462"/>
                </a:cubicBezTo>
                <a:cubicBezTo>
                  <a:pt x="10135" y="1462"/>
                  <a:pt x="10127" y="1461"/>
                  <a:pt x="10119" y="1460"/>
                </a:cubicBezTo>
                <a:lnTo>
                  <a:pt x="10101" y="1460"/>
                </a:lnTo>
                <a:lnTo>
                  <a:pt x="10088" y="1465"/>
                </a:lnTo>
                <a:cubicBezTo>
                  <a:pt x="10070" y="1470"/>
                  <a:pt x="10049" y="1473"/>
                  <a:pt x="10025" y="1473"/>
                </a:cubicBezTo>
                <a:cubicBezTo>
                  <a:pt x="9989" y="1473"/>
                  <a:pt x="9946" y="1467"/>
                  <a:pt x="9897" y="1456"/>
                </a:cubicBezTo>
                <a:cubicBezTo>
                  <a:pt x="9706" y="1419"/>
                  <a:pt x="9642" y="1315"/>
                  <a:pt x="9683" y="1101"/>
                </a:cubicBezTo>
                <a:cubicBezTo>
                  <a:pt x="9692" y="1042"/>
                  <a:pt x="9724" y="983"/>
                  <a:pt x="9756" y="915"/>
                </a:cubicBezTo>
                <a:cubicBezTo>
                  <a:pt x="9778" y="869"/>
                  <a:pt x="9801" y="824"/>
                  <a:pt x="9819" y="774"/>
                </a:cubicBezTo>
                <a:cubicBezTo>
                  <a:pt x="9883" y="596"/>
                  <a:pt x="9906" y="442"/>
                  <a:pt x="9815" y="255"/>
                </a:cubicBezTo>
                <a:cubicBezTo>
                  <a:pt x="9789" y="204"/>
                  <a:pt x="9731" y="168"/>
                  <a:pt x="9675" y="168"/>
                </a:cubicBezTo>
                <a:cubicBezTo>
                  <a:pt x="9671" y="168"/>
                  <a:pt x="9668" y="168"/>
                  <a:pt x="9665" y="169"/>
                </a:cubicBezTo>
                <a:lnTo>
                  <a:pt x="8346" y="210"/>
                </a:lnTo>
                <a:cubicBezTo>
                  <a:pt x="8300" y="210"/>
                  <a:pt x="8259" y="232"/>
                  <a:pt x="8228" y="264"/>
                </a:cubicBezTo>
                <a:cubicBezTo>
                  <a:pt x="8200" y="296"/>
                  <a:pt x="8182" y="337"/>
                  <a:pt x="8187" y="378"/>
                </a:cubicBezTo>
                <a:cubicBezTo>
                  <a:pt x="8191" y="469"/>
                  <a:pt x="8182" y="551"/>
                  <a:pt x="8168" y="628"/>
                </a:cubicBezTo>
                <a:cubicBezTo>
                  <a:pt x="8141" y="796"/>
                  <a:pt x="8114" y="974"/>
                  <a:pt x="8332" y="1156"/>
                </a:cubicBezTo>
                <a:cubicBezTo>
                  <a:pt x="8359" y="1178"/>
                  <a:pt x="8391" y="1196"/>
                  <a:pt x="8428" y="1219"/>
                </a:cubicBezTo>
                <a:cubicBezTo>
                  <a:pt x="8500" y="1265"/>
                  <a:pt x="8582" y="1315"/>
                  <a:pt x="8591" y="1378"/>
                </a:cubicBezTo>
                <a:cubicBezTo>
                  <a:pt x="8601" y="1442"/>
                  <a:pt x="8582" y="1497"/>
                  <a:pt x="8541" y="1542"/>
                </a:cubicBezTo>
                <a:cubicBezTo>
                  <a:pt x="8462" y="1634"/>
                  <a:pt x="8295" y="1680"/>
                  <a:pt x="8163" y="1680"/>
                </a:cubicBezTo>
                <a:cubicBezTo>
                  <a:pt x="8151" y="1680"/>
                  <a:pt x="8139" y="1679"/>
                  <a:pt x="8128" y="1679"/>
                </a:cubicBezTo>
                <a:cubicBezTo>
                  <a:pt x="8005" y="1674"/>
                  <a:pt x="7782" y="1628"/>
                  <a:pt x="7700" y="1560"/>
                </a:cubicBezTo>
                <a:cubicBezTo>
                  <a:pt x="7527" y="1424"/>
                  <a:pt x="7600" y="1283"/>
                  <a:pt x="7736" y="1065"/>
                </a:cubicBezTo>
                <a:cubicBezTo>
                  <a:pt x="7755" y="1033"/>
                  <a:pt x="7773" y="1001"/>
                  <a:pt x="7791" y="974"/>
                </a:cubicBezTo>
                <a:cubicBezTo>
                  <a:pt x="7959" y="683"/>
                  <a:pt x="8050" y="314"/>
                  <a:pt x="7805" y="164"/>
                </a:cubicBezTo>
                <a:cubicBezTo>
                  <a:pt x="7745" y="126"/>
                  <a:pt x="7666" y="114"/>
                  <a:pt x="7582" y="114"/>
                </a:cubicBezTo>
                <a:cubicBezTo>
                  <a:pt x="7506" y="114"/>
                  <a:pt x="7425" y="124"/>
                  <a:pt x="7350" y="132"/>
                </a:cubicBezTo>
                <a:cubicBezTo>
                  <a:pt x="7295" y="137"/>
                  <a:pt x="7245" y="141"/>
                  <a:pt x="7209" y="141"/>
                </a:cubicBezTo>
                <a:cubicBezTo>
                  <a:pt x="7156" y="142"/>
                  <a:pt x="7102" y="143"/>
                  <a:pt x="7047" y="143"/>
                </a:cubicBezTo>
                <a:cubicBezTo>
                  <a:pt x="6805" y="143"/>
                  <a:pt x="6551" y="135"/>
                  <a:pt x="6277" y="128"/>
                </a:cubicBezTo>
                <a:cubicBezTo>
                  <a:pt x="6274" y="128"/>
                  <a:pt x="6271" y="128"/>
                  <a:pt x="6269" y="128"/>
                </a:cubicBezTo>
                <a:cubicBezTo>
                  <a:pt x="6185" y="128"/>
                  <a:pt x="6113" y="194"/>
                  <a:pt x="6108" y="282"/>
                </a:cubicBezTo>
                <a:lnTo>
                  <a:pt x="6072" y="946"/>
                </a:lnTo>
                <a:lnTo>
                  <a:pt x="6127" y="969"/>
                </a:lnTo>
                <a:cubicBezTo>
                  <a:pt x="6268" y="1037"/>
                  <a:pt x="6372" y="1137"/>
                  <a:pt x="6395" y="1233"/>
                </a:cubicBezTo>
                <a:cubicBezTo>
                  <a:pt x="6413" y="1297"/>
                  <a:pt x="6395" y="1360"/>
                  <a:pt x="6349" y="1424"/>
                </a:cubicBezTo>
                <a:cubicBezTo>
                  <a:pt x="6280" y="1517"/>
                  <a:pt x="6154" y="1567"/>
                  <a:pt x="6004" y="1567"/>
                </a:cubicBezTo>
                <a:cubicBezTo>
                  <a:pt x="5986" y="1567"/>
                  <a:pt x="5968" y="1566"/>
                  <a:pt x="5949" y="1565"/>
                </a:cubicBezTo>
                <a:lnTo>
                  <a:pt x="5936" y="1565"/>
                </a:lnTo>
                <a:cubicBezTo>
                  <a:pt x="5926" y="1566"/>
                  <a:pt x="5917" y="1566"/>
                  <a:pt x="5908" y="1566"/>
                </a:cubicBezTo>
                <a:cubicBezTo>
                  <a:pt x="5808" y="1566"/>
                  <a:pt x="5710" y="1522"/>
                  <a:pt x="5631" y="1447"/>
                </a:cubicBezTo>
                <a:cubicBezTo>
                  <a:pt x="5581" y="1392"/>
                  <a:pt x="5545" y="1328"/>
                  <a:pt x="5540" y="1269"/>
                </a:cubicBezTo>
                <a:lnTo>
                  <a:pt x="5540" y="1242"/>
                </a:lnTo>
                <a:cubicBezTo>
                  <a:pt x="5545" y="1196"/>
                  <a:pt x="5563" y="1160"/>
                  <a:pt x="5599" y="1128"/>
                </a:cubicBezTo>
                <a:lnTo>
                  <a:pt x="5608" y="1119"/>
                </a:lnTo>
                <a:cubicBezTo>
                  <a:pt x="5635" y="1092"/>
                  <a:pt x="5663" y="1069"/>
                  <a:pt x="5695" y="1042"/>
                </a:cubicBezTo>
                <a:lnTo>
                  <a:pt x="5722" y="1019"/>
                </a:lnTo>
                <a:lnTo>
                  <a:pt x="5726" y="1010"/>
                </a:lnTo>
                <a:cubicBezTo>
                  <a:pt x="5726" y="1005"/>
                  <a:pt x="5731" y="1005"/>
                  <a:pt x="5736" y="1001"/>
                </a:cubicBezTo>
                <a:lnTo>
                  <a:pt x="5749" y="992"/>
                </a:lnTo>
                <a:cubicBezTo>
                  <a:pt x="5786" y="960"/>
                  <a:pt x="5831" y="910"/>
                  <a:pt x="5863" y="842"/>
                </a:cubicBezTo>
                <a:cubicBezTo>
                  <a:pt x="5904" y="742"/>
                  <a:pt x="5922" y="633"/>
                  <a:pt x="5913" y="492"/>
                </a:cubicBezTo>
                <a:lnTo>
                  <a:pt x="5908" y="455"/>
                </a:lnTo>
                <a:cubicBezTo>
                  <a:pt x="5899" y="405"/>
                  <a:pt x="5890" y="351"/>
                  <a:pt x="5886" y="296"/>
                </a:cubicBezTo>
                <a:lnTo>
                  <a:pt x="5886" y="282"/>
                </a:lnTo>
                <a:lnTo>
                  <a:pt x="5881" y="269"/>
                </a:lnTo>
                <a:cubicBezTo>
                  <a:pt x="5881" y="264"/>
                  <a:pt x="5881" y="264"/>
                  <a:pt x="5881" y="264"/>
                </a:cubicBezTo>
                <a:cubicBezTo>
                  <a:pt x="5867" y="205"/>
                  <a:pt x="5863" y="146"/>
                  <a:pt x="5858" y="91"/>
                </a:cubicBezTo>
                <a:lnTo>
                  <a:pt x="5854" y="46"/>
                </a:lnTo>
                <a:lnTo>
                  <a:pt x="5817" y="23"/>
                </a:lnTo>
                <a:cubicBezTo>
                  <a:pt x="5790" y="5"/>
                  <a:pt x="5758" y="0"/>
                  <a:pt x="5726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70" name="Google Shape;2670;p71"/>
          <p:cNvSpPr/>
          <p:nvPr/>
        </p:nvSpPr>
        <p:spPr>
          <a:xfrm>
            <a:off x="3799925" y="2177896"/>
            <a:ext cx="429259" cy="279181"/>
          </a:xfrm>
          <a:custGeom>
            <a:avLst/>
            <a:gdLst/>
            <a:ahLst/>
            <a:cxnLst/>
            <a:rect l="l" t="t" r="r" b="b"/>
            <a:pathLst>
              <a:path w="7491" h="4872" extrusionOk="0">
                <a:moveTo>
                  <a:pt x="6645" y="1"/>
                </a:moveTo>
                <a:lnTo>
                  <a:pt x="6576" y="28"/>
                </a:lnTo>
                <a:cubicBezTo>
                  <a:pt x="6576" y="28"/>
                  <a:pt x="5494" y="519"/>
                  <a:pt x="5426" y="537"/>
                </a:cubicBezTo>
                <a:cubicBezTo>
                  <a:pt x="5358" y="555"/>
                  <a:pt x="3352" y="1479"/>
                  <a:pt x="3352" y="1479"/>
                </a:cubicBezTo>
                <a:cubicBezTo>
                  <a:pt x="3352" y="1479"/>
                  <a:pt x="1765" y="2188"/>
                  <a:pt x="1137" y="2456"/>
                </a:cubicBezTo>
                <a:cubicBezTo>
                  <a:pt x="514" y="2725"/>
                  <a:pt x="14" y="2943"/>
                  <a:pt x="1" y="2957"/>
                </a:cubicBezTo>
                <a:lnTo>
                  <a:pt x="401" y="3125"/>
                </a:lnTo>
                <a:lnTo>
                  <a:pt x="337" y="3216"/>
                </a:lnTo>
                <a:lnTo>
                  <a:pt x="151" y="3475"/>
                </a:lnTo>
                <a:cubicBezTo>
                  <a:pt x="151" y="3475"/>
                  <a:pt x="273" y="3516"/>
                  <a:pt x="351" y="3521"/>
                </a:cubicBezTo>
                <a:cubicBezTo>
                  <a:pt x="433" y="3530"/>
                  <a:pt x="433" y="3630"/>
                  <a:pt x="437" y="3680"/>
                </a:cubicBezTo>
                <a:cubicBezTo>
                  <a:pt x="446" y="3734"/>
                  <a:pt x="364" y="3962"/>
                  <a:pt x="364" y="3962"/>
                </a:cubicBezTo>
                <a:cubicBezTo>
                  <a:pt x="364" y="3962"/>
                  <a:pt x="383" y="4034"/>
                  <a:pt x="410" y="4057"/>
                </a:cubicBezTo>
                <a:cubicBezTo>
                  <a:pt x="437" y="4075"/>
                  <a:pt x="669" y="4107"/>
                  <a:pt x="669" y="4107"/>
                </a:cubicBezTo>
                <a:lnTo>
                  <a:pt x="405" y="4471"/>
                </a:lnTo>
                <a:lnTo>
                  <a:pt x="537" y="4485"/>
                </a:lnTo>
                <a:lnTo>
                  <a:pt x="828" y="4535"/>
                </a:lnTo>
                <a:lnTo>
                  <a:pt x="633" y="4871"/>
                </a:lnTo>
                <a:cubicBezTo>
                  <a:pt x="633" y="4871"/>
                  <a:pt x="710" y="4871"/>
                  <a:pt x="783" y="4867"/>
                </a:cubicBezTo>
                <a:cubicBezTo>
                  <a:pt x="856" y="4857"/>
                  <a:pt x="1447" y="4630"/>
                  <a:pt x="1588" y="4566"/>
                </a:cubicBezTo>
                <a:cubicBezTo>
                  <a:pt x="1729" y="4507"/>
                  <a:pt x="2334" y="4307"/>
                  <a:pt x="2456" y="4244"/>
                </a:cubicBezTo>
                <a:cubicBezTo>
                  <a:pt x="2584" y="4184"/>
                  <a:pt x="3880" y="3593"/>
                  <a:pt x="4043" y="3502"/>
                </a:cubicBezTo>
                <a:cubicBezTo>
                  <a:pt x="4207" y="3407"/>
                  <a:pt x="5831" y="2606"/>
                  <a:pt x="6335" y="2356"/>
                </a:cubicBezTo>
                <a:cubicBezTo>
                  <a:pt x="6840" y="2111"/>
                  <a:pt x="7491" y="1706"/>
                  <a:pt x="7491" y="1706"/>
                </a:cubicBezTo>
                <a:cubicBezTo>
                  <a:pt x="7491" y="1706"/>
                  <a:pt x="7336" y="1665"/>
                  <a:pt x="7281" y="1642"/>
                </a:cubicBezTo>
                <a:cubicBezTo>
                  <a:pt x="7222" y="1620"/>
                  <a:pt x="7031" y="1474"/>
                  <a:pt x="7031" y="1474"/>
                </a:cubicBezTo>
                <a:lnTo>
                  <a:pt x="7199" y="1206"/>
                </a:lnTo>
                <a:lnTo>
                  <a:pt x="6777" y="1015"/>
                </a:lnTo>
                <a:lnTo>
                  <a:pt x="6899" y="656"/>
                </a:lnTo>
                <a:lnTo>
                  <a:pt x="6536" y="460"/>
                </a:lnTo>
                <a:lnTo>
                  <a:pt x="6645" y="1"/>
                </a:ln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71" name="Google Shape;2671;p71"/>
          <p:cNvSpPr/>
          <p:nvPr/>
        </p:nvSpPr>
        <p:spPr>
          <a:xfrm>
            <a:off x="3797060" y="2174116"/>
            <a:ext cx="437339" cy="287089"/>
          </a:xfrm>
          <a:custGeom>
            <a:avLst/>
            <a:gdLst/>
            <a:ahLst/>
            <a:cxnLst/>
            <a:rect l="l" t="t" r="r" b="b"/>
            <a:pathLst>
              <a:path w="7632" h="5010" extrusionOk="0">
                <a:moveTo>
                  <a:pt x="6636" y="135"/>
                </a:moveTo>
                <a:lnTo>
                  <a:pt x="6636" y="135"/>
                </a:lnTo>
                <a:cubicBezTo>
                  <a:pt x="6599" y="276"/>
                  <a:pt x="6563" y="421"/>
                  <a:pt x="6526" y="567"/>
                </a:cubicBezTo>
                <a:cubicBezTo>
                  <a:pt x="6517" y="590"/>
                  <a:pt x="6526" y="617"/>
                  <a:pt x="6554" y="626"/>
                </a:cubicBezTo>
                <a:cubicBezTo>
                  <a:pt x="6667" y="667"/>
                  <a:pt x="6786" y="708"/>
                  <a:pt x="6899" y="749"/>
                </a:cubicBezTo>
                <a:cubicBezTo>
                  <a:pt x="6858" y="853"/>
                  <a:pt x="6817" y="958"/>
                  <a:pt x="6781" y="1063"/>
                </a:cubicBezTo>
                <a:cubicBezTo>
                  <a:pt x="6772" y="1085"/>
                  <a:pt x="6786" y="1117"/>
                  <a:pt x="6808" y="1126"/>
                </a:cubicBezTo>
                <a:lnTo>
                  <a:pt x="7218" y="1299"/>
                </a:lnTo>
                <a:cubicBezTo>
                  <a:pt x="7172" y="1381"/>
                  <a:pt x="7127" y="1458"/>
                  <a:pt x="7081" y="1540"/>
                </a:cubicBezTo>
                <a:cubicBezTo>
                  <a:pt x="7068" y="1563"/>
                  <a:pt x="7072" y="1590"/>
                  <a:pt x="7090" y="1608"/>
                </a:cubicBezTo>
                <a:cubicBezTo>
                  <a:pt x="7209" y="1690"/>
                  <a:pt x="7331" y="1754"/>
                  <a:pt x="7463" y="1795"/>
                </a:cubicBezTo>
                <a:cubicBezTo>
                  <a:pt x="7277" y="1931"/>
                  <a:pt x="7063" y="2031"/>
                  <a:pt x="6854" y="2136"/>
                </a:cubicBezTo>
                <a:cubicBezTo>
                  <a:pt x="6622" y="2254"/>
                  <a:pt x="6385" y="2377"/>
                  <a:pt x="6153" y="2495"/>
                </a:cubicBezTo>
                <a:cubicBezTo>
                  <a:pt x="5676" y="2732"/>
                  <a:pt x="5203" y="2973"/>
                  <a:pt x="4726" y="3205"/>
                </a:cubicBezTo>
                <a:cubicBezTo>
                  <a:pt x="3798" y="3659"/>
                  <a:pt x="2866" y="4100"/>
                  <a:pt x="1915" y="4501"/>
                </a:cubicBezTo>
                <a:cubicBezTo>
                  <a:pt x="1774" y="4555"/>
                  <a:pt x="1638" y="4610"/>
                  <a:pt x="1497" y="4660"/>
                </a:cubicBezTo>
                <a:cubicBezTo>
                  <a:pt x="1492" y="4660"/>
                  <a:pt x="1488" y="4660"/>
                  <a:pt x="1488" y="4664"/>
                </a:cubicBezTo>
                <a:cubicBezTo>
                  <a:pt x="1465" y="4673"/>
                  <a:pt x="1442" y="4682"/>
                  <a:pt x="1419" y="4687"/>
                </a:cubicBezTo>
                <a:cubicBezTo>
                  <a:pt x="1238" y="4755"/>
                  <a:pt x="1056" y="4819"/>
                  <a:pt x="878" y="4892"/>
                </a:cubicBezTo>
                <a:cubicBezTo>
                  <a:pt x="833" y="4901"/>
                  <a:pt x="787" y="4905"/>
                  <a:pt x="742" y="4910"/>
                </a:cubicBezTo>
                <a:cubicBezTo>
                  <a:pt x="792" y="4814"/>
                  <a:pt x="837" y="4710"/>
                  <a:pt x="878" y="4601"/>
                </a:cubicBezTo>
                <a:cubicBezTo>
                  <a:pt x="887" y="4573"/>
                  <a:pt x="869" y="4542"/>
                  <a:pt x="837" y="4537"/>
                </a:cubicBezTo>
                <a:cubicBezTo>
                  <a:pt x="742" y="4523"/>
                  <a:pt x="642" y="4510"/>
                  <a:pt x="542" y="4496"/>
                </a:cubicBezTo>
                <a:cubicBezTo>
                  <a:pt x="610" y="4396"/>
                  <a:pt x="678" y="4296"/>
                  <a:pt x="746" y="4191"/>
                </a:cubicBezTo>
                <a:cubicBezTo>
                  <a:pt x="765" y="4164"/>
                  <a:pt x="746" y="4123"/>
                  <a:pt x="715" y="4119"/>
                </a:cubicBezTo>
                <a:cubicBezTo>
                  <a:pt x="660" y="4109"/>
                  <a:pt x="610" y="4105"/>
                  <a:pt x="555" y="4096"/>
                </a:cubicBezTo>
                <a:cubicBezTo>
                  <a:pt x="537" y="4091"/>
                  <a:pt x="514" y="4091"/>
                  <a:pt x="492" y="4087"/>
                </a:cubicBezTo>
                <a:cubicBezTo>
                  <a:pt x="464" y="4078"/>
                  <a:pt x="455" y="4087"/>
                  <a:pt x="451" y="4055"/>
                </a:cubicBezTo>
                <a:cubicBezTo>
                  <a:pt x="446" y="4019"/>
                  <a:pt x="478" y="3955"/>
                  <a:pt x="492" y="3918"/>
                </a:cubicBezTo>
                <a:cubicBezTo>
                  <a:pt x="501" y="3873"/>
                  <a:pt x="519" y="3832"/>
                  <a:pt x="528" y="3787"/>
                </a:cubicBezTo>
                <a:cubicBezTo>
                  <a:pt x="560" y="3605"/>
                  <a:pt x="396" y="3564"/>
                  <a:pt x="260" y="3518"/>
                </a:cubicBezTo>
                <a:cubicBezTo>
                  <a:pt x="333" y="3414"/>
                  <a:pt x="405" y="3309"/>
                  <a:pt x="483" y="3209"/>
                </a:cubicBezTo>
                <a:cubicBezTo>
                  <a:pt x="501" y="3186"/>
                  <a:pt x="483" y="3154"/>
                  <a:pt x="460" y="3141"/>
                </a:cubicBezTo>
                <a:cubicBezTo>
                  <a:pt x="369" y="3091"/>
                  <a:pt x="269" y="3041"/>
                  <a:pt x="173" y="3004"/>
                </a:cubicBezTo>
                <a:cubicBezTo>
                  <a:pt x="292" y="2959"/>
                  <a:pt x="414" y="2909"/>
                  <a:pt x="533" y="2850"/>
                </a:cubicBezTo>
                <a:cubicBezTo>
                  <a:pt x="533" y="2854"/>
                  <a:pt x="533" y="2854"/>
                  <a:pt x="537" y="2859"/>
                </a:cubicBezTo>
                <a:cubicBezTo>
                  <a:pt x="2092" y="2181"/>
                  <a:pt x="3639" y="1481"/>
                  <a:pt x="5185" y="785"/>
                </a:cubicBezTo>
                <a:cubicBezTo>
                  <a:pt x="5667" y="567"/>
                  <a:pt x="6149" y="349"/>
                  <a:pt x="6636" y="135"/>
                </a:cubicBezTo>
                <a:close/>
                <a:moveTo>
                  <a:pt x="6697" y="0"/>
                </a:moveTo>
                <a:cubicBezTo>
                  <a:pt x="6692" y="0"/>
                  <a:pt x="6687" y="1"/>
                  <a:pt x="6681" y="3"/>
                </a:cubicBezTo>
                <a:cubicBezTo>
                  <a:pt x="4876" y="817"/>
                  <a:pt x="3070" y="1636"/>
                  <a:pt x="1265" y="2454"/>
                </a:cubicBezTo>
                <a:cubicBezTo>
                  <a:pt x="1051" y="2554"/>
                  <a:pt x="833" y="2654"/>
                  <a:pt x="614" y="2754"/>
                </a:cubicBezTo>
                <a:cubicBezTo>
                  <a:pt x="610" y="2754"/>
                  <a:pt x="610" y="2754"/>
                  <a:pt x="605" y="2759"/>
                </a:cubicBezTo>
                <a:cubicBezTo>
                  <a:pt x="414" y="2818"/>
                  <a:pt x="223" y="2895"/>
                  <a:pt x="32" y="2963"/>
                </a:cubicBezTo>
                <a:cubicBezTo>
                  <a:pt x="1" y="2973"/>
                  <a:pt x="5" y="3032"/>
                  <a:pt x="37" y="3041"/>
                </a:cubicBezTo>
                <a:cubicBezTo>
                  <a:pt x="155" y="3086"/>
                  <a:pt x="269" y="3136"/>
                  <a:pt x="383" y="3195"/>
                </a:cubicBezTo>
                <a:cubicBezTo>
                  <a:pt x="305" y="3300"/>
                  <a:pt x="228" y="3405"/>
                  <a:pt x="160" y="3514"/>
                </a:cubicBezTo>
                <a:cubicBezTo>
                  <a:pt x="142" y="3536"/>
                  <a:pt x="151" y="3573"/>
                  <a:pt x="178" y="3582"/>
                </a:cubicBezTo>
                <a:cubicBezTo>
                  <a:pt x="228" y="3600"/>
                  <a:pt x="278" y="3623"/>
                  <a:pt x="328" y="3641"/>
                </a:cubicBezTo>
                <a:cubicBezTo>
                  <a:pt x="387" y="3664"/>
                  <a:pt x="451" y="3673"/>
                  <a:pt x="442" y="3764"/>
                </a:cubicBezTo>
                <a:cubicBezTo>
                  <a:pt x="428" y="3864"/>
                  <a:pt x="373" y="3955"/>
                  <a:pt x="360" y="4055"/>
                </a:cubicBezTo>
                <a:cubicBezTo>
                  <a:pt x="351" y="4109"/>
                  <a:pt x="373" y="4146"/>
                  <a:pt x="419" y="4164"/>
                </a:cubicBezTo>
                <a:cubicBezTo>
                  <a:pt x="483" y="4191"/>
                  <a:pt x="555" y="4196"/>
                  <a:pt x="628" y="4205"/>
                </a:cubicBezTo>
                <a:cubicBezTo>
                  <a:pt x="560" y="4305"/>
                  <a:pt x="492" y="4405"/>
                  <a:pt x="423" y="4505"/>
                </a:cubicBezTo>
                <a:cubicBezTo>
                  <a:pt x="405" y="4532"/>
                  <a:pt x="423" y="4578"/>
                  <a:pt x="460" y="4582"/>
                </a:cubicBezTo>
                <a:cubicBezTo>
                  <a:pt x="560" y="4596"/>
                  <a:pt x="669" y="4610"/>
                  <a:pt x="774" y="4623"/>
                </a:cubicBezTo>
                <a:cubicBezTo>
                  <a:pt x="728" y="4732"/>
                  <a:pt x="678" y="4833"/>
                  <a:pt x="619" y="4933"/>
                </a:cubicBezTo>
                <a:cubicBezTo>
                  <a:pt x="601" y="4969"/>
                  <a:pt x="624" y="5010"/>
                  <a:pt x="665" y="5010"/>
                </a:cubicBezTo>
                <a:cubicBezTo>
                  <a:pt x="710" y="5010"/>
                  <a:pt x="751" y="5005"/>
                  <a:pt x="792" y="5001"/>
                </a:cubicBezTo>
                <a:cubicBezTo>
                  <a:pt x="842" y="4978"/>
                  <a:pt x="892" y="4964"/>
                  <a:pt x="942" y="4951"/>
                </a:cubicBezTo>
                <a:cubicBezTo>
                  <a:pt x="946" y="4946"/>
                  <a:pt x="956" y="4942"/>
                  <a:pt x="965" y="4937"/>
                </a:cubicBezTo>
                <a:cubicBezTo>
                  <a:pt x="969" y="4937"/>
                  <a:pt x="974" y="4933"/>
                  <a:pt x="983" y="4928"/>
                </a:cubicBezTo>
                <a:cubicBezTo>
                  <a:pt x="1092" y="4883"/>
                  <a:pt x="1201" y="4846"/>
                  <a:pt x="1315" y="4814"/>
                </a:cubicBezTo>
                <a:lnTo>
                  <a:pt x="1383" y="4796"/>
                </a:lnTo>
                <a:cubicBezTo>
                  <a:pt x="1406" y="4787"/>
                  <a:pt x="1429" y="4783"/>
                  <a:pt x="1451" y="4778"/>
                </a:cubicBezTo>
                <a:lnTo>
                  <a:pt x="1524" y="4751"/>
                </a:lnTo>
                <a:cubicBezTo>
                  <a:pt x="1588" y="4728"/>
                  <a:pt x="1656" y="4705"/>
                  <a:pt x="1720" y="4687"/>
                </a:cubicBezTo>
                <a:cubicBezTo>
                  <a:pt x="3188" y="4073"/>
                  <a:pt x="4625" y="3368"/>
                  <a:pt x="6049" y="2650"/>
                </a:cubicBezTo>
                <a:cubicBezTo>
                  <a:pt x="6317" y="2518"/>
                  <a:pt x="6581" y="2381"/>
                  <a:pt x="6845" y="2250"/>
                </a:cubicBezTo>
                <a:cubicBezTo>
                  <a:pt x="7104" y="2118"/>
                  <a:pt x="7368" y="1995"/>
                  <a:pt x="7600" y="1808"/>
                </a:cubicBezTo>
                <a:cubicBezTo>
                  <a:pt x="7631" y="1786"/>
                  <a:pt x="7609" y="1736"/>
                  <a:pt x="7572" y="1727"/>
                </a:cubicBezTo>
                <a:cubicBezTo>
                  <a:pt x="7431" y="1695"/>
                  <a:pt x="7299" y="1640"/>
                  <a:pt x="7177" y="1558"/>
                </a:cubicBezTo>
                <a:cubicBezTo>
                  <a:pt x="7227" y="1472"/>
                  <a:pt x="7272" y="1390"/>
                  <a:pt x="7318" y="1304"/>
                </a:cubicBezTo>
                <a:cubicBezTo>
                  <a:pt x="7331" y="1281"/>
                  <a:pt x="7327" y="1244"/>
                  <a:pt x="7295" y="1231"/>
                </a:cubicBezTo>
                <a:lnTo>
                  <a:pt x="6881" y="1058"/>
                </a:lnTo>
                <a:cubicBezTo>
                  <a:pt x="6922" y="949"/>
                  <a:pt x="6963" y="844"/>
                  <a:pt x="7004" y="740"/>
                </a:cubicBezTo>
                <a:cubicBezTo>
                  <a:pt x="7013" y="717"/>
                  <a:pt x="6999" y="685"/>
                  <a:pt x="6977" y="676"/>
                </a:cubicBezTo>
                <a:cubicBezTo>
                  <a:pt x="6858" y="635"/>
                  <a:pt x="6740" y="594"/>
                  <a:pt x="6622" y="553"/>
                </a:cubicBezTo>
                <a:cubicBezTo>
                  <a:pt x="6663" y="390"/>
                  <a:pt x="6704" y="230"/>
                  <a:pt x="6745" y="67"/>
                </a:cubicBezTo>
                <a:cubicBezTo>
                  <a:pt x="6753" y="35"/>
                  <a:pt x="6730" y="0"/>
                  <a:pt x="6697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72" name="Google Shape;2672;p71"/>
          <p:cNvSpPr/>
          <p:nvPr/>
        </p:nvSpPr>
        <p:spPr>
          <a:xfrm>
            <a:off x="3796545" y="2172969"/>
            <a:ext cx="438371" cy="289553"/>
          </a:xfrm>
          <a:custGeom>
            <a:avLst/>
            <a:gdLst/>
            <a:ahLst/>
            <a:cxnLst/>
            <a:rect l="l" t="t" r="r" b="b"/>
            <a:pathLst>
              <a:path w="7650" h="5053" extrusionOk="0">
                <a:moveTo>
                  <a:pt x="6613" y="191"/>
                </a:moveTo>
                <a:lnTo>
                  <a:pt x="6513" y="582"/>
                </a:lnTo>
                <a:cubicBezTo>
                  <a:pt x="6504" y="614"/>
                  <a:pt x="6517" y="655"/>
                  <a:pt x="6554" y="669"/>
                </a:cubicBezTo>
                <a:lnTo>
                  <a:pt x="6881" y="787"/>
                </a:lnTo>
                <a:lnTo>
                  <a:pt x="6767" y="1078"/>
                </a:lnTo>
                <a:cubicBezTo>
                  <a:pt x="6754" y="1110"/>
                  <a:pt x="6772" y="1151"/>
                  <a:pt x="6808" y="1164"/>
                </a:cubicBezTo>
                <a:lnTo>
                  <a:pt x="7195" y="1333"/>
                </a:lnTo>
                <a:lnTo>
                  <a:pt x="7072" y="1551"/>
                </a:lnTo>
                <a:cubicBezTo>
                  <a:pt x="7054" y="1578"/>
                  <a:pt x="7058" y="1624"/>
                  <a:pt x="7090" y="1646"/>
                </a:cubicBezTo>
                <a:cubicBezTo>
                  <a:pt x="7195" y="1724"/>
                  <a:pt x="7308" y="1783"/>
                  <a:pt x="7427" y="1824"/>
                </a:cubicBezTo>
                <a:cubicBezTo>
                  <a:pt x="7268" y="1933"/>
                  <a:pt x="7090" y="2019"/>
                  <a:pt x="6922" y="2106"/>
                </a:cubicBezTo>
                <a:lnTo>
                  <a:pt x="6854" y="2138"/>
                </a:lnTo>
                <a:cubicBezTo>
                  <a:pt x="6622" y="2260"/>
                  <a:pt x="6385" y="2379"/>
                  <a:pt x="6153" y="2497"/>
                </a:cubicBezTo>
                <a:cubicBezTo>
                  <a:pt x="5580" y="2783"/>
                  <a:pt x="5139" y="3002"/>
                  <a:pt x="4725" y="3206"/>
                </a:cubicBezTo>
                <a:cubicBezTo>
                  <a:pt x="3657" y="3729"/>
                  <a:pt x="2765" y="4143"/>
                  <a:pt x="1920" y="4502"/>
                </a:cubicBezTo>
                <a:cubicBezTo>
                  <a:pt x="1829" y="4534"/>
                  <a:pt x="1742" y="4571"/>
                  <a:pt x="1656" y="4602"/>
                </a:cubicBezTo>
                <a:cubicBezTo>
                  <a:pt x="1601" y="4621"/>
                  <a:pt x="1551" y="4643"/>
                  <a:pt x="1501" y="4662"/>
                </a:cubicBezTo>
                <a:cubicBezTo>
                  <a:pt x="1497" y="4662"/>
                  <a:pt x="1492" y="4662"/>
                  <a:pt x="1488" y="4666"/>
                </a:cubicBezTo>
                <a:cubicBezTo>
                  <a:pt x="1465" y="4675"/>
                  <a:pt x="1442" y="4680"/>
                  <a:pt x="1419" y="4689"/>
                </a:cubicBezTo>
                <a:cubicBezTo>
                  <a:pt x="1247" y="4752"/>
                  <a:pt x="1060" y="4821"/>
                  <a:pt x="883" y="4893"/>
                </a:cubicBezTo>
                <a:cubicBezTo>
                  <a:pt x="851" y="4898"/>
                  <a:pt x="819" y="4903"/>
                  <a:pt x="787" y="4907"/>
                </a:cubicBezTo>
                <a:cubicBezTo>
                  <a:pt x="833" y="4816"/>
                  <a:pt x="874" y="4725"/>
                  <a:pt x="905" y="4630"/>
                </a:cubicBezTo>
                <a:cubicBezTo>
                  <a:pt x="915" y="4612"/>
                  <a:pt x="910" y="4589"/>
                  <a:pt x="901" y="4571"/>
                </a:cubicBezTo>
                <a:cubicBezTo>
                  <a:pt x="887" y="4552"/>
                  <a:pt x="869" y="4539"/>
                  <a:pt x="851" y="4539"/>
                </a:cubicBezTo>
                <a:lnTo>
                  <a:pt x="587" y="4502"/>
                </a:lnTo>
                <a:lnTo>
                  <a:pt x="774" y="4230"/>
                </a:lnTo>
                <a:cubicBezTo>
                  <a:pt x="787" y="4207"/>
                  <a:pt x="787" y="4184"/>
                  <a:pt x="778" y="4161"/>
                </a:cubicBezTo>
                <a:cubicBezTo>
                  <a:pt x="769" y="4139"/>
                  <a:pt x="746" y="4125"/>
                  <a:pt x="724" y="4120"/>
                </a:cubicBezTo>
                <a:lnTo>
                  <a:pt x="546" y="4093"/>
                </a:lnTo>
                <a:cubicBezTo>
                  <a:pt x="533" y="4093"/>
                  <a:pt x="519" y="4089"/>
                  <a:pt x="505" y="4089"/>
                </a:cubicBezTo>
                <a:cubicBezTo>
                  <a:pt x="501" y="4084"/>
                  <a:pt x="492" y="4084"/>
                  <a:pt x="487" y="4084"/>
                </a:cubicBezTo>
                <a:lnTo>
                  <a:pt x="483" y="4084"/>
                </a:lnTo>
                <a:cubicBezTo>
                  <a:pt x="483" y="4084"/>
                  <a:pt x="483" y="4079"/>
                  <a:pt x="483" y="4075"/>
                </a:cubicBezTo>
                <a:cubicBezTo>
                  <a:pt x="478" y="4057"/>
                  <a:pt x="492" y="4016"/>
                  <a:pt x="505" y="3989"/>
                </a:cubicBezTo>
                <a:cubicBezTo>
                  <a:pt x="510" y="3970"/>
                  <a:pt x="514" y="3957"/>
                  <a:pt x="519" y="3948"/>
                </a:cubicBezTo>
                <a:cubicBezTo>
                  <a:pt x="523" y="3934"/>
                  <a:pt x="528" y="3920"/>
                  <a:pt x="533" y="3911"/>
                </a:cubicBezTo>
                <a:cubicBezTo>
                  <a:pt x="542" y="3875"/>
                  <a:pt x="551" y="3843"/>
                  <a:pt x="555" y="3811"/>
                </a:cubicBezTo>
                <a:cubicBezTo>
                  <a:pt x="592" y="3625"/>
                  <a:pt x="432" y="3570"/>
                  <a:pt x="301" y="3529"/>
                </a:cubicBezTo>
                <a:cubicBezTo>
                  <a:pt x="369" y="3429"/>
                  <a:pt x="437" y="3334"/>
                  <a:pt x="505" y="3243"/>
                </a:cubicBezTo>
                <a:cubicBezTo>
                  <a:pt x="519" y="3229"/>
                  <a:pt x="523" y="3211"/>
                  <a:pt x="519" y="3197"/>
                </a:cubicBezTo>
                <a:cubicBezTo>
                  <a:pt x="514" y="3174"/>
                  <a:pt x="501" y="3156"/>
                  <a:pt x="483" y="3147"/>
                </a:cubicBezTo>
                <a:cubicBezTo>
                  <a:pt x="401" y="3102"/>
                  <a:pt x="319" y="3061"/>
                  <a:pt x="241" y="3024"/>
                </a:cubicBezTo>
                <a:cubicBezTo>
                  <a:pt x="355" y="2983"/>
                  <a:pt x="446" y="2943"/>
                  <a:pt x="528" y="2902"/>
                </a:cubicBezTo>
                <a:lnTo>
                  <a:pt x="533" y="2911"/>
                </a:lnTo>
                <a:lnTo>
                  <a:pt x="551" y="2902"/>
                </a:lnTo>
                <a:cubicBezTo>
                  <a:pt x="1765" y="2374"/>
                  <a:pt x="2993" y="1819"/>
                  <a:pt x="4180" y="1287"/>
                </a:cubicBezTo>
                <a:cubicBezTo>
                  <a:pt x="4521" y="1133"/>
                  <a:pt x="4862" y="978"/>
                  <a:pt x="5203" y="823"/>
                </a:cubicBezTo>
                <a:cubicBezTo>
                  <a:pt x="5671" y="614"/>
                  <a:pt x="6144" y="405"/>
                  <a:pt x="6613" y="191"/>
                </a:cubicBezTo>
                <a:close/>
                <a:moveTo>
                  <a:pt x="6676" y="119"/>
                </a:moveTo>
                <a:lnTo>
                  <a:pt x="6635" y="137"/>
                </a:lnTo>
                <a:cubicBezTo>
                  <a:pt x="6153" y="350"/>
                  <a:pt x="5671" y="569"/>
                  <a:pt x="5189" y="787"/>
                </a:cubicBezTo>
                <a:cubicBezTo>
                  <a:pt x="4844" y="942"/>
                  <a:pt x="4503" y="1092"/>
                  <a:pt x="4162" y="1246"/>
                </a:cubicBezTo>
                <a:cubicBezTo>
                  <a:pt x="2984" y="1778"/>
                  <a:pt x="1765" y="2329"/>
                  <a:pt x="555" y="2852"/>
                </a:cubicBezTo>
                <a:lnTo>
                  <a:pt x="551" y="2843"/>
                </a:lnTo>
                <a:lnTo>
                  <a:pt x="533" y="2852"/>
                </a:lnTo>
                <a:cubicBezTo>
                  <a:pt x="432" y="2902"/>
                  <a:pt x="323" y="2952"/>
                  <a:pt x="173" y="3006"/>
                </a:cubicBezTo>
                <a:lnTo>
                  <a:pt x="123" y="3024"/>
                </a:lnTo>
                <a:lnTo>
                  <a:pt x="173" y="3047"/>
                </a:lnTo>
                <a:cubicBezTo>
                  <a:pt x="269" y="3084"/>
                  <a:pt x="369" y="3129"/>
                  <a:pt x="460" y="3184"/>
                </a:cubicBezTo>
                <a:cubicBezTo>
                  <a:pt x="469" y="3188"/>
                  <a:pt x="473" y="3197"/>
                  <a:pt x="478" y="3202"/>
                </a:cubicBezTo>
                <a:cubicBezTo>
                  <a:pt x="478" y="3211"/>
                  <a:pt x="478" y="3211"/>
                  <a:pt x="473" y="3215"/>
                </a:cubicBezTo>
                <a:cubicBezTo>
                  <a:pt x="401" y="3315"/>
                  <a:pt x="323" y="3420"/>
                  <a:pt x="251" y="3529"/>
                </a:cubicBezTo>
                <a:lnTo>
                  <a:pt x="237" y="3552"/>
                </a:lnTo>
                <a:lnTo>
                  <a:pt x="282" y="3566"/>
                </a:lnTo>
                <a:cubicBezTo>
                  <a:pt x="410" y="3607"/>
                  <a:pt x="542" y="3652"/>
                  <a:pt x="514" y="3802"/>
                </a:cubicBezTo>
                <a:cubicBezTo>
                  <a:pt x="510" y="3834"/>
                  <a:pt x="501" y="3866"/>
                  <a:pt x="492" y="3898"/>
                </a:cubicBezTo>
                <a:cubicBezTo>
                  <a:pt x="487" y="3907"/>
                  <a:pt x="483" y="3920"/>
                  <a:pt x="478" y="3934"/>
                </a:cubicBezTo>
                <a:cubicBezTo>
                  <a:pt x="473" y="3943"/>
                  <a:pt x="469" y="3957"/>
                  <a:pt x="464" y="3970"/>
                </a:cubicBezTo>
                <a:cubicBezTo>
                  <a:pt x="451" y="4007"/>
                  <a:pt x="432" y="4052"/>
                  <a:pt x="437" y="4079"/>
                </a:cubicBezTo>
                <a:cubicBezTo>
                  <a:pt x="442" y="4116"/>
                  <a:pt x="455" y="4120"/>
                  <a:pt x="483" y="4125"/>
                </a:cubicBezTo>
                <a:cubicBezTo>
                  <a:pt x="487" y="4125"/>
                  <a:pt x="492" y="4129"/>
                  <a:pt x="501" y="4129"/>
                </a:cubicBezTo>
                <a:cubicBezTo>
                  <a:pt x="514" y="4134"/>
                  <a:pt x="528" y="4134"/>
                  <a:pt x="542" y="4134"/>
                </a:cubicBezTo>
                <a:lnTo>
                  <a:pt x="719" y="4161"/>
                </a:lnTo>
                <a:cubicBezTo>
                  <a:pt x="728" y="4161"/>
                  <a:pt x="733" y="4170"/>
                  <a:pt x="737" y="4175"/>
                </a:cubicBezTo>
                <a:cubicBezTo>
                  <a:pt x="742" y="4184"/>
                  <a:pt x="742" y="4193"/>
                  <a:pt x="737" y="4202"/>
                </a:cubicBezTo>
                <a:lnTo>
                  <a:pt x="514" y="4534"/>
                </a:lnTo>
                <a:lnTo>
                  <a:pt x="846" y="4580"/>
                </a:lnTo>
                <a:cubicBezTo>
                  <a:pt x="851" y="4580"/>
                  <a:pt x="860" y="4584"/>
                  <a:pt x="865" y="4593"/>
                </a:cubicBezTo>
                <a:cubicBezTo>
                  <a:pt x="869" y="4598"/>
                  <a:pt x="869" y="4607"/>
                  <a:pt x="869" y="4616"/>
                </a:cubicBezTo>
                <a:cubicBezTo>
                  <a:pt x="828" y="4721"/>
                  <a:pt x="783" y="4821"/>
                  <a:pt x="733" y="4921"/>
                </a:cubicBezTo>
                <a:lnTo>
                  <a:pt x="710" y="4957"/>
                </a:lnTo>
                <a:lnTo>
                  <a:pt x="710" y="4957"/>
                </a:lnTo>
                <a:lnTo>
                  <a:pt x="751" y="4953"/>
                </a:lnTo>
                <a:cubicBezTo>
                  <a:pt x="796" y="4948"/>
                  <a:pt x="842" y="4943"/>
                  <a:pt x="896" y="4934"/>
                </a:cubicBezTo>
                <a:cubicBezTo>
                  <a:pt x="1078" y="4862"/>
                  <a:pt x="1265" y="4793"/>
                  <a:pt x="1438" y="4730"/>
                </a:cubicBezTo>
                <a:cubicBezTo>
                  <a:pt x="1460" y="4721"/>
                  <a:pt x="1483" y="4712"/>
                  <a:pt x="1506" y="4707"/>
                </a:cubicBezTo>
                <a:lnTo>
                  <a:pt x="1515" y="4702"/>
                </a:lnTo>
                <a:cubicBezTo>
                  <a:pt x="1569" y="4680"/>
                  <a:pt x="1619" y="4662"/>
                  <a:pt x="1674" y="4643"/>
                </a:cubicBezTo>
                <a:cubicBezTo>
                  <a:pt x="1760" y="4607"/>
                  <a:pt x="1847" y="4575"/>
                  <a:pt x="1933" y="4543"/>
                </a:cubicBezTo>
                <a:cubicBezTo>
                  <a:pt x="2784" y="4184"/>
                  <a:pt x="3679" y="3770"/>
                  <a:pt x="4744" y="3247"/>
                </a:cubicBezTo>
                <a:cubicBezTo>
                  <a:pt x="5162" y="3043"/>
                  <a:pt x="5603" y="2820"/>
                  <a:pt x="6172" y="2533"/>
                </a:cubicBezTo>
                <a:cubicBezTo>
                  <a:pt x="6408" y="2415"/>
                  <a:pt x="6640" y="2297"/>
                  <a:pt x="6876" y="2179"/>
                </a:cubicBezTo>
                <a:lnTo>
                  <a:pt x="6940" y="2142"/>
                </a:lnTo>
                <a:cubicBezTo>
                  <a:pt x="7127" y="2051"/>
                  <a:pt x="7318" y="1956"/>
                  <a:pt x="7490" y="1833"/>
                </a:cubicBezTo>
                <a:lnTo>
                  <a:pt x="7522" y="1806"/>
                </a:lnTo>
                <a:lnTo>
                  <a:pt x="7481" y="1792"/>
                </a:lnTo>
                <a:cubicBezTo>
                  <a:pt x="7354" y="1756"/>
                  <a:pt x="7231" y="1692"/>
                  <a:pt x="7117" y="1610"/>
                </a:cubicBezTo>
                <a:cubicBezTo>
                  <a:pt x="7104" y="1601"/>
                  <a:pt x="7104" y="1583"/>
                  <a:pt x="7113" y="1574"/>
                </a:cubicBezTo>
                <a:lnTo>
                  <a:pt x="7258" y="1310"/>
                </a:lnTo>
                <a:lnTo>
                  <a:pt x="6826" y="1128"/>
                </a:lnTo>
                <a:cubicBezTo>
                  <a:pt x="6813" y="1124"/>
                  <a:pt x="6808" y="1105"/>
                  <a:pt x="6813" y="1092"/>
                </a:cubicBezTo>
                <a:lnTo>
                  <a:pt x="6940" y="760"/>
                </a:lnTo>
                <a:lnTo>
                  <a:pt x="6572" y="628"/>
                </a:lnTo>
                <a:cubicBezTo>
                  <a:pt x="6558" y="623"/>
                  <a:pt x="6554" y="605"/>
                  <a:pt x="6558" y="591"/>
                </a:cubicBezTo>
                <a:lnTo>
                  <a:pt x="6676" y="119"/>
                </a:lnTo>
                <a:close/>
                <a:moveTo>
                  <a:pt x="6706" y="44"/>
                </a:moveTo>
                <a:cubicBezTo>
                  <a:pt x="6711" y="44"/>
                  <a:pt x="6715" y="47"/>
                  <a:pt x="6722" y="50"/>
                </a:cubicBezTo>
                <a:cubicBezTo>
                  <a:pt x="6731" y="55"/>
                  <a:pt x="6735" y="68"/>
                  <a:pt x="6731" y="82"/>
                </a:cubicBezTo>
                <a:lnTo>
                  <a:pt x="6604" y="587"/>
                </a:lnTo>
                <a:lnTo>
                  <a:pt x="6977" y="719"/>
                </a:lnTo>
                <a:cubicBezTo>
                  <a:pt x="6981" y="719"/>
                  <a:pt x="6986" y="728"/>
                  <a:pt x="6990" y="732"/>
                </a:cubicBezTo>
                <a:cubicBezTo>
                  <a:pt x="6990" y="742"/>
                  <a:pt x="6995" y="746"/>
                  <a:pt x="6990" y="755"/>
                </a:cubicBezTo>
                <a:lnTo>
                  <a:pt x="6863" y="1087"/>
                </a:lnTo>
                <a:lnTo>
                  <a:pt x="7295" y="1274"/>
                </a:lnTo>
                <a:cubicBezTo>
                  <a:pt x="7304" y="1278"/>
                  <a:pt x="7308" y="1283"/>
                  <a:pt x="7308" y="1287"/>
                </a:cubicBezTo>
                <a:cubicBezTo>
                  <a:pt x="7313" y="1296"/>
                  <a:pt x="7313" y="1305"/>
                  <a:pt x="7308" y="1315"/>
                </a:cubicBezTo>
                <a:lnTo>
                  <a:pt x="7158" y="1583"/>
                </a:lnTo>
                <a:lnTo>
                  <a:pt x="7172" y="1592"/>
                </a:lnTo>
                <a:cubicBezTo>
                  <a:pt x="7299" y="1678"/>
                  <a:pt x="7436" y="1737"/>
                  <a:pt x="7577" y="1765"/>
                </a:cubicBezTo>
                <a:cubicBezTo>
                  <a:pt x="7586" y="1769"/>
                  <a:pt x="7595" y="1778"/>
                  <a:pt x="7600" y="1792"/>
                </a:cubicBezTo>
                <a:cubicBezTo>
                  <a:pt x="7600" y="1797"/>
                  <a:pt x="7604" y="1806"/>
                  <a:pt x="7595" y="1815"/>
                </a:cubicBezTo>
                <a:cubicBezTo>
                  <a:pt x="7395" y="1974"/>
                  <a:pt x="7163" y="2092"/>
                  <a:pt x="6936" y="2201"/>
                </a:cubicBezTo>
                <a:lnTo>
                  <a:pt x="6845" y="2247"/>
                </a:lnTo>
                <a:cubicBezTo>
                  <a:pt x="6581" y="2383"/>
                  <a:pt x="6317" y="2520"/>
                  <a:pt x="6049" y="2652"/>
                </a:cubicBezTo>
                <a:cubicBezTo>
                  <a:pt x="4689" y="3338"/>
                  <a:pt x="3220" y="4061"/>
                  <a:pt x="1719" y="4689"/>
                </a:cubicBezTo>
                <a:cubicBezTo>
                  <a:pt x="1656" y="4707"/>
                  <a:pt x="1592" y="4730"/>
                  <a:pt x="1528" y="4748"/>
                </a:cubicBezTo>
                <a:cubicBezTo>
                  <a:pt x="1501" y="4757"/>
                  <a:pt x="1478" y="4766"/>
                  <a:pt x="1451" y="4775"/>
                </a:cubicBezTo>
                <a:cubicBezTo>
                  <a:pt x="1428" y="4784"/>
                  <a:pt x="1406" y="4789"/>
                  <a:pt x="1383" y="4793"/>
                </a:cubicBezTo>
                <a:lnTo>
                  <a:pt x="1319" y="4812"/>
                </a:lnTo>
                <a:cubicBezTo>
                  <a:pt x="1192" y="4848"/>
                  <a:pt x="1087" y="4889"/>
                  <a:pt x="983" y="4930"/>
                </a:cubicBezTo>
                <a:cubicBezTo>
                  <a:pt x="974" y="4934"/>
                  <a:pt x="969" y="4939"/>
                  <a:pt x="960" y="4939"/>
                </a:cubicBezTo>
                <a:cubicBezTo>
                  <a:pt x="955" y="4943"/>
                  <a:pt x="946" y="4948"/>
                  <a:pt x="942" y="4953"/>
                </a:cubicBezTo>
                <a:cubicBezTo>
                  <a:pt x="883" y="4966"/>
                  <a:pt x="837" y="4980"/>
                  <a:pt x="796" y="5003"/>
                </a:cubicBezTo>
                <a:cubicBezTo>
                  <a:pt x="751" y="5007"/>
                  <a:pt x="714" y="5007"/>
                  <a:pt x="674" y="5012"/>
                </a:cubicBezTo>
                <a:cubicBezTo>
                  <a:pt x="660" y="5007"/>
                  <a:pt x="651" y="5003"/>
                  <a:pt x="646" y="4994"/>
                </a:cubicBezTo>
                <a:cubicBezTo>
                  <a:pt x="642" y="4984"/>
                  <a:pt x="642" y="4975"/>
                  <a:pt x="646" y="4966"/>
                </a:cubicBezTo>
                <a:cubicBezTo>
                  <a:pt x="705" y="4866"/>
                  <a:pt x="755" y="4766"/>
                  <a:pt x="801" y="4652"/>
                </a:cubicBezTo>
                <a:lnTo>
                  <a:pt x="810" y="4625"/>
                </a:lnTo>
                <a:lnTo>
                  <a:pt x="469" y="4580"/>
                </a:lnTo>
                <a:cubicBezTo>
                  <a:pt x="460" y="4580"/>
                  <a:pt x="455" y="4575"/>
                  <a:pt x="451" y="4566"/>
                </a:cubicBezTo>
                <a:cubicBezTo>
                  <a:pt x="446" y="4557"/>
                  <a:pt x="446" y="4548"/>
                  <a:pt x="451" y="4539"/>
                </a:cubicBezTo>
                <a:lnTo>
                  <a:pt x="674" y="4207"/>
                </a:lnTo>
                <a:lnTo>
                  <a:pt x="628" y="4202"/>
                </a:lnTo>
                <a:cubicBezTo>
                  <a:pt x="564" y="4198"/>
                  <a:pt x="492" y="4193"/>
                  <a:pt x="437" y="4166"/>
                </a:cubicBezTo>
                <a:cubicBezTo>
                  <a:pt x="401" y="4152"/>
                  <a:pt x="382" y="4125"/>
                  <a:pt x="392" y="4084"/>
                </a:cubicBezTo>
                <a:cubicBezTo>
                  <a:pt x="396" y="4034"/>
                  <a:pt x="410" y="3989"/>
                  <a:pt x="428" y="3943"/>
                </a:cubicBezTo>
                <a:cubicBezTo>
                  <a:pt x="446" y="3893"/>
                  <a:pt x="464" y="3843"/>
                  <a:pt x="469" y="3788"/>
                </a:cubicBezTo>
                <a:cubicBezTo>
                  <a:pt x="483" y="3693"/>
                  <a:pt x="419" y="3670"/>
                  <a:pt x="364" y="3647"/>
                </a:cubicBezTo>
                <a:lnTo>
                  <a:pt x="196" y="3584"/>
                </a:lnTo>
                <a:cubicBezTo>
                  <a:pt x="187" y="3584"/>
                  <a:pt x="182" y="3575"/>
                  <a:pt x="182" y="3570"/>
                </a:cubicBezTo>
                <a:cubicBezTo>
                  <a:pt x="182" y="3561"/>
                  <a:pt x="182" y="3556"/>
                  <a:pt x="182" y="3547"/>
                </a:cubicBezTo>
                <a:cubicBezTo>
                  <a:pt x="255" y="3443"/>
                  <a:pt x="328" y="3338"/>
                  <a:pt x="410" y="3229"/>
                </a:cubicBezTo>
                <a:lnTo>
                  <a:pt x="423" y="3211"/>
                </a:lnTo>
                <a:lnTo>
                  <a:pt x="401" y="3197"/>
                </a:lnTo>
                <a:cubicBezTo>
                  <a:pt x="292" y="3138"/>
                  <a:pt x="173" y="3088"/>
                  <a:pt x="55" y="3043"/>
                </a:cubicBezTo>
                <a:cubicBezTo>
                  <a:pt x="46" y="3043"/>
                  <a:pt x="41" y="3029"/>
                  <a:pt x="41" y="3020"/>
                </a:cubicBezTo>
                <a:cubicBezTo>
                  <a:pt x="41" y="3015"/>
                  <a:pt x="41" y="3006"/>
                  <a:pt x="50" y="3006"/>
                </a:cubicBezTo>
                <a:cubicBezTo>
                  <a:pt x="132" y="2974"/>
                  <a:pt x="219" y="2943"/>
                  <a:pt x="301" y="2911"/>
                </a:cubicBezTo>
                <a:cubicBezTo>
                  <a:pt x="405" y="2874"/>
                  <a:pt x="514" y="2833"/>
                  <a:pt x="623" y="2797"/>
                </a:cubicBezTo>
                <a:lnTo>
                  <a:pt x="633" y="2797"/>
                </a:lnTo>
                <a:cubicBezTo>
                  <a:pt x="846" y="2697"/>
                  <a:pt x="1065" y="2597"/>
                  <a:pt x="1283" y="2497"/>
                </a:cubicBezTo>
                <a:cubicBezTo>
                  <a:pt x="3143" y="1646"/>
                  <a:pt x="4985" y="819"/>
                  <a:pt x="6699" y="46"/>
                </a:cubicBezTo>
                <a:cubicBezTo>
                  <a:pt x="6702" y="44"/>
                  <a:pt x="6704" y="44"/>
                  <a:pt x="6706" y="44"/>
                </a:cubicBezTo>
                <a:close/>
                <a:moveTo>
                  <a:pt x="6707" y="0"/>
                </a:moveTo>
                <a:cubicBezTo>
                  <a:pt x="6699" y="0"/>
                  <a:pt x="6692" y="2"/>
                  <a:pt x="6685" y="5"/>
                </a:cubicBezTo>
                <a:cubicBezTo>
                  <a:pt x="4971" y="778"/>
                  <a:pt x="3125" y="1610"/>
                  <a:pt x="1269" y="2456"/>
                </a:cubicBezTo>
                <a:cubicBezTo>
                  <a:pt x="1051" y="2556"/>
                  <a:pt x="837" y="2656"/>
                  <a:pt x="619" y="2756"/>
                </a:cubicBezTo>
                <a:lnTo>
                  <a:pt x="605" y="2756"/>
                </a:lnTo>
                <a:cubicBezTo>
                  <a:pt x="501" y="2792"/>
                  <a:pt x="392" y="2833"/>
                  <a:pt x="287" y="2870"/>
                </a:cubicBezTo>
                <a:cubicBezTo>
                  <a:pt x="205" y="2902"/>
                  <a:pt x="119" y="2933"/>
                  <a:pt x="37" y="2965"/>
                </a:cubicBezTo>
                <a:cubicBezTo>
                  <a:pt x="14" y="2970"/>
                  <a:pt x="0" y="2993"/>
                  <a:pt x="0" y="3020"/>
                </a:cubicBezTo>
                <a:cubicBezTo>
                  <a:pt x="0" y="3047"/>
                  <a:pt x="14" y="3074"/>
                  <a:pt x="37" y="3084"/>
                </a:cubicBezTo>
                <a:cubicBezTo>
                  <a:pt x="151" y="3124"/>
                  <a:pt x="255" y="3170"/>
                  <a:pt x="360" y="3225"/>
                </a:cubicBezTo>
                <a:cubicBezTo>
                  <a:pt x="287" y="3325"/>
                  <a:pt x="214" y="3425"/>
                  <a:pt x="151" y="3525"/>
                </a:cubicBezTo>
                <a:cubicBezTo>
                  <a:pt x="137" y="3538"/>
                  <a:pt x="137" y="3561"/>
                  <a:pt x="141" y="3584"/>
                </a:cubicBezTo>
                <a:cubicBezTo>
                  <a:pt x="151" y="3602"/>
                  <a:pt x="164" y="3616"/>
                  <a:pt x="178" y="3625"/>
                </a:cubicBezTo>
                <a:lnTo>
                  <a:pt x="351" y="3688"/>
                </a:lnTo>
                <a:cubicBezTo>
                  <a:pt x="410" y="3711"/>
                  <a:pt x="437" y="3720"/>
                  <a:pt x="428" y="3784"/>
                </a:cubicBezTo>
                <a:cubicBezTo>
                  <a:pt x="423" y="3834"/>
                  <a:pt x="405" y="3879"/>
                  <a:pt x="387" y="3929"/>
                </a:cubicBezTo>
                <a:cubicBezTo>
                  <a:pt x="373" y="3975"/>
                  <a:pt x="355" y="4025"/>
                  <a:pt x="346" y="4075"/>
                </a:cubicBezTo>
                <a:cubicBezTo>
                  <a:pt x="337" y="4134"/>
                  <a:pt x="364" y="4184"/>
                  <a:pt x="423" y="4207"/>
                </a:cubicBezTo>
                <a:cubicBezTo>
                  <a:pt x="478" y="4230"/>
                  <a:pt x="537" y="4234"/>
                  <a:pt x="601" y="4243"/>
                </a:cubicBezTo>
                <a:lnTo>
                  <a:pt x="414" y="4516"/>
                </a:lnTo>
                <a:cubicBezTo>
                  <a:pt x="405" y="4534"/>
                  <a:pt x="401" y="4562"/>
                  <a:pt x="410" y="4584"/>
                </a:cubicBezTo>
                <a:cubicBezTo>
                  <a:pt x="423" y="4607"/>
                  <a:pt x="442" y="4621"/>
                  <a:pt x="464" y="4625"/>
                </a:cubicBezTo>
                <a:lnTo>
                  <a:pt x="751" y="4662"/>
                </a:lnTo>
                <a:cubicBezTo>
                  <a:pt x="710" y="4762"/>
                  <a:pt x="664" y="4857"/>
                  <a:pt x="610" y="4943"/>
                </a:cubicBezTo>
                <a:cubicBezTo>
                  <a:pt x="596" y="4966"/>
                  <a:pt x="596" y="4994"/>
                  <a:pt x="610" y="5016"/>
                </a:cubicBezTo>
                <a:cubicBezTo>
                  <a:pt x="623" y="5039"/>
                  <a:pt x="646" y="5053"/>
                  <a:pt x="674" y="5053"/>
                </a:cubicBezTo>
                <a:cubicBezTo>
                  <a:pt x="714" y="5048"/>
                  <a:pt x="760" y="5048"/>
                  <a:pt x="805" y="5044"/>
                </a:cubicBezTo>
                <a:lnTo>
                  <a:pt x="814" y="5039"/>
                </a:lnTo>
                <a:cubicBezTo>
                  <a:pt x="851" y="5021"/>
                  <a:pt x="896" y="5007"/>
                  <a:pt x="955" y="4994"/>
                </a:cubicBezTo>
                <a:lnTo>
                  <a:pt x="965" y="4989"/>
                </a:lnTo>
                <a:cubicBezTo>
                  <a:pt x="969" y="4984"/>
                  <a:pt x="974" y="4980"/>
                  <a:pt x="983" y="4975"/>
                </a:cubicBezTo>
                <a:cubicBezTo>
                  <a:pt x="987" y="4975"/>
                  <a:pt x="992" y="4971"/>
                  <a:pt x="1001" y="4966"/>
                </a:cubicBezTo>
                <a:cubicBezTo>
                  <a:pt x="1101" y="4925"/>
                  <a:pt x="1210" y="4889"/>
                  <a:pt x="1328" y="4853"/>
                </a:cubicBezTo>
                <a:cubicBezTo>
                  <a:pt x="1351" y="4848"/>
                  <a:pt x="1374" y="4839"/>
                  <a:pt x="1397" y="4834"/>
                </a:cubicBezTo>
                <a:cubicBezTo>
                  <a:pt x="1419" y="4830"/>
                  <a:pt x="1442" y="4821"/>
                  <a:pt x="1465" y="4816"/>
                </a:cubicBezTo>
                <a:cubicBezTo>
                  <a:pt x="1492" y="4807"/>
                  <a:pt x="1515" y="4798"/>
                  <a:pt x="1542" y="4789"/>
                </a:cubicBezTo>
                <a:cubicBezTo>
                  <a:pt x="1606" y="4766"/>
                  <a:pt x="1669" y="4748"/>
                  <a:pt x="1738" y="4725"/>
                </a:cubicBezTo>
                <a:cubicBezTo>
                  <a:pt x="3238" y="4098"/>
                  <a:pt x="4707" y="3375"/>
                  <a:pt x="6072" y="2688"/>
                </a:cubicBezTo>
                <a:cubicBezTo>
                  <a:pt x="6335" y="2556"/>
                  <a:pt x="6599" y="2420"/>
                  <a:pt x="6867" y="2288"/>
                </a:cubicBezTo>
                <a:lnTo>
                  <a:pt x="6958" y="2242"/>
                </a:lnTo>
                <a:cubicBezTo>
                  <a:pt x="7186" y="2129"/>
                  <a:pt x="7418" y="2010"/>
                  <a:pt x="7622" y="1847"/>
                </a:cubicBezTo>
                <a:cubicBezTo>
                  <a:pt x="7640" y="1828"/>
                  <a:pt x="7650" y="1806"/>
                  <a:pt x="7645" y="1778"/>
                </a:cubicBezTo>
                <a:cubicBezTo>
                  <a:pt x="7636" y="1751"/>
                  <a:pt x="7613" y="1728"/>
                  <a:pt x="7586" y="1724"/>
                </a:cubicBezTo>
                <a:cubicBezTo>
                  <a:pt x="7454" y="1697"/>
                  <a:pt x="7331" y="1642"/>
                  <a:pt x="7218" y="1569"/>
                </a:cubicBezTo>
                <a:lnTo>
                  <a:pt x="7345" y="1337"/>
                </a:lnTo>
                <a:cubicBezTo>
                  <a:pt x="7359" y="1315"/>
                  <a:pt x="7359" y="1292"/>
                  <a:pt x="7354" y="1274"/>
                </a:cubicBezTo>
                <a:cubicBezTo>
                  <a:pt x="7345" y="1255"/>
                  <a:pt x="7331" y="1242"/>
                  <a:pt x="7313" y="1233"/>
                </a:cubicBezTo>
                <a:lnTo>
                  <a:pt x="6917" y="1064"/>
                </a:lnTo>
                <a:lnTo>
                  <a:pt x="7031" y="769"/>
                </a:lnTo>
                <a:cubicBezTo>
                  <a:pt x="7040" y="751"/>
                  <a:pt x="7036" y="732"/>
                  <a:pt x="7027" y="714"/>
                </a:cubicBezTo>
                <a:cubicBezTo>
                  <a:pt x="7022" y="696"/>
                  <a:pt x="7008" y="682"/>
                  <a:pt x="6990" y="678"/>
                </a:cubicBezTo>
                <a:lnTo>
                  <a:pt x="6658" y="560"/>
                </a:lnTo>
                <a:lnTo>
                  <a:pt x="6776" y="96"/>
                </a:lnTo>
                <a:cubicBezTo>
                  <a:pt x="6781" y="64"/>
                  <a:pt x="6772" y="32"/>
                  <a:pt x="6749" y="14"/>
                </a:cubicBezTo>
                <a:cubicBezTo>
                  <a:pt x="6737" y="5"/>
                  <a:pt x="6722" y="0"/>
                  <a:pt x="6707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73" name="Google Shape;2673;p71"/>
          <p:cNvSpPr/>
          <p:nvPr/>
        </p:nvSpPr>
        <p:spPr>
          <a:xfrm>
            <a:off x="5170700" y="2363906"/>
            <a:ext cx="859493" cy="902413"/>
          </a:xfrm>
          <a:custGeom>
            <a:avLst/>
            <a:gdLst/>
            <a:ahLst/>
            <a:cxnLst/>
            <a:rect l="l" t="t" r="r" b="b"/>
            <a:pathLst>
              <a:path w="14999" h="15748" extrusionOk="0">
                <a:moveTo>
                  <a:pt x="2389" y="1"/>
                </a:moveTo>
                <a:cubicBezTo>
                  <a:pt x="1710" y="1"/>
                  <a:pt x="1137" y="35"/>
                  <a:pt x="946" y="138"/>
                </a:cubicBezTo>
                <a:cubicBezTo>
                  <a:pt x="546" y="356"/>
                  <a:pt x="114" y="11125"/>
                  <a:pt x="91" y="11807"/>
                </a:cubicBezTo>
                <a:cubicBezTo>
                  <a:pt x="64" y="12494"/>
                  <a:pt x="0" y="15091"/>
                  <a:pt x="205" y="15177"/>
                </a:cubicBezTo>
                <a:cubicBezTo>
                  <a:pt x="414" y="15263"/>
                  <a:pt x="418" y="15463"/>
                  <a:pt x="364" y="15654"/>
                </a:cubicBezTo>
                <a:cubicBezTo>
                  <a:pt x="341" y="15726"/>
                  <a:pt x="751" y="15747"/>
                  <a:pt x="1321" y="15747"/>
                </a:cubicBezTo>
                <a:cubicBezTo>
                  <a:pt x="2177" y="15747"/>
                  <a:pt x="3395" y="15699"/>
                  <a:pt x="4061" y="15699"/>
                </a:cubicBezTo>
                <a:cubicBezTo>
                  <a:pt x="4111" y="15699"/>
                  <a:pt x="4158" y="15699"/>
                  <a:pt x="4202" y="15700"/>
                </a:cubicBezTo>
                <a:cubicBezTo>
                  <a:pt x="4233" y="15700"/>
                  <a:pt x="4271" y="15700"/>
                  <a:pt x="4315" y="15700"/>
                </a:cubicBezTo>
                <a:cubicBezTo>
                  <a:pt x="5685" y="15700"/>
                  <a:pt x="13021" y="15567"/>
                  <a:pt x="13607" y="15532"/>
                </a:cubicBezTo>
                <a:cubicBezTo>
                  <a:pt x="14207" y="15500"/>
                  <a:pt x="14484" y="15236"/>
                  <a:pt x="14743" y="15200"/>
                </a:cubicBezTo>
                <a:cubicBezTo>
                  <a:pt x="14998" y="15168"/>
                  <a:pt x="14548" y="14386"/>
                  <a:pt x="14525" y="14158"/>
                </a:cubicBezTo>
                <a:cubicBezTo>
                  <a:pt x="14475" y="13735"/>
                  <a:pt x="14152" y="12398"/>
                  <a:pt x="14107" y="11935"/>
                </a:cubicBezTo>
                <a:cubicBezTo>
                  <a:pt x="14061" y="11471"/>
                  <a:pt x="13934" y="9674"/>
                  <a:pt x="13911" y="9211"/>
                </a:cubicBezTo>
                <a:cubicBezTo>
                  <a:pt x="13884" y="8747"/>
                  <a:pt x="13934" y="3844"/>
                  <a:pt x="13966" y="3326"/>
                </a:cubicBezTo>
                <a:cubicBezTo>
                  <a:pt x="13993" y="2812"/>
                  <a:pt x="13793" y="193"/>
                  <a:pt x="13866" y="143"/>
                </a:cubicBezTo>
                <a:cubicBezTo>
                  <a:pt x="13893" y="125"/>
                  <a:pt x="13697" y="119"/>
                  <a:pt x="13433" y="119"/>
                </a:cubicBezTo>
                <a:cubicBezTo>
                  <a:pt x="13030" y="119"/>
                  <a:pt x="12468" y="133"/>
                  <a:pt x="12306" y="138"/>
                </a:cubicBezTo>
                <a:cubicBezTo>
                  <a:pt x="12217" y="143"/>
                  <a:pt x="11434" y="144"/>
                  <a:pt x="10430" y="144"/>
                </a:cubicBezTo>
                <a:cubicBezTo>
                  <a:pt x="8422" y="144"/>
                  <a:pt x="5530" y="138"/>
                  <a:pt x="5530" y="138"/>
                </a:cubicBezTo>
                <a:cubicBezTo>
                  <a:pt x="5530" y="138"/>
                  <a:pt x="3747" y="1"/>
                  <a:pt x="2389" y="1"/>
                </a:cubicBezTo>
                <a:close/>
              </a:path>
            </a:pathLst>
          </a:custGeom>
          <a:solidFill>
            <a:srgbClr val="FFFD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74" name="Google Shape;2674;p71"/>
          <p:cNvSpPr/>
          <p:nvPr/>
        </p:nvSpPr>
        <p:spPr>
          <a:xfrm>
            <a:off x="5213909" y="2235659"/>
            <a:ext cx="758409" cy="154948"/>
          </a:xfrm>
          <a:custGeom>
            <a:avLst/>
            <a:gdLst/>
            <a:ahLst/>
            <a:cxnLst/>
            <a:rect l="l" t="t" r="r" b="b"/>
            <a:pathLst>
              <a:path w="13235" h="2704" extrusionOk="0">
                <a:moveTo>
                  <a:pt x="5301" y="1"/>
                </a:moveTo>
                <a:cubicBezTo>
                  <a:pt x="3018" y="1"/>
                  <a:pt x="371" y="18"/>
                  <a:pt x="233" y="98"/>
                </a:cubicBezTo>
                <a:lnTo>
                  <a:pt x="1" y="2458"/>
                </a:lnTo>
                <a:cubicBezTo>
                  <a:pt x="1" y="2458"/>
                  <a:pt x="3152" y="2653"/>
                  <a:pt x="5522" y="2699"/>
                </a:cubicBezTo>
                <a:cubicBezTo>
                  <a:pt x="5693" y="2702"/>
                  <a:pt x="5880" y="2704"/>
                  <a:pt x="6078" y="2704"/>
                </a:cubicBezTo>
                <a:cubicBezTo>
                  <a:pt x="8612" y="2704"/>
                  <a:pt x="13053" y="2453"/>
                  <a:pt x="13053" y="2453"/>
                </a:cubicBezTo>
                <a:cubicBezTo>
                  <a:pt x="13053" y="2453"/>
                  <a:pt x="13171" y="1603"/>
                  <a:pt x="13203" y="1485"/>
                </a:cubicBezTo>
                <a:cubicBezTo>
                  <a:pt x="13235" y="1367"/>
                  <a:pt x="13062" y="25"/>
                  <a:pt x="13062" y="25"/>
                </a:cubicBezTo>
                <a:lnTo>
                  <a:pt x="8619" y="11"/>
                </a:lnTo>
                <a:cubicBezTo>
                  <a:pt x="8619" y="11"/>
                  <a:pt x="7069" y="1"/>
                  <a:pt x="5301" y="1"/>
                </a:cubicBezTo>
                <a:close/>
              </a:path>
            </a:pathLst>
          </a:custGeom>
          <a:solidFill>
            <a:srgbClr val="9D90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75" name="Google Shape;2675;p71"/>
          <p:cNvSpPr/>
          <p:nvPr/>
        </p:nvSpPr>
        <p:spPr>
          <a:xfrm>
            <a:off x="5212876" y="2240185"/>
            <a:ext cx="110539" cy="136611"/>
          </a:xfrm>
          <a:custGeom>
            <a:avLst/>
            <a:gdLst/>
            <a:ahLst/>
            <a:cxnLst/>
            <a:rect l="l" t="t" r="r" b="b"/>
            <a:pathLst>
              <a:path w="1929" h="2384" extrusionOk="0">
                <a:moveTo>
                  <a:pt x="1929" y="1"/>
                </a:moveTo>
                <a:lnTo>
                  <a:pt x="1929" y="1"/>
                </a:lnTo>
                <a:cubicBezTo>
                  <a:pt x="1683" y="5"/>
                  <a:pt x="1456" y="10"/>
                  <a:pt x="1247" y="14"/>
                </a:cubicBezTo>
                <a:cubicBezTo>
                  <a:pt x="1247" y="32"/>
                  <a:pt x="1242" y="46"/>
                  <a:pt x="1233" y="64"/>
                </a:cubicBezTo>
                <a:cubicBezTo>
                  <a:pt x="819" y="578"/>
                  <a:pt x="410" y="1097"/>
                  <a:pt x="1" y="1610"/>
                </a:cubicBezTo>
                <a:lnTo>
                  <a:pt x="19" y="2379"/>
                </a:lnTo>
                <a:cubicBezTo>
                  <a:pt x="19" y="2379"/>
                  <a:pt x="37" y="2383"/>
                  <a:pt x="78" y="2383"/>
                </a:cubicBezTo>
                <a:cubicBezTo>
                  <a:pt x="665" y="1560"/>
                  <a:pt x="1279" y="769"/>
                  <a:pt x="1929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76" name="Google Shape;2676;p71"/>
          <p:cNvSpPr/>
          <p:nvPr/>
        </p:nvSpPr>
        <p:spPr>
          <a:xfrm>
            <a:off x="5505529" y="2236290"/>
            <a:ext cx="156953" cy="154317"/>
          </a:xfrm>
          <a:custGeom>
            <a:avLst/>
            <a:gdLst/>
            <a:ahLst/>
            <a:cxnLst/>
            <a:rect l="l" t="t" r="r" b="b"/>
            <a:pathLst>
              <a:path w="2739" h="2693" extrusionOk="0">
                <a:moveTo>
                  <a:pt x="2738" y="0"/>
                </a:moveTo>
                <a:cubicBezTo>
                  <a:pt x="2488" y="0"/>
                  <a:pt x="2188" y="5"/>
                  <a:pt x="1852" y="5"/>
                </a:cubicBezTo>
                <a:lnTo>
                  <a:pt x="1" y="2679"/>
                </a:lnTo>
                <a:cubicBezTo>
                  <a:pt x="146" y="2683"/>
                  <a:pt x="292" y="2688"/>
                  <a:pt x="433" y="2688"/>
                </a:cubicBezTo>
                <a:cubicBezTo>
                  <a:pt x="533" y="2693"/>
                  <a:pt x="642" y="2693"/>
                  <a:pt x="751" y="2693"/>
                </a:cubicBezTo>
                <a:lnTo>
                  <a:pt x="2738" y="0"/>
                </a:ln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77" name="Google Shape;2677;p71"/>
          <p:cNvSpPr/>
          <p:nvPr/>
        </p:nvSpPr>
        <p:spPr>
          <a:xfrm>
            <a:off x="5427079" y="2236805"/>
            <a:ext cx="176781" cy="152771"/>
          </a:xfrm>
          <a:custGeom>
            <a:avLst/>
            <a:gdLst/>
            <a:ahLst/>
            <a:cxnLst/>
            <a:rect l="l" t="t" r="r" b="b"/>
            <a:pathLst>
              <a:path w="3085" h="2666" extrusionOk="0">
                <a:moveTo>
                  <a:pt x="3084" y="0"/>
                </a:moveTo>
                <a:cubicBezTo>
                  <a:pt x="2820" y="0"/>
                  <a:pt x="2539" y="0"/>
                  <a:pt x="2247" y="5"/>
                </a:cubicBezTo>
                <a:cubicBezTo>
                  <a:pt x="1533" y="914"/>
                  <a:pt x="783" y="1788"/>
                  <a:pt x="1" y="2624"/>
                </a:cubicBezTo>
                <a:cubicBezTo>
                  <a:pt x="410" y="2643"/>
                  <a:pt x="829" y="2656"/>
                  <a:pt x="1233" y="2665"/>
                </a:cubicBezTo>
                <a:lnTo>
                  <a:pt x="3084" y="0"/>
                </a:ln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78" name="Google Shape;2678;p71"/>
          <p:cNvSpPr/>
          <p:nvPr/>
        </p:nvSpPr>
        <p:spPr>
          <a:xfrm>
            <a:off x="5556874" y="2236290"/>
            <a:ext cx="148588" cy="154317"/>
          </a:xfrm>
          <a:custGeom>
            <a:avLst/>
            <a:gdLst/>
            <a:ahLst/>
            <a:cxnLst/>
            <a:rect l="l" t="t" r="r" b="b"/>
            <a:pathLst>
              <a:path w="2593" h="2693" extrusionOk="0">
                <a:moveTo>
                  <a:pt x="1983" y="0"/>
                </a:moveTo>
                <a:lnTo>
                  <a:pt x="1" y="2693"/>
                </a:lnTo>
                <a:cubicBezTo>
                  <a:pt x="201" y="2693"/>
                  <a:pt x="419" y="2693"/>
                  <a:pt x="646" y="2688"/>
                </a:cubicBezTo>
                <a:cubicBezTo>
                  <a:pt x="1329" y="1819"/>
                  <a:pt x="1979" y="923"/>
                  <a:pt x="2593" y="0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79" name="Google Shape;2679;p71"/>
          <p:cNvSpPr/>
          <p:nvPr/>
        </p:nvSpPr>
        <p:spPr>
          <a:xfrm>
            <a:off x="5602202" y="2236289"/>
            <a:ext cx="160621" cy="154032"/>
          </a:xfrm>
          <a:custGeom>
            <a:avLst/>
            <a:gdLst/>
            <a:ahLst/>
            <a:cxnLst/>
            <a:rect l="l" t="t" r="r" b="b"/>
            <a:pathLst>
              <a:path w="2803" h="2688" extrusionOk="0">
                <a:moveTo>
                  <a:pt x="1943" y="0"/>
                </a:moveTo>
                <a:cubicBezTo>
                  <a:pt x="1329" y="923"/>
                  <a:pt x="683" y="1819"/>
                  <a:pt x="1" y="2688"/>
                </a:cubicBezTo>
                <a:cubicBezTo>
                  <a:pt x="269" y="2683"/>
                  <a:pt x="551" y="2679"/>
                  <a:pt x="838" y="2670"/>
                </a:cubicBezTo>
                <a:cubicBezTo>
                  <a:pt x="1529" y="1810"/>
                  <a:pt x="2184" y="919"/>
                  <a:pt x="2802" y="0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80" name="Google Shape;2680;p71"/>
          <p:cNvSpPr/>
          <p:nvPr/>
        </p:nvSpPr>
        <p:spPr>
          <a:xfrm>
            <a:off x="5376823" y="2237034"/>
            <a:ext cx="170707" cy="149905"/>
          </a:xfrm>
          <a:custGeom>
            <a:avLst/>
            <a:gdLst/>
            <a:ahLst/>
            <a:cxnLst/>
            <a:rect l="l" t="t" r="r" b="b"/>
            <a:pathLst>
              <a:path w="2979" h="2616" extrusionOk="0">
                <a:moveTo>
                  <a:pt x="2979" y="1"/>
                </a:moveTo>
                <a:lnTo>
                  <a:pt x="2979" y="1"/>
                </a:lnTo>
                <a:cubicBezTo>
                  <a:pt x="2715" y="6"/>
                  <a:pt x="2442" y="6"/>
                  <a:pt x="2169" y="10"/>
                </a:cubicBezTo>
                <a:cubicBezTo>
                  <a:pt x="1465" y="883"/>
                  <a:pt x="742" y="1743"/>
                  <a:pt x="0" y="2584"/>
                </a:cubicBezTo>
                <a:cubicBezTo>
                  <a:pt x="237" y="2598"/>
                  <a:pt x="478" y="2607"/>
                  <a:pt x="723" y="2616"/>
                </a:cubicBezTo>
                <a:cubicBezTo>
                  <a:pt x="1510" y="1779"/>
                  <a:pt x="2265" y="910"/>
                  <a:pt x="2979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81" name="Google Shape;2681;p71"/>
          <p:cNvSpPr/>
          <p:nvPr/>
        </p:nvSpPr>
        <p:spPr>
          <a:xfrm>
            <a:off x="5330407" y="2237607"/>
            <a:ext cx="162168" cy="147269"/>
          </a:xfrm>
          <a:custGeom>
            <a:avLst/>
            <a:gdLst/>
            <a:ahLst/>
            <a:cxnLst/>
            <a:rect l="l" t="t" r="r" b="b"/>
            <a:pathLst>
              <a:path w="2830" h="2570" extrusionOk="0">
                <a:moveTo>
                  <a:pt x="2829" y="0"/>
                </a:moveTo>
                <a:lnTo>
                  <a:pt x="2829" y="0"/>
                </a:lnTo>
                <a:cubicBezTo>
                  <a:pt x="2543" y="5"/>
                  <a:pt x="2256" y="5"/>
                  <a:pt x="1970" y="9"/>
                </a:cubicBezTo>
                <a:cubicBezTo>
                  <a:pt x="1320" y="860"/>
                  <a:pt x="665" y="1701"/>
                  <a:pt x="1" y="2538"/>
                </a:cubicBezTo>
                <a:cubicBezTo>
                  <a:pt x="215" y="2547"/>
                  <a:pt x="433" y="2560"/>
                  <a:pt x="660" y="2569"/>
                </a:cubicBezTo>
                <a:cubicBezTo>
                  <a:pt x="1401" y="1728"/>
                  <a:pt x="2125" y="873"/>
                  <a:pt x="2829" y="0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82" name="Google Shape;2682;p71"/>
          <p:cNvSpPr/>
          <p:nvPr/>
        </p:nvSpPr>
        <p:spPr>
          <a:xfrm>
            <a:off x="5275682" y="2238123"/>
            <a:ext cx="159017" cy="144404"/>
          </a:xfrm>
          <a:custGeom>
            <a:avLst/>
            <a:gdLst/>
            <a:ahLst/>
            <a:cxnLst/>
            <a:rect l="l" t="t" r="r" b="b"/>
            <a:pathLst>
              <a:path w="2775" h="2520" extrusionOk="0">
                <a:moveTo>
                  <a:pt x="2775" y="0"/>
                </a:moveTo>
                <a:lnTo>
                  <a:pt x="2775" y="0"/>
                </a:lnTo>
                <a:cubicBezTo>
                  <a:pt x="2479" y="5"/>
                  <a:pt x="2188" y="9"/>
                  <a:pt x="1902" y="14"/>
                </a:cubicBezTo>
                <a:cubicBezTo>
                  <a:pt x="1265" y="837"/>
                  <a:pt x="633" y="1655"/>
                  <a:pt x="1" y="2479"/>
                </a:cubicBezTo>
                <a:cubicBezTo>
                  <a:pt x="246" y="2492"/>
                  <a:pt x="519" y="2506"/>
                  <a:pt x="815" y="2520"/>
                </a:cubicBezTo>
                <a:cubicBezTo>
                  <a:pt x="1479" y="1687"/>
                  <a:pt x="2134" y="851"/>
                  <a:pt x="2775" y="0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83" name="Google Shape;2683;p71"/>
          <p:cNvSpPr/>
          <p:nvPr/>
        </p:nvSpPr>
        <p:spPr>
          <a:xfrm>
            <a:off x="5212648" y="2240415"/>
            <a:ext cx="64409" cy="81944"/>
          </a:xfrm>
          <a:custGeom>
            <a:avLst/>
            <a:gdLst/>
            <a:ahLst/>
            <a:cxnLst/>
            <a:rect l="l" t="t" r="r" b="b"/>
            <a:pathLst>
              <a:path w="1124" h="1430" extrusionOk="0">
                <a:moveTo>
                  <a:pt x="378" y="1"/>
                </a:moveTo>
                <a:cubicBezTo>
                  <a:pt x="358" y="1"/>
                  <a:pt x="344" y="3"/>
                  <a:pt x="332" y="10"/>
                </a:cubicBezTo>
                <a:lnTo>
                  <a:pt x="0" y="1429"/>
                </a:lnTo>
                <a:lnTo>
                  <a:pt x="1124" y="15"/>
                </a:lnTo>
                <a:lnTo>
                  <a:pt x="1124" y="15"/>
                </a:lnTo>
                <a:cubicBezTo>
                  <a:pt x="1012" y="19"/>
                  <a:pt x="917" y="20"/>
                  <a:pt x="836" y="20"/>
                </a:cubicBezTo>
                <a:cubicBezTo>
                  <a:pt x="545" y="20"/>
                  <a:pt x="434" y="1"/>
                  <a:pt x="378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84" name="Google Shape;2684;p71"/>
          <p:cNvSpPr/>
          <p:nvPr/>
        </p:nvSpPr>
        <p:spPr>
          <a:xfrm>
            <a:off x="5930039" y="2319438"/>
            <a:ext cx="40743" cy="58679"/>
          </a:xfrm>
          <a:custGeom>
            <a:avLst/>
            <a:gdLst/>
            <a:ahLst/>
            <a:cxnLst/>
            <a:rect l="l" t="t" r="r" b="b"/>
            <a:pathLst>
              <a:path w="711" h="1024" extrusionOk="0">
                <a:moveTo>
                  <a:pt x="710" y="0"/>
                </a:moveTo>
                <a:lnTo>
                  <a:pt x="710" y="0"/>
                </a:lnTo>
                <a:cubicBezTo>
                  <a:pt x="469" y="341"/>
                  <a:pt x="237" y="682"/>
                  <a:pt x="1" y="1023"/>
                </a:cubicBezTo>
                <a:cubicBezTo>
                  <a:pt x="351" y="1005"/>
                  <a:pt x="556" y="991"/>
                  <a:pt x="556" y="991"/>
                </a:cubicBezTo>
                <a:cubicBezTo>
                  <a:pt x="556" y="991"/>
                  <a:pt x="674" y="141"/>
                  <a:pt x="706" y="23"/>
                </a:cubicBezTo>
                <a:cubicBezTo>
                  <a:pt x="706" y="18"/>
                  <a:pt x="710" y="9"/>
                  <a:pt x="710" y="0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85" name="Google Shape;2685;p71"/>
          <p:cNvSpPr/>
          <p:nvPr/>
        </p:nvSpPr>
        <p:spPr>
          <a:xfrm>
            <a:off x="5880813" y="2251131"/>
            <a:ext cx="89451" cy="129333"/>
          </a:xfrm>
          <a:custGeom>
            <a:avLst/>
            <a:gdLst/>
            <a:ahLst/>
            <a:cxnLst/>
            <a:rect l="l" t="t" r="r" b="b"/>
            <a:pathLst>
              <a:path w="1561" h="2257" extrusionOk="0">
                <a:moveTo>
                  <a:pt x="1451" y="1"/>
                </a:moveTo>
                <a:cubicBezTo>
                  <a:pt x="1001" y="778"/>
                  <a:pt x="514" y="1529"/>
                  <a:pt x="0" y="2256"/>
                </a:cubicBezTo>
                <a:cubicBezTo>
                  <a:pt x="269" y="2243"/>
                  <a:pt x="510" y="2233"/>
                  <a:pt x="714" y="2220"/>
                </a:cubicBezTo>
                <a:cubicBezTo>
                  <a:pt x="996" y="1815"/>
                  <a:pt x="1278" y="1410"/>
                  <a:pt x="1560" y="1001"/>
                </a:cubicBezTo>
                <a:cubicBezTo>
                  <a:pt x="1542" y="733"/>
                  <a:pt x="1487" y="282"/>
                  <a:pt x="1451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86" name="Google Shape;2686;p71"/>
          <p:cNvSpPr/>
          <p:nvPr/>
        </p:nvSpPr>
        <p:spPr>
          <a:xfrm>
            <a:off x="5225140" y="2239155"/>
            <a:ext cx="150937" cy="140508"/>
          </a:xfrm>
          <a:custGeom>
            <a:avLst/>
            <a:gdLst/>
            <a:ahLst/>
            <a:cxnLst/>
            <a:rect l="l" t="t" r="r" b="b"/>
            <a:pathLst>
              <a:path w="2634" h="2452" extrusionOk="0">
                <a:moveTo>
                  <a:pt x="2634" y="0"/>
                </a:moveTo>
                <a:lnTo>
                  <a:pt x="2634" y="0"/>
                </a:lnTo>
                <a:cubicBezTo>
                  <a:pt x="2370" y="5"/>
                  <a:pt x="2111" y="9"/>
                  <a:pt x="1865" y="14"/>
                </a:cubicBezTo>
                <a:cubicBezTo>
                  <a:pt x="1215" y="787"/>
                  <a:pt x="592" y="1583"/>
                  <a:pt x="1" y="2411"/>
                </a:cubicBezTo>
                <a:cubicBezTo>
                  <a:pt x="160" y="2420"/>
                  <a:pt x="419" y="2433"/>
                  <a:pt x="746" y="2452"/>
                </a:cubicBezTo>
                <a:lnTo>
                  <a:pt x="2634" y="0"/>
                </a:ln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87" name="Google Shape;2687;p71"/>
          <p:cNvSpPr/>
          <p:nvPr/>
        </p:nvSpPr>
        <p:spPr>
          <a:xfrm>
            <a:off x="5826892" y="2237034"/>
            <a:ext cx="135809" cy="146009"/>
          </a:xfrm>
          <a:custGeom>
            <a:avLst/>
            <a:gdLst/>
            <a:ahLst/>
            <a:cxnLst/>
            <a:rect l="l" t="t" r="r" b="b"/>
            <a:pathLst>
              <a:path w="2370" h="2548" extrusionOk="0">
                <a:moveTo>
                  <a:pt x="1692" y="1"/>
                </a:moveTo>
                <a:cubicBezTo>
                  <a:pt x="1160" y="874"/>
                  <a:pt x="596" y="1720"/>
                  <a:pt x="0" y="2548"/>
                </a:cubicBezTo>
                <a:cubicBezTo>
                  <a:pt x="282" y="2534"/>
                  <a:pt x="546" y="2520"/>
                  <a:pt x="796" y="2511"/>
                </a:cubicBezTo>
                <a:cubicBezTo>
                  <a:pt x="1355" y="1720"/>
                  <a:pt x="1883" y="901"/>
                  <a:pt x="2369" y="60"/>
                </a:cubicBezTo>
                <a:cubicBezTo>
                  <a:pt x="2365" y="24"/>
                  <a:pt x="2365" y="1"/>
                  <a:pt x="2365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88" name="Google Shape;2688;p71"/>
          <p:cNvSpPr/>
          <p:nvPr/>
        </p:nvSpPr>
        <p:spPr>
          <a:xfrm>
            <a:off x="5658761" y="2236289"/>
            <a:ext cx="152025" cy="152771"/>
          </a:xfrm>
          <a:custGeom>
            <a:avLst/>
            <a:gdLst/>
            <a:ahLst/>
            <a:cxnLst/>
            <a:rect l="l" t="t" r="r" b="b"/>
            <a:pathLst>
              <a:path w="2653" h="2666" extrusionOk="0">
                <a:moveTo>
                  <a:pt x="1952" y="0"/>
                </a:moveTo>
                <a:cubicBezTo>
                  <a:pt x="1338" y="919"/>
                  <a:pt x="687" y="1810"/>
                  <a:pt x="1" y="2665"/>
                </a:cubicBezTo>
                <a:cubicBezTo>
                  <a:pt x="269" y="2661"/>
                  <a:pt x="547" y="2652"/>
                  <a:pt x="819" y="2642"/>
                </a:cubicBezTo>
                <a:cubicBezTo>
                  <a:pt x="1447" y="1774"/>
                  <a:pt x="2056" y="896"/>
                  <a:pt x="2652" y="5"/>
                </a:cubicBezTo>
                <a:lnTo>
                  <a:pt x="1952" y="0"/>
                </a:ln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89" name="Google Shape;2689;p71"/>
          <p:cNvSpPr/>
          <p:nvPr/>
        </p:nvSpPr>
        <p:spPr>
          <a:xfrm>
            <a:off x="5774229" y="2236806"/>
            <a:ext cx="142055" cy="148588"/>
          </a:xfrm>
          <a:custGeom>
            <a:avLst/>
            <a:gdLst/>
            <a:ahLst/>
            <a:cxnLst/>
            <a:rect l="l" t="t" r="r" b="b"/>
            <a:pathLst>
              <a:path w="2479" h="2593" extrusionOk="0">
                <a:moveTo>
                  <a:pt x="1760" y="0"/>
                </a:moveTo>
                <a:cubicBezTo>
                  <a:pt x="1219" y="896"/>
                  <a:pt x="633" y="1760"/>
                  <a:pt x="0" y="2593"/>
                </a:cubicBezTo>
                <a:cubicBezTo>
                  <a:pt x="264" y="2579"/>
                  <a:pt x="523" y="2570"/>
                  <a:pt x="769" y="2556"/>
                </a:cubicBezTo>
                <a:cubicBezTo>
                  <a:pt x="1369" y="1733"/>
                  <a:pt x="1942" y="878"/>
                  <a:pt x="2479" y="5"/>
                </a:cubicBezTo>
                <a:lnTo>
                  <a:pt x="1760" y="0"/>
                </a:ln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90" name="Google Shape;2690;p71"/>
          <p:cNvSpPr/>
          <p:nvPr/>
        </p:nvSpPr>
        <p:spPr>
          <a:xfrm>
            <a:off x="5714002" y="2236520"/>
            <a:ext cx="153573" cy="150937"/>
          </a:xfrm>
          <a:custGeom>
            <a:avLst/>
            <a:gdLst/>
            <a:ahLst/>
            <a:cxnLst/>
            <a:rect l="l" t="t" r="r" b="b"/>
            <a:pathLst>
              <a:path w="2680" h="2634" extrusionOk="0">
                <a:moveTo>
                  <a:pt x="1824" y="1"/>
                </a:moveTo>
                <a:cubicBezTo>
                  <a:pt x="1233" y="892"/>
                  <a:pt x="624" y="1770"/>
                  <a:pt x="1" y="2634"/>
                </a:cubicBezTo>
                <a:cubicBezTo>
                  <a:pt x="306" y="2625"/>
                  <a:pt x="606" y="2611"/>
                  <a:pt x="906" y="2602"/>
                </a:cubicBezTo>
                <a:cubicBezTo>
                  <a:pt x="1543" y="1770"/>
                  <a:pt x="2134" y="906"/>
                  <a:pt x="2679" y="5"/>
                </a:cubicBezTo>
                <a:lnTo>
                  <a:pt x="1824" y="1"/>
                </a:ln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91" name="Google Shape;2691;p71"/>
          <p:cNvSpPr/>
          <p:nvPr/>
        </p:nvSpPr>
        <p:spPr>
          <a:xfrm>
            <a:off x="5212647" y="2240989"/>
            <a:ext cx="71687" cy="91513"/>
          </a:xfrm>
          <a:custGeom>
            <a:avLst/>
            <a:gdLst/>
            <a:ahLst/>
            <a:cxnLst/>
            <a:rect l="l" t="t" r="r" b="b"/>
            <a:pathLst>
              <a:path w="1251" h="1597" extrusionOk="0">
                <a:moveTo>
                  <a:pt x="1251" y="0"/>
                </a:moveTo>
                <a:cubicBezTo>
                  <a:pt x="1205" y="5"/>
                  <a:pt x="1164" y="5"/>
                  <a:pt x="1124" y="5"/>
                </a:cubicBezTo>
                <a:lnTo>
                  <a:pt x="0" y="1419"/>
                </a:lnTo>
                <a:lnTo>
                  <a:pt x="5" y="1596"/>
                </a:lnTo>
                <a:cubicBezTo>
                  <a:pt x="414" y="1083"/>
                  <a:pt x="823" y="564"/>
                  <a:pt x="1237" y="50"/>
                </a:cubicBezTo>
                <a:cubicBezTo>
                  <a:pt x="1246" y="37"/>
                  <a:pt x="1251" y="18"/>
                  <a:pt x="1251" y="0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92" name="Google Shape;2692;p71"/>
          <p:cNvSpPr/>
          <p:nvPr/>
        </p:nvSpPr>
        <p:spPr>
          <a:xfrm>
            <a:off x="5217346" y="2239899"/>
            <a:ext cx="114721" cy="137413"/>
          </a:xfrm>
          <a:custGeom>
            <a:avLst/>
            <a:gdLst/>
            <a:ahLst/>
            <a:cxnLst/>
            <a:rect l="l" t="t" r="r" b="b"/>
            <a:pathLst>
              <a:path w="2002" h="2398" extrusionOk="0">
                <a:moveTo>
                  <a:pt x="2001" y="1"/>
                </a:moveTo>
                <a:cubicBezTo>
                  <a:pt x="1951" y="1"/>
                  <a:pt x="1901" y="1"/>
                  <a:pt x="1851" y="6"/>
                </a:cubicBezTo>
                <a:cubicBezTo>
                  <a:pt x="1201" y="774"/>
                  <a:pt x="587" y="1570"/>
                  <a:pt x="0" y="2388"/>
                </a:cubicBezTo>
                <a:cubicBezTo>
                  <a:pt x="32" y="2393"/>
                  <a:pt x="77" y="2393"/>
                  <a:pt x="137" y="2398"/>
                </a:cubicBezTo>
                <a:cubicBezTo>
                  <a:pt x="728" y="1570"/>
                  <a:pt x="1351" y="774"/>
                  <a:pt x="2001" y="1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93" name="Google Shape;2693;p71"/>
          <p:cNvSpPr/>
          <p:nvPr/>
        </p:nvSpPr>
        <p:spPr>
          <a:xfrm>
            <a:off x="5267888" y="2238869"/>
            <a:ext cx="116784" cy="141311"/>
          </a:xfrm>
          <a:custGeom>
            <a:avLst/>
            <a:gdLst/>
            <a:ahLst/>
            <a:cxnLst/>
            <a:rect l="l" t="t" r="r" b="b"/>
            <a:pathLst>
              <a:path w="2038" h="2466" extrusionOk="0">
                <a:moveTo>
                  <a:pt x="2038" y="1"/>
                </a:moveTo>
                <a:cubicBezTo>
                  <a:pt x="1988" y="1"/>
                  <a:pt x="1938" y="5"/>
                  <a:pt x="1888" y="5"/>
                </a:cubicBezTo>
                <a:lnTo>
                  <a:pt x="0" y="2457"/>
                </a:lnTo>
                <a:cubicBezTo>
                  <a:pt x="41" y="2461"/>
                  <a:pt x="91" y="2466"/>
                  <a:pt x="137" y="2466"/>
                </a:cubicBezTo>
                <a:cubicBezTo>
                  <a:pt x="769" y="1642"/>
                  <a:pt x="1401" y="824"/>
                  <a:pt x="2038" y="1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94" name="Google Shape;2694;p71"/>
          <p:cNvSpPr/>
          <p:nvPr/>
        </p:nvSpPr>
        <p:spPr>
          <a:xfrm>
            <a:off x="5322327" y="2238123"/>
            <a:ext cx="120739" cy="144920"/>
          </a:xfrm>
          <a:custGeom>
            <a:avLst/>
            <a:gdLst/>
            <a:ahLst/>
            <a:cxnLst/>
            <a:rect l="l" t="t" r="r" b="b"/>
            <a:pathLst>
              <a:path w="2107" h="2529" extrusionOk="0">
                <a:moveTo>
                  <a:pt x="1961" y="0"/>
                </a:moveTo>
                <a:cubicBezTo>
                  <a:pt x="1320" y="851"/>
                  <a:pt x="665" y="1687"/>
                  <a:pt x="1" y="2520"/>
                </a:cubicBezTo>
                <a:cubicBezTo>
                  <a:pt x="51" y="2524"/>
                  <a:pt x="96" y="2524"/>
                  <a:pt x="142" y="2529"/>
                </a:cubicBezTo>
                <a:cubicBezTo>
                  <a:pt x="806" y="1692"/>
                  <a:pt x="1461" y="851"/>
                  <a:pt x="2106" y="0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95" name="Google Shape;2695;p71"/>
          <p:cNvSpPr/>
          <p:nvPr/>
        </p:nvSpPr>
        <p:spPr>
          <a:xfrm>
            <a:off x="5368228" y="2237607"/>
            <a:ext cx="132944" cy="147499"/>
          </a:xfrm>
          <a:custGeom>
            <a:avLst/>
            <a:gdLst/>
            <a:ahLst/>
            <a:cxnLst/>
            <a:rect l="l" t="t" r="r" b="b"/>
            <a:pathLst>
              <a:path w="2320" h="2574" extrusionOk="0">
                <a:moveTo>
                  <a:pt x="2169" y="0"/>
                </a:moveTo>
                <a:cubicBezTo>
                  <a:pt x="1465" y="873"/>
                  <a:pt x="741" y="1728"/>
                  <a:pt x="0" y="2569"/>
                </a:cubicBezTo>
                <a:lnTo>
                  <a:pt x="150" y="2574"/>
                </a:lnTo>
                <a:cubicBezTo>
                  <a:pt x="892" y="1733"/>
                  <a:pt x="1615" y="873"/>
                  <a:pt x="2319" y="0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96" name="Google Shape;2696;p71"/>
          <p:cNvSpPr/>
          <p:nvPr/>
        </p:nvSpPr>
        <p:spPr>
          <a:xfrm>
            <a:off x="5418255" y="2237033"/>
            <a:ext cx="137643" cy="150192"/>
          </a:xfrm>
          <a:custGeom>
            <a:avLst/>
            <a:gdLst/>
            <a:ahLst/>
            <a:cxnLst/>
            <a:rect l="l" t="t" r="r" b="b"/>
            <a:pathLst>
              <a:path w="2402" h="2621" extrusionOk="0">
                <a:moveTo>
                  <a:pt x="2256" y="1"/>
                </a:moveTo>
                <a:cubicBezTo>
                  <a:pt x="1542" y="906"/>
                  <a:pt x="787" y="1779"/>
                  <a:pt x="0" y="2616"/>
                </a:cubicBezTo>
                <a:cubicBezTo>
                  <a:pt x="50" y="2620"/>
                  <a:pt x="100" y="2620"/>
                  <a:pt x="155" y="2620"/>
                </a:cubicBezTo>
                <a:cubicBezTo>
                  <a:pt x="937" y="1784"/>
                  <a:pt x="1687" y="910"/>
                  <a:pt x="2401" y="1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97" name="Google Shape;2697;p71"/>
          <p:cNvSpPr/>
          <p:nvPr/>
        </p:nvSpPr>
        <p:spPr>
          <a:xfrm>
            <a:off x="5497735" y="2236519"/>
            <a:ext cx="113919" cy="153287"/>
          </a:xfrm>
          <a:custGeom>
            <a:avLst/>
            <a:gdLst/>
            <a:ahLst/>
            <a:cxnLst/>
            <a:rect l="l" t="t" r="r" b="b"/>
            <a:pathLst>
              <a:path w="1988" h="2675" extrusionOk="0">
                <a:moveTo>
                  <a:pt x="1988" y="1"/>
                </a:moveTo>
                <a:cubicBezTo>
                  <a:pt x="1942" y="1"/>
                  <a:pt x="1897" y="1"/>
                  <a:pt x="1851" y="5"/>
                </a:cubicBezTo>
                <a:lnTo>
                  <a:pt x="0" y="2670"/>
                </a:lnTo>
                <a:cubicBezTo>
                  <a:pt x="46" y="2675"/>
                  <a:pt x="91" y="2675"/>
                  <a:pt x="137" y="2675"/>
                </a:cubicBezTo>
                <a:lnTo>
                  <a:pt x="1988" y="1"/>
                </a:ln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98" name="Google Shape;2698;p71"/>
          <p:cNvSpPr/>
          <p:nvPr/>
        </p:nvSpPr>
        <p:spPr>
          <a:xfrm>
            <a:off x="5548565" y="2236290"/>
            <a:ext cx="121999" cy="154317"/>
          </a:xfrm>
          <a:custGeom>
            <a:avLst/>
            <a:gdLst/>
            <a:ahLst/>
            <a:cxnLst/>
            <a:rect l="l" t="t" r="r" b="b"/>
            <a:pathLst>
              <a:path w="2129" h="2693" extrusionOk="0">
                <a:moveTo>
                  <a:pt x="1987" y="0"/>
                </a:moveTo>
                <a:lnTo>
                  <a:pt x="0" y="2693"/>
                </a:lnTo>
                <a:lnTo>
                  <a:pt x="146" y="2693"/>
                </a:lnTo>
                <a:lnTo>
                  <a:pt x="2128" y="0"/>
                </a:ln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699" name="Google Shape;2699;p71"/>
          <p:cNvSpPr/>
          <p:nvPr/>
        </p:nvSpPr>
        <p:spPr>
          <a:xfrm>
            <a:off x="5593893" y="2236289"/>
            <a:ext cx="119649" cy="154032"/>
          </a:xfrm>
          <a:custGeom>
            <a:avLst/>
            <a:gdLst/>
            <a:ahLst/>
            <a:cxnLst/>
            <a:rect l="l" t="t" r="r" b="b"/>
            <a:pathLst>
              <a:path w="2088" h="2688" extrusionOk="0">
                <a:moveTo>
                  <a:pt x="1947" y="0"/>
                </a:moveTo>
                <a:cubicBezTo>
                  <a:pt x="1333" y="923"/>
                  <a:pt x="683" y="1819"/>
                  <a:pt x="0" y="2688"/>
                </a:cubicBezTo>
                <a:lnTo>
                  <a:pt x="146" y="2688"/>
                </a:lnTo>
                <a:cubicBezTo>
                  <a:pt x="828" y="1819"/>
                  <a:pt x="1474" y="923"/>
                  <a:pt x="2088" y="0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00" name="Google Shape;2700;p71"/>
          <p:cNvSpPr/>
          <p:nvPr/>
        </p:nvSpPr>
        <p:spPr>
          <a:xfrm>
            <a:off x="5650165" y="2236289"/>
            <a:ext cx="120452" cy="153000"/>
          </a:xfrm>
          <a:custGeom>
            <a:avLst/>
            <a:gdLst/>
            <a:ahLst/>
            <a:cxnLst/>
            <a:rect l="l" t="t" r="r" b="b"/>
            <a:pathLst>
              <a:path w="2102" h="2670" extrusionOk="0">
                <a:moveTo>
                  <a:pt x="1965" y="0"/>
                </a:moveTo>
                <a:cubicBezTo>
                  <a:pt x="1347" y="919"/>
                  <a:pt x="692" y="1810"/>
                  <a:pt x="1" y="2670"/>
                </a:cubicBezTo>
                <a:cubicBezTo>
                  <a:pt x="51" y="2670"/>
                  <a:pt x="101" y="2670"/>
                  <a:pt x="151" y="2665"/>
                </a:cubicBezTo>
                <a:cubicBezTo>
                  <a:pt x="837" y="1806"/>
                  <a:pt x="1488" y="919"/>
                  <a:pt x="2102" y="0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01" name="Google Shape;2701;p71"/>
          <p:cNvSpPr/>
          <p:nvPr/>
        </p:nvSpPr>
        <p:spPr>
          <a:xfrm>
            <a:off x="5705692" y="2236519"/>
            <a:ext cx="112888" cy="151224"/>
          </a:xfrm>
          <a:custGeom>
            <a:avLst/>
            <a:gdLst/>
            <a:ahLst/>
            <a:cxnLst/>
            <a:rect l="l" t="t" r="r" b="b"/>
            <a:pathLst>
              <a:path w="1970" h="2639" extrusionOk="0">
                <a:moveTo>
                  <a:pt x="1833" y="1"/>
                </a:moveTo>
                <a:cubicBezTo>
                  <a:pt x="1237" y="892"/>
                  <a:pt x="628" y="1774"/>
                  <a:pt x="0" y="2638"/>
                </a:cubicBezTo>
                <a:cubicBezTo>
                  <a:pt x="50" y="2638"/>
                  <a:pt x="96" y="2634"/>
                  <a:pt x="146" y="2634"/>
                </a:cubicBezTo>
                <a:cubicBezTo>
                  <a:pt x="769" y="1770"/>
                  <a:pt x="1378" y="892"/>
                  <a:pt x="1969" y="1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02" name="Google Shape;2702;p71"/>
          <p:cNvSpPr/>
          <p:nvPr/>
        </p:nvSpPr>
        <p:spPr>
          <a:xfrm>
            <a:off x="5765862" y="2236805"/>
            <a:ext cx="109277" cy="148875"/>
          </a:xfrm>
          <a:custGeom>
            <a:avLst/>
            <a:gdLst/>
            <a:ahLst/>
            <a:cxnLst/>
            <a:rect l="l" t="t" r="r" b="b"/>
            <a:pathLst>
              <a:path w="1907" h="2598" extrusionOk="0">
                <a:moveTo>
                  <a:pt x="1774" y="0"/>
                </a:moveTo>
                <a:cubicBezTo>
                  <a:pt x="1229" y="901"/>
                  <a:pt x="633" y="1765"/>
                  <a:pt x="1" y="2597"/>
                </a:cubicBezTo>
                <a:cubicBezTo>
                  <a:pt x="51" y="2593"/>
                  <a:pt x="101" y="2593"/>
                  <a:pt x="146" y="2593"/>
                </a:cubicBezTo>
                <a:cubicBezTo>
                  <a:pt x="779" y="1760"/>
                  <a:pt x="1365" y="896"/>
                  <a:pt x="1906" y="0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03" name="Google Shape;2703;p71"/>
          <p:cNvSpPr/>
          <p:nvPr/>
        </p:nvSpPr>
        <p:spPr>
          <a:xfrm>
            <a:off x="5818237" y="2237033"/>
            <a:ext cx="105896" cy="146296"/>
          </a:xfrm>
          <a:custGeom>
            <a:avLst/>
            <a:gdLst/>
            <a:ahLst/>
            <a:cxnLst/>
            <a:rect l="l" t="t" r="r" b="b"/>
            <a:pathLst>
              <a:path w="1848" h="2553" extrusionOk="0">
                <a:moveTo>
                  <a:pt x="1711" y="1"/>
                </a:moveTo>
                <a:cubicBezTo>
                  <a:pt x="1174" y="874"/>
                  <a:pt x="601" y="1729"/>
                  <a:pt x="1" y="2552"/>
                </a:cubicBezTo>
                <a:cubicBezTo>
                  <a:pt x="51" y="2552"/>
                  <a:pt x="101" y="2548"/>
                  <a:pt x="151" y="2548"/>
                </a:cubicBezTo>
                <a:cubicBezTo>
                  <a:pt x="747" y="1725"/>
                  <a:pt x="1311" y="874"/>
                  <a:pt x="1847" y="1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04" name="Google Shape;2704;p71"/>
          <p:cNvSpPr/>
          <p:nvPr/>
        </p:nvSpPr>
        <p:spPr>
          <a:xfrm>
            <a:off x="5872448" y="2240473"/>
            <a:ext cx="91571" cy="140508"/>
          </a:xfrm>
          <a:custGeom>
            <a:avLst/>
            <a:gdLst/>
            <a:ahLst/>
            <a:cxnLst/>
            <a:rect l="l" t="t" r="r" b="b"/>
            <a:pathLst>
              <a:path w="1598" h="2452" extrusionOk="0">
                <a:moveTo>
                  <a:pt x="1574" y="0"/>
                </a:moveTo>
                <a:cubicBezTo>
                  <a:pt x="1088" y="841"/>
                  <a:pt x="560" y="1660"/>
                  <a:pt x="1" y="2451"/>
                </a:cubicBezTo>
                <a:cubicBezTo>
                  <a:pt x="51" y="2447"/>
                  <a:pt x="96" y="2447"/>
                  <a:pt x="146" y="2442"/>
                </a:cubicBezTo>
                <a:cubicBezTo>
                  <a:pt x="660" y="1715"/>
                  <a:pt x="1147" y="964"/>
                  <a:pt x="1597" y="187"/>
                </a:cubicBezTo>
                <a:cubicBezTo>
                  <a:pt x="1588" y="109"/>
                  <a:pt x="1579" y="46"/>
                  <a:pt x="1574" y="0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05" name="Google Shape;2705;p71"/>
          <p:cNvSpPr/>
          <p:nvPr/>
        </p:nvSpPr>
        <p:spPr>
          <a:xfrm>
            <a:off x="5921730" y="2308492"/>
            <a:ext cx="49052" cy="69853"/>
          </a:xfrm>
          <a:custGeom>
            <a:avLst/>
            <a:gdLst/>
            <a:ahLst/>
            <a:cxnLst/>
            <a:rect l="l" t="t" r="r" b="b"/>
            <a:pathLst>
              <a:path w="856" h="1219" extrusionOk="0">
                <a:moveTo>
                  <a:pt x="846" y="0"/>
                </a:moveTo>
                <a:cubicBezTo>
                  <a:pt x="564" y="409"/>
                  <a:pt x="282" y="814"/>
                  <a:pt x="0" y="1219"/>
                </a:cubicBezTo>
                <a:cubicBezTo>
                  <a:pt x="50" y="1219"/>
                  <a:pt x="96" y="1214"/>
                  <a:pt x="146" y="1214"/>
                </a:cubicBezTo>
                <a:cubicBezTo>
                  <a:pt x="382" y="873"/>
                  <a:pt x="619" y="532"/>
                  <a:pt x="855" y="191"/>
                </a:cubicBezTo>
                <a:cubicBezTo>
                  <a:pt x="855" y="155"/>
                  <a:pt x="855" y="86"/>
                  <a:pt x="846" y="0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06" name="Google Shape;2706;p71"/>
          <p:cNvSpPr/>
          <p:nvPr/>
        </p:nvSpPr>
        <p:spPr>
          <a:xfrm>
            <a:off x="5163136" y="2230215"/>
            <a:ext cx="858461" cy="1039540"/>
          </a:xfrm>
          <a:custGeom>
            <a:avLst/>
            <a:gdLst/>
            <a:ahLst/>
            <a:cxnLst/>
            <a:rect l="l" t="t" r="r" b="b"/>
            <a:pathLst>
              <a:path w="14981" h="18141" extrusionOk="0">
                <a:moveTo>
                  <a:pt x="10619" y="288"/>
                </a:moveTo>
                <a:cubicBezTo>
                  <a:pt x="10746" y="297"/>
                  <a:pt x="10874" y="306"/>
                  <a:pt x="11001" y="311"/>
                </a:cubicBezTo>
                <a:lnTo>
                  <a:pt x="13866" y="456"/>
                </a:lnTo>
                <a:cubicBezTo>
                  <a:pt x="13893" y="720"/>
                  <a:pt x="13920" y="989"/>
                  <a:pt x="13943" y="1252"/>
                </a:cubicBezTo>
                <a:cubicBezTo>
                  <a:pt x="13934" y="1307"/>
                  <a:pt x="13930" y="1361"/>
                  <a:pt x="13925" y="1416"/>
                </a:cubicBezTo>
                <a:cubicBezTo>
                  <a:pt x="13907" y="1662"/>
                  <a:pt x="13889" y="1907"/>
                  <a:pt x="13875" y="2153"/>
                </a:cubicBezTo>
                <a:cubicBezTo>
                  <a:pt x="13866" y="2276"/>
                  <a:pt x="13861" y="2398"/>
                  <a:pt x="13852" y="2521"/>
                </a:cubicBezTo>
                <a:cubicBezTo>
                  <a:pt x="13644" y="2540"/>
                  <a:pt x="13435" y="2546"/>
                  <a:pt x="13225" y="2546"/>
                </a:cubicBezTo>
                <a:cubicBezTo>
                  <a:pt x="12931" y="2546"/>
                  <a:pt x="12637" y="2535"/>
                  <a:pt x="12342" y="2535"/>
                </a:cubicBezTo>
                <a:cubicBezTo>
                  <a:pt x="11815" y="2539"/>
                  <a:pt x="11287" y="2603"/>
                  <a:pt x="10755" y="2644"/>
                </a:cubicBezTo>
                <a:cubicBezTo>
                  <a:pt x="10245" y="2683"/>
                  <a:pt x="9732" y="2695"/>
                  <a:pt x="9218" y="2695"/>
                </a:cubicBezTo>
                <a:cubicBezTo>
                  <a:pt x="8657" y="2695"/>
                  <a:pt x="8096" y="2681"/>
                  <a:pt x="7536" y="2671"/>
                </a:cubicBezTo>
                <a:cubicBezTo>
                  <a:pt x="5348" y="2630"/>
                  <a:pt x="3161" y="2585"/>
                  <a:pt x="973" y="2544"/>
                </a:cubicBezTo>
                <a:cubicBezTo>
                  <a:pt x="1046" y="1793"/>
                  <a:pt x="1119" y="1043"/>
                  <a:pt x="1205" y="288"/>
                </a:cubicBezTo>
                <a:close/>
                <a:moveTo>
                  <a:pt x="14152" y="12981"/>
                </a:moveTo>
                <a:cubicBezTo>
                  <a:pt x="14171" y="13290"/>
                  <a:pt x="14193" y="13599"/>
                  <a:pt x="14216" y="13908"/>
                </a:cubicBezTo>
                <a:cubicBezTo>
                  <a:pt x="14321" y="15100"/>
                  <a:pt x="14493" y="16287"/>
                  <a:pt x="14757" y="17451"/>
                </a:cubicBezTo>
                <a:cubicBezTo>
                  <a:pt x="14584" y="17478"/>
                  <a:pt x="14407" y="17501"/>
                  <a:pt x="14230" y="17524"/>
                </a:cubicBezTo>
                <a:cubicBezTo>
                  <a:pt x="14193" y="17101"/>
                  <a:pt x="14098" y="16678"/>
                  <a:pt x="14071" y="16255"/>
                </a:cubicBezTo>
                <a:cubicBezTo>
                  <a:pt x="14030" y="15709"/>
                  <a:pt x="14034" y="15168"/>
                  <a:pt x="14061" y="14627"/>
                </a:cubicBezTo>
                <a:cubicBezTo>
                  <a:pt x="14084" y="14077"/>
                  <a:pt x="14116" y="13531"/>
                  <a:pt x="14152" y="12981"/>
                </a:cubicBezTo>
                <a:close/>
                <a:moveTo>
                  <a:pt x="13843" y="2717"/>
                </a:moveTo>
                <a:lnTo>
                  <a:pt x="13843" y="2717"/>
                </a:lnTo>
                <a:cubicBezTo>
                  <a:pt x="13798" y="3522"/>
                  <a:pt x="13766" y="4331"/>
                  <a:pt x="13734" y="5136"/>
                </a:cubicBezTo>
                <a:cubicBezTo>
                  <a:pt x="13661" y="7128"/>
                  <a:pt x="13607" y="9124"/>
                  <a:pt x="13502" y="11116"/>
                </a:cubicBezTo>
                <a:cubicBezTo>
                  <a:pt x="13443" y="12230"/>
                  <a:pt x="13320" y="13344"/>
                  <a:pt x="13279" y="14454"/>
                </a:cubicBezTo>
                <a:cubicBezTo>
                  <a:pt x="13257" y="14981"/>
                  <a:pt x="13307" y="15509"/>
                  <a:pt x="13370" y="16032"/>
                </a:cubicBezTo>
                <a:cubicBezTo>
                  <a:pt x="13398" y="16282"/>
                  <a:pt x="13443" y="16528"/>
                  <a:pt x="13457" y="16778"/>
                </a:cubicBezTo>
                <a:cubicBezTo>
                  <a:pt x="13470" y="17014"/>
                  <a:pt x="13448" y="17246"/>
                  <a:pt x="13443" y="17483"/>
                </a:cubicBezTo>
                <a:cubicBezTo>
                  <a:pt x="12080" y="17529"/>
                  <a:pt x="10717" y="17547"/>
                  <a:pt x="9355" y="17547"/>
                </a:cubicBezTo>
                <a:cubicBezTo>
                  <a:pt x="6349" y="17547"/>
                  <a:pt x="3344" y="17461"/>
                  <a:pt x="337" y="17414"/>
                </a:cubicBezTo>
                <a:cubicBezTo>
                  <a:pt x="300" y="17414"/>
                  <a:pt x="264" y="17419"/>
                  <a:pt x="228" y="17424"/>
                </a:cubicBezTo>
                <a:cubicBezTo>
                  <a:pt x="373" y="16741"/>
                  <a:pt x="328" y="15996"/>
                  <a:pt x="314" y="15309"/>
                </a:cubicBezTo>
                <a:cubicBezTo>
                  <a:pt x="305" y="14827"/>
                  <a:pt x="309" y="14345"/>
                  <a:pt x="323" y="13867"/>
                </a:cubicBezTo>
                <a:cubicBezTo>
                  <a:pt x="346" y="13303"/>
                  <a:pt x="369" y="12744"/>
                  <a:pt x="391" y="12180"/>
                </a:cubicBezTo>
                <a:cubicBezTo>
                  <a:pt x="450" y="10925"/>
                  <a:pt x="514" y="9665"/>
                  <a:pt x="573" y="8406"/>
                </a:cubicBezTo>
                <a:cubicBezTo>
                  <a:pt x="600" y="7869"/>
                  <a:pt x="614" y="7332"/>
                  <a:pt x="646" y="6796"/>
                </a:cubicBezTo>
                <a:cubicBezTo>
                  <a:pt x="660" y="6582"/>
                  <a:pt x="673" y="6373"/>
                  <a:pt x="687" y="6164"/>
                </a:cubicBezTo>
                <a:cubicBezTo>
                  <a:pt x="691" y="6109"/>
                  <a:pt x="696" y="6055"/>
                  <a:pt x="701" y="6000"/>
                </a:cubicBezTo>
                <a:cubicBezTo>
                  <a:pt x="791" y="4913"/>
                  <a:pt x="901" y="3826"/>
                  <a:pt x="1005" y="2739"/>
                </a:cubicBezTo>
                <a:cubicBezTo>
                  <a:pt x="3220" y="2780"/>
                  <a:pt x="5435" y="2821"/>
                  <a:pt x="7649" y="2867"/>
                </a:cubicBezTo>
                <a:cubicBezTo>
                  <a:pt x="8149" y="2875"/>
                  <a:pt x="8648" y="2885"/>
                  <a:pt x="9146" y="2885"/>
                </a:cubicBezTo>
                <a:cubicBezTo>
                  <a:pt x="9741" y="2885"/>
                  <a:pt x="10334" y="2871"/>
                  <a:pt x="10928" y="2821"/>
                </a:cubicBezTo>
                <a:cubicBezTo>
                  <a:pt x="11451" y="2778"/>
                  <a:pt x="11969" y="2730"/>
                  <a:pt x="12491" y="2730"/>
                </a:cubicBezTo>
                <a:cubicBezTo>
                  <a:pt x="12514" y="2730"/>
                  <a:pt x="12537" y="2730"/>
                  <a:pt x="12561" y="2730"/>
                </a:cubicBezTo>
                <a:cubicBezTo>
                  <a:pt x="12777" y="2733"/>
                  <a:pt x="12990" y="2737"/>
                  <a:pt x="13204" y="2737"/>
                </a:cubicBezTo>
                <a:cubicBezTo>
                  <a:pt x="13417" y="2737"/>
                  <a:pt x="13629" y="2733"/>
                  <a:pt x="13843" y="2717"/>
                </a:cubicBezTo>
                <a:close/>
                <a:moveTo>
                  <a:pt x="14011" y="3199"/>
                </a:moveTo>
                <a:cubicBezTo>
                  <a:pt x="14039" y="4531"/>
                  <a:pt x="14066" y="5864"/>
                  <a:pt x="14080" y="7196"/>
                </a:cubicBezTo>
                <a:cubicBezTo>
                  <a:pt x="14071" y="8110"/>
                  <a:pt x="14061" y="9024"/>
                  <a:pt x="14066" y="9938"/>
                </a:cubicBezTo>
                <a:cubicBezTo>
                  <a:pt x="14034" y="11348"/>
                  <a:pt x="13971" y="12762"/>
                  <a:pt x="13889" y="14172"/>
                </a:cubicBezTo>
                <a:cubicBezTo>
                  <a:pt x="13857" y="14772"/>
                  <a:pt x="13834" y="15373"/>
                  <a:pt x="13861" y="15973"/>
                </a:cubicBezTo>
                <a:cubicBezTo>
                  <a:pt x="13884" y="16509"/>
                  <a:pt x="14007" y="17042"/>
                  <a:pt x="14043" y="17574"/>
                </a:cubicBezTo>
                <a:cubicBezTo>
                  <a:pt x="14021" y="17605"/>
                  <a:pt x="14025" y="17646"/>
                  <a:pt x="14048" y="17683"/>
                </a:cubicBezTo>
                <a:cubicBezTo>
                  <a:pt x="14048" y="17706"/>
                  <a:pt x="14052" y="17728"/>
                  <a:pt x="14052" y="17751"/>
                </a:cubicBezTo>
                <a:cubicBezTo>
                  <a:pt x="11607" y="17903"/>
                  <a:pt x="9157" y="17947"/>
                  <a:pt x="6707" y="17947"/>
                </a:cubicBezTo>
                <a:cubicBezTo>
                  <a:pt x="4678" y="17947"/>
                  <a:pt x="2650" y="17917"/>
                  <a:pt x="623" y="17892"/>
                </a:cubicBezTo>
                <a:cubicBezTo>
                  <a:pt x="651" y="17796"/>
                  <a:pt x="678" y="17706"/>
                  <a:pt x="705" y="17615"/>
                </a:cubicBezTo>
                <a:cubicBezTo>
                  <a:pt x="3599" y="17661"/>
                  <a:pt x="6495" y="17740"/>
                  <a:pt x="9390" y="17740"/>
                </a:cubicBezTo>
                <a:cubicBezTo>
                  <a:pt x="10772" y="17740"/>
                  <a:pt x="12153" y="17722"/>
                  <a:pt x="13534" y="17674"/>
                </a:cubicBezTo>
                <a:cubicBezTo>
                  <a:pt x="13589" y="17669"/>
                  <a:pt x="13629" y="17628"/>
                  <a:pt x="13629" y="17574"/>
                </a:cubicBezTo>
                <a:cubicBezTo>
                  <a:pt x="13639" y="17105"/>
                  <a:pt x="13639" y="16664"/>
                  <a:pt x="13584" y="16196"/>
                </a:cubicBezTo>
                <a:cubicBezTo>
                  <a:pt x="13520" y="15709"/>
                  <a:pt x="13466" y="15223"/>
                  <a:pt x="13466" y="14731"/>
                </a:cubicBezTo>
                <a:cubicBezTo>
                  <a:pt x="13466" y="13699"/>
                  <a:pt x="13607" y="12662"/>
                  <a:pt x="13666" y="11634"/>
                </a:cubicBezTo>
                <a:cubicBezTo>
                  <a:pt x="13784" y="9565"/>
                  <a:pt x="13843" y="7492"/>
                  <a:pt x="13916" y="5422"/>
                </a:cubicBezTo>
                <a:cubicBezTo>
                  <a:pt x="13943" y="4681"/>
                  <a:pt x="13975" y="3940"/>
                  <a:pt x="14011" y="3199"/>
                </a:cubicBezTo>
                <a:close/>
                <a:moveTo>
                  <a:pt x="7796" y="1"/>
                </a:moveTo>
                <a:cubicBezTo>
                  <a:pt x="6324" y="1"/>
                  <a:pt x="4848" y="52"/>
                  <a:pt x="3375" y="70"/>
                </a:cubicBezTo>
                <a:cubicBezTo>
                  <a:pt x="2624" y="75"/>
                  <a:pt x="1869" y="88"/>
                  <a:pt x="1119" y="97"/>
                </a:cubicBezTo>
                <a:cubicBezTo>
                  <a:pt x="1110" y="97"/>
                  <a:pt x="1105" y="97"/>
                  <a:pt x="1096" y="102"/>
                </a:cubicBezTo>
                <a:lnTo>
                  <a:pt x="1092" y="102"/>
                </a:lnTo>
                <a:cubicBezTo>
                  <a:pt x="1087" y="102"/>
                  <a:pt x="1083" y="106"/>
                  <a:pt x="1078" y="106"/>
                </a:cubicBezTo>
                <a:cubicBezTo>
                  <a:pt x="1064" y="111"/>
                  <a:pt x="1051" y="125"/>
                  <a:pt x="1042" y="138"/>
                </a:cubicBezTo>
                <a:cubicBezTo>
                  <a:pt x="1042" y="138"/>
                  <a:pt x="1042" y="143"/>
                  <a:pt x="1042" y="143"/>
                </a:cubicBezTo>
                <a:cubicBezTo>
                  <a:pt x="1037" y="143"/>
                  <a:pt x="1037" y="147"/>
                  <a:pt x="1037" y="147"/>
                </a:cubicBezTo>
                <a:cubicBezTo>
                  <a:pt x="1028" y="161"/>
                  <a:pt x="1023" y="179"/>
                  <a:pt x="1023" y="193"/>
                </a:cubicBezTo>
                <a:cubicBezTo>
                  <a:pt x="746" y="2685"/>
                  <a:pt x="541" y="5186"/>
                  <a:pt x="396" y="7687"/>
                </a:cubicBezTo>
                <a:cubicBezTo>
                  <a:pt x="323" y="8938"/>
                  <a:pt x="264" y="10184"/>
                  <a:pt x="218" y="11434"/>
                </a:cubicBezTo>
                <a:cubicBezTo>
                  <a:pt x="182" y="12389"/>
                  <a:pt x="137" y="13349"/>
                  <a:pt x="118" y="14304"/>
                </a:cubicBezTo>
                <a:cubicBezTo>
                  <a:pt x="82" y="15386"/>
                  <a:pt x="41" y="16464"/>
                  <a:pt x="0" y="17542"/>
                </a:cubicBezTo>
                <a:cubicBezTo>
                  <a:pt x="0" y="17587"/>
                  <a:pt x="27" y="17619"/>
                  <a:pt x="59" y="17628"/>
                </a:cubicBezTo>
                <a:cubicBezTo>
                  <a:pt x="76" y="17635"/>
                  <a:pt x="90" y="17639"/>
                  <a:pt x="106" y="17639"/>
                </a:cubicBezTo>
                <a:cubicBezTo>
                  <a:pt x="111" y="17639"/>
                  <a:pt x="117" y="17639"/>
                  <a:pt x="123" y="17637"/>
                </a:cubicBezTo>
                <a:cubicBezTo>
                  <a:pt x="196" y="17615"/>
                  <a:pt x="259" y="17610"/>
                  <a:pt x="337" y="17605"/>
                </a:cubicBezTo>
                <a:cubicBezTo>
                  <a:pt x="391" y="17610"/>
                  <a:pt x="450" y="17610"/>
                  <a:pt x="505" y="17610"/>
                </a:cubicBezTo>
                <a:lnTo>
                  <a:pt x="400" y="17960"/>
                </a:lnTo>
                <a:cubicBezTo>
                  <a:pt x="382" y="18019"/>
                  <a:pt x="432" y="18078"/>
                  <a:pt x="496" y="18083"/>
                </a:cubicBezTo>
                <a:cubicBezTo>
                  <a:pt x="2581" y="18108"/>
                  <a:pt x="4668" y="18141"/>
                  <a:pt x="6756" y="18141"/>
                </a:cubicBezTo>
                <a:cubicBezTo>
                  <a:pt x="9222" y="18141"/>
                  <a:pt x="11687" y="18095"/>
                  <a:pt x="14148" y="17937"/>
                </a:cubicBezTo>
                <a:cubicBezTo>
                  <a:pt x="14202" y="17933"/>
                  <a:pt x="14243" y="17897"/>
                  <a:pt x="14243" y="17842"/>
                </a:cubicBezTo>
                <a:cubicBezTo>
                  <a:pt x="14243" y="17801"/>
                  <a:pt x="14243" y="17756"/>
                  <a:pt x="14243" y="17715"/>
                </a:cubicBezTo>
                <a:cubicBezTo>
                  <a:pt x="14462" y="17687"/>
                  <a:pt x="14680" y="17655"/>
                  <a:pt x="14903" y="17628"/>
                </a:cubicBezTo>
                <a:cubicBezTo>
                  <a:pt x="14953" y="17619"/>
                  <a:pt x="14980" y="17551"/>
                  <a:pt x="14966" y="17510"/>
                </a:cubicBezTo>
                <a:cubicBezTo>
                  <a:pt x="14416" y="15141"/>
                  <a:pt x="14280" y="12735"/>
                  <a:pt x="14262" y="10320"/>
                </a:cubicBezTo>
                <a:cubicBezTo>
                  <a:pt x="14280" y="9342"/>
                  <a:pt x="14284" y="8365"/>
                  <a:pt x="14275" y="7387"/>
                </a:cubicBezTo>
                <a:cubicBezTo>
                  <a:pt x="14284" y="6291"/>
                  <a:pt x="14293" y="5200"/>
                  <a:pt x="14275" y="4108"/>
                </a:cubicBezTo>
                <a:cubicBezTo>
                  <a:pt x="14262" y="3285"/>
                  <a:pt x="14225" y="2457"/>
                  <a:pt x="14166" y="1634"/>
                </a:cubicBezTo>
                <a:cubicBezTo>
                  <a:pt x="14162" y="1425"/>
                  <a:pt x="14157" y="1220"/>
                  <a:pt x="14152" y="1011"/>
                </a:cubicBezTo>
                <a:cubicBezTo>
                  <a:pt x="14157" y="934"/>
                  <a:pt x="14166" y="861"/>
                  <a:pt x="14171" y="784"/>
                </a:cubicBezTo>
                <a:cubicBezTo>
                  <a:pt x="14202" y="452"/>
                  <a:pt x="14116" y="129"/>
                  <a:pt x="13739" y="97"/>
                </a:cubicBezTo>
                <a:cubicBezTo>
                  <a:pt x="13579" y="84"/>
                  <a:pt x="13418" y="79"/>
                  <a:pt x="13256" y="79"/>
                </a:cubicBezTo>
                <a:cubicBezTo>
                  <a:pt x="12932" y="79"/>
                  <a:pt x="12605" y="97"/>
                  <a:pt x="12283" y="97"/>
                </a:cubicBezTo>
                <a:lnTo>
                  <a:pt x="11005" y="97"/>
                </a:lnTo>
                <a:cubicBezTo>
                  <a:pt x="10291" y="56"/>
                  <a:pt x="9578" y="24"/>
                  <a:pt x="8859" y="11"/>
                </a:cubicBezTo>
                <a:cubicBezTo>
                  <a:pt x="8505" y="4"/>
                  <a:pt x="8151" y="1"/>
                  <a:pt x="7796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07" name="Google Shape;2707;p71"/>
          <p:cNvSpPr/>
          <p:nvPr/>
        </p:nvSpPr>
        <p:spPr>
          <a:xfrm>
            <a:off x="3884393" y="4816582"/>
            <a:ext cx="878231" cy="846141"/>
          </a:xfrm>
          <a:custGeom>
            <a:avLst/>
            <a:gdLst/>
            <a:ahLst/>
            <a:cxnLst/>
            <a:rect l="l" t="t" r="r" b="b"/>
            <a:pathLst>
              <a:path w="15326" h="14766" extrusionOk="0">
                <a:moveTo>
                  <a:pt x="10139" y="1"/>
                </a:moveTo>
                <a:cubicBezTo>
                  <a:pt x="6837" y="1"/>
                  <a:pt x="3538" y="221"/>
                  <a:pt x="264" y="648"/>
                </a:cubicBezTo>
                <a:cubicBezTo>
                  <a:pt x="350" y="5287"/>
                  <a:pt x="259" y="9925"/>
                  <a:pt x="0" y="14555"/>
                </a:cubicBezTo>
                <a:cubicBezTo>
                  <a:pt x="150" y="14600"/>
                  <a:pt x="359" y="14591"/>
                  <a:pt x="482" y="14605"/>
                </a:cubicBezTo>
                <a:cubicBezTo>
                  <a:pt x="637" y="14628"/>
                  <a:pt x="796" y="14641"/>
                  <a:pt x="955" y="14659"/>
                </a:cubicBezTo>
                <a:cubicBezTo>
                  <a:pt x="1246" y="14687"/>
                  <a:pt x="1542" y="14709"/>
                  <a:pt x="1833" y="14723"/>
                </a:cubicBezTo>
                <a:cubicBezTo>
                  <a:pt x="2371" y="14754"/>
                  <a:pt x="2906" y="14765"/>
                  <a:pt x="3443" y="14765"/>
                </a:cubicBezTo>
                <a:cubicBezTo>
                  <a:pt x="3541" y="14765"/>
                  <a:pt x="3640" y="14765"/>
                  <a:pt x="3738" y="14764"/>
                </a:cubicBezTo>
                <a:cubicBezTo>
                  <a:pt x="5016" y="14755"/>
                  <a:pt x="6289" y="14687"/>
                  <a:pt x="7563" y="14632"/>
                </a:cubicBezTo>
                <a:cubicBezTo>
                  <a:pt x="10105" y="14523"/>
                  <a:pt x="12642" y="14414"/>
                  <a:pt x="15180" y="14305"/>
                </a:cubicBezTo>
                <a:cubicBezTo>
                  <a:pt x="15135" y="12240"/>
                  <a:pt x="15225" y="10180"/>
                  <a:pt x="15275" y="8115"/>
                </a:cubicBezTo>
                <a:cubicBezTo>
                  <a:pt x="15321" y="6278"/>
                  <a:pt x="15326" y="4432"/>
                  <a:pt x="15153" y="2599"/>
                </a:cubicBezTo>
                <a:cubicBezTo>
                  <a:pt x="15103" y="2094"/>
                  <a:pt x="15044" y="1594"/>
                  <a:pt x="14966" y="1094"/>
                </a:cubicBezTo>
                <a:cubicBezTo>
                  <a:pt x="14934" y="880"/>
                  <a:pt x="14916" y="635"/>
                  <a:pt x="14853" y="430"/>
                </a:cubicBezTo>
                <a:cubicBezTo>
                  <a:pt x="14748" y="94"/>
                  <a:pt x="14502" y="130"/>
                  <a:pt x="14207" y="112"/>
                </a:cubicBezTo>
                <a:cubicBezTo>
                  <a:pt x="13275" y="62"/>
                  <a:pt x="12342" y="30"/>
                  <a:pt x="11405" y="12"/>
                </a:cubicBezTo>
                <a:cubicBezTo>
                  <a:pt x="10983" y="4"/>
                  <a:pt x="10561" y="1"/>
                  <a:pt x="10139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08" name="Google Shape;2708;p71"/>
          <p:cNvSpPr/>
          <p:nvPr/>
        </p:nvSpPr>
        <p:spPr>
          <a:xfrm>
            <a:off x="3979747" y="4900417"/>
            <a:ext cx="686723" cy="505072"/>
          </a:xfrm>
          <a:custGeom>
            <a:avLst/>
            <a:gdLst/>
            <a:ahLst/>
            <a:cxnLst/>
            <a:rect l="l" t="t" r="r" b="b"/>
            <a:pathLst>
              <a:path w="11984" h="8814" extrusionOk="0">
                <a:moveTo>
                  <a:pt x="9333" y="1"/>
                </a:moveTo>
                <a:cubicBezTo>
                  <a:pt x="7066" y="1"/>
                  <a:pt x="4799" y="84"/>
                  <a:pt x="2533" y="168"/>
                </a:cubicBezTo>
                <a:cubicBezTo>
                  <a:pt x="1697" y="199"/>
                  <a:pt x="860" y="231"/>
                  <a:pt x="23" y="263"/>
                </a:cubicBezTo>
                <a:cubicBezTo>
                  <a:pt x="0" y="2796"/>
                  <a:pt x="41" y="5329"/>
                  <a:pt x="132" y="7858"/>
                </a:cubicBezTo>
                <a:lnTo>
                  <a:pt x="110" y="7917"/>
                </a:lnTo>
                <a:cubicBezTo>
                  <a:pt x="91" y="8080"/>
                  <a:pt x="100" y="8249"/>
                  <a:pt x="141" y="8412"/>
                </a:cubicBezTo>
                <a:cubicBezTo>
                  <a:pt x="810" y="8549"/>
                  <a:pt x="1488" y="8640"/>
                  <a:pt x="2170" y="8681"/>
                </a:cubicBezTo>
                <a:cubicBezTo>
                  <a:pt x="3166" y="8743"/>
                  <a:pt x="4211" y="8814"/>
                  <a:pt x="5241" y="8814"/>
                </a:cubicBezTo>
                <a:cubicBezTo>
                  <a:pt x="5781" y="8814"/>
                  <a:pt x="6318" y="8794"/>
                  <a:pt x="6840" y="8744"/>
                </a:cubicBezTo>
                <a:cubicBezTo>
                  <a:pt x="8559" y="8576"/>
                  <a:pt x="10255" y="8694"/>
                  <a:pt x="11938" y="8303"/>
                </a:cubicBezTo>
                <a:cubicBezTo>
                  <a:pt x="11983" y="8294"/>
                  <a:pt x="11942" y="8021"/>
                  <a:pt x="11938" y="7976"/>
                </a:cubicBezTo>
                <a:cubicBezTo>
                  <a:pt x="11847" y="6930"/>
                  <a:pt x="11770" y="5588"/>
                  <a:pt x="11783" y="4556"/>
                </a:cubicBezTo>
                <a:cubicBezTo>
                  <a:pt x="11792" y="4060"/>
                  <a:pt x="11815" y="3401"/>
                  <a:pt x="11797" y="2910"/>
                </a:cubicBezTo>
                <a:cubicBezTo>
                  <a:pt x="11774" y="2350"/>
                  <a:pt x="11701" y="1968"/>
                  <a:pt x="11620" y="1414"/>
                </a:cubicBezTo>
                <a:cubicBezTo>
                  <a:pt x="11556" y="950"/>
                  <a:pt x="11488" y="490"/>
                  <a:pt x="11420" y="27"/>
                </a:cubicBezTo>
                <a:cubicBezTo>
                  <a:pt x="10724" y="8"/>
                  <a:pt x="10028" y="1"/>
                  <a:pt x="9333" y="1"/>
                </a:cubicBezTo>
                <a:close/>
              </a:path>
            </a:pathLst>
          </a:custGeom>
          <a:solidFill>
            <a:srgbClr val="FFFD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09" name="Google Shape;2709;p71"/>
          <p:cNvSpPr/>
          <p:nvPr/>
        </p:nvSpPr>
        <p:spPr>
          <a:xfrm>
            <a:off x="3879407" y="4808101"/>
            <a:ext cx="887915" cy="856055"/>
          </a:xfrm>
          <a:custGeom>
            <a:avLst/>
            <a:gdLst/>
            <a:ahLst/>
            <a:cxnLst/>
            <a:rect l="l" t="t" r="r" b="b"/>
            <a:pathLst>
              <a:path w="15495" h="14939" extrusionOk="0">
                <a:moveTo>
                  <a:pt x="10197" y="174"/>
                </a:moveTo>
                <a:cubicBezTo>
                  <a:pt x="11283" y="174"/>
                  <a:pt x="12369" y="199"/>
                  <a:pt x="13452" y="246"/>
                </a:cubicBezTo>
                <a:cubicBezTo>
                  <a:pt x="13780" y="260"/>
                  <a:pt x="14107" y="273"/>
                  <a:pt x="14435" y="292"/>
                </a:cubicBezTo>
                <a:cubicBezTo>
                  <a:pt x="14635" y="301"/>
                  <a:pt x="14771" y="323"/>
                  <a:pt x="14853" y="537"/>
                </a:cubicBezTo>
                <a:cubicBezTo>
                  <a:pt x="14921" y="710"/>
                  <a:pt x="14926" y="905"/>
                  <a:pt x="14953" y="1087"/>
                </a:cubicBezTo>
                <a:cubicBezTo>
                  <a:pt x="15049" y="1806"/>
                  <a:pt x="15144" y="2520"/>
                  <a:pt x="15199" y="3247"/>
                </a:cubicBezTo>
                <a:cubicBezTo>
                  <a:pt x="15322" y="4894"/>
                  <a:pt x="15312" y="6549"/>
                  <a:pt x="15276" y="8204"/>
                </a:cubicBezTo>
                <a:cubicBezTo>
                  <a:pt x="15276" y="8204"/>
                  <a:pt x="15276" y="8204"/>
                  <a:pt x="15276" y="8204"/>
                </a:cubicBezTo>
                <a:lnTo>
                  <a:pt x="15276" y="8204"/>
                </a:lnTo>
                <a:cubicBezTo>
                  <a:pt x="15276" y="8206"/>
                  <a:pt x="15276" y="8207"/>
                  <a:pt x="15276" y="8208"/>
                </a:cubicBezTo>
                <a:lnTo>
                  <a:pt x="15276" y="8208"/>
                </a:lnTo>
                <a:cubicBezTo>
                  <a:pt x="15227" y="10239"/>
                  <a:pt x="15138" y="12275"/>
                  <a:pt x="15179" y="14306"/>
                </a:cubicBezTo>
                <a:lnTo>
                  <a:pt x="15179" y="14306"/>
                </a:lnTo>
                <a:cubicBezTo>
                  <a:pt x="13207" y="14392"/>
                  <a:pt x="11240" y="14477"/>
                  <a:pt x="9273" y="14562"/>
                </a:cubicBezTo>
                <a:cubicBezTo>
                  <a:pt x="7387" y="14640"/>
                  <a:pt x="5496" y="14763"/>
                  <a:pt x="3609" y="14763"/>
                </a:cubicBezTo>
                <a:cubicBezTo>
                  <a:pt x="3513" y="14763"/>
                  <a:pt x="3416" y="14763"/>
                  <a:pt x="3320" y="14762"/>
                </a:cubicBezTo>
                <a:cubicBezTo>
                  <a:pt x="2761" y="14762"/>
                  <a:pt x="2202" y="14744"/>
                  <a:pt x="1642" y="14707"/>
                </a:cubicBezTo>
                <a:cubicBezTo>
                  <a:pt x="1379" y="14689"/>
                  <a:pt x="1115" y="14666"/>
                  <a:pt x="851" y="14639"/>
                </a:cubicBezTo>
                <a:cubicBezTo>
                  <a:pt x="633" y="14614"/>
                  <a:pt x="396" y="14616"/>
                  <a:pt x="177" y="14569"/>
                </a:cubicBezTo>
                <a:lnTo>
                  <a:pt x="177" y="14569"/>
                </a:lnTo>
                <a:cubicBezTo>
                  <a:pt x="432" y="9988"/>
                  <a:pt x="518" y="5398"/>
                  <a:pt x="438" y="812"/>
                </a:cubicBezTo>
                <a:lnTo>
                  <a:pt x="438" y="812"/>
                </a:lnTo>
                <a:cubicBezTo>
                  <a:pt x="3307" y="442"/>
                  <a:pt x="6197" y="227"/>
                  <a:pt x="9091" y="182"/>
                </a:cubicBezTo>
                <a:cubicBezTo>
                  <a:pt x="9460" y="177"/>
                  <a:pt x="9828" y="174"/>
                  <a:pt x="10197" y="174"/>
                </a:cubicBezTo>
                <a:close/>
                <a:moveTo>
                  <a:pt x="10151" y="0"/>
                </a:moveTo>
                <a:cubicBezTo>
                  <a:pt x="8627" y="5"/>
                  <a:pt x="7099" y="51"/>
                  <a:pt x="5576" y="146"/>
                </a:cubicBezTo>
                <a:cubicBezTo>
                  <a:pt x="3830" y="255"/>
                  <a:pt x="2088" y="423"/>
                  <a:pt x="351" y="651"/>
                </a:cubicBezTo>
                <a:cubicBezTo>
                  <a:pt x="305" y="655"/>
                  <a:pt x="264" y="683"/>
                  <a:pt x="264" y="737"/>
                </a:cubicBezTo>
                <a:cubicBezTo>
                  <a:pt x="346" y="5371"/>
                  <a:pt x="260" y="10010"/>
                  <a:pt x="1" y="14639"/>
                </a:cubicBezTo>
                <a:cubicBezTo>
                  <a:pt x="1" y="14676"/>
                  <a:pt x="32" y="14712"/>
                  <a:pt x="64" y="14721"/>
                </a:cubicBezTo>
                <a:cubicBezTo>
                  <a:pt x="424" y="14812"/>
                  <a:pt x="837" y="14812"/>
                  <a:pt x="1206" y="14844"/>
                </a:cubicBezTo>
                <a:cubicBezTo>
                  <a:pt x="1701" y="14889"/>
                  <a:pt x="2202" y="14917"/>
                  <a:pt x="2702" y="14930"/>
                </a:cubicBezTo>
                <a:cubicBezTo>
                  <a:pt x="2955" y="14936"/>
                  <a:pt x="3209" y="14938"/>
                  <a:pt x="3462" y="14938"/>
                </a:cubicBezTo>
                <a:cubicBezTo>
                  <a:pt x="4221" y="14938"/>
                  <a:pt x="4978" y="14915"/>
                  <a:pt x="5735" y="14885"/>
                </a:cubicBezTo>
                <a:cubicBezTo>
                  <a:pt x="7754" y="14807"/>
                  <a:pt x="9773" y="14712"/>
                  <a:pt x="11793" y="14626"/>
                </a:cubicBezTo>
                <a:cubicBezTo>
                  <a:pt x="12952" y="14576"/>
                  <a:pt x="14107" y="14525"/>
                  <a:pt x="15262" y="14480"/>
                </a:cubicBezTo>
                <a:cubicBezTo>
                  <a:pt x="15312" y="14475"/>
                  <a:pt x="15353" y="14439"/>
                  <a:pt x="15349" y="14394"/>
                </a:cubicBezTo>
                <a:cubicBezTo>
                  <a:pt x="15308" y="12329"/>
                  <a:pt x="15399" y="10264"/>
                  <a:pt x="15449" y="8204"/>
                </a:cubicBezTo>
                <a:cubicBezTo>
                  <a:pt x="15449" y="8203"/>
                  <a:pt x="15449" y="8202"/>
                  <a:pt x="15449" y="8201"/>
                </a:cubicBezTo>
                <a:lnTo>
                  <a:pt x="15449" y="8201"/>
                </a:lnTo>
                <a:cubicBezTo>
                  <a:pt x="15485" y="6624"/>
                  <a:pt x="15494" y="5043"/>
                  <a:pt x="15390" y="3470"/>
                </a:cubicBezTo>
                <a:cubicBezTo>
                  <a:pt x="15340" y="2752"/>
                  <a:pt x="15267" y="2033"/>
                  <a:pt x="15162" y="1315"/>
                </a:cubicBezTo>
                <a:cubicBezTo>
                  <a:pt x="15099" y="896"/>
                  <a:pt x="15140" y="210"/>
                  <a:pt x="14594" y="128"/>
                </a:cubicBezTo>
                <a:cubicBezTo>
                  <a:pt x="13912" y="32"/>
                  <a:pt x="13189" y="60"/>
                  <a:pt x="12502" y="37"/>
                </a:cubicBezTo>
                <a:cubicBezTo>
                  <a:pt x="11720" y="14"/>
                  <a:pt x="10933" y="0"/>
                  <a:pt x="10151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10" name="Google Shape;2710;p71"/>
          <p:cNvSpPr/>
          <p:nvPr/>
        </p:nvSpPr>
        <p:spPr>
          <a:xfrm>
            <a:off x="3975049" y="4895488"/>
            <a:ext cx="695319" cy="514584"/>
          </a:xfrm>
          <a:custGeom>
            <a:avLst/>
            <a:gdLst/>
            <a:ahLst/>
            <a:cxnLst/>
            <a:rect l="l" t="t" r="r" b="b"/>
            <a:pathLst>
              <a:path w="12134" h="8980" extrusionOk="0">
                <a:moveTo>
                  <a:pt x="9368" y="173"/>
                </a:moveTo>
                <a:cubicBezTo>
                  <a:pt x="10055" y="173"/>
                  <a:pt x="10742" y="181"/>
                  <a:pt x="11429" y="197"/>
                </a:cubicBezTo>
                <a:lnTo>
                  <a:pt x="11429" y="197"/>
                </a:lnTo>
                <a:cubicBezTo>
                  <a:pt x="11526" y="868"/>
                  <a:pt x="11632" y="1538"/>
                  <a:pt x="11720" y="2209"/>
                </a:cubicBezTo>
                <a:cubicBezTo>
                  <a:pt x="11802" y="2823"/>
                  <a:pt x="11802" y="3437"/>
                  <a:pt x="11793" y="4055"/>
                </a:cubicBezTo>
                <a:cubicBezTo>
                  <a:pt x="11770" y="5274"/>
                  <a:pt x="11806" y="6488"/>
                  <a:pt x="11902" y="7703"/>
                </a:cubicBezTo>
                <a:cubicBezTo>
                  <a:pt x="11915" y="7825"/>
                  <a:pt x="11920" y="7953"/>
                  <a:pt x="11934" y="8075"/>
                </a:cubicBezTo>
                <a:cubicBezTo>
                  <a:pt x="11938" y="8116"/>
                  <a:pt x="11974" y="8257"/>
                  <a:pt x="11952" y="8294"/>
                </a:cubicBezTo>
                <a:cubicBezTo>
                  <a:pt x="11902" y="8376"/>
                  <a:pt x="11542" y="8398"/>
                  <a:pt x="11461" y="8412"/>
                </a:cubicBezTo>
                <a:cubicBezTo>
                  <a:pt x="11251" y="8448"/>
                  <a:pt x="11047" y="8480"/>
                  <a:pt x="10838" y="8503"/>
                </a:cubicBezTo>
                <a:cubicBezTo>
                  <a:pt x="10155" y="8585"/>
                  <a:pt x="9469" y="8608"/>
                  <a:pt x="8782" y="8635"/>
                </a:cubicBezTo>
                <a:cubicBezTo>
                  <a:pt x="7546" y="8684"/>
                  <a:pt x="6318" y="8809"/>
                  <a:pt x="5083" y="8809"/>
                </a:cubicBezTo>
                <a:cubicBezTo>
                  <a:pt x="4937" y="8809"/>
                  <a:pt x="4790" y="8807"/>
                  <a:pt x="4644" y="8803"/>
                </a:cubicBezTo>
                <a:cubicBezTo>
                  <a:pt x="3880" y="8785"/>
                  <a:pt x="3116" y="8735"/>
                  <a:pt x="2356" y="8689"/>
                </a:cubicBezTo>
                <a:cubicBezTo>
                  <a:pt x="1933" y="8662"/>
                  <a:pt x="1515" y="8621"/>
                  <a:pt x="1097" y="8562"/>
                </a:cubicBezTo>
                <a:cubicBezTo>
                  <a:pt x="915" y="8539"/>
                  <a:pt x="737" y="8507"/>
                  <a:pt x="564" y="8476"/>
                </a:cubicBezTo>
                <a:cubicBezTo>
                  <a:pt x="442" y="8453"/>
                  <a:pt x="383" y="8467"/>
                  <a:pt x="314" y="8366"/>
                </a:cubicBezTo>
                <a:cubicBezTo>
                  <a:pt x="242" y="8267"/>
                  <a:pt x="273" y="8123"/>
                  <a:pt x="282" y="8006"/>
                </a:cubicBezTo>
                <a:lnTo>
                  <a:pt x="282" y="8006"/>
                </a:lnTo>
                <a:cubicBezTo>
                  <a:pt x="297" y="7991"/>
                  <a:pt x="306" y="7971"/>
                  <a:pt x="305" y="7944"/>
                </a:cubicBezTo>
                <a:cubicBezTo>
                  <a:pt x="211" y="5443"/>
                  <a:pt x="174" y="2938"/>
                  <a:pt x="191" y="432"/>
                </a:cubicBezTo>
                <a:lnTo>
                  <a:pt x="191" y="432"/>
                </a:lnTo>
                <a:cubicBezTo>
                  <a:pt x="3249" y="318"/>
                  <a:pt x="6309" y="173"/>
                  <a:pt x="9368" y="173"/>
                </a:cubicBezTo>
                <a:close/>
                <a:moveTo>
                  <a:pt x="9330" y="0"/>
                </a:moveTo>
                <a:cubicBezTo>
                  <a:pt x="6254" y="0"/>
                  <a:pt x="3179" y="144"/>
                  <a:pt x="105" y="258"/>
                </a:cubicBezTo>
                <a:cubicBezTo>
                  <a:pt x="55" y="263"/>
                  <a:pt x="19" y="299"/>
                  <a:pt x="19" y="345"/>
                </a:cubicBezTo>
                <a:cubicBezTo>
                  <a:pt x="1" y="2878"/>
                  <a:pt x="37" y="5411"/>
                  <a:pt x="132" y="7944"/>
                </a:cubicBezTo>
                <a:cubicBezTo>
                  <a:pt x="132" y="7944"/>
                  <a:pt x="132" y="7945"/>
                  <a:pt x="132" y="7946"/>
                </a:cubicBezTo>
                <a:lnTo>
                  <a:pt x="132" y="7946"/>
                </a:lnTo>
                <a:cubicBezTo>
                  <a:pt x="119" y="7960"/>
                  <a:pt x="111" y="7979"/>
                  <a:pt x="110" y="8003"/>
                </a:cubicBezTo>
                <a:cubicBezTo>
                  <a:pt x="96" y="8180"/>
                  <a:pt x="105" y="8344"/>
                  <a:pt x="137" y="8521"/>
                </a:cubicBezTo>
                <a:cubicBezTo>
                  <a:pt x="142" y="8548"/>
                  <a:pt x="173" y="8576"/>
                  <a:pt x="201" y="8580"/>
                </a:cubicBezTo>
                <a:cubicBezTo>
                  <a:pt x="1606" y="8862"/>
                  <a:pt x="3052" y="8926"/>
                  <a:pt x="4480" y="8971"/>
                </a:cubicBezTo>
                <a:cubicBezTo>
                  <a:pt x="4661" y="8977"/>
                  <a:pt x="4841" y="8980"/>
                  <a:pt x="5022" y="8980"/>
                </a:cubicBezTo>
                <a:cubicBezTo>
                  <a:pt x="6279" y="8980"/>
                  <a:pt x="7525" y="8855"/>
                  <a:pt x="8777" y="8808"/>
                </a:cubicBezTo>
                <a:cubicBezTo>
                  <a:pt x="9519" y="8780"/>
                  <a:pt x="10260" y="8748"/>
                  <a:pt x="10997" y="8658"/>
                </a:cubicBezTo>
                <a:cubicBezTo>
                  <a:pt x="11311" y="8617"/>
                  <a:pt x="11629" y="8571"/>
                  <a:pt x="11934" y="8498"/>
                </a:cubicBezTo>
                <a:cubicBezTo>
                  <a:pt x="12134" y="8448"/>
                  <a:pt x="12134" y="8380"/>
                  <a:pt x="12120" y="8185"/>
                </a:cubicBezTo>
                <a:cubicBezTo>
                  <a:pt x="12020" y="6975"/>
                  <a:pt x="11934" y="5765"/>
                  <a:pt x="11956" y="4556"/>
                </a:cubicBezTo>
                <a:cubicBezTo>
                  <a:pt x="11965" y="3833"/>
                  <a:pt x="12002" y="3105"/>
                  <a:pt x="11915" y="2386"/>
                </a:cubicBezTo>
                <a:cubicBezTo>
                  <a:pt x="11829" y="1618"/>
                  <a:pt x="11697" y="854"/>
                  <a:pt x="11583" y="90"/>
                </a:cubicBezTo>
                <a:cubicBezTo>
                  <a:pt x="11579" y="54"/>
                  <a:pt x="11538" y="26"/>
                  <a:pt x="11502" y="26"/>
                </a:cubicBezTo>
                <a:cubicBezTo>
                  <a:pt x="10778" y="8"/>
                  <a:pt x="10054" y="0"/>
                  <a:pt x="933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11" name="Google Shape;2711;p71"/>
          <p:cNvSpPr/>
          <p:nvPr/>
        </p:nvSpPr>
        <p:spPr>
          <a:xfrm>
            <a:off x="4016995" y="4734865"/>
            <a:ext cx="165263" cy="296144"/>
          </a:xfrm>
          <a:custGeom>
            <a:avLst/>
            <a:gdLst/>
            <a:ahLst/>
            <a:cxnLst/>
            <a:rect l="l" t="t" r="r" b="b"/>
            <a:pathLst>
              <a:path w="2884" h="5168" extrusionOk="0">
                <a:moveTo>
                  <a:pt x="133" y="1"/>
                </a:moveTo>
                <a:cubicBezTo>
                  <a:pt x="133" y="1"/>
                  <a:pt x="1" y="46"/>
                  <a:pt x="10" y="96"/>
                </a:cubicBezTo>
                <a:cubicBezTo>
                  <a:pt x="19" y="146"/>
                  <a:pt x="28" y="665"/>
                  <a:pt x="28" y="665"/>
                </a:cubicBezTo>
                <a:lnTo>
                  <a:pt x="42" y="2179"/>
                </a:lnTo>
                <a:lnTo>
                  <a:pt x="10" y="5167"/>
                </a:lnTo>
                <a:cubicBezTo>
                  <a:pt x="11" y="5167"/>
                  <a:pt x="12" y="5167"/>
                  <a:pt x="13" y="5167"/>
                </a:cubicBezTo>
                <a:cubicBezTo>
                  <a:pt x="102" y="5167"/>
                  <a:pt x="761" y="4274"/>
                  <a:pt x="838" y="4189"/>
                </a:cubicBezTo>
                <a:cubicBezTo>
                  <a:pt x="915" y="4103"/>
                  <a:pt x="1351" y="3525"/>
                  <a:pt x="1351" y="3525"/>
                </a:cubicBezTo>
                <a:lnTo>
                  <a:pt x="1588" y="3862"/>
                </a:lnTo>
                <a:cubicBezTo>
                  <a:pt x="1824" y="4198"/>
                  <a:pt x="2588" y="5167"/>
                  <a:pt x="2588" y="5167"/>
                </a:cubicBezTo>
                <a:lnTo>
                  <a:pt x="2652" y="4848"/>
                </a:lnTo>
                <a:lnTo>
                  <a:pt x="2807" y="2920"/>
                </a:lnTo>
                <a:cubicBezTo>
                  <a:pt x="2807" y="2920"/>
                  <a:pt x="2884" y="1092"/>
                  <a:pt x="2875" y="969"/>
                </a:cubicBezTo>
                <a:cubicBezTo>
                  <a:pt x="2866" y="851"/>
                  <a:pt x="2816" y="1"/>
                  <a:pt x="2816" y="1"/>
                </a:cubicBezTo>
                <a:close/>
              </a:path>
            </a:pathLst>
          </a:custGeom>
          <a:solidFill>
            <a:srgbClr val="9D90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12" name="Google Shape;2712;p71"/>
          <p:cNvSpPr/>
          <p:nvPr/>
        </p:nvSpPr>
        <p:spPr>
          <a:xfrm>
            <a:off x="4018313" y="4734866"/>
            <a:ext cx="106641" cy="44353"/>
          </a:xfrm>
          <a:custGeom>
            <a:avLst/>
            <a:gdLst/>
            <a:ahLst/>
            <a:cxnLst/>
            <a:rect l="l" t="t" r="r" b="b"/>
            <a:pathLst>
              <a:path w="1861" h="774" extrusionOk="0">
                <a:moveTo>
                  <a:pt x="1383" y="1"/>
                </a:moveTo>
                <a:cubicBezTo>
                  <a:pt x="919" y="187"/>
                  <a:pt x="460" y="383"/>
                  <a:pt x="0" y="583"/>
                </a:cubicBezTo>
                <a:cubicBezTo>
                  <a:pt x="5" y="628"/>
                  <a:pt x="5" y="665"/>
                  <a:pt x="5" y="665"/>
                </a:cubicBezTo>
                <a:lnTo>
                  <a:pt x="5" y="774"/>
                </a:lnTo>
                <a:cubicBezTo>
                  <a:pt x="619" y="505"/>
                  <a:pt x="1237" y="246"/>
                  <a:pt x="1860" y="1"/>
                </a:cubicBezTo>
                <a:close/>
              </a:path>
            </a:pathLst>
          </a:custGeom>
          <a:solidFill>
            <a:srgbClr val="D8D2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13" name="Google Shape;2713;p71"/>
          <p:cNvSpPr/>
          <p:nvPr/>
        </p:nvSpPr>
        <p:spPr>
          <a:xfrm>
            <a:off x="4018828" y="4734865"/>
            <a:ext cx="159819" cy="83720"/>
          </a:xfrm>
          <a:custGeom>
            <a:avLst/>
            <a:gdLst/>
            <a:ahLst/>
            <a:cxnLst/>
            <a:rect l="l" t="t" r="r" b="b"/>
            <a:pathLst>
              <a:path w="2789" h="1461" extrusionOk="0">
                <a:moveTo>
                  <a:pt x="2497" y="1"/>
                </a:moveTo>
                <a:cubicBezTo>
                  <a:pt x="1656" y="410"/>
                  <a:pt x="828" y="828"/>
                  <a:pt x="1" y="1260"/>
                </a:cubicBezTo>
                <a:lnTo>
                  <a:pt x="1" y="1460"/>
                </a:lnTo>
                <a:cubicBezTo>
                  <a:pt x="924" y="978"/>
                  <a:pt x="1851" y="510"/>
                  <a:pt x="2788" y="55"/>
                </a:cubicBezTo>
                <a:cubicBezTo>
                  <a:pt x="2788" y="23"/>
                  <a:pt x="2784" y="1"/>
                  <a:pt x="2784" y="1"/>
                </a:cubicBezTo>
                <a:close/>
              </a:path>
            </a:pathLst>
          </a:custGeom>
          <a:solidFill>
            <a:srgbClr val="D8D2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14" name="Google Shape;2714;p71"/>
          <p:cNvSpPr/>
          <p:nvPr/>
        </p:nvSpPr>
        <p:spPr>
          <a:xfrm>
            <a:off x="4019115" y="4759621"/>
            <a:ext cx="161367" cy="89967"/>
          </a:xfrm>
          <a:custGeom>
            <a:avLst/>
            <a:gdLst/>
            <a:ahLst/>
            <a:cxnLst/>
            <a:rect l="l" t="t" r="r" b="b"/>
            <a:pathLst>
              <a:path w="2816" h="1570" extrusionOk="0">
                <a:moveTo>
                  <a:pt x="2806" y="1"/>
                </a:moveTo>
                <a:lnTo>
                  <a:pt x="0" y="1374"/>
                </a:lnTo>
                <a:lnTo>
                  <a:pt x="5" y="1570"/>
                </a:lnTo>
                <a:cubicBezTo>
                  <a:pt x="941" y="1110"/>
                  <a:pt x="1878" y="651"/>
                  <a:pt x="2815" y="192"/>
                </a:cubicBezTo>
                <a:cubicBezTo>
                  <a:pt x="2815" y="133"/>
                  <a:pt x="2811" y="64"/>
                  <a:pt x="2806" y="1"/>
                </a:cubicBezTo>
                <a:close/>
              </a:path>
            </a:pathLst>
          </a:custGeom>
          <a:solidFill>
            <a:srgbClr val="D8D2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15" name="Google Shape;2715;p71"/>
          <p:cNvSpPr/>
          <p:nvPr/>
        </p:nvSpPr>
        <p:spPr>
          <a:xfrm>
            <a:off x="4019115" y="4791654"/>
            <a:ext cx="162627" cy="98561"/>
          </a:xfrm>
          <a:custGeom>
            <a:avLst/>
            <a:gdLst/>
            <a:ahLst/>
            <a:cxnLst/>
            <a:rect l="l" t="t" r="r" b="b"/>
            <a:pathLst>
              <a:path w="2838" h="1720" extrusionOk="0">
                <a:moveTo>
                  <a:pt x="2838" y="1"/>
                </a:moveTo>
                <a:lnTo>
                  <a:pt x="2838" y="1"/>
                </a:lnTo>
                <a:cubicBezTo>
                  <a:pt x="1892" y="506"/>
                  <a:pt x="946" y="1011"/>
                  <a:pt x="0" y="1520"/>
                </a:cubicBezTo>
                <a:lnTo>
                  <a:pt x="0" y="1720"/>
                </a:lnTo>
                <a:lnTo>
                  <a:pt x="2833" y="206"/>
                </a:lnTo>
                <a:cubicBezTo>
                  <a:pt x="2838" y="110"/>
                  <a:pt x="2838" y="37"/>
                  <a:pt x="2838" y="1"/>
                </a:cubicBezTo>
                <a:close/>
              </a:path>
            </a:pathLst>
          </a:custGeom>
          <a:solidFill>
            <a:srgbClr val="D8D2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16" name="Google Shape;2716;p71"/>
          <p:cNvSpPr/>
          <p:nvPr/>
        </p:nvSpPr>
        <p:spPr>
          <a:xfrm>
            <a:off x="4011781" y="4729077"/>
            <a:ext cx="172311" cy="310011"/>
          </a:xfrm>
          <a:custGeom>
            <a:avLst/>
            <a:gdLst/>
            <a:ahLst/>
            <a:cxnLst/>
            <a:rect l="l" t="t" r="r" b="b"/>
            <a:pathLst>
              <a:path w="3007" h="5410" extrusionOk="0">
                <a:moveTo>
                  <a:pt x="929" y="143"/>
                </a:moveTo>
                <a:cubicBezTo>
                  <a:pt x="1048" y="143"/>
                  <a:pt x="1167" y="145"/>
                  <a:pt x="1288" y="147"/>
                </a:cubicBezTo>
                <a:cubicBezTo>
                  <a:pt x="1815" y="156"/>
                  <a:pt x="2343" y="165"/>
                  <a:pt x="2875" y="179"/>
                </a:cubicBezTo>
                <a:cubicBezTo>
                  <a:pt x="2866" y="1825"/>
                  <a:pt x="2779" y="3471"/>
                  <a:pt x="2616" y="5109"/>
                </a:cubicBezTo>
                <a:cubicBezTo>
                  <a:pt x="2611" y="5118"/>
                  <a:pt x="2611" y="5127"/>
                  <a:pt x="2611" y="5136"/>
                </a:cubicBezTo>
                <a:cubicBezTo>
                  <a:pt x="2197" y="4645"/>
                  <a:pt x="1820" y="4126"/>
                  <a:pt x="1479" y="3581"/>
                </a:cubicBezTo>
                <a:cubicBezTo>
                  <a:pt x="1465" y="3558"/>
                  <a:pt x="1439" y="3543"/>
                  <a:pt x="1414" y="3543"/>
                </a:cubicBezTo>
                <a:cubicBezTo>
                  <a:pt x="1399" y="3543"/>
                  <a:pt x="1385" y="3548"/>
                  <a:pt x="1374" y="3562"/>
                </a:cubicBezTo>
                <a:cubicBezTo>
                  <a:pt x="983" y="4113"/>
                  <a:pt x="574" y="4649"/>
                  <a:pt x="146" y="5168"/>
                </a:cubicBezTo>
                <a:cubicBezTo>
                  <a:pt x="160" y="4163"/>
                  <a:pt x="165" y="3158"/>
                  <a:pt x="165" y="2153"/>
                </a:cubicBezTo>
                <a:cubicBezTo>
                  <a:pt x="160" y="1625"/>
                  <a:pt x="160" y="1098"/>
                  <a:pt x="151" y="570"/>
                </a:cubicBezTo>
                <a:cubicBezTo>
                  <a:pt x="151" y="502"/>
                  <a:pt x="151" y="438"/>
                  <a:pt x="151" y="370"/>
                </a:cubicBezTo>
                <a:cubicBezTo>
                  <a:pt x="151" y="293"/>
                  <a:pt x="124" y="220"/>
                  <a:pt x="215" y="183"/>
                </a:cubicBezTo>
                <a:cubicBezTo>
                  <a:pt x="290" y="153"/>
                  <a:pt x="390" y="153"/>
                  <a:pt x="482" y="153"/>
                </a:cubicBezTo>
                <a:lnTo>
                  <a:pt x="482" y="153"/>
                </a:lnTo>
                <a:cubicBezTo>
                  <a:pt x="512" y="153"/>
                  <a:pt x="542" y="153"/>
                  <a:pt x="569" y="152"/>
                </a:cubicBezTo>
                <a:cubicBezTo>
                  <a:pt x="690" y="145"/>
                  <a:pt x="809" y="143"/>
                  <a:pt x="929" y="143"/>
                </a:cubicBezTo>
                <a:close/>
                <a:moveTo>
                  <a:pt x="931" y="1"/>
                </a:moveTo>
                <a:cubicBezTo>
                  <a:pt x="819" y="1"/>
                  <a:pt x="708" y="2"/>
                  <a:pt x="597" y="6"/>
                </a:cubicBezTo>
                <a:cubicBezTo>
                  <a:pt x="478" y="15"/>
                  <a:pt x="356" y="24"/>
                  <a:pt x="237" y="38"/>
                </a:cubicBezTo>
                <a:cubicBezTo>
                  <a:pt x="169" y="47"/>
                  <a:pt x="87" y="47"/>
                  <a:pt x="42" y="120"/>
                </a:cubicBezTo>
                <a:cubicBezTo>
                  <a:pt x="1" y="188"/>
                  <a:pt x="19" y="293"/>
                  <a:pt x="19" y="370"/>
                </a:cubicBezTo>
                <a:cubicBezTo>
                  <a:pt x="24" y="525"/>
                  <a:pt x="24" y="675"/>
                  <a:pt x="24" y="825"/>
                </a:cubicBezTo>
                <a:cubicBezTo>
                  <a:pt x="28" y="1107"/>
                  <a:pt x="28" y="1389"/>
                  <a:pt x="33" y="1671"/>
                </a:cubicBezTo>
                <a:cubicBezTo>
                  <a:pt x="33" y="2244"/>
                  <a:pt x="33" y="2821"/>
                  <a:pt x="33" y="3394"/>
                </a:cubicBezTo>
                <a:cubicBezTo>
                  <a:pt x="28" y="4035"/>
                  <a:pt x="24" y="4672"/>
                  <a:pt x="14" y="5313"/>
                </a:cubicBezTo>
                <a:cubicBezTo>
                  <a:pt x="14" y="5340"/>
                  <a:pt x="28" y="5359"/>
                  <a:pt x="42" y="5372"/>
                </a:cubicBezTo>
                <a:cubicBezTo>
                  <a:pt x="55" y="5394"/>
                  <a:pt x="77" y="5409"/>
                  <a:pt x="99" y="5409"/>
                </a:cubicBezTo>
                <a:cubicBezTo>
                  <a:pt x="114" y="5409"/>
                  <a:pt x="129" y="5402"/>
                  <a:pt x="142" y="5386"/>
                </a:cubicBezTo>
                <a:cubicBezTo>
                  <a:pt x="583" y="4849"/>
                  <a:pt x="1010" y="4299"/>
                  <a:pt x="1420" y="3731"/>
                </a:cubicBezTo>
                <a:cubicBezTo>
                  <a:pt x="1774" y="4299"/>
                  <a:pt x="2175" y="4836"/>
                  <a:pt x="2607" y="5340"/>
                </a:cubicBezTo>
                <a:cubicBezTo>
                  <a:pt x="2618" y="5353"/>
                  <a:pt x="2633" y="5360"/>
                  <a:pt x="2649" y="5360"/>
                </a:cubicBezTo>
                <a:cubicBezTo>
                  <a:pt x="2672" y="5360"/>
                  <a:pt x="2696" y="5347"/>
                  <a:pt x="2707" y="5322"/>
                </a:cubicBezTo>
                <a:cubicBezTo>
                  <a:pt x="2711" y="5318"/>
                  <a:pt x="2716" y="5309"/>
                  <a:pt x="2716" y="5304"/>
                </a:cubicBezTo>
                <a:lnTo>
                  <a:pt x="2725" y="5304"/>
                </a:lnTo>
                <a:cubicBezTo>
                  <a:pt x="2729" y="5290"/>
                  <a:pt x="2729" y="5277"/>
                  <a:pt x="2729" y="5263"/>
                </a:cubicBezTo>
                <a:cubicBezTo>
                  <a:pt x="2743" y="5231"/>
                  <a:pt x="2743" y="5195"/>
                  <a:pt x="2743" y="5154"/>
                </a:cubicBezTo>
                <a:cubicBezTo>
                  <a:pt x="2911" y="3480"/>
                  <a:pt x="3002" y="1793"/>
                  <a:pt x="3007" y="111"/>
                </a:cubicBezTo>
                <a:cubicBezTo>
                  <a:pt x="3007" y="70"/>
                  <a:pt x="2975" y="38"/>
                  <a:pt x="2939" y="38"/>
                </a:cubicBezTo>
                <a:cubicBezTo>
                  <a:pt x="2425" y="29"/>
                  <a:pt x="1906" y="20"/>
                  <a:pt x="1392" y="6"/>
                </a:cubicBezTo>
                <a:cubicBezTo>
                  <a:pt x="1237" y="3"/>
                  <a:pt x="1084" y="1"/>
                  <a:pt x="931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17" name="Google Shape;2717;p71"/>
          <p:cNvSpPr/>
          <p:nvPr/>
        </p:nvSpPr>
        <p:spPr>
          <a:xfrm>
            <a:off x="2611092" y="3586032"/>
            <a:ext cx="1025213" cy="872385"/>
          </a:xfrm>
          <a:custGeom>
            <a:avLst/>
            <a:gdLst/>
            <a:ahLst/>
            <a:cxnLst/>
            <a:rect l="l" t="t" r="r" b="b"/>
            <a:pathLst>
              <a:path w="17891" h="15224" extrusionOk="0">
                <a:moveTo>
                  <a:pt x="3910" y="1"/>
                </a:moveTo>
                <a:cubicBezTo>
                  <a:pt x="3389" y="1"/>
                  <a:pt x="2876" y="110"/>
                  <a:pt x="2447" y="267"/>
                </a:cubicBezTo>
                <a:cubicBezTo>
                  <a:pt x="1610" y="576"/>
                  <a:pt x="842" y="1790"/>
                  <a:pt x="423" y="2809"/>
                </a:cubicBezTo>
                <a:cubicBezTo>
                  <a:pt x="0" y="3827"/>
                  <a:pt x="46" y="5574"/>
                  <a:pt x="505" y="7206"/>
                </a:cubicBezTo>
                <a:cubicBezTo>
                  <a:pt x="964" y="8843"/>
                  <a:pt x="2224" y="10544"/>
                  <a:pt x="4180" y="12390"/>
                </a:cubicBezTo>
                <a:cubicBezTo>
                  <a:pt x="6135" y="14232"/>
                  <a:pt x="8536" y="15224"/>
                  <a:pt x="8536" y="15224"/>
                </a:cubicBezTo>
                <a:cubicBezTo>
                  <a:pt x="8536" y="15224"/>
                  <a:pt x="10965" y="13591"/>
                  <a:pt x="11165" y="13477"/>
                </a:cubicBezTo>
                <a:cubicBezTo>
                  <a:pt x="11365" y="13368"/>
                  <a:pt x="13830" y="11313"/>
                  <a:pt x="14203" y="11022"/>
                </a:cubicBezTo>
                <a:cubicBezTo>
                  <a:pt x="14580" y="10726"/>
                  <a:pt x="15840" y="9189"/>
                  <a:pt x="16381" y="8648"/>
                </a:cubicBezTo>
                <a:cubicBezTo>
                  <a:pt x="16927" y="8102"/>
                  <a:pt x="17586" y="6329"/>
                  <a:pt x="17736" y="5728"/>
                </a:cubicBezTo>
                <a:cubicBezTo>
                  <a:pt x="17891" y="5128"/>
                  <a:pt x="17822" y="3982"/>
                  <a:pt x="17236" y="2445"/>
                </a:cubicBezTo>
                <a:cubicBezTo>
                  <a:pt x="16649" y="908"/>
                  <a:pt x="15017" y="339"/>
                  <a:pt x="13857" y="212"/>
                </a:cubicBezTo>
                <a:cubicBezTo>
                  <a:pt x="13785" y="204"/>
                  <a:pt x="13711" y="200"/>
                  <a:pt x="13637" y="200"/>
                </a:cubicBezTo>
                <a:cubicBezTo>
                  <a:pt x="12522" y="200"/>
                  <a:pt x="11224" y="1057"/>
                  <a:pt x="10478" y="1595"/>
                </a:cubicBezTo>
                <a:cubicBezTo>
                  <a:pt x="9678" y="2167"/>
                  <a:pt x="8914" y="3423"/>
                  <a:pt x="8855" y="3605"/>
                </a:cubicBezTo>
                <a:cubicBezTo>
                  <a:pt x="8800" y="3786"/>
                  <a:pt x="8536" y="4819"/>
                  <a:pt x="8536" y="4819"/>
                </a:cubicBezTo>
                <a:cubicBezTo>
                  <a:pt x="8536" y="4819"/>
                  <a:pt x="7950" y="3423"/>
                  <a:pt x="7513" y="2559"/>
                </a:cubicBezTo>
                <a:cubicBezTo>
                  <a:pt x="7081" y="1690"/>
                  <a:pt x="6258" y="867"/>
                  <a:pt x="5353" y="353"/>
                </a:cubicBezTo>
                <a:cubicBezTo>
                  <a:pt x="4909" y="100"/>
                  <a:pt x="4406" y="1"/>
                  <a:pt x="3910" y="1"/>
                </a:cubicBezTo>
                <a:close/>
              </a:path>
            </a:pathLst>
          </a:custGeom>
          <a:solidFill>
            <a:srgbClr val="D8D2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18" name="Google Shape;2718;p71"/>
          <p:cNvSpPr/>
          <p:nvPr/>
        </p:nvSpPr>
        <p:spPr>
          <a:xfrm>
            <a:off x="2622554" y="3586031"/>
            <a:ext cx="450117" cy="212596"/>
          </a:xfrm>
          <a:custGeom>
            <a:avLst/>
            <a:gdLst/>
            <a:ahLst/>
            <a:cxnLst/>
            <a:rect l="l" t="t" r="r" b="b"/>
            <a:pathLst>
              <a:path w="7855" h="3710" extrusionOk="0">
                <a:moveTo>
                  <a:pt x="3710" y="1"/>
                </a:moveTo>
                <a:cubicBezTo>
                  <a:pt x="3189" y="1"/>
                  <a:pt x="2676" y="110"/>
                  <a:pt x="2247" y="267"/>
                </a:cubicBezTo>
                <a:cubicBezTo>
                  <a:pt x="1410" y="576"/>
                  <a:pt x="642" y="1790"/>
                  <a:pt x="223" y="2809"/>
                </a:cubicBezTo>
                <a:cubicBezTo>
                  <a:pt x="123" y="3050"/>
                  <a:pt x="50" y="3332"/>
                  <a:pt x="0" y="3645"/>
                </a:cubicBezTo>
                <a:cubicBezTo>
                  <a:pt x="2251" y="3673"/>
                  <a:pt x="5048" y="3691"/>
                  <a:pt x="7854" y="3709"/>
                </a:cubicBezTo>
                <a:cubicBezTo>
                  <a:pt x="7681" y="3323"/>
                  <a:pt x="7486" y="2900"/>
                  <a:pt x="7318" y="2559"/>
                </a:cubicBezTo>
                <a:cubicBezTo>
                  <a:pt x="6881" y="1695"/>
                  <a:pt x="6058" y="867"/>
                  <a:pt x="5153" y="353"/>
                </a:cubicBezTo>
                <a:cubicBezTo>
                  <a:pt x="4709" y="100"/>
                  <a:pt x="4206" y="1"/>
                  <a:pt x="3710" y="1"/>
                </a:cubicBezTo>
                <a:close/>
              </a:path>
            </a:pathLst>
          </a:custGeom>
          <a:solidFill>
            <a:srgbClr val="9D90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19" name="Google Shape;2719;p71"/>
          <p:cNvSpPr/>
          <p:nvPr/>
        </p:nvSpPr>
        <p:spPr>
          <a:xfrm>
            <a:off x="3116917" y="3597493"/>
            <a:ext cx="505072" cy="203713"/>
          </a:xfrm>
          <a:custGeom>
            <a:avLst/>
            <a:gdLst/>
            <a:ahLst/>
            <a:cxnLst/>
            <a:rect l="l" t="t" r="r" b="b"/>
            <a:pathLst>
              <a:path w="8814" h="3555" extrusionOk="0">
                <a:moveTo>
                  <a:pt x="4810" y="0"/>
                </a:moveTo>
                <a:cubicBezTo>
                  <a:pt x="3695" y="0"/>
                  <a:pt x="2397" y="857"/>
                  <a:pt x="1651" y="1395"/>
                </a:cubicBezTo>
                <a:cubicBezTo>
                  <a:pt x="855" y="1967"/>
                  <a:pt x="87" y="3223"/>
                  <a:pt x="28" y="3405"/>
                </a:cubicBezTo>
                <a:cubicBezTo>
                  <a:pt x="23" y="3427"/>
                  <a:pt x="9" y="3468"/>
                  <a:pt x="0" y="3514"/>
                </a:cubicBezTo>
                <a:cubicBezTo>
                  <a:pt x="3288" y="3532"/>
                  <a:pt x="6517" y="3546"/>
                  <a:pt x="8814" y="3555"/>
                </a:cubicBezTo>
                <a:cubicBezTo>
                  <a:pt x="8723" y="3159"/>
                  <a:pt x="8591" y="2722"/>
                  <a:pt x="8409" y="2245"/>
                </a:cubicBezTo>
                <a:cubicBezTo>
                  <a:pt x="7822" y="712"/>
                  <a:pt x="6190" y="139"/>
                  <a:pt x="5030" y="12"/>
                </a:cubicBezTo>
                <a:cubicBezTo>
                  <a:pt x="4958" y="4"/>
                  <a:pt x="4884" y="0"/>
                  <a:pt x="4810" y="0"/>
                </a:cubicBezTo>
                <a:close/>
              </a:path>
            </a:pathLst>
          </a:custGeom>
          <a:solidFill>
            <a:srgbClr val="9D90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20" name="Google Shape;2720;p71"/>
          <p:cNvSpPr/>
          <p:nvPr/>
        </p:nvSpPr>
        <p:spPr>
          <a:xfrm>
            <a:off x="2598600" y="3578467"/>
            <a:ext cx="1043723" cy="880867"/>
          </a:xfrm>
          <a:custGeom>
            <a:avLst/>
            <a:gdLst/>
            <a:ahLst/>
            <a:cxnLst/>
            <a:rect l="l" t="t" r="r" b="b"/>
            <a:pathLst>
              <a:path w="18214" h="15372" extrusionOk="0">
                <a:moveTo>
                  <a:pt x="3860" y="185"/>
                </a:moveTo>
                <a:cubicBezTo>
                  <a:pt x="4670" y="185"/>
                  <a:pt x="5476" y="513"/>
                  <a:pt x="6135" y="1049"/>
                </a:cubicBezTo>
                <a:cubicBezTo>
                  <a:pt x="7253" y="1963"/>
                  <a:pt x="7958" y="3323"/>
                  <a:pt x="8450" y="4655"/>
                </a:cubicBezTo>
                <a:cubicBezTo>
                  <a:pt x="8504" y="4801"/>
                  <a:pt x="8540" y="5119"/>
                  <a:pt x="8741" y="5151"/>
                </a:cubicBezTo>
                <a:cubicBezTo>
                  <a:pt x="8757" y="5154"/>
                  <a:pt x="8772" y="5155"/>
                  <a:pt x="8786" y="5155"/>
                </a:cubicBezTo>
                <a:cubicBezTo>
                  <a:pt x="8975" y="5155"/>
                  <a:pt x="8964" y="4909"/>
                  <a:pt x="8972" y="4769"/>
                </a:cubicBezTo>
                <a:cubicBezTo>
                  <a:pt x="9004" y="4087"/>
                  <a:pt x="9268" y="3450"/>
                  <a:pt x="9664" y="2904"/>
                </a:cubicBezTo>
                <a:cubicBezTo>
                  <a:pt x="10414" y="1877"/>
                  <a:pt x="11651" y="1035"/>
                  <a:pt x="12852" y="626"/>
                </a:cubicBezTo>
                <a:cubicBezTo>
                  <a:pt x="13257" y="489"/>
                  <a:pt x="13670" y="416"/>
                  <a:pt x="14081" y="416"/>
                </a:cubicBezTo>
                <a:cubicBezTo>
                  <a:pt x="14611" y="416"/>
                  <a:pt x="15136" y="537"/>
                  <a:pt x="15630" y="799"/>
                </a:cubicBezTo>
                <a:cubicBezTo>
                  <a:pt x="16390" y="1199"/>
                  <a:pt x="16990" y="1863"/>
                  <a:pt x="17363" y="2636"/>
                </a:cubicBezTo>
                <a:cubicBezTo>
                  <a:pt x="18085" y="4122"/>
                  <a:pt x="17981" y="5935"/>
                  <a:pt x="17228" y="7381"/>
                </a:cubicBezTo>
                <a:lnTo>
                  <a:pt x="17228" y="7381"/>
                </a:lnTo>
                <a:cubicBezTo>
                  <a:pt x="17228" y="7382"/>
                  <a:pt x="17227" y="7383"/>
                  <a:pt x="17226" y="7384"/>
                </a:cubicBezTo>
                <a:cubicBezTo>
                  <a:pt x="17226" y="7384"/>
                  <a:pt x="17226" y="7384"/>
                  <a:pt x="17226" y="7384"/>
                </a:cubicBezTo>
                <a:lnTo>
                  <a:pt x="17226" y="7384"/>
                </a:lnTo>
                <a:cubicBezTo>
                  <a:pt x="17226" y="7384"/>
                  <a:pt x="17226" y="7384"/>
                  <a:pt x="17226" y="7384"/>
                </a:cubicBezTo>
                <a:lnTo>
                  <a:pt x="17226" y="7384"/>
                </a:lnTo>
                <a:cubicBezTo>
                  <a:pt x="16321" y="9053"/>
                  <a:pt x="14893" y="10472"/>
                  <a:pt x="13466" y="11695"/>
                </a:cubicBezTo>
                <a:cubicBezTo>
                  <a:pt x="11970" y="12983"/>
                  <a:pt x="10333" y="14088"/>
                  <a:pt x="8689" y="15178"/>
                </a:cubicBezTo>
                <a:lnTo>
                  <a:pt x="8689" y="15178"/>
                </a:lnTo>
                <a:cubicBezTo>
                  <a:pt x="8575" y="15095"/>
                  <a:pt x="8437" y="15050"/>
                  <a:pt x="8313" y="14992"/>
                </a:cubicBezTo>
                <a:cubicBezTo>
                  <a:pt x="8131" y="14905"/>
                  <a:pt x="7954" y="14814"/>
                  <a:pt x="7781" y="14724"/>
                </a:cubicBezTo>
                <a:cubicBezTo>
                  <a:pt x="7413" y="14533"/>
                  <a:pt x="7049" y="14323"/>
                  <a:pt x="6699" y="14105"/>
                </a:cubicBezTo>
                <a:cubicBezTo>
                  <a:pt x="5985" y="13659"/>
                  <a:pt x="5303" y="13164"/>
                  <a:pt x="4661" y="12623"/>
                </a:cubicBezTo>
                <a:cubicBezTo>
                  <a:pt x="3474" y="11618"/>
                  <a:pt x="2374" y="10467"/>
                  <a:pt x="1583" y="9116"/>
                </a:cubicBezTo>
                <a:cubicBezTo>
                  <a:pt x="773" y="7738"/>
                  <a:pt x="305" y="6142"/>
                  <a:pt x="382" y="4537"/>
                </a:cubicBezTo>
                <a:cubicBezTo>
                  <a:pt x="450" y="3045"/>
                  <a:pt x="1046" y="1395"/>
                  <a:pt x="2383" y="594"/>
                </a:cubicBezTo>
                <a:cubicBezTo>
                  <a:pt x="2854" y="312"/>
                  <a:pt x="3358" y="185"/>
                  <a:pt x="3860" y="185"/>
                </a:cubicBezTo>
                <a:close/>
                <a:moveTo>
                  <a:pt x="3864" y="0"/>
                </a:moveTo>
                <a:cubicBezTo>
                  <a:pt x="3617" y="0"/>
                  <a:pt x="3369" y="30"/>
                  <a:pt x="3120" y="94"/>
                </a:cubicBezTo>
                <a:cubicBezTo>
                  <a:pt x="1746" y="449"/>
                  <a:pt x="846" y="1704"/>
                  <a:pt x="459" y="3009"/>
                </a:cubicBezTo>
                <a:cubicBezTo>
                  <a:pt x="0" y="4541"/>
                  <a:pt x="173" y="6238"/>
                  <a:pt x="728" y="7725"/>
                </a:cubicBezTo>
                <a:cubicBezTo>
                  <a:pt x="1292" y="9239"/>
                  <a:pt x="2265" y="10562"/>
                  <a:pt x="3406" y="11704"/>
                </a:cubicBezTo>
                <a:cubicBezTo>
                  <a:pt x="4593" y="12895"/>
                  <a:pt x="5948" y="13923"/>
                  <a:pt x="7431" y="14733"/>
                </a:cubicBezTo>
                <a:cubicBezTo>
                  <a:pt x="7617" y="14837"/>
                  <a:pt x="7808" y="14937"/>
                  <a:pt x="7999" y="15033"/>
                </a:cubicBezTo>
                <a:cubicBezTo>
                  <a:pt x="8190" y="15124"/>
                  <a:pt x="8468" y="15201"/>
                  <a:pt x="8622" y="15347"/>
                </a:cubicBezTo>
                <a:cubicBezTo>
                  <a:pt x="8640" y="15361"/>
                  <a:pt x="8665" y="15372"/>
                  <a:pt x="8689" y="15372"/>
                </a:cubicBezTo>
                <a:cubicBezTo>
                  <a:pt x="8702" y="15372"/>
                  <a:pt x="8715" y="15368"/>
                  <a:pt x="8727" y="15360"/>
                </a:cubicBezTo>
                <a:cubicBezTo>
                  <a:pt x="10400" y="14255"/>
                  <a:pt x="12065" y="13127"/>
                  <a:pt x="13588" y="11822"/>
                </a:cubicBezTo>
                <a:cubicBezTo>
                  <a:pt x="15019" y="10591"/>
                  <a:pt x="16450" y="9170"/>
                  <a:pt x="17360" y="7493"/>
                </a:cubicBezTo>
                <a:lnTo>
                  <a:pt x="17360" y="7493"/>
                </a:lnTo>
                <a:cubicBezTo>
                  <a:pt x="17366" y="7486"/>
                  <a:pt x="17372" y="7479"/>
                  <a:pt x="17376" y="7470"/>
                </a:cubicBezTo>
                <a:cubicBezTo>
                  <a:pt x="18031" y="6206"/>
                  <a:pt x="18213" y="4701"/>
                  <a:pt x="17813" y="3323"/>
                </a:cubicBezTo>
                <a:cubicBezTo>
                  <a:pt x="17408" y="1927"/>
                  <a:pt x="16349" y="699"/>
                  <a:pt x="14903" y="330"/>
                </a:cubicBezTo>
                <a:cubicBezTo>
                  <a:pt x="14637" y="263"/>
                  <a:pt x="14370" y="233"/>
                  <a:pt x="14105" y="233"/>
                </a:cubicBezTo>
                <a:cubicBezTo>
                  <a:pt x="12915" y="233"/>
                  <a:pt x="11755" y="849"/>
                  <a:pt x="10814" y="1545"/>
                </a:cubicBezTo>
                <a:cubicBezTo>
                  <a:pt x="9787" y="2304"/>
                  <a:pt x="8900" y="3364"/>
                  <a:pt x="8800" y="4682"/>
                </a:cubicBezTo>
                <a:cubicBezTo>
                  <a:pt x="8800" y="4730"/>
                  <a:pt x="8817" y="4873"/>
                  <a:pt x="8747" y="4873"/>
                </a:cubicBezTo>
                <a:cubicBezTo>
                  <a:pt x="8738" y="4873"/>
                  <a:pt x="8727" y="4870"/>
                  <a:pt x="8713" y="4864"/>
                </a:cubicBezTo>
                <a:cubicBezTo>
                  <a:pt x="8677" y="4846"/>
                  <a:pt x="8636" y="4646"/>
                  <a:pt x="8618" y="4605"/>
                </a:cubicBezTo>
                <a:cubicBezTo>
                  <a:pt x="8545" y="4410"/>
                  <a:pt x="8468" y="4209"/>
                  <a:pt x="8386" y="4014"/>
                </a:cubicBezTo>
                <a:cubicBezTo>
                  <a:pt x="8245" y="3691"/>
                  <a:pt x="8095" y="3368"/>
                  <a:pt x="7927" y="3059"/>
                </a:cubicBezTo>
                <a:cubicBezTo>
                  <a:pt x="7585" y="2418"/>
                  <a:pt x="7167" y="1804"/>
                  <a:pt x="6653" y="1285"/>
                </a:cubicBezTo>
                <a:cubicBezTo>
                  <a:pt x="5913" y="541"/>
                  <a:pt x="4913" y="0"/>
                  <a:pt x="3864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21" name="Google Shape;2721;p71"/>
          <p:cNvSpPr/>
          <p:nvPr/>
        </p:nvSpPr>
        <p:spPr>
          <a:xfrm>
            <a:off x="3286309" y="3473600"/>
            <a:ext cx="474300" cy="400035"/>
          </a:xfrm>
          <a:custGeom>
            <a:avLst/>
            <a:gdLst/>
            <a:ahLst/>
            <a:cxnLst/>
            <a:rect l="l" t="t" r="r" b="b"/>
            <a:pathLst>
              <a:path w="8277" h="6981" extrusionOk="0">
                <a:moveTo>
                  <a:pt x="6813" y="0"/>
                </a:moveTo>
                <a:lnTo>
                  <a:pt x="6744" y="50"/>
                </a:lnTo>
                <a:cubicBezTo>
                  <a:pt x="6744" y="50"/>
                  <a:pt x="5635" y="842"/>
                  <a:pt x="5562" y="873"/>
                </a:cubicBezTo>
                <a:cubicBezTo>
                  <a:pt x="5489" y="905"/>
                  <a:pt x="3438" y="2383"/>
                  <a:pt x="3438" y="2383"/>
                </a:cubicBezTo>
                <a:cubicBezTo>
                  <a:pt x="3438" y="2383"/>
                  <a:pt x="1810" y="3529"/>
                  <a:pt x="1164" y="3966"/>
                </a:cubicBezTo>
                <a:cubicBezTo>
                  <a:pt x="523" y="4402"/>
                  <a:pt x="9" y="4757"/>
                  <a:pt x="0" y="4775"/>
                </a:cubicBezTo>
                <a:lnTo>
                  <a:pt x="505" y="4912"/>
                </a:lnTo>
                <a:lnTo>
                  <a:pt x="460" y="5030"/>
                </a:lnTo>
                <a:lnTo>
                  <a:pt x="319" y="5376"/>
                </a:lnTo>
                <a:cubicBezTo>
                  <a:pt x="319" y="5376"/>
                  <a:pt x="450" y="5399"/>
                  <a:pt x="542" y="5399"/>
                </a:cubicBezTo>
                <a:cubicBezTo>
                  <a:pt x="550" y="5399"/>
                  <a:pt x="557" y="5399"/>
                  <a:pt x="564" y="5398"/>
                </a:cubicBezTo>
                <a:cubicBezTo>
                  <a:pt x="566" y="5398"/>
                  <a:pt x="568" y="5398"/>
                  <a:pt x="569" y="5398"/>
                </a:cubicBezTo>
                <a:cubicBezTo>
                  <a:pt x="656" y="5398"/>
                  <a:pt x="687" y="5513"/>
                  <a:pt x="710" y="5576"/>
                </a:cubicBezTo>
                <a:cubicBezTo>
                  <a:pt x="732" y="5639"/>
                  <a:pt x="705" y="5930"/>
                  <a:pt x="705" y="5930"/>
                </a:cubicBezTo>
                <a:cubicBezTo>
                  <a:pt x="705" y="5930"/>
                  <a:pt x="746" y="6012"/>
                  <a:pt x="782" y="6035"/>
                </a:cubicBezTo>
                <a:cubicBezTo>
                  <a:pt x="803" y="6048"/>
                  <a:pt x="897" y="6050"/>
                  <a:pt x="977" y="6050"/>
                </a:cubicBezTo>
                <a:cubicBezTo>
                  <a:pt x="1041" y="6050"/>
                  <a:pt x="1096" y="6049"/>
                  <a:pt x="1096" y="6049"/>
                </a:cubicBezTo>
                <a:lnTo>
                  <a:pt x="1096" y="6049"/>
                </a:lnTo>
                <a:lnTo>
                  <a:pt x="896" y="6540"/>
                </a:lnTo>
                <a:lnTo>
                  <a:pt x="896" y="6540"/>
                </a:lnTo>
                <a:lnTo>
                  <a:pt x="1051" y="6526"/>
                </a:lnTo>
                <a:lnTo>
                  <a:pt x="1401" y="6540"/>
                </a:lnTo>
                <a:lnTo>
                  <a:pt x="1269" y="6981"/>
                </a:lnTo>
                <a:cubicBezTo>
                  <a:pt x="1269" y="6981"/>
                  <a:pt x="1364" y="6967"/>
                  <a:pt x="1446" y="6944"/>
                </a:cubicBezTo>
                <a:cubicBezTo>
                  <a:pt x="1528" y="6926"/>
                  <a:pt x="2142" y="6540"/>
                  <a:pt x="2283" y="6440"/>
                </a:cubicBezTo>
                <a:cubicBezTo>
                  <a:pt x="2429" y="6340"/>
                  <a:pt x="3074" y="5994"/>
                  <a:pt x="3197" y="5894"/>
                </a:cubicBezTo>
                <a:cubicBezTo>
                  <a:pt x="3325" y="5798"/>
                  <a:pt x="4652" y="4848"/>
                  <a:pt x="4816" y="4707"/>
                </a:cubicBezTo>
                <a:cubicBezTo>
                  <a:pt x="4975" y="4566"/>
                  <a:pt x="6622" y="3302"/>
                  <a:pt x="7131" y="2911"/>
                </a:cubicBezTo>
                <a:cubicBezTo>
                  <a:pt x="7640" y="2520"/>
                  <a:pt x="8277" y="1915"/>
                  <a:pt x="8277" y="1915"/>
                </a:cubicBezTo>
                <a:cubicBezTo>
                  <a:pt x="8277" y="1915"/>
                  <a:pt x="8086" y="1892"/>
                  <a:pt x="8018" y="1874"/>
                </a:cubicBezTo>
                <a:cubicBezTo>
                  <a:pt x="7945" y="1860"/>
                  <a:pt x="7681" y="1715"/>
                  <a:pt x="7681" y="1715"/>
                </a:cubicBezTo>
                <a:lnTo>
                  <a:pt x="7799" y="1365"/>
                </a:lnTo>
                <a:lnTo>
                  <a:pt x="7254" y="1205"/>
                </a:lnTo>
                <a:lnTo>
                  <a:pt x="7290" y="746"/>
                </a:lnTo>
                <a:lnTo>
                  <a:pt x="6817" y="578"/>
                </a:lnTo>
                <a:lnTo>
                  <a:pt x="6813" y="0"/>
                </a:lnTo>
                <a:close/>
              </a:path>
            </a:pathLst>
          </a:custGeom>
          <a:solidFill>
            <a:srgbClr val="DAEC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22" name="Google Shape;2722;p71"/>
          <p:cNvSpPr/>
          <p:nvPr/>
        </p:nvSpPr>
        <p:spPr>
          <a:xfrm>
            <a:off x="3315992" y="3722472"/>
            <a:ext cx="88648" cy="131912"/>
          </a:xfrm>
          <a:custGeom>
            <a:avLst/>
            <a:gdLst/>
            <a:ahLst/>
            <a:cxnLst/>
            <a:rect l="l" t="t" r="r" b="b"/>
            <a:pathLst>
              <a:path w="1547" h="2302" extrusionOk="0">
                <a:moveTo>
                  <a:pt x="92" y="0"/>
                </a:moveTo>
                <a:cubicBezTo>
                  <a:pt x="60" y="23"/>
                  <a:pt x="32" y="46"/>
                  <a:pt x="1" y="64"/>
                </a:cubicBezTo>
                <a:cubicBezTo>
                  <a:pt x="478" y="814"/>
                  <a:pt x="960" y="1560"/>
                  <a:pt x="1451" y="2301"/>
                </a:cubicBezTo>
                <a:cubicBezTo>
                  <a:pt x="1483" y="2283"/>
                  <a:pt x="1515" y="2265"/>
                  <a:pt x="1547" y="2247"/>
                </a:cubicBezTo>
                <a:cubicBezTo>
                  <a:pt x="1051" y="1501"/>
                  <a:pt x="569" y="755"/>
                  <a:pt x="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23" name="Google Shape;2723;p71"/>
          <p:cNvSpPr/>
          <p:nvPr/>
        </p:nvSpPr>
        <p:spPr>
          <a:xfrm>
            <a:off x="3297770" y="3735251"/>
            <a:ext cx="88132" cy="130595"/>
          </a:xfrm>
          <a:custGeom>
            <a:avLst/>
            <a:gdLst/>
            <a:ahLst/>
            <a:cxnLst/>
            <a:rect l="l" t="t" r="r" b="b"/>
            <a:pathLst>
              <a:path w="1538" h="2279" extrusionOk="0">
                <a:moveTo>
                  <a:pt x="91" y="0"/>
                </a:moveTo>
                <a:cubicBezTo>
                  <a:pt x="59" y="23"/>
                  <a:pt x="28" y="41"/>
                  <a:pt x="0" y="64"/>
                </a:cubicBezTo>
                <a:cubicBezTo>
                  <a:pt x="55" y="141"/>
                  <a:pt x="105" y="223"/>
                  <a:pt x="159" y="305"/>
                </a:cubicBezTo>
                <a:lnTo>
                  <a:pt x="305" y="346"/>
                </a:lnTo>
                <a:lnTo>
                  <a:pt x="260" y="459"/>
                </a:lnTo>
                <a:cubicBezTo>
                  <a:pt x="655" y="1069"/>
                  <a:pt x="1046" y="1674"/>
                  <a:pt x="1442" y="2278"/>
                </a:cubicBezTo>
                <a:cubicBezTo>
                  <a:pt x="1469" y="2265"/>
                  <a:pt x="1501" y="2247"/>
                  <a:pt x="1537" y="2224"/>
                </a:cubicBezTo>
                <a:cubicBezTo>
                  <a:pt x="1055" y="1483"/>
                  <a:pt x="573" y="741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24" name="Google Shape;2724;p71"/>
          <p:cNvSpPr/>
          <p:nvPr/>
        </p:nvSpPr>
        <p:spPr>
          <a:xfrm>
            <a:off x="3333986" y="3710496"/>
            <a:ext cx="93060" cy="129563"/>
          </a:xfrm>
          <a:custGeom>
            <a:avLst/>
            <a:gdLst/>
            <a:ahLst/>
            <a:cxnLst/>
            <a:rect l="l" t="t" r="r" b="b"/>
            <a:pathLst>
              <a:path w="1624" h="2261" extrusionOk="0">
                <a:moveTo>
                  <a:pt x="91" y="0"/>
                </a:moveTo>
                <a:cubicBezTo>
                  <a:pt x="60" y="18"/>
                  <a:pt x="28" y="41"/>
                  <a:pt x="0" y="59"/>
                </a:cubicBezTo>
                <a:cubicBezTo>
                  <a:pt x="473" y="819"/>
                  <a:pt x="987" y="1551"/>
                  <a:pt x="1528" y="2260"/>
                </a:cubicBezTo>
                <a:cubicBezTo>
                  <a:pt x="1556" y="2242"/>
                  <a:pt x="1592" y="2224"/>
                  <a:pt x="1624" y="2201"/>
                </a:cubicBezTo>
                <a:cubicBezTo>
                  <a:pt x="1078" y="1492"/>
                  <a:pt x="564" y="755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25" name="Google Shape;2725;p71"/>
          <p:cNvSpPr/>
          <p:nvPr/>
        </p:nvSpPr>
        <p:spPr>
          <a:xfrm>
            <a:off x="3354329" y="3696399"/>
            <a:ext cx="90481" cy="133231"/>
          </a:xfrm>
          <a:custGeom>
            <a:avLst/>
            <a:gdLst/>
            <a:ahLst/>
            <a:cxnLst/>
            <a:rect l="l" t="t" r="r" b="b"/>
            <a:pathLst>
              <a:path w="1579" h="2325" extrusionOk="0">
                <a:moveTo>
                  <a:pt x="91" y="0"/>
                </a:moveTo>
                <a:cubicBezTo>
                  <a:pt x="59" y="23"/>
                  <a:pt x="27" y="46"/>
                  <a:pt x="0" y="64"/>
                </a:cubicBezTo>
                <a:cubicBezTo>
                  <a:pt x="500" y="814"/>
                  <a:pt x="996" y="1565"/>
                  <a:pt x="1487" y="2324"/>
                </a:cubicBezTo>
                <a:cubicBezTo>
                  <a:pt x="1514" y="2306"/>
                  <a:pt x="1546" y="2288"/>
                  <a:pt x="1578" y="2270"/>
                </a:cubicBezTo>
                <a:cubicBezTo>
                  <a:pt x="1092" y="1510"/>
                  <a:pt x="596" y="755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26" name="Google Shape;2726;p71"/>
          <p:cNvSpPr/>
          <p:nvPr/>
        </p:nvSpPr>
        <p:spPr>
          <a:xfrm>
            <a:off x="3374099" y="3682875"/>
            <a:ext cx="95181" cy="132428"/>
          </a:xfrm>
          <a:custGeom>
            <a:avLst/>
            <a:gdLst/>
            <a:ahLst/>
            <a:cxnLst/>
            <a:rect l="l" t="t" r="r" b="b"/>
            <a:pathLst>
              <a:path w="1661" h="2311" extrusionOk="0">
                <a:moveTo>
                  <a:pt x="92" y="0"/>
                </a:moveTo>
                <a:cubicBezTo>
                  <a:pt x="60" y="23"/>
                  <a:pt x="28" y="41"/>
                  <a:pt x="1" y="64"/>
                </a:cubicBezTo>
                <a:cubicBezTo>
                  <a:pt x="533" y="805"/>
                  <a:pt x="1056" y="1555"/>
                  <a:pt x="1570" y="2310"/>
                </a:cubicBezTo>
                <a:cubicBezTo>
                  <a:pt x="1611" y="2283"/>
                  <a:pt x="1638" y="2265"/>
                  <a:pt x="1661" y="2247"/>
                </a:cubicBezTo>
                <a:cubicBezTo>
                  <a:pt x="1147" y="1492"/>
                  <a:pt x="624" y="746"/>
                  <a:pt x="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27" name="Google Shape;2727;p71"/>
          <p:cNvSpPr/>
          <p:nvPr/>
        </p:nvSpPr>
        <p:spPr>
          <a:xfrm>
            <a:off x="3397020" y="3666945"/>
            <a:ext cx="94952" cy="131912"/>
          </a:xfrm>
          <a:custGeom>
            <a:avLst/>
            <a:gdLst/>
            <a:ahLst/>
            <a:cxnLst/>
            <a:rect l="l" t="t" r="r" b="b"/>
            <a:pathLst>
              <a:path w="1657" h="2302" extrusionOk="0">
                <a:moveTo>
                  <a:pt x="92" y="1"/>
                </a:moveTo>
                <a:cubicBezTo>
                  <a:pt x="60" y="23"/>
                  <a:pt x="28" y="42"/>
                  <a:pt x="1" y="64"/>
                </a:cubicBezTo>
                <a:cubicBezTo>
                  <a:pt x="538" y="801"/>
                  <a:pt x="1061" y="1547"/>
                  <a:pt x="1570" y="2302"/>
                </a:cubicBezTo>
                <a:cubicBezTo>
                  <a:pt x="1597" y="2279"/>
                  <a:pt x="1624" y="2261"/>
                  <a:pt x="1656" y="2238"/>
                </a:cubicBezTo>
                <a:cubicBezTo>
                  <a:pt x="1147" y="1483"/>
                  <a:pt x="624" y="737"/>
                  <a:pt x="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28" name="Google Shape;2728;p71"/>
          <p:cNvSpPr/>
          <p:nvPr/>
        </p:nvSpPr>
        <p:spPr>
          <a:xfrm>
            <a:off x="3416331" y="3653422"/>
            <a:ext cx="97015" cy="130079"/>
          </a:xfrm>
          <a:custGeom>
            <a:avLst/>
            <a:gdLst/>
            <a:ahLst/>
            <a:cxnLst/>
            <a:rect l="l" t="t" r="r" b="b"/>
            <a:pathLst>
              <a:path w="1693" h="2270" extrusionOk="0">
                <a:moveTo>
                  <a:pt x="91" y="0"/>
                </a:moveTo>
                <a:cubicBezTo>
                  <a:pt x="60" y="23"/>
                  <a:pt x="32" y="46"/>
                  <a:pt x="0" y="64"/>
                </a:cubicBezTo>
                <a:cubicBezTo>
                  <a:pt x="555" y="782"/>
                  <a:pt x="1092" y="1519"/>
                  <a:pt x="1601" y="2269"/>
                </a:cubicBezTo>
                <a:cubicBezTo>
                  <a:pt x="1633" y="2247"/>
                  <a:pt x="1660" y="2228"/>
                  <a:pt x="1692" y="2206"/>
                </a:cubicBezTo>
                <a:cubicBezTo>
                  <a:pt x="1178" y="1455"/>
                  <a:pt x="646" y="719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29" name="Google Shape;2729;p71"/>
          <p:cNvSpPr/>
          <p:nvPr/>
        </p:nvSpPr>
        <p:spPr>
          <a:xfrm>
            <a:off x="3442920" y="3634912"/>
            <a:ext cx="98275" cy="128245"/>
          </a:xfrm>
          <a:custGeom>
            <a:avLst/>
            <a:gdLst/>
            <a:ahLst/>
            <a:cxnLst/>
            <a:rect l="l" t="t" r="r" b="b"/>
            <a:pathLst>
              <a:path w="1715" h="2238" extrusionOk="0">
                <a:moveTo>
                  <a:pt x="91" y="0"/>
                </a:moveTo>
                <a:cubicBezTo>
                  <a:pt x="59" y="23"/>
                  <a:pt x="32" y="41"/>
                  <a:pt x="0" y="64"/>
                </a:cubicBezTo>
                <a:cubicBezTo>
                  <a:pt x="528" y="801"/>
                  <a:pt x="1069" y="1524"/>
                  <a:pt x="1628" y="2238"/>
                </a:cubicBezTo>
                <a:cubicBezTo>
                  <a:pt x="1660" y="2215"/>
                  <a:pt x="1687" y="2192"/>
                  <a:pt x="1715" y="2169"/>
                </a:cubicBezTo>
                <a:cubicBezTo>
                  <a:pt x="1160" y="1460"/>
                  <a:pt x="614" y="737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30" name="Google Shape;2730;p71"/>
          <p:cNvSpPr/>
          <p:nvPr/>
        </p:nvSpPr>
        <p:spPr>
          <a:xfrm>
            <a:off x="3465327" y="3619269"/>
            <a:ext cx="96499" cy="128532"/>
          </a:xfrm>
          <a:custGeom>
            <a:avLst/>
            <a:gdLst/>
            <a:ahLst/>
            <a:cxnLst/>
            <a:rect l="l" t="t" r="r" b="b"/>
            <a:pathLst>
              <a:path w="1684" h="2243" extrusionOk="0">
                <a:moveTo>
                  <a:pt x="91" y="0"/>
                </a:moveTo>
                <a:cubicBezTo>
                  <a:pt x="64" y="19"/>
                  <a:pt x="32" y="41"/>
                  <a:pt x="0" y="64"/>
                </a:cubicBezTo>
                <a:cubicBezTo>
                  <a:pt x="551" y="778"/>
                  <a:pt x="1083" y="1501"/>
                  <a:pt x="1597" y="2242"/>
                </a:cubicBezTo>
                <a:cubicBezTo>
                  <a:pt x="1633" y="2215"/>
                  <a:pt x="1660" y="2192"/>
                  <a:pt x="1683" y="2174"/>
                </a:cubicBezTo>
                <a:cubicBezTo>
                  <a:pt x="1169" y="1437"/>
                  <a:pt x="637" y="710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31" name="Google Shape;2731;p71"/>
          <p:cNvSpPr/>
          <p:nvPr/>
        </p:nvSpPr>
        <p:spPr>
          <a:xfrm>
            <a:off x="3486931" y="3603911"/>
            <a:ext cx="98332" cy="125093"/>
          </a:xfrm>
          <a:custGeom>
            <a:avLst/>
            <a:gdLst/>
            <a:ahLst/>
            <a:cxnLst/>
            <a:rect l="l" t="t" r="r" b="b"/>
            <a:pathLst>
              <a:path w="1716" h="2183" extrusionOk="0">
                <a:moveTo>
                  <a:pt x="87" y="0"/>
                </a:moveTo>
                <a:cubicBezTo>
                  <a:pt x="51" y="27"/>
                  <a:pt x="24" y="50"/>
                  <a:pt x="1" y="64"/>
                </a:cubicBezTo>
                <a:cubicBezTo>
                  <a:pt x="556" y="760"/>
                  <a:pt x="1101" y="1464"/>
                  <a:pt x="1629" y="2183"/>
                </a:cubicBezTo>
                <a:cubicBezTo>
                  <a:pt x="1656" y="2160"/>
                  <a:pt x="1683" y="2137"/>
                  <a:pt x="1715" y="2115"/>
                </a:cubicBezTo>
                <a:cubicBezTo>
                  <a:pt x="1188" y="1396"/>
                  <a:pt x="647" y="691"/>
                  <a:pt x="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32" name="Google Shape;2732;p71"/>
          <p:cNvSpPr/>
          <p:nvPr/>
        </p:nvSpPr>
        <p:spPr>
          <a:xfrm>
            <a:off x="3507561" y="3589011"/>
            <a:ext cx="101943" cy="121253"/>
          </a:xfrm>
          <a:custGeom>
            <a:avLst/>
            <a:gdLst/>
            <a:ahLst/>
            <a:cxnLst/>
            <a:rect l="l" t="t" r="r" b="b"/>
            <a:pathLst>
              <a:path w="1779" h="2116" extrusionOk="0">
                <a:moveTo>
                  <a:pt x="91" y="1"/>
                </a:moveTo>
                <a:cubicBezTo>
                  <a:pt x="59" y="24"/>
                  <a:pt x="32" y="42"/>
                  <a:pt x="0" y="65"/>
                </a:cubicBezTo>
                <a:cubicBezTo>
                  <a:pt x="564" y="747"/>
                  <a:pt x="1128" y="1433"/>
                  <a:pt x="1692" y="2115"/>
                </a:cubicBezTo>
                <a:cubicBezTo>
                  <a:pt x="1719" y="2093"/>
                  <a:pt x="1746" y="2070"/>
                  <a:pt x="1778" y="2047"/>
                </a:cubicBezTo>
                <a:cubicBezTo>
                  <a:pt x="1214" y="1365"/>
                  <a:pt x="650" y="683"/>
                  <a:pt x="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33" name="Google Shape;2733;p71"/>
          <p:cNvSpPr/>
          <p:nvPr/>
        </p:nvSpPr>
        <p:spPr>
          <a:xfrm>
            <a:off x="3532028" y="3571304"/>
            <a:ext cx="93117" cy="126984"/>
          </a:xfrm>
          <a:custGeom>
            <a:avLst/>
            <a:gdLst/>
            <a:ahLst/>
            <a:cxnLst/>
            <a:rect l="l" t="t" r="r" b="b"/>
            <a:pathLst>
              <a:path w="1625" h="2216" extrusionOk="0">
                <a:moveTo>
                  <a:pt x="92" y="1"/>
                </a:moveTo>
                <a:cubicBezTo>
                  <a:pt x="60" y="23"/>
                  <a:pt x="32" y="46"/>
                  <a:pt x="1" y="64"/>
                </a:cubicBezTo>
                <a:cubicBezTo>
                  <a:pt x="514" y="783"/>
                  <a:pt x="1024" y="1497"/>
                  <a:pt x="1538" y="2215"/>
                </a:cubicBezTo>
                <a:cubicBezTo>
                  <a:pt x="1565" y="2193"/>
                  <a:pt x="1592" y="2170"/>
                  <a:pt x="1624" y="2147"/>
                </a:cubicBezTo>
                <a:cubicBezTo>
                  <a:pt x="1110" y="1433"/>
                  <a:pt x="601" y="719"/>
                  <a:pt x="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34" name="Google Shape;2734;p71"/>
          <p:cNvSpPr/>
          <p:nvPr/>
        </p:nvSpPr>
        <p:spPr>
          <a:xfrm>
            <a:off x="3556555" y="3554114"/>
            <a:ext cx="89680" cy="127729"/>
          </a:xfrm>
          <a:custGeom>
            <a:avLst/>
            <a:gdLst/>
            <a:ahLst/>
            <a:cxnLst/>
            <a:rect l="l" t="t" r="r" b="b"/>
            <a:pathLst>
              <a:path w="1565" h="2229" extrusionOk="0">
                <a:moveTo>
                  <a:pt x="86" y="0"/>
                </a:moveTo>
                <a:cubicBezTo>
                  <a:pt x="59" y="19"/>
                  <a:pt x="27" y="41"/>
                  <a:pt x="0" y="64"/>
                </a:cubicBezTo>
                <a:cubicBezTo>
                  <a:pt x="519" y="764"/>
                  <a:pt x="1014" y="1488"/>
                  <a:pt x="1478" y="2229"/>
                </a:cubicBezTo>
                <a:cubicBezTo>
                  <a:pt x="1505" y="2206"/>
                  <a:pt x="1537" y="2183"/>
                  <a:pt x="1564" y="2161"/>
                </a:cubicBezTo>
                <a:cubicBezTo>
                  <a:pt x="1101" y="1419"/>
                  <a:pt x="605" y="701"/>
                  <a:pt x="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35" name="Google Shape;2735;p71"/>
          <p:cNvSpPr/>
          <p:nvPr/>
        </p:nvSpPr>
        <p:spPr>
          <a:xfrm>
            <a:off x="3577643" y="3538984"/>
            <a:ext cx="95181" cy="122285"/>
          </a:xfrm>
          <a:custGeom>
            <a:avLst/>
            <a:gdLst/>
            <a:ahLst/>
            <a:cxnLst/>
            <a:rect l="l" t="t" r="r" b="b"/>
            <a:pathLst>
              <a:path w="1661" h="2134" extrusionOk="0">
                <a:moveTo>
                  <a:pt x="87" y="1"/>
                </a:moveTo>
                <a:cubicBezTo>
                  <a:pt x="60" y="19"/>
                  <a:pt x="28" y="42"/>
                  <a:pt x="0" y="64"/>
                </a:cubicBezTo>
                <a:cubicBezTo>
                  <a:pt x="560" y="719"/>
                  <a:pt x="1087" y="1415"/>
                  <a:pt x="1574" y="2134"/>
                </a:cubicBezTo>
                <a:cubicBezTo>
                  <a:pt x="1606" y="2111"/>
                  <a:pt x="1633" y="2088"/>
                  <a:pt x="1660" y="2065"/>
                </a:cubicBezTo>
                <a:cubicBezTo>
                  <a:pt x="1174" y="1347"/>
                  <a:pt x="651" y="656"/>
                  <a:pt x="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36" name="Google Shape;2736;p71"/>
          <p:cNvSpPr/>
          <p:nvPr/>
        </p:nvSpPr>
        <p:spPr>
          <a:xfrm>
            <a:off x="3600048" y="3523341"/>
            <a:ext cx="90768" cy="124119"/>
          </a:xfrm>
          <a:custGeom>
            <a:avLst/>
            <a:gdLst/>
            <a:ahLst/>
            <a:cxnLst/>
            <a:rect l="l" t="t" r="r" b="b"/>
            <a:pathLst>
              <a:path w="1584" h="2166" extrusionOk="0">
                <a:moveTo>
                  <a:pt x="91" y="1"/>
                </a:moveTo>
                <a:cubicBezTo>
                  <a:pt x="91" y="1"/>
                  <a:pt x="87" y="1"/>
                  <a:pt x="87" y="5"/>
                </a:cubicBezTo>
                <a:cubicBezTo>
                  <a:pt x="78" y="10"/>
                  <a:pt x="46" y="28"/>
                  <a:pt x="1" y="60"/>
                </a:cubicBezTo>
                <a:cubicBezTo>
                  <a:pt x="510" y="756"/>
                  <a:pt x="1006" y="1456"/>
                  <a:pt x="1497" y="2166"/>
                </a:cubicBezTo>
                <a:cubicBezTo>
                  <a:pt x="1524" y="2143"/>
                  <a:pt x="1556" y="2120"/>
                  <a:pt x="1583" y="2102"/>
                </a:cubicBezTo>
                <a:cubicBezTo>
                  <a:pt x="1097" y="1392"/>
                  <a:pt x="601" y="692"/>
                  <a:pt x="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37" name="Google Shape;2737;p71"/>
          <p:cNvSpPr/>
          <p:nvPr/>
        </p:nvSpPr>
        <p:spPr>
          <a:xfrm>
            <a:off x="3621939" y="3508785"/>
            <a:ext cx="89451" cy="122515"/>
          </a:xfrm>
          <a:custGeom>
            <a:avLst/>
            <a:gdLst/>
            <a:ahLst/>
            <a:cxnLst/>
            <a:rect l="l" t="t" r="r" b="b"/>
            <a:pathLst>
              <a:path w="1561" h="2138" extrusionOk="0">
                <a:moveTo>
                  <a:pt x="91" y="0"/>
                </a:moveTo>
                <a:cubicBezTo>
                  <a:pt x="60" y="18"/>
                  <a:pt x="28" y="41"/>
                  <a:pt x="1" y="59"/>
                </a:cubicBezTo>
                <a:cubicBezTo>
                  <a:pt x="492" y="755"/>
                  <a:pt x="983" y="1446"/>
                  <a:pt x="1474" y="2138"/>
                </a:cubicBezTo>
                <a:cubicBezTo>
                  <a:pt x="1501" y="2115"/>
                  <a:pt x="1529" y="2092"/>
                  <a:pt x="1560" y="2069"/>
                </a:cubicBezTo>
                <a:cubicBezTo>
                  <a:pt x="1069" y="1378"/>
                  <a:pt x="578" y="687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38" name="Google Shape;2738;p71"/>
          <p:cNvSpPr/>
          <p:nvPr/>
        </p:nvSpPr>
        <p:spPr>
          <a:xfrm>
            <a:off x="3640162" y="3495720"/>
            <a:ext cx="88705" cy="120739"/>
          </a:xfrm>
          <a:custGeom>
            <a:avLst/>
            <a:gdLst/>
            <a:ahLst/>
            <a:cxnLst/>
            <a:rect l="l" t="t" r="r" b="b"/>
            <a:pathLst>
              <a:path w="1548" h="2107" extrusionOk="0">
                <a:moveTo>
                  <a:pt x="92" y="1"/>
                </a:moveTo>
                <a:cubicBezTo>
                  <a:pt x="60" y="24"/>
                  <a:pt x="33" y="42"/>
                  <a:pt x="1" y="64"/>
                </a:cubicBezTo>
                <a:cubicBezTo>
                  <a:pt x="497" y="738"/>
                  <a:pt x="983" y="1420"/>
                  <a:pt x="1465" y="2106"/>
                </a:cubicBezTo>
                <a:cubicBezTo>
                  <a:pt x="1493" y="2079"/>
                  <a:pt x="1520" y="2056"/>
                  <a:pt x="1547" y="2034"/>
                </a:cubicBezTo>
                <a:cubicBezTo>
                  <a:pt x="1070" y="1351"/>
                  <a:pt x="583" y="674"/>
                  <a:pt x="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39" name="Google Shape;2739;p71"/>
          <p:cNvSpPr/>
          <p:nvPr/>
        </p:nvSpPr>
        <p:spPr>
          <a:xfrm>
            <a:off x="3658958" y="3482425"/>
            <a:ext cx="85783" cy="119936"/>
          </a:xfrm>
          <a:custGeom>
            <a:avLst/>
            <a:gdLst/>
            <a:ahLst/>
            <a:cxnLst/>
            <a:rect l="l" t="t" r="r" b="b"/>
            <a:pathLst>
              <a:path w="1497" h="2093" extrusionOk="0">
                <a:moveTo>
                  <a:pt x="91" y="1"/>
                </a:moveTo>
                <a:cubicBezTo>
                  <a:pt x="64" y="24"/>
                  <a:pt x="32" y="42"/>
                  <a:pt x="0" y="65"/>
                </a:cubicBezTo>
                <a:cubicBezTo>
                  <a:pt x="473" y="742"/>
                  <a:pt x="946" y="1415"/>
                  <a:pt x="1415" y="2093"/>
                </a:cubicBezTo>
                <a:cubicBezTo>
                  <a:pt x="1446" y="2066"/>
                  <a:pt x="1474" y="2043"/>
                  <a:pt x="1496" y="2015"/>
                </a:cubicBezTo>
                <a:cubicBezTo>
                  <a:pt x="1392" y="1865"/>
                  <a:pt x="1287" y="1715"/>
                  <a:pt x="1183" y="1565"/>
                </a:cubicBezTo>
                <a:cubicBezTo>
                  <a:pt x="1178" y="1565"/>
                  <a:pt x="1178" y="1561"/>
                  <a:pt x="1178" y="1561"/>
                </a:cubicBezTo>
                <a:cubicBezTo>
                  <a:pt x="1064" y="1402"/>
                  <a:pt x="955" y="1238"/>
                  <a:pt x="842" y="1079"/>
                </a:cubicBezTo>
                <a:lnTo>
                  <a:pt x="751" y="1051"/>
                </a:lnTo>
                <a:lnTo>
                  <a:pt x="760" y="960"/>
                </a:lnTo>
                <a:lnTo>
                  <a:pt x="405" y="456"/>
                </a:lnTo>
                <a:lnTo>
                  <a:pt x="314" y="424"/>
                </a:lnTo>
                <a:lnTo>
                  <a:pt x="314" y="324"/>
                </a:lnTo>
                <a:cubicBezTo>
                  <a:pt x="241" y="215"/>
                  <a:pt x="164" y="110"/>
                  <a:pt x="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40" name="Google Shape;2740;p71"/>
          <p:cNvSpPr/>
          <p:nvPr/>
        </p:nvSpPr>
        <p:spPr>
          <a:xfrm>
            <a:off x="3282125" y="3469189"/>
            <a:ext cx="484787" cy="409948"/>
          </a:xfrm>
          <a:custGeom>
            <a:avLst/>
            <a:gdLst/>
            <a:ahLst/>
            <a:cxnLst/>
            <a:rect l="l" t="t" r="r" b="b"/>
            <a:pathLst>
              <a:path w="8460" h="7154" extrusionOk="0">
                <a:moveTo>
                  <a:pt x="6836" y="168"/>
                </a:moveTo>
                <a:cubicBezTo>
                  <a:pt x="6836" y="350"/>
                  <a:pt x="6836" y="532"/>
                  <a:pt x="6836" y="714"/>
                </a:cubicBezTo>
                <a:cubicBezTo>
                  <a:pt x="6836" y="741"/>
                  <a:pt x="6849" y="778"/>
                  <a:pt x="6881" y="782"/>
                </a:cubicBezTo>
                <a:cubicBezTo>
                  <a:pt x="7027" y="809"/>
                  <a:pt x="7172" y="841"/>
                  <a:pt x="7318" y="869"/>
                </a:cubicBezTo>
                <a:cubicBezTo>
                  <a:pt x="7304" y="1000"/>
                  <a:pt x="7286" y="1137"/>
                  <a:pt x="7268" y="1269"/>
                </a:cubicBezTo>
                <a:cubicBezTo>
                  <a:pt x="7268" y="1296"/>
                  <a:pt x="7290" y="1332"/>
                  <a:pt x="7318" y="1337"/>
                </a:cubicBezTo>
                <a:cubicBezTo>
                  <a:pt x="7490" y="1382"/>
                  <a:pt x="7668" y="1432"/>
                  <a:pt x="7841" y="1473"/>
                </a:cubicBezTo>
                <a:cubicBezTo>
                  <a:pt x="7809" y="1583"/>
                  <a:pt x="7781" y="1687"/>
                  <a:pt x="7754" y="1792"/>
                </a:cubicBezTo>
                <a:cubicBezTo>
                  <a:pt x="7745" y="1819"/>
                  <a:pt x="7754" y="1855"/>
                  <a:pt x="7786" y="1869"/>
                </a:cubicBezTo>
                <a:cubicBezTo>
                  <a:pt x="7941" y="1951"/>
                  <a:pt x="8104" y="2005"/>
                  <a:pt x="8268" y="2028"/>
                </a:cubicBezTo>
                <a:cubicBezTo>
                  <a:pt x="8086" y="2233"/>
                  <a:pt x="7872" y="2392"/>
                  <a:pt x="7663" y="2556"/>
                </a:cubicBezTo>
                <a:cubicBezTo>
                  <a:pt x="7427" y="2742"/>
                  <a:pt x="7190" y="2929"/>
                  <a:pt x="6954" y="3115"/>
                </a:cubicBezTo>
                <a:cubicBezTo>
                  <a:pt x="6476" y="3493"/>
                  <a:pt x="5994" y="3865"/>
                  <a:pt x="5512" y="4234"/>
                </a:cubicBezTo>
                <a:cubicBezTo>
                  <a:pt x="4571" y="4952"/>
                  <a:pt x="3620" y="5653"/>
                  <a:pt x="2643" y="6312"/>
                </a:cubicBezTo>
                <a:cubicBezTo>
                  <a:pt x="2497" y="6398"/>
                  <a:pt x="2352" y="6489"/>
                  <a:pt x="2206" y="6576"/>
                </a:cubicBezTo>
                <a:cubicBezTo>
                  <a:pt x="2201" y="6580"/>
                  <a:pt x="2197" y="6580"/>
                  <a:pt x="2192" y="6585"/>
                </a:cubicBezTo>
                <a:lnTo>
                  <a:pt x="2120" y="6626"/>
                </a:lnTo>
                <a:cubicBezTo>
                  <a:pt x="1933" y="6740"/>
                  <a:pt x="1742" y="6849"/>
                  <a:pt x="1556" y="6971"/>
                </a:cubicBezTo>
                <a:cubicBezTo>
                  <a:pt x="1506" y="6990"/>
                  <a:pt x="1456" y="7003"/>
                  <a:pt x="1401" y="7017"/>
                </a:cubicBezTo>
                <a:cubicBezTo>
                  <a:pt x="1437" y="6890"/>
                  <a:pt x="1460" y="6758"/>
                  <a:pt x="1474" y="6621"/>
                </a:cubicBezTo>
                <a:cubicBezTo>
                  <a:pt x="1478" y="6587"/>
                  <a:pt x="1450" y="6548"/>
                  <a:pt x="1416" y="6548"/>
                </a:cubicBezTo>
                <a:cubicBezTo>
                  <a:pt x="1414" y="6548"/>
                  <a:pt x="1412" y="6548"/>
                  <a:pt x="1410" y="6549"/>
                </a:cubicBezTo>
                <a:cubicBezTo>
                  <a:pt x="1292" y="6549"/>
                  <a:pt x="1174" y="6549"/>
                  <a:pt x="1055" y="6553"/>
                </a:cubicBezTo>
                <a:cubicBezTo>
                  <a:pt x="1106" y="6417"/>
                  <a:pt x="1156" y="6285"/>
                  <a:pt x="1206" y="6148"/>
                </a:cubicBezTo>
                <a:cubicBezTo>
                  <a:pt x="1219" y="6112"/>
                  <a:pt x="1187" y="6062"/>
                  <a:pt x="1146" y="6062"/>
                </a:cubicBezTo>
                <a:lnTo>
                  <a:pt x="960" y="6062"/>
                </a:lnTo>
                <a:cubicBezTo>
                  <a:pt x="942" y="6062"/>
                  <a:pt x="926" y="6064"/>
                  <a:pt x="909" y="6064"/>
                </a:cubicBezTo>
                <a:cubicBezTo>
                  <a:pt x="900" y="6064"/>
                  <a:pt x="892" y="6063"/>
                  <a:pt x="883" y="6062"/>
                </a:cubicBezTo>
                <a:cubicBezTo>
                  <a:pt x="871" y="6062"/>
                  <a:pt x="861" y="6063"/>
                  <a:pt x="854" y="6063"/>
                </a:cubicBezTo>
                <a:cubicBezTo>
                  <a:pt x="840" y="6063"/>
                  <a:pt x="833" y="6059"/>
                  <a:pt x="824" y="6035"/>
                </a:cubicBezTo>
                <a:cubicBezTo>
                  <a:pt x="810" y="5989"/>
                  <a:pt x="828" y="5907"/>
                  <a:pt x="833" y="5862"/>
                </a:cubicBezTo>
                <a:cubicBezTo>
                  <a:pt x="833" y="5803"/>
                  <a:pt x="837" y="5748"/>
                  <a:pt x="837" y="5694"/>
                </a:cubicBezTo>
                <a:cubicBezTo>
                  <a:pt x="824" y="5471"/>
                  <a:pt x="619" y="5448"/>
                  <a:pt x="455" y="5421"/>
                </a:cubicBezTo>
                <a:cubicBezTo>
                  <a:pt x="505" y="5275"/>
                  <a:pt x="560" y="5139"/>
                  <a:pt x="619" y="5002"/>
                </a:cubicBezTo>
                <a:cubicBezTo>
                  <a:pt x="633" y="4970"/>
                  <a:pt x="605" y="4934"/>
                  <a:pt x="578" y="4925"/>
                </a:cubicBezTo>
                <a:cubicBezTo>
                  <a:pt x="455" y="4880"/>
                  <a:pt x="328" y="4839"/>
                  <a:pt x="205" y="4811"/>
                </a:cubicBezTo>
                <a:cubicBezTo>
                  <a:pt x="332" y="4734"/>
                  <a:pt x="460" y="4652"/>
                  <a:pt x="573" y="4561"/>
                </a:cubicBezTo>
                <a:cubicBezTo>
                  <a:pt x="578" y="4561"/>
                  <a:pt x="583" y="4566"/>
                  <a:pt x="583" y="4570"/>
                </a:cubicBezTo>
                <a:cubicBezTo>
                  <a:pt x="2183" y="3470"/>
                  <a:pt x="3766" y="2337"/>
                  <a:pt x="5353" y="1219"/>
                </a:cubicBezTo>
                <a:cubicBezTo>
                  <a:pt x="5849" y="869"/>
                  <a:pt x="6344" y="518"/>
                  <a:pt x="6836" y="168"/>
                </a:cubicBezTo>
                <a:close/>
                <a:moveTo>
                  <a:pt x="6884" y="0"/>
                </a:moveTo>
                <a:cubicBezTo>
                  <a:pt x="6875" y="0"/>
                  <a:pt x="6866" y="3"/>
                  <a:pt x="6858" y="9"/>
                </a:cubicBezTo>
                <a:cubicBezTo>
                  <a:pt x="5007" y="1319"/>
                  <a:pt x="3156" y="2628"/>
                  <a:pt x="1310" y="3952"/>
                </a:cubicBezTo>
                <a:cubicBezTo>
                  <a:pt x="1087" y="4111"/>
                  <a:pt x="869" y="4270"/>
                  <a:pt x="646" y="4429"/>
                </a:cubicBezTo>
                <a:cubicBezTo>
                  <a:pt x="642" y="4429"/>
                  <a:pt x="637" y="4429"/>
                  <a:pt x="633" y="4434"/>
                </a:cubicBezTo>
                <a:cubicBezTo>
                  <a:pt x="432" y="4543"/>
                  <a:pt x="237" y="4670"/>
                  <a:pt x="32" y="4789"/>
                </a:cubicBezTo>
                <a:cubicBezTo>
                  <a:pt x="0" y="4807"/>
                  <a:pt x="19" y="4875"/>
                  <a:pt x="60" y="4880"/>
                </a:cubicBezTo>
                <a:cubicBezTo>
                  <a:pt x="210" y="4911"/>
                  <a:pt x="360" y="4952"/>
                  <a:pt x="505" y="5002"/>
                </a:cubicBezTo>
                <a:cubicBezTo>
                  <a:pt x="442" y="5143"/>
                  <a:pt x="387" y="5289"/>
                  <a:pt x="337" y="5430"/>
                </a:cubicBezTo>
                <a:cubicBezTo>
                  <a:pt x="323" y="5462"/>
                  <a:pt x="346" y="5503"/>
                  <a:pt x="378" y="5512"/>
                </a:cubicBezTo>
                <a:lnTo>
                  <a:pt x="569" y="5553"/>
                </a:lnTo>
                <a:cubicBezTo>
                  <a:pt x="646" y="5571"/>
                  <a:pt x="719" y="5575"/>
                  <a:pt x="733" y="5684"/>
                </a:cubicBezTo>
                <a:cubicBezTo>
                  <a:pt x="746" y="5807"/>
                  <a:pt x="710" y="5925"/>
                  <a:pt x="724" y="6053"/>
                </a:cubicBezTo>
                <a:cubicBezTo>
                  <a:pt x="728" y="6116"/>
                  <a:pt x="764" y="6157"/>
                  <a:pt x="824" y="6171"/>
                </a:cubicBezTo>
                <a:cubicBezTo>
                  <a:pt x="862" y="6182"/>
                  <a:pt x="904" y="6186"/>
                  <a:pt x="947" y="6186"/>
                </a:cubicBezTo>
                <a:cubicBezTo>
                  <a:pt x="990" y="6186"/>
                  <a:pt x="1033" y="6182"/>
                  <a:pt x="1074" y="6180"/>
                </a:cubicBezTo>
                <a:lnTo>
                  <a:pt x="1074" y="6180"/>
                </a:lnTo>
                <a:cubicBezTo>
                  <a:pt x="1024" y="6317"/>
                  <a:pt x="974" y="6448"/>
                  <a:pt x="924" y="6585"/>
                </a:cubicBezTo>
                <a:cubicBezTo>
                  <a:pt x="910" y="6621"/>
                  <a:pt x="946" y="6671"/>
                  <a:pt x="983" y="6671"/>
                </a:cubicBezTo>
                <a:cubicBezTo>
                  <a:pt x="1110" y="6667"/>
                  <a:pt x="1233" y="6667"/>
                  <a:pt x="1360" y="6662"/>
                </a:cubicBezTo>
                <a:lnTo>
                  <a:pt x="1360" y="6662"/>
                </a:lnTo>
                <a:cubicBezTo>
                  <a:pt x="1342" y="6803"/>
                  <a:pt x="1310" y="6935"/>
                  <a:pt x="1274" y="7067"/>
                </a:cubicBezTo>
                <a:cubicBezTo>
                  <a:pt x="1261" y="7110"/>
                  <a:pt x="1297" y="7154"/>
                  <a:pt x="1340" y="7154"/>
                </a:cubicBezTo>
                <a:cubicBezTo>
                  <a:pt x="1342" y="7154"/>
                  <a:pt x="1344" y="7154"/>
                  <a:pt x="1347" y="7153"/>
                </a:cubicBezTo>
                <a:cubicBezTo>
                  <a:pt x="1397" y="7144"/>
                  <a:pt x="1447" y="7131"/>
                  <a:pt x="1492" y="7117"/>
                </a:cubicBezTo>
                <a:cubicBezTo>
                  <a:pt x="1542" y="7081"/>
                  <a:pt x="1592" y="7053"/>
                  <a:pt x="1647" y="7031"/>
                </a:cubicBezTo>
                <a:cubicBezTo>
                  <a:pt x="1656" y="7026"/>
                  <a:pt x="1660" y="7017"/>
                  <a:pt x="1669" y="7012"/>
                </a:cubicBezTo>
                <a:cubicBezTo>
                  <a:pt x="1674" y="7003"/>
                  <a:pt x="1683" y="6999"/>
                  <a:pt x="1692" y="6994"/>
                </a:cubicBezTo>
                <a:cubicBezTo>
                  <a:pt x="1806" y="6921"/>
                  <a:pt x="1920" y="6853"/>
                  <a:pt x="2042" y="6794"/>
                </a:cubicBezTo>
                <a:cubicBezTo>
                  <a:pt x="2065" y="6785"/>
                  <a:pt x="2088" y="6771"/>
                  <a:pt x="2111" y="6762"/>
                </a:cubicBezTo>
                <a:cubicBezTo>
                  <a:pt x="2111" y="6762"/>
                  <a:pt x="2111" y="6762"/>
                  <a:pt x="2111" y="6758"/>
                </a:cubicBezTo>
                <a:cubicBezTo>
                  <a:pt x="2138" y="6749"/>
                  <a:pt x="2161" y="6740"/>
                  <a:pt x="2183" y="6726"/>
                </a:cubicBezTo>
                <a:cubicBezTo>
                  <a:pt x="2211" y="6712"/>
                  <a:pt x="2238" y="6694"/>
                  <a:pt x="2265" y="6680"/>
                </a:cubicBezTo>
                <a:cubicBezTo>
                  <a:pt x="2333" y="6639"/>
                  <a:pt x="2402" y="6608"/>
                  <a:pt x="2470" y="6571"/>
                </a:cubicBezTo>
                <a:cubicBezTo>
                  <a:pt x="3989" y="5557"/>
                  <a:pt x="5444" y="4452"/>
                  <a:pt x="6886" y="3324"/>
                </a:cubicBezTo>
                <a:cubicBezTo>
                  <a:pt x="7154" y="3115"/>
                  <a:pt x="7418" y="2901"/>
                  <a:pt x="7686" y="2692"/>
                </a:cubicBezTo>
                <a:cubicBezTo>
                  <a:pt x="7950" y="2488"/>
                  <a:pt x="8218" y="2287"/>
                  <a:pt x="8427" y="2028"/>
                </a:cubicBezTo>
                <a:cubicBezTo>
                  <a:pt x="8459" y="1992"/>
                  <a:pt x="8418" y="1933"/>
                  <a:pt x="8373" y="1928"/>
                </a:cubicBezTo>
                <a:cubicBezTo>
                  <a:pt x="8204" y="1919"/>
                  <a:pt x="8036" y="1874"/>
                  <a:pt x="7872" y="1796"/>
                </a:cubicBezTo>
                <a:cubicBezTo>
                  <a:pt x="7900" y="1687"/>
                  <a:pt x="7932" y="1578"/>
                  <a:pt x="7959" y="1469"/>
                </a:cubicBezTo>
                <a:cubicBezTo>
                  <a:pt x="7968" y="1432"/>
                  <a:pt x="7954" y="1392"/>
                  <a:pt x="7913" y="1382"/>
                </a:cubicBezTo>
                <a:lnTo>
                  <a:pt x="7386" y="1241"/>
                </a:lnTo>
                <a:cubicBezTo>
                  <a:pt x="7404" y="1110"/>
                  <a:pt x="7418" y="973"/>
                  <a:pt x="7436" y="841"/>
                </a:cubicBezTo>
                <a:cubicBezTo>
                  <a:pt x="7440" y="809"/>
                  <a:pt x="7413" y="773"/>
                  <a:pt x="7386" y="769"/>
                </a:cubicBezTo>
                <a:cubicBezTo>
                  <a:pt x="7240" y="741"/>
                  <a:pt x="7090" y="709"/>
                  <a:pt x="6945" y="682"/>
                </a:cubicBezTo>
                <a:cubicBezTo>
                  <a:pt x="6945" y="477"/>
                  <a:pt x="6945" y="277"/>
                  <a:pt x="6945" y="73"/>
                </a:cubicBezTo>
                <a:cubicBezTo>
                  <a:pt x="6945" y="34"/>
                  <a:pt x="6914" y="0"/>
                  <a:pt x="6884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41" name="Google Shape;2741;p71"/>
          <p:cNvSpPr/>
          <p:nvPr/>
        </p:nvSpPr>
        <p:spPr>
          <a:xfrm>
            <a:off x="2607196" y="4880303"/>
            <a:ext cx="1072661" cy="731019"/>
          </a:xfrm>
          <a:custGeom>
            <a:avLst/>
            <a:gdLst/>
            <a:ahLst/>
            <a:cxnLst/>
            <a:rect l="l" t="t" r="r" b="b"/>
            <a:pathLst>
              <a:path w="18719" h="12757" extrusionOk="0">
                <a:moveTo>
                  <a:pt x="27" y="0"/>
                </a:moveTo>
                <a:cubicBezTo>
                  <a:pt x="82" y="3861"/>
                  <a:pt x="132" y="7717"/>
                  <a:pt x="182" y="11578"/>
                </a:cubicBezTo>
                <a:cubicBezTo>
                  <a:pt x="118" y="11969"/>
                  <a:pt x="59" y="12365"/>
                  <a:pt x="0" y="12756"/>
                </a:cubicBezTo>
                <a:cubicBezTo>
                  <a:pt x="6162" y="12611"/>
                  <a:pt x="12429" y="12756"/>
                  <a:pt x="18586" y="12506"/>
                </a:cubicBezTo>
                <a:cubicBezTo>
                  <a:pt x="18718" y="8563"/>
                  <a:pt x="18623" y="4275"/>
                  <a:pt x="18527" y="332"/>
                </a:cubicBezTo>
                <a:cubicBezTo>
                  <a:pt x="17295" y="430"/>
                  <a:pt x="16059" y="479"/>
                  <a:pt x="14823" y="479"/>
                </a:cubicBezTo>
                <a:cubicBezTo>
                  <a:pt x="13587" y="479"/>
                  <a:pt x="12351" y="430"/>
                  <a:pt x="11119" y="332"/>
                </a:cubicBezTo>
                <a:cubicBezTo>
                  <a:pt x="10305" y="268"/>
                  <a:pt x="9486" y="182"/>
                  <a:pt x="8672" y="146"/>
                </a:cubicBezTo>
                <a:cubicBezTo>
                  <a:pt x="8297" y="129"/>
                  <a:pt x="7921" y="122"/>
                  <a:pt x="7545" y="122"/>
                </a:cubicBezTo>
                <a:cubicBezTo>
                  <a:pt x="6065" y="122"/>
                  <a:pt x="4579" y="228"/>
                  <a:pt x="3103" y="228"/>
                </a:cubicBezTo>
                <a:cubicBezTo>
                  <a:pt x="2071" y="228"/>
                  <a:pt x="1044" y="176"/>
                  <a:pt x="27" y="0"/>
                </a:cubicBezTo>
                <a:close/>
              </a:path>
            </a:pathLst>
          </a:custGeom>
          <a:solidFill>
            <a:srgbClr val="DAEC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42" name="Google Shape;2742;p71"/>
          <p:cNvSpPr/>
          <p:nvPr/>
        </p:nvSpPr>
        <p:spPr>
          <a:xfrm>
            <a:off x="2601696" y="4875260"/>
            <a:ext cx="1083377" cy="740989"/>
          </a:xfrm>
          <a:custGeom>
            <a:avLst/>
            <a:gdLst/>
            <a:ahLst/>
            <a:cxnLst/>
            <a:rect l="l" t="t" r="r" b="b"/>
            <a:pathLst>
              <a:path w="18906" h="12931" extrusionOk="0">
                <a:moveTo>
                  <a:pt x="216" y="193"/>
                </a:moveTo>
                <a:lnTo>
                  <a:pt x="216" y="193"/>
                </a:lnTo>
                <a:cubicBezTo>
                  <a:pt x="1220" y="353"/>
                  <a:pt x="2229" y="401"/>
                  <a:pt x="3240" y="401"/>
                </a:cubicBezTo>
                <a:cubicBezTo>
                  <a:pt x="4561" y="401"/>
                  <a:pt x="5885" y="320"/>
                  <a:pt x="7209" y="302"/>
                </a:cubicBezTo>
                <a:cubicBezTo>
                  <a:pt x="7310" y="301"/>
                  <a:pt x="7411" y="300"/>
                  <a:pt x="7512" y="300"/>
                </a:cubicBezTo>
                <a:cubicBezTo>
                  <a:pt x="9829" y="300"/>
                  <a:pt x="12130" y="635"/>
                  <a:pt x="14448" y="657"/>
                </a:cubicBezTo>
                <a:cubicBezTo>
                  <a:pt x="14598" y="658"/>
                  <a:pt x="14748" y="659"/>
                  <a:pt x="14897" y="659"/>
                </a:cubicBezTo>
                <a:cubicBezTo>
                  <a:pt x="16113" y="659"/>
                  <a:pt x="17325" y="610"/>
                  <a:pt x="18534" y="514"/>
                </a:cubicBezTo>
                <a:lnTo>
                  <a:pt x="18534" y="514"/>
                </a:lnTo>
                <a:cubicBezTo>
                  <a:pt x="18633" y="4510"/>
                  <a:pt x="18721" y="8510"/>
                  <a:pt x="18599" y="12506"/>
                </a:cubicBezTo>
                <a:lnTo>
                  <a:pt x="18599" y="12506"/>
                </a:lnTo>
                <a:cubicBezTo>
                  <a:pt x="13806" y="12698"/>
                  <a:pt x="9004" y="12653"/>
                  <a:pt x="4203" y="12690"/>
                </a:cubicBezTo>
                <a:cubicBezTo>
                  <a:pt x="2868" y="12703"/>
                  <a:pt x="1534" y="12720"/>
                  <a:pt x="200" y="12751"/>
                </a:cubicBezTo>
                <a:lnTo>
                  <a:pt x="200" y="12751"/>
                </a:lnTo>
                <a:cubicBezTo>
                  <a:pt x="244" y="12456"/>
                  <a:pt x="290" y="12158"/>
                  <a:pt x="334" y="11863"/>
                </a:cubicBezTo>
                <a:lnTo>
                  <a:pt x="334" y="11863"/>
                </a:lnTo>
                <a:cubicBezTo>
                  <a:pt x="355" y="11849"/>
                  <a:pt x="369" y="11826"/>
                  <a:pt x="369" y="11794"/>
                </a:cubicBezTo>
                <a:cubicBezTo>
                  <a:pt x="315" y="7927"/>
                  <a:pt x="265" y="4060"/>
                  <a:pt x="216" y="193"/>
                </a:cubicBezTo>
                <a:close/>
                <a:moveTo>
                  <a:pt x="131" y="0"/>
                </a:moveTo>
                <a:cubicBezTo>
                  <a:pt x="79" y="0"/>
                  <a:pt x="33" y="32"/>
                  <a:pt x="37" y="88"/>
                </a:cubicBezTo>
                <a:cubicBezTo>
                  <a:pt x="86" y="3945"/>
                  <a:pt x="136" y="7802"/>
                  <a:pt x="185" y="11659"/>
                </a:cubicBezTo>
                <a:lnTo>
                  <a:pt x="185" y="11659"/>
                </a:lnTo>
                <a:cubicBezTo>
                  <a:pt x="128" y="12045"/>
                  <a:pt x="67" y="12431"/>
                  <a:pt x="10" y="12817"/>
                </a:cubicBezTo>
                <a:cubicBezTo>
                  <a:pt x="1" y="12870"/>
                  <a:pt x="30" y="12931"/>
                  <a:pt x="90" y="12931"/>
                </a:cubicBezTo>
                <a:cubicBezTo>
                  <a:pt x="92" y="12931"/>
                  <a:pt x="94" y="12931"/>
                  <a:pt x="96" y="12931"/>
                </a:cubicBezTo>
                <a:cubicBezTo>
                  <a:pt x="4921" y="12817"/>
                  <a:pt x="9751" y="12881"/>
                  <a:pt x="14576" y="12799"/>
                </a:cubicBezTo>
                <a:cubicBezTo>
                  <a:pt x="15945" y="12771"/>
                  <a:pt x="17313" y="12735"/>
                  <a:pt x="18682" y="12680"/>
                </a:cubicBezTo>
                <a:cubicBezTo>
                  <a:pt x="18732" y="12680"/>
                  <a:pt x="18773" y="12644"/>
                  <a:pt x="18773" y="12594"/>
                </a:cubicBezTo>
                <a:cubicBezTo>
                  <a:pt x="18905" y="8538"/>
                  <a:pt x="18810" y="4477"/>
                  <a:pt x="18714" y="420"/>
                </a:cubicBezTo>
                <a:cubicBezTo>
                  <a:pt x="18714" y="377"/>
                  <a:pt x="18677" y="329"/>
                  <a:pt x="18629" y="329"/>
                </a:cubicBezTo>
                <a:cubicBezTo>
                  <a:pt x="18627" y="329"/>
                  <a:pt x="18625" y="329"/>
                  <a:pt x="18623" y="329"/>
                </a:cubicBezTo>
                <a:cubicBezTo>
                  <a:pt x="17376" y="428"/>
                  <a:pt x="16126" y="478"/>
                  <a:pt x="14875" y="478"/>
                </a:cubicBezTo>
                <a:cubicBezTo>
                  <a:pt x="13713" y="478"/>
                  <a:pt x="12551" y="435"/>
                  <a:pt x="11392" y="347"/>
                </a:cubicBezTo>
                <a:cubicBezTo>
                  <a:pt x="10192" y="256"/>
                  <a:pt x="8991" y="125"/>
                  <a:pt x="7786" y="120"/>
                </a:cubicBezTo>
                <a:cubicBezTo>
                  <a:pt x="7746" y="120"/>
                  <a:pt x="7706" y="120"/>
                  <a:pt x="7665" y="120"/>
                </a:cubicBezTo>
                <a:cubicBezTo>
                  <a:pt x="6528" y="120"/>
                  <a:pt x="5395" y="180"/>
                  <a:pt x="4257" y="211"/>
                </a:cubicBezTo>
                <a:cubicBezTo>
                  <a:pt x="3918" y="220"/>
                  <a:pt x="3579" y="226"/>
                  <a:pt x="3239" y="226"/>
                </a:cubicBezTo>
                <a:cubicBezTo>
                  <a:pt x="2205" y="226"/>
                  <a:pt x="1171" y="173"/>
                  <a:pt x="151" y="2"/>
                </a:cubicBezTo>
                <a:cubicBezTo>
                  <a:pt x="144" y="1"/>
                  <a:pt x="137" y="0"/>
                  <a:pt x="131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43" name="Google Shape;2743;p71"/>
          <p:cNvSpPr/>
          <p:nvPr/>
        </p:nvSpPr>
        <p:spPr>
          <a:xfrm>
            <a:off x="2870910" y="4819561"/>
            <a:ext cx="578821" cy="157297"/>
          </a:xfrm>
          <a:custGeom>
            <a:avLst/>
            <a:gdLst/>
            <a:ahLst/>
            <a:cxnLst/>
            <a:rect l="l" t="t" r="r" b="b"/>
            <a:pathLst>
              <a:path w="10101" h="2745" extrusionOk="0">
                <a:moveTo>
                  <a:pt x="4266" y="1"/>
                </a:moveTo>
                <a:cubicBezTo>
                  <a:pt x="3893" y="1"/>
                  <a:pt x="264" y="55"/>
                  <a:pt x="264" y="55"/>
                </a:cubicBezTo>
                <a:lnTo>
                  <a:pt x="601" y="310"/>
                </a:lnTo>
                <a:lnTo>
                  <a:pt x="537" y="405"/>
                </a:lnTo>
                <a:lnTo>
                  <a:pt x="73" y="683"/>
                </a:lnTo>
                <a:cubicBezTo>
                  <a:pt x="73" y="683"/>
                  <a:pt x="514" y="1219"/>
                  <a:pt x="464" y="1242"/>
                </a:cubicBezTo>
                <a:cubicBezTo>
                  <a:pt x="414" y="1269"/>
                  <a:pt x="0" y="1656"/>
                  <a:pt x="0" y="1656"/>
                </a:cubicBezTo>
                <a:lnTo>
                  <a:pt x="487" y="1970"/>
                </a:lnTo>
                <a:lnTo>
                  <a:pt x="164" y="2179"/>
                </a:lnTo>
                <a:lnTo>
                  <a:pt x="396" y="2397"/>
                </a:lnTo>
                <a:lnTo>
                  <a:pt x="200" y="2743"/>
                </a:lnTo>
                <a:cubicBezTo>
                  <a:pt x="200" y="2743"/>
                  <a:pt x="541" y="2703"/>
                  <a:pt x="724" y="2703"/>
                </a:cubicBezTo>
                <a:cubicBezTo>
                  <a:pt x="755" y="2703"/>
                  <a:pt x="781" y="2704"/>
                  <a:pt x="801" y="2706"/>
                </a:cubicBezTo>
                <a:cubicBezTo>
                  <a:pt x="824" y="2709"/>
                  <a:pt x="890" y="2710"/>
                  <a:pt x="984" y="2710"/>
                </a:cubicBezTo>
                <a:cubicBezTo>
                  <a:pt x="1314" y="2710"/>
                  <a:pt x="1994" y="2699"/>
                  <a:pt x="2447" y="2699"/>
                </a:cubicBezTo>
                <a:cubicBezTo>
                  <a:pt x="2642" y="2699"/>
                  <a:pt x="2795" y="2701"/>
                  <a:pt x="2861" y="2706"/>
                </a:cubicBezTo>
                <a:cubicBezTo>
                  <a:pt x="3129" y="2729"/>
                  <a:pt x="6385" y="2720"/>
                  <a:pt x="7258" y="2738"/>
                </a:cubicBezTo>
                <a:cubicBezTo>
                  <a:pt x="7551" y="2743"/>
                  <a:pt x="7960" y="2744"/>
                  <a:pt x="8376" y="2744"/>
                </a:cubicBezTo>
                <a:cubicBezTo>
                  <a:pt x="9207" y="2744"/>
                  <a:pt x="10064" y="2738"/>
                  <a:pt x="10064" y="2738"/>
                </a:cubicBezTo>
                <a:lnTo>
                  <a:pt x="9928" y="2511"/>
                </a:lnTo>
                <a:cubicBezTo>
                  <a:pt x="9928" y="2511"/>
                  <a:pt x="9737" y="2120"/>
                  <a:pt x="9759" y="2065"/>
                </a:cubicBezTo>
                <a:cubicBezTo>
                  <a:pt x="9782" y="2011"/>
                  <a:pt x="10101" y="1851"/>
                  <a:pt x="10101" y="1851"/>
                </a:cubicBezTo>
                <a:cubicBezTo>
                  <a:pt x="10101" y="1851"/>
                  <a:pt x="9869" y="1692"/>
                  <a:pt x="9791" y="1606"/>
                </a:cubicBezTo>
                <a:cubicBezTo>
                  <a:pt x="9709" y="1519"/>
                  <a:pt x="9646" y="1301"/>
                  <a:pt x="9646" y="1301"/>
                </a:cubicBezTo>
                <a:lnTo>
                  <a:pt x="10010" y="1156"/>
                </a:lnTo>
                <a:cubicBezTo>
                  <a:pt x="10010" y="1156"/>
                  <a:pt x="9923" y="1028"/>
                  <a:pt x="9832" y="942"/>
                </a:cubicBezTo>
                <a:cubicBezTo>
                  <a:pt x="9746" y="856"/>
                  <a:pt x="9755" y="633"/>
                  <a:pt x="9782" y="483"/>
                </a:cubicBezTo>
                <a:cubicBezTo>
                  <a:pt x="9814" y="333"/>
                  <a:pt x="10010" y="73"/>
                  <a:pt x="10010" y="73"/>
                </a:cubicBezTo>
                <a:lnTo>
                  <a:pt x="10010" y="73"/>
                </a:lnTo>
                <a:lnTo>
                  <a:pt x="9900" y="96"/>
                </a:lnTo>
                <a:lnTo>
                  <a:pt x="8841" y="55"/>
                </a:lnTo>
                <a:cubicBezTo>
                  <a:pt x="8841" y="55"/>
                  <a:pt x="7354" y="42"/>
                  <a:pt x="6935" y="28"/>
                </a:cubicBezTo>
                <a:cubicBezTo>
                  <a:pt x="6517" y="19"/>
                  <a:pt x="4643" y="1"/>
                  <a:pt x="4266" y="1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44" name="Google Shape;2744;p71"/>
          <p:cNvSpPr/>
          <p:nvPr/>
        </p:nvSpPr>
        <p:spPr>
          <a:xfrm>
            <a:off x="2865695" y="4816753"/>
            <a:ext cx="587703" cy="166352"/>
          </a:xfrm>
          <a:custGeom>
            <a:avLst/>
            <a:gdLst/>
            <a:ahLst/>
            <a:cxnLst/>
            <a:rect l="l" t="t" r="r" b="b"/>
            <a:pathLst>
              <a:path w="10256" h="2903" extrusionOk="0">
                <a:moveTo>
                  <a:pt x="4139" y="113"/>
                </a:moveTo>
                <a:cubicBezTo>
                  <a:pt x="5398" y="118"/>
                  <a:pt x="6654" y="131"/>
                  <a:pt x="7909" y="159"/>
                </a:cubicBezTo>
                <a:cubicBezTo>
                  <a:pt x="8600" y="172"/>
                  <a:pt x="9296" y="195"/>
                  <a:pt x="9987" y="213"/>
                </a:cubicBezTo>
                <a:cubicBezTo>
                  <a:pt x="9946" y="282"/>
                  <a:pt x="9914" y="354"/>
                  <a:pt x="9878" y="427"/>
                </a:cubicBezTo>
                <a:cubicBezTo>
                  <a:pt x="9832" y="509"/>
                  <a:pt x="9764" y="604"/>
                  <a:pt x="9773" y="700"/>
                </a:cubicBezTo>
                <a:cubicBezTo>
                  <a:pt x="9782" y="786"/>
                  <a:pt x="9832" y="868"/>
                  <a:pt x="9869" y="936"/>
                </a:cubicBezTo>
                <a:cubicBezTo>
                  <a:pt x="9910" y="1018"/>
                  <a:pt x="9960" y="1096"/>
                  <a:pt x="10010" y="1173"/>
                </a:cubicBezTo>
                <a:cubicBezTo>
                  <a:pt x="9919" y="1232"/>
                  <a:pt x="9828" y="1291"/>
                  <a:pt x="9732" y="1350"/>
                </a:cubicBezTo>
                <a:cubicBezTo>
                  <a:pt x="9705" y="1368"/>
                  <a:pt x="9691" y="1405"/>
                  <a:pt x="9710" y="1432"/>
                </a:cubicBezTo>
                <a:cubicBezTo>
                  <a:pt x="9805" y="1614"/>
                  <a:pt x="9932" y="1773"/>
                  <a:pt x="10082" y="1900"/>
                </a:cubicBezTo>
                <a:cubicBezTo>
                  <a:pt x="10005" y="1941"/>
                  <a:pt x="9928" y="1982"/>
                  <a:pt x="9860" y="2032"/>
                </a:cubicBezTo>
                <a:cubicBezTo>
                  <a:pt x="9805" y="2073"/>
                  <a:pt x="9778" y="2123"/>
                  <a:pt x="9791" y="2196"/>
                </a:cubicBezTo>
                <a:cubicBezTo>
                  <a:pt x="9814" y="2296"/>
                  <a:pt x="9882" y="2401"/>
                  <a:pt x="9928" y="2492"/>
                </a:cubicBezTo>
                <a:cubicBezTo>
                  <a:pt x="9973" y="2573"/>
                  <a:pt x="10019" y="2660"/>
                  <a:pt x="10064" y="2742"/>
                </a:cubicBezTo>
                <a:cubicBezTo>
                  <a:pt x="9009" y="2755"/>
                  <a:pt x="7959" y="2760"/>
                  <a:pt x="6908" y="2760"/>
                </a:cubicBezTo>
                <a:cubicBezTo>
                  <a:pt x="5521" y="2730"/>
                  <a:pt x="4134" y="2677"/>
                  <a:pt x="2743" y="2677"/>
                </a:cubicBezTo>
                <a:cubicBezTo>
                  <a:pt x="2639" y="2677"/>
                  <a:pt x="2534" y="2677"/>
                  <a:pt x="2429" y="2678"/>
                </a:cubicBezTo>
                <a:cubicBezTo>
                  <a:pt x="2074" y="2678"/>
                  <a:pt x="1719" y="2683"/>
                  <a:pt x="1360" y="2692"/>
                </a:cubicBezTo>
                <a:cubicBezTo>
                  <a:pt x="1351" y="2696"/>
                  <a:pt x="1337" y="2696"/>
                  <a:pt x="1324" y="2696"/>
                </a:cubicBezTo>
                <a:cubicBezTo>
                  <a:pt x="1028" y="2687"/>
                  <a:pt x="737" y="2683"/>
                  <a:pt x="441" y="2678"/>
                </a:cubicBezTo>
                <a:cubicBezTo>
                  <a:pt x="482" y="2601"/>
                  <a:pt x="519" y="2523"/>
                  <a:pt x="560" y="2451"/>
                </a:cubicBezTo>
                <a:cubicBezTo>
                  <a:pt x="582" y="2414"/>
                  <a:pt x="569" y="2369"/>
                  <a:pt x="528" y="2355"/>
                </a:cubicBezTo>
                <a:cubicBezTo>
                  <a:pt x="455" y="2328"/>
                  <a:pt x="391" y="2292"/>
                  <a:pt x="328" y="2242"/>
                </a:cubicBezTo>
                <a:cubicBezTo>
                  <a:pt x="423" y="2196"/>
                  <a:pt x="514" y="2151"/>
                  <a:pt x="610" y="2105"/>
                </a:cubicBezTo>
                <a:cubicBezTo>
                  <a:pt x="651" y="2082"/>
                  <a:pt x="646" y="2019"/>
                  <a:pt x="614" y="1996"/>
                </a:cubicBezTo>
                <a:cubicBezTo>
                  <a:pt x="464" y="1891"/>
                  <a:pt x="319" y="1791"/>
                  <a:pt x="173" y="1691"/>
                </a:cubicBezTo>
                <a:cubicBezTo>
                  <a:pt x="250" y="1623"/>
                  <a:pt x="332" y="1555"/>
                  <a:pt x="414" y="1487"/>
                </a:cubicBezTo>
                <a:cubicBezTo>
                  <a:pt x="478" y="1437"/>
                  <a:pt x="605" y="1368"/>
                  <a:pt x="601" y="1268"/>
                </a:cubicBezTo>
                <a:cubicBezTo>
                  <a:pt x="601" y="1173"/>
                  <a:pt x="487" y="1073"/>
                  <a:pt x="437" y="1005"/>
                </a:cubicBezTo>
                <a:lnTo>
                  <a:pt x="223" y="723"/>
                </a:lnTo>
                <a:cubicBezTo>
                  <a:pt x="382" y="650"/>
                  <a:pt x="542" y="563"/>
                  <a:pt x="687" y="459"/>
                </a:cubicBezTo>
                <a:cubicBezTo>
                  <a:pt x="714" y="436"/>
                  <a:pt x="733" y="377"/>
                  <a:pt x="687" y="359"/>
                </a:cubicBezTo>
                <a:cubicBezTo>
                  <a:pt x="573" y="300"/>
                  <a:pt x="482" y="204"/>
                  <a:pt x="382" y="118"/>
                </a:cubicBezTo>
                <a:lnTo>
                  <a:pt x="382" y="118"/>
                </a:lnTo>
                <a:cubicBezTo>
                  <a:pt x="560" y="123"/>
                  <a:pt x="739" y="125"/>
                  <a:pt x="917" y="125"/>
                </a:cubicBezTo>
                <a:cubicBezTo>
                  <a:pt x="1364" y="125"/>
                  <a:pt x="1811" y="113"/>
                  <a:pt x="2256" y="113"/>
                </a:cubicBezTo>
                <a:close/>
                <a:moveTo>
                  <a:pt x="4870" y="0"/>
                </a:moveTo>
                <a:cubicBezTo>
                  <a:pt x="4074" y="0"/>
                  <a:pt x="3278" y="6"/>
                  <a:pt x="2483" y="18"/>
                </a:cubicBezTo>
                <a:cubicBezTo>
                  <a:pt x="1783" y="31"/>
                  <a:pt x="1078" y="27"/>
                  <a:pt x="373" y="72"/>
                </a:cubicBezTo>
                <a:cubicBezTo>
                  <a:pt x="360" y="72"/>
                  <a:pt x="351" y="91"/>
                  <a:pt x="355" y="104"/>
                </a:cubicBezTo>
                <a:cubicBezTo>
                  <a:pt x="341" y="109"/>
                  <a:pt x="328" y="127"/>
                  <a:pt x="337" y="145"/>
                </a:cubicBezTo>
                <a:cubicBezTo>
                  <a:pt x="401" y="245"/>
                  <a:pt x="482" y="318"/>
                  <a:pt x="564" y="395"/>
                </a:cubicBezTo>
                <a:cubicBezTo>
                  <a:pt x="414" y="491"/>
                  <a:pt x="264" y="573"/>
                  <a:pt x="100" y="641"/>
                </a:cubicBezTo>
                <a:cubicBezTo>
                  <a:pt x="64" y="659"/>
                  <a:pt x="64" y="709"/>
                  <a:pt x="87" y="741"/>
                </a:cubicBezTo>
                <a:cubicBezTo>
                  <a:pt x="150" y="827"/>
                  <a:pt x="214" y="914"/>
                  <a:pt x="282" y="1000"/>
                </a:cubicBezTo>
                <a:lnTo>
                  <a:pt x="364" y="1109"/>
                </a:lnTo>
                <a:cubicBezTo>
                  <a:pt x="391" y="1146"/>
                  <a:pt x="451" y="1200"/>
                  <a:pt x="455" y="1250"/>
                </a:cubicBezTo>
                <a:cubicBezTo>
                  <a:pt x="473" y="1282"/>
                  <a:pt x="469" y="1300"/>
                  <a:pt x="432" y="1309"/>
                </a:cubicBezTo>
                <a:cubicBezTo>
                  <a:pt x="410" y="1327"/>
                  <a:pt x="387" y="1350"/>
                  <a:pt x="364" y="1368"/>
                </a:cubicBezTo>
                <a:cubicBezTo>
                  <a:pt x="332" y="1396"/>
                  <a:pt x="296" y="1423"/>
                  <a:pt x="264" y="1450"/>
                </a:cubicBezTo>
                <a:cubicBezTo>
                  <a:pt x="187" y="1518"/>
                  <a:pt x="109" y="1582"/>
                  <a:pt x="28" y="1650"/>
                </a:cubicBezTo>
                <a:cubicBezTo>
                  <a:pt x="0" y="1673"/>
                  <a:pt x="9" y="1728"/>
                  <a:pt x="37" y="1750"/>
                </a:cubicBezTo>
                <a:cubicBezTo>
                  <a:pt x="178" y="1846"/>
                  <a:pt x="319" y="1941"/>
                  <a:pt x="460" y="2037"/>
                </a:cubicBezTo>
                <a:cubicBezTo>
                  <a:pt x="369" y="2082"/>
                  <a:pt x="278" y="2128"/>
                  <a:pt x="191" y="2173"/>
                </a:cubicBezTo>
                <a:cubicBezTo>
                  <a:pt x="160" y="2187"/>
                  <a:pt x="146" y="2242"/>
                  <a:pt x="173" y="2269"/>
                </a:cubicBezTo>
                <a:cubicBezTo>
                  <a:pt x="250" y="2346"/>
                  <a:pt x="332" y="2401"/>
                  <a:pt x="423" y="2446"/>
                </a:cubicBezTo>
                <a:cubicBezTo>
                  <a:pt x="405" y="2478"/>
                  <a:pt x="387" y="2514"/>
                  <a:pt x="369" y="2551"/>
                </a:cubicBezTo>
                <a:cubicBezTo>
                  <a:pt x="337" y="2587"/>
                  <a:pt x="314" y="2628"/>
                  <a:pt x="287" y="2669"/>
                </a:cubicBezTo>
                <a:cubicBezTo>
                  <a:pt x="269" y="2696"/>
                  <a:pt x="241" y="2724"/>
                  <a:pt x="223" y="2755"/>
                </a:cubicBezTo>
                <a:cubicBezTo>
                  <a:pt x="196" y="2769"/>
                  <a:pt x="205" y="2828"/>
                  <a:pt x="241" y="2828"/>
                </a:cubicBezTo>
                <a:lnTo>
                  <a:pt x="278" y="2828"/>
                </a:lnTo>
                <a:cubicBezTo>
                  <a:pt x="282" y="2828"/>
                  <a:pt x="291" y="2833"/>
                  <a:pt x="296" y="2833"/>
                </a:cubicBezTo>
                <a:lnTo>
                  <a:pt x="300" y="2833"/>
                </a:lnTo>
                <a:cubicBezTo>
                  <a:pt x="305" y="2833"/>
                  <a:pt x="310" y="2837"/>
                  <a:pt x="314" y="2837"/>
                </a:cubicBezTo>
                <a:cubicBezTo>
                  <a:pt x="366" y="2839"/>
                  <a:pt x="419" y="2839"/>
                  <a:pt x="471" y="2839"/>
                </a:cubicBezTo>
                <a:cubicBezTo>
                  <a:pt x="743" y="2839"/>
                  <a:pt x="1017" y="2822"/>
                  <a:pt x="1292" y="2815"/>
                </a:cubicBezTo>
                <a:cubicBezTo>
                  <a:pt x="1524" y="2810"/>
                  <a:pt x="1756" y="2805"/>
                  <a:pt x="1988" y="2805"/>
                </a:cubicBezTo>
                <a:cubicBezTo>
                  <a:pt x="3716" y="2865"/>
                  <a:pt x="5448" y="2892"/>
                  <a:pt x="7176" y="2892"/>
                </a:cubicBezTo>
                <a:cubicBezTo>
                  <a:pt x="7427" y="2896"/>
                  <a:pt x="7677" y="2896"/>
                  <a:pt x="7927" y="2901"/>
                </a:cubicBezTo>
                <a:cubicBezTo>
                  <a:pt x="8081" y="2902"/>
                  <a:pt x="8234" y="2902"/>
                  <a:pt x="8388" y="2902"/>
                </a:cubicBezTo>
                <a:cubicBezTo>
                  <a:pt x="8948" y="2902"/>
                  <a:pt x="9508" y="2895"/>
                  <a:pt x="10064" y="2874"/>
                </a:cubicBezTo>
                <a:cubicBezTo>
                  <a:pt x="10078" y="2869"/>
                  <a:pt x="10082" y="2869"/>
                  <a:pt x="10092" y="2865"/>
                </a:cubicBezTo>
                <a:lnTo>
                  <a:pt x="10137" y="2865"/>
                </a:lnTo>
                <a:cubicBezTo>
                  <a:pt x="10151" y="2865"/>
                  <a:pt x="10160" y="2860"/>
                  <a:pt x="10169" y="2855"/>
                </a:cubicBezTo>
                <a:cubicBezTo>
                  <a:pt x="10205" y="2855"/>
                  <a:pt x="10237" y="2819"/>
                  <a:pt x="10214" y="2774"/>
                </a:cubicBezTo>
                <a:cubicBezTo>
                  <a:pt x="10132" y="2624"/>
                  <a:pt x="10046" y="2473"/>
                  <a:pt x="9973" y="2323"/>
                </a:cubicBezTo>
                <a:cubicBezTo>
                  <a:pt x="9955" y="2287"/>
                  <a:pt x="9923" y="2242"/>
                  <a:pt x="9914" y="2205"/>
                </a:cubicBezTo>
                <a:cubicBezTo>
                  <a:pt x="9905" y="2137"/>
                  <a:pt x="9937" y="2119"/>
                  <a:pt x="9987" y="2091"/>
                </a:cubicBezTo>
                <a:cubicBezTo>
                  <a:pt x="10060" y="2051"/>
                  <a:pt x="10142" y="2005"/>
                  <a:pt x="10219" y="1964"/>
                </a:cubicBezTo>
                <a:cubicBezTo>
                  <a:pt x="10255" y="1941"/>
                  <a:pt x="10255" y="1887"/>
                  <a:pt x="10219" y="1860"/>
                </a:cubicBezTo>
                <a:cubicBezTo>
                  <a:pt x="10064" y="1741"/>
                  <a:pt x="9937" y="1596"/>
                  <a:pt x="9837" y="1423"/>
                </a:cubicBezTo>
                <a:cubicBezTo>
                  <a:pt x="9932" y="1364"/>
                  <a:pt x="10023" y="1300"/>
                  <a:pt x="10119" y="1241"/>
                </a:cubicBezTo>
                <a:cubicBezTo>
                  <a:pt x="10151" y="1218"/>
                  <a:pt x="10160" y="1182"/>
                  <a:pt x="10132" y="1150"/>
                </a:cubicBezTo>
                <a:cubicBezTo>
                  <a:pt x="10046" y="1027"/>
                  <a:pt x="9864" y="800"/>
                  <a:pt x="9891" y="636"/>
                </a:cubicBezTo>
                <a:cubicBezTo>
                  <a:pt x="9901" y="554"/>
                  <a:pt x="9955" y="463"/>
                  <a:pt x="9991" y="386"/>
                </a:cubicBezTo>
                <a:cubicBezTo>
                  <a:pt x="10028" y="300"/>
                  <a:pt x="10069" y="213"/>
                  <a:pt x="10101" y="122"/>
                </a:cubicBezTo>
                <a:cubicBezTo>
                  <a:pt x="10107" y="103"/>
                  <a:pt x="10090" y="88"/>
                  <a:pt x="10073" y="88"/>
                </a:cubicBezTo>
                <a:cubicBezTo>
                  <a:pt x="10067" y="88"/>
                  <a:pt x="10060" y="90"/>
                  <a:pt x="10055" y="95"/>
                </a:cubicBezTo>
                <a:cubicBezTo>
                  <a:pt x="10051" y="95"/>
                  <a:pt x="10051" y="100"/>
                  <a:pt x="10051" y="100"/>
                </a:cubicBezTo>
                <a:cubicBezTo>
                  <a:pt x="10041" y="95"/>
                  <a:pt x="10032" y="91"/>
                  <a:pt x="10023" y="91"/>
                </a:cubicBezTo>
                <a:cubicBezTo>
                  <a:pt x="8308" y="28"/>
                  <a:pt x="6588" y="0"/>
                  <a:pt x="487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45" name="Google Shape;2745;p71"/>
          <p:cNvSpPr/>
          <p:nvPr/>
        </p:nvSpPr>
        <p:spPr>
          <a:xfrm>
            <a:off x="2957955" y="4844030"/>
            <a:ext cx="31575" cy="31460"/>
          </a:xfrm>
          <a:custGeom>
            <a:avLst/>
            <a:gdLst/>
            <a:ahLst/>
            <a:cxnLst/>
            <a:rect l="l" t="t" r="r" b="b"/>
            <a:pathLst>
              <a:path w="551" h="549" extrusionOk="0">
                <a:moveTo>
                  <a:pt x="442" y="0"/>
                </a:moveTo>
                <a:cubicBezTo>
                  <a:pt x="426" y="0"/>
                  <a:pt x="410" y="6"/>
                  <a:pt x="396" y="15"/>
                </a:cubicBezTo>
                <a:cubicBezTo>
                  <a:pt x="341" y="37"/>
                  <a:pt x="291" y="110"/>
                  <a:pt x="259" y="165"/>
                </a:cubicBezTo>
                <a:cubicBezTo>
                  <a:pt x="214" y="115"/>
                  <a:pt x="169" y="44"/>
                  <a:pt x="104" y="44"/>
                </a:cubicBezTo>
                <a:cubicBezTo>
                  <a:pt x="97" y="44"/>
                  <a:pt x="90" y="45"/>
                  <a:pt x="82" y="47"/>
                </a:cubicBezTo>
                <a:cubicBezTo>
                  <a:pt x="9" y="60"/>
                  <a:pt x="0" y="147"/>
                  <a:pt x="18" y="210"/>
                </a:cubicBezTo>
                <a:cubicBezTo>
                  <a:pt x="68" y="388"/>
                  <a:pt x="214" y="506"/>
                  <a:pt x="373" y="542"/>
                </a:cubicBezTo>
                <a:cubicBezTo>
                  <a:pt x="380" y="545"/>
                  <a:pt x="388" y="549"/>
                  <a:pt x="396" y="549"/>
                </a:cubicBezTo>
                <a:cubicBezTo>
                  <a:pt x="399" y="549"/>
                  <a:pt x="402" y="548"/>
                  <a:pt x="405" y="547"/>
                </a:cubicBezTo>
                <a:lnTo>
                  <a:pt x="414" y="547"/>
                </a:lnTo>
                <a:cubicBezTo>
                  <a:pt x="417" y="548"/>
                  <a:pt x="420" y="548"/>
                  <a:pt x="423" y="548"/>
                </a:cubicBezTo>
                <a:cubicBezTo>
                  <a:pt x="435" y="548"/>
                  <a:pt x="442" y="540"/>
                  <a:pt x="446" y="529"/>
                </a:cubicBezTo>
                <a:cubicBezTo>
                  <a:pt x="446" y="529"/>
                  <a:pt x="450" y="524"/>
                  <a:pt x="450" y="519"/>
                </a:cubicBezTo>
                <a:cubicBezTo>
                  <a:pt x="478" y="415"/>
                  <a:pt x="510" y="315"/>
                  <a:pt x="532" y="210"/>
                </a:cubicBezTo>
                <a:cubicBezTo>
                  <a:pt x="546" y="151"/>
                  <a:pt x="550" y="92"/>
                  <a:pt x="514" y="42"/>
                </a:cubicBezTo>
                <a:cubicBezTo>
                  <a:pt x="490" y="12"/>
                  <a:pt x="465" y="0"/>
                  <a:pt x="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46" name="Google Shape;2746;p71"/>
          <p:cNvSpPr/>
          <p:nvPr/>
        </p:nvSpPr>
        <p:spPr>
          <a:xfrm>
            <a:off x="2926954" y="4916576"/>
            <a:ext cx="32089" cy="31288"/>
          </a:xfrm>
          <a:custGeom>
            <a:avLst/>
            <a:gdLst/>
            <a:ahLst/>
            <a:cxnLst/>
            <a:rect l="l" t="t" r="r" b="b"/>
            <a:pathLst>
              <a:path w="560" h="546" extrusionOk="0">
                <a:moveTo>
                  <a:pt x="318" y="463"/>
                </a:moveTo>
                <a:cubicBezTo>
                  <a:pt x="318" y="468"/>
                  <a:pt x="318" y="468"/>
                  <a:pt x="318" y="468"/>
                </a:cubicBezTo>
                <a:lnTo>
                  <a:pt x="309" y="468"/>
                </a:lnTo>
                <a:cubicBezTo>
                  <a:pt x="314" y="468"/>
                  <a:pt x="314" y="468"/>
                  <a:pt x="318" y="463"/>
                </a:cubicBezTo>
                <a:close/>
                <a:moveTo>
                  <a:pt x="369" y="1"/>
                </a:moveTo>
                <a:cubicBezTo>
                  <a:pt x="358" y="1"/>
                  <a:pt x="347" y="3"/>
                  <a:pt x="337" y="8"/>
                </a:cubicBezTo>
                <a:cubicBezTo>
                  <a:pt x="277" y="36"/>
                  <a:pt x="250" y="99"/>
                  <a:pt x="223" y="158"/>
                </a:cubicBezTo>
                <a:cubicBezTo>
                  <a:pt x="186" y="109"/>
                  <a:pt x="137" y="52"/>
                  <a:pt x="85" y="52"/>
                </a:cubicBezTo>
                <a:cubicBezTo>
                  <a:pt x="79" y="52"/>
                  <a:pt x="74" y="53"/>
                  <a:pt x="68" y="54"/>
                </a:cubicBezTo>
                <a:cubicBezTo>
                  <a:pt x="9" y="68"/>
                  <a:pt x="0" y="145"/>
                  <a:pt x="5" y="199"/>
                </a:cubicBezTo>
                <a:cubicBezTo>
                  <a:pt x="27" y="370"/>
                  <a:pt x="201" y="546"/>
                  <a:pt x="368" y="546"/>
                </a:cubicBezTo>
                <a:cubicBezTo>
                  <a:pt x="374" y="546"/>
                  <a:pt x="380" y="545"/>
                  <a:pt x="387" y="545"/>
                </a:cubicBezTo>
                <a:cubicBezTo>
                  <a:pt x="396" y="545"/>
                  <a:pt x="400" y="545"/>
                  <a:pt x="405" y="540"/>
                </a:cubicBezTo>
                <a:cubicBezTo>
                  <a:pt x="414" y="536"/>
                  <a:pt x="423" y="531"/>
                  <a:pt x="428" y="522"/>
                </a:cubicBezTo>
                <a:cubicBezTo>
                  <a:pt x="491" y="404"/>
                  <a:pt x="559" y="195"/>
                  <a:pt x="491" y="63"/>
                </a:cubicBezTo>
                <a:cubicBezTo>
                  <a:pt x="475" y="27"/>
                  <a:pt x="442" y="2"/>
                  <a:pt x="407" y="2"/>
                </a:cubicBezTo>
                <a:cubicBezTo>
                  <a:pt x="402" y="2"/>
                  <a:pt x="396" y="3"/>
                  <a:pt x="391" y="4"/>
                </a:cubicBezTo>
                <a:cubicBezTo>
                  <a:pt x="384" y="2"/>
                  <a:pt x="376" y="1"/>
                  <a:pt x="3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47" name="Google Shape;2747;p71"/>
          <p:cNvSpPr/>
          <p:nvPr/>
        </p:nvSpPr>
        <p:spPr>
          <a:xfrm>
            <a:off x="3027008" y="4923282"/>
            <a:ext cx="32089" cy="32605"/>
          </a:xfrm>
          <a:custGeom>
            <a:avLst/>
            <a:gdLst/>
            <a:ahLst/>
            <a:cxnLst/>
            <a:rect l="l" t="t" r="r" b="b"/>
            <a:pathLst>
              <a:path w="560" h="569" extrusionOk="0">
                <a:moveTo>
                  <a:pt x="260" y="469"/>
                </a:moveTo>
                <a:cubicBezTo>
                  <a:pt x="260" y="469"/>
                  <a:pt x="260" y="473"/>
                  <a:pt x="260" y="473"/>
                </a:cubicBezTo>
                <a:cubicBezTo>
                  <a:pt x="260" y="469"/>
                  <a:pt x="255" y="469"/>
                  <a:pt x="250" y="469"/>
                </a:cubicBezTo>
                <a:close/>
                <a:moveTo>
                  <a:pt x="117" y="0"/>
                </a:moveTo>
                <a:cubicBezTo>
                  <a:pt x="58" y="0"/>
                  <a:pt x="32" y="70"/>
                  <a:pt x="23" y="123"/>
                </a:cubicBezTo>
                <a:cubicBezTo>
                  <a:pt x="0" y="305"/>
                  <a:pt x="141" y="533"/>
                  <a:pt x="305" y="569"/>
                </a:cubicBezTo>
                <a:cubicBezTo>
                  <a:pt x="314" y="569"/>
                  <a:pt x="319" y="569"/>
                  <a:pt x="323" y="564"/>
                </a:cubicBezTo>
                <a:cubicBezTo>
                  <a:pt x="332" y="564"/>
                  <a:pt x="341" y="564"/>
                  <a:pt x="350" y="555"/>
                </a:cubicBezTo>
                <a:cubicBezTo>
                  <a:pt x="441" y="460"/>
                  <a:pt x="560" y="273"/>
                  <a:pt x="523" y="128"/>
                </a:cubicBezTo>
                <a:cubicBezTo>
                  <a:pt x="514" y="87"/>
                  <a:pt x="487" y="46"/>
                  <a:pt x="441" y="46"/>
                </a:cubicBezTo>
                <a:cubicBezTo>
                  <a:pt x="428" y="37"/>
                  <a:pt x="410" y="32"/>
                  <a:pt x="387" y="32"/>
                </a:cubicBezTo>
                <a:cubicBezTo>
                  <a:pt x="323" y="41"/>
                  <a:pt x="287" y="96"/>
                  <a:pt x="246" y="146"/>
                </a:cubicBezTo>
                <a:cubicBezTo>
                  <a:pt x="219" y="82"/>
                  <a:pt x="178" y="5"/>
                  <a:pt x="123" y="1"/>
                </a:cubicBezTo>
                <a:cubicBezTo>
                  <a:pt x="121" y="0"/>
                  <a:pt x="119" y="0"/>
                  <a:pt x="1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48" name="Google Shape;2748;p71"/>
          <p:cNvSpPr/>
          <p:nvPr/>
        </p:nvSpPr>
        <p:spPr>
          <a:xfrm>
            <a:off x="3278973" y="4866722"/>
            <a:ext cx="31632" cy="31575"/>
          </a:xfrm>
          <a:custGeom>
            <a:avLst/>
            <a:gdLst/>
            <a:ahLst/>
            <a:cxnLst/>
            <a:rect l="l" t="t" r="r" b="b"/>
            <a:pathLst>
              <a:path w="552" h="551" extrusionOk="0">
                <a:moveTo>
                  <a:pt x="444" y="1"/>
                </a:moveTo>
                <a:cubicBezTo>
                  <a:pt x="427" y="1"/>
                  <a:pt x="412" y="8"/>
                  <a:pt x="397" y="19"/>
                </a:cubicBezTo>
                <a:cubicBezTo>
                  <a:pt x="342" y="42"/>
                  <a:pt x="292" y="110"/>
                  <a:pt x="260" y="164"/>
                </a:cubicBezTo>
                <a:cubicBezTo>
                  <a:pt x="215" y="119"/>
                  <a:pt x="173" y="44"/>
                  <a:pt x="105" y="44"/>
                </a:cubicBezTo>
                <a:cubicBezTo>
                  <a:pt x="98" y="44"/>
                  <a:pt x="90" y="44"/>
                  <a:pt x="83" y="46"/>
                </a:cubicBezTo>
                <a:cubicBezTo>
                  <a:pt x="10" y="64"/>
                  <a:pt x="1" y="151"/>
                  <a:pt x="19" y="214"/>
                </a:cubicBezTo>
                <a:cubicBezTo>
                  <a:pt x="69" y="387"/>
                  <a:pt x="215" y="505"/>
                  <a:pt x="378" y="542"/>
                </a:cubicBezTo>
                <a:cubicBezTo>
                  <a:pt x="383" y="551"/>
                  <a:pt x="397" y="551"/>
                  <a:pt x="410" y="551"/>
                </a:cubicBezTo>
                <a:lnTo>
                  <a:pt x="419" y="551"/>
                </a:lnTo>
                <a:cubicBezTo>
                  <a:pt x="433" y="551"/>
                  <a:pt x="442" y="542"/>
                  <a:pt x="447" y="533"/>
                </a:cubicBezTo>
                <a:cubicBezTo>
                  <a:pt x="451" y="528"/>
                  <a:pt x="451" y="524"/>
                  <a:pt x="451" y="519"/>
                </a:cubicBezTo>
                <a:cubicBezTo>
                  <a:pt x="478" y="419"/>
                  <a:pt x="515" y="314"/>
                  <a:pt x="537" y="210"/>
                </a:cubicBezTo>
                <a:cubicBezTo>
                  <a:pt x="547" y="155"/>
                  <a:pt x="551" y="92"/>
                  <a:pt x="515" y="46"/>
                </a:cubicBezTo>
                <a:cubicBezTo>
                  <a:pt x="491" y="14"/>
                  <a:pt x="467" y="1"/>
                  <a:pt x="4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49" name="Google Shape;2749;p71"/>
          <p:cNvSpPr/>
          <p:nvPr/>
        </p:nvSpPr>
        <p:spPr>
          <a:xfrm>
            <a:off x="3362122" y="4923282"/>
            <a:ext cx="31860" cy="32605"/>
          </a:xfrm>
          <a:custGeom>
            <a:avLst/>
            <a:gdLst/>
            <a:ahLst/>
            <a:cxnLst/>
            <a:rect l="l" t="t" r="r" b="b"/>
            <a:pathLst>
              <a:path w="556" h="569" extrusionOk="0">
                <a:moveTo>
                  <a:pt x="255" y="469"/>
                </a:moveTo>
                <a:cubicBezTo>
                  <a:pt x="260" y="469"/>
                  <a:pt x="260" y="473"/>
                  <a:pt x="260" y="473"/>
                </a:cubicBezTo>
                <a:cubicBezTo>
                  <a:pt x="255" y="469"/>
                  <a:pt x="255" y="469"/>
                  <a:pt x="251" y="469"/>
                </a:cubicBezTo>
                <a:close/>
                <a:moveTo>
                  <a:pt x="114" y="0"/>
                </a:moveTo>
                <a:cubicBezTo>
                  <a:pt x="58" y="0"/>
                  <a:pt x="28" y="70"/>
                  <a:pt x="23" y="123"/>
                </a:cubicBezTo>
                <a:cubicBezTo>
                  <a:pt x="1" y="305"/>
                  <a:pt x="137" y="533"/>
                  <a:pt x="305" y="569"/>
                </a:cubicBezTo>
                <a:cubicBezTo>
                  <a:pt x="314" y="569"/>
                  <a:pt x="319" y="569"/>
                  <a:pt x="323" y="564"/>
                </a:cubicBezTo>
                <a:cubicBezTo>
                  <a:pt x="333" y="564"/>
                  <a:pt x="342" y="564"/>
                  <a:pt x="351" y="555"/>
                </a:cubicBezTo>
                <a:cubicBezTo>
                  <a:pt x="442" y="460"/>
                  <a:pt x="555" y="273"/>
                  <a:pt x="524" y="128"/>
                </a:cubicBezTo>
                <a:cubicBezTo>
                  <a:pt x="514" y="87"/>
                  <a:pt x="483" y="46"/>
                  <a:pt x="442" y="46"/>
                </a:cubicBezTo>
                <a:cubicBezTo>
                  <a:pt x="428" y="37"/>
                  <a:pt x="405" y="32"/>
                  <a:pt x="387" y="32"/>
                </a:cubicBezTo>
                <a:cubicBezTo>
                  <a:pt x="323" y="41"/>
                  <a:pt x="283" y="96"/>
                  <a:pt x="246" y="146"/>
                </a:cubicBezTo>
                <a:cubicBezTo>
                  <a:pt x="219" y="82"/>
                  <a:pt x="178" y="5"/>
                  <a:pt x="119" y="1"/>
                </a:cubicBezTo>
                <a:cubicBezTo>
                  <a:pt x="117" y="0"/>
                  <a:pt x="115" y="0"/>
                  <a:pt x="1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50" name="Google Shape;2750;p71"/>
          <p:cNvSpPr/>
          <p:nvPr/>
        </p:nvSpPr>
        <p:spPr>
          <a:xfrm>
            <a:off x="3127347" y="4907638"/>
            <a:ext cx="31059" cy="33809"/>
          </a:xfrm>
          <a:custGeom>
            <a:avLst/>
            <a:gdLst/>
            <a:ahLst/>
            <a:cxnLst/>
            <a:rect l="l" t="t" r="r" b="b"/>
            <a:pathLst>
              <a:path w="542" h="590" extrusionOk="0">
                <a:moveTo>
                  <a:pt x="99" y="0"/>
                </a:moveTo>
                <a:cubicBezTo>
                  <a:pt x="30" y="0"/>
                  <a:pt x="0" y="75"/>
                  <a:pt x="0" y="142"/>
                </a:cubicBezTo>
                <a:cubicBezTo>
                  <a:pt x="5" y="324"/>
                  <a:pt x="114" y="483"/>
                  <a:pt x="255" y="565"/>
                </a:cubicBezTo>
                <a:cubicBezTo>
                  <a:pt x="264" y="574"/>
                  <a:pt x="273" y="583"/>
                  <a:pt x="287" y="583"/>
                </a:cubicBezTo>
                <a:cubicBezTo>
                  <a:pt x="287" y="583"/>
                  <a:pt x="291" y="587"/>
                  <a:pt x="291" y="587"/>
                </a:cubicBezTo>
                <a:cubicBezTo>
                  <a:pt x="296" y="589"/>
                  <a:pt x="300" y="589"/>
                  <a:pt x="304" y="589"/>
                </a:cubicBezTo>
                <a:cubicBezTo>
                  <a:pt x="314" y="589"/>
                  <a:pt x="321" y="585"/>
                  <a:pt x="328" y="578"/>
                </a:cubicBezTo>
                <a:cubicBezTo>
                  <a:pt x="328" y="574"/>
                  <a:pt x="332" y="574"/>
                  <a:pt x="332" y="569"/>
                </a:cubicBezTo>
                <a:cubicBezTo>
                  <a:pt x="387" y="478"/>
                  <a:pt x="446" y="387"/>
                  <a:pt x="496" y="296"/>
                </a:cubicBezTo>
                <a:cubicBezTo>
                  <a:pt x="523" y="246"/>
                  <a:pt x="541" y="187"/>
                  <a:pt x="523" y="133"/>
                </a:cubicBezTo>
                <a:cubicBezTo>
                  <a:pt x="502" y="83"/>
                  <a:pt x="473" y="64"/>
                  <a:pt x="442" y="64"/>
                </a:cubicBezTo>
                <a:cubicBezTo>
                  <a:pt x="433" y="64"/>
                  <a:pt x="423" y="66"/>
                  <a:pt x="414" y="69"/>
                </a:cubicBezTo>
                <a:cubicBezTo>
                  <a:pt x="355" y="73"/>
                  <a:pt x="287" y="128"/>
                  <a:pt x="246" y="169"/>
                </a:cubicBezTo>
                <a:cubicBezTo>
                  <a:pt x="209" y="105"/>
                  <a:pt x="187" y="10"/>
                  <a:pt x="105" y="1"/>
                </a:cubicBezTo>
                <a:cubicBezTo>
                  <a:pt x="103" y="1"/>
                  <a:pt x="101" y="0"/>
                  <a:pt x="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51" name="Google Shape;2751;p71"/>
          <p:cNvSpPr/>
          <p:nvPr/>
        </p:nvSpPr>
        <p:spPr>
          <a:xfrm>
            <a:off x="3192731" y="4838930"/>
            <a:ext cx="31575" cy="34553"/>
          </a:xfrm>
          <a:custGeom>
            <a:avLst/>
            <a:gdLst/>
            <a:ahLst/>
            <a:cxnLst/>
            <a:rect l="l" t="t" r="r" b="b"/>
            <a:pathLst>
              <a:path w="551" h="603" extrusionOk="0">
                <a:moveTo>
                  <a:pt x="219" y="490"/>
                </a:moveTo>
                <a:cubicBezTo>
                  <a:pt x="219" y="495"/>
                  <a:pt x="219" y="495"/>
                  <a:pt x="223" y="499"/>
                </a:cubicBezTo>
                <a:cubicBezTo>
                  <a:pt x="219" y="495"/>
                  <a:pt x="214" y="490"/>
                  <a:pt x="214" y="490"/>
                </a:cubicBezTo>
                <a:close/>
                <a:moveTo>
                  <a:pt x="162" y="0"/>
                </a:moveTo>
                <a:cubicBezTo>
                  <a:pt x="113" y="0"/>
                  <a:pt x="76" y="55"/>
                  <a:pt x="60" y="99"/>
                </a:cubicBezTo>
                <a:cubicBezTo>
                  <a:pt x="1" y="272"/>
                  <a:pt x="92" y="527"/>
                  <a:pt x="246" y="599"/>
                </a:cubicBezTo>
                <a:cubicBezTo>
                  <a:pt x="248" y="602"/>
                  <a:pt x="252" y="603"/>
                  <a:pt x="255" y="603"/>
                </a:cubicBezTo>
                <a:cubicBezTo>
                  <a:pt x="259" y="603"/>
                  <a:pt x="262" y="602"/>
                  <a:pt x="264" y="599"/>
                </a:cubicBezTo>
                <a:cubicBezTo>
                  <a:pt x="269" y="602"/>
                  <a:pt x="273" y="603"/>
                  <a:pt x="278" y="603"/>
                </a:cubicBezTo>
                <a:cubicBezTo>
                  <a:pt x="283" y="603"/>
                  <a:pt x="287" y="602"/>
                  <a:pt x="292" y="599"/>
                </a:cubicBezTo>
                <a:cubicBezTo>
                  <a:pt x="401" y="527"/>
                  <a:pt x="551" y="372"/>
                  <a:pt x="551" y="222"/>
                </a:cubicBezTo>
                <a:cubicBezTo>
                  <a:pt x="551" y="181"/>
                  <a:pt x="528" y="136"/>
                  <a:pt x="487" y="122"/>
                </a:cubicBezTo>
                <a:cubicBezTo>
                  <a:pt x="474" y="108"/>
                  <a:pt x="455" y="99"/>
                  <a:pt x="437" y="99"/>
                </a:cubicBezTo>
                <a:cubicBezTo>
                  <a:pt x="431" y="98"/>
                  <a:pt x="425" y="98"/>
                  <a:pt x="420" y="98"/>
                </a:cubicBezTo>
                <a:cubicBezTo>
                  <a:pt x="361" y="98"/>
                  <a:pt x="319" y="139"/>
                  <a:pt x="273" y="172"/>
                </a:cubicBezTo>
                <a:cubicBezTo>
                  <a:pt x="260" y="108"/>
                  <a:pt x="237" y="17"/>
                  <a:pt x="183" y="4"/>
                </a:cubicBezTo>
                <a:cubicBezTo>
                  <a:pt x="175" y="1"/>
                  <a:pt x="169" y="0"/>
                  <a:pt x="1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52" name="Google Shape;2752;p71"/>
          <p:cNvSpPr/>
          <p:nvPr/>
        </p:nvSpPr>
        <p:spPr>
          <a:xfrm>
            <a:off x="3067119" y="4844030"/>
            <a:ext cx="31575" cy="31460"/>
          </a:xfrm>
          <a:custGeom>
            <a:avLst/>
            <a:gdLst/>
            <a:ahLst/>
            <a:cxnLst/>
            <a:rect l="l" t="t" r="r" b="b"/>
            <a:pathLst>
              <a:path w="551" h="549" extrusionOk="0">
                <a:moveTo>
                  <a:pt x="441" y="0"/>
                </a:moveTo>
                <a:cubicBezTo>
                  <a:pt x="425" y="0"/>
                  <a:pt x="408" y="6"/>
                  <a:pt x="392" y="15"/>
                </a:cubicBezTo>
                <a:cubicBezTo>
                  <a:pt x="342" y="37"/>
                  <a:pt x="287" y="110"/>
                  <a:pt x="260" y="165"/>
                </a:cubicBezTo>
                <a:cubicBezTo>
                  <a:pt x="211" y="115"/>
                  <a:pt x="169" y="44"/>
                  <a:pt x="104" y="44"/>
                </a:cubicBezTo>
                <a:cubicBezTo>
                  <a:pt x="97" y="44"/>
                  <a:pt x="90" y="45"/>
                  <a:pt x="83" y="47"/>
                </a:cubicBezTo>
                <a:cubicBezTo>
                  <a:pt x="10" y="60"/>
                  <a:pt x="1" y="147"/>
                  <a:pt x="19" y="210"/>
                </a:cubicBezTo>
                <a:cubicBezTo>
                  <a:pt x="69" y="388"/>
                  <a:pt x="214" y="506"/>
                  <a:pt x="374" y="542"/>
                </a:cubicBezTo>
                <a:cubicBezTo>
                  <a:pt x="380" y="545"/>
                  <a:pt x="389" y="549"/>
                  <a:pt x="396" y="549"/>
                </a:cubicBezTo>
                <a:cubicBezTo>
                  <a:pt x="400" y="549"/>
                  <a:pt x="403" y="548"/>
                  <a:pt x="405" y="547"/>
                </a:cubicBezTo>
                <a:lnTo>
                  <a:pt x="414" y="547"/>
                </a:lnTo>
                <a:cubicBezTo>
                  <a:pt x="418" y="548"/>
                  <a:pt x="421" y="548"/>
                  <a:pt x="423" y="548"/>
                </a:cubicBezTo>
                <a:cubicBezTo>
                  <a:pt x="436" y="548"/>
                  <a:pt x="443" y="540"/>
                  <a:pt x="446" y="529"/>
                </a:cubicBezTo>
                <a:cubicBezTo>
                  <a:pt x="446" y="529"/>
                  <a:pt x="451" y="524"/>
                  <a:pt x="451" y="519"/>
                </a:cubicBezTo>
                <a:cubicBezTo>
                  <a:pt x="478" y="415"/>
                  <a:pt x="510" y="315"/>
                  <a:pt x="533" y="210"/>
                </a:cubicBezTo>
                <a:cubicBezTo>
                  <a:pt x="546" y="151"/>
                  <a:pt x="551" y="92"/>
                  <a:pt x="515" y="42"/>
                </a:cubicBezTo>
                <a:cubicBezTo>
                  <a:pt x="490" y="12"/>
                  <a:pt x="466" y="0"/>
                  <a:pt x="4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53" name="Google Shape;2753;p71"/>
          <p:cNvSpPr/>
          <p:nvPr/>
        </p:nvSpPr>
        <p:spPr>
          <a:xfrm>
            <a:off x="3233933" y="4931648"/>
            <a:ext cx="32089" cy="32605"/>
          </a:xfrm>
          <a:custGeom>
            <a:avLst/>
            <a:gdLst/>
            <a:ahLst/>
            <a:cxnLst/>
            <a:rect l="l" t="t" r="r" b="b"/>
            <a:pathLst>
              <a:path w="560" h="569" extrusionOk="0">
                <a:moveTo>
                  <a:pt x="259" y="468"/>
                </a:moveTo>
                <a:cubicBezTo>
                  <a:pt x="259" y="473"/>
                  <a:pt x="259" y="473"/>
                  <a:pt x="259" y="473"/>
                </a:cubicBezTo>
                <a:cubicBezTo>
                  <a:pt x="259" y="473"/>
                  <a:pt x="255" y="468"/>
                  <a:pt x="250" y="468"/>
                </a:cubicBezTo>
                <a:close/>
                <a:moveTo>
                  <a:pt x="123" y="0"/>
                </a:moveTo>
                <a:cubicBezTo>
                  <a:pt x="59" y="0"/>
                  <a:pt x="32" y="68"/>
                  <a:pt x="23" y="123"/>
                </a:cubicBezTo>
                <a:cubicBezTo>
                  <a:pt x="0" y="305"/>
                  <a:pt x="141" y="532"/>
                  <a:pt x="305" y="568"/>
                </a:cubicBezTo>
                <a:cubicBezTo>
                  <a:pt x="314" y="568"/>
                  <a:pt x="318" y="568"/>
                  <a:pt x="328" y="564"/>
                </a:cubicBezTo>
                <a:cubicBezTo>
                  <a:pt x="330" y="565"/>
                  <a:pt x="332" y="566"/>
                  <a:pt x="334" y="566"/>
                </a:cubicBezTo>
                <a:cubicBezTo>
                  <a:pt x="339" y="566"/>
                  <a:pt x="344" y="562"/>
                  <a:pt x="350" y="555"/>
                </a:cubicBezTo>
                <a:cubicBezTo>
                  <a:pt x="441" y="459"/>
                  <a:pt x="559" y="273"/>
                  <a:pt x="523" y="127"/>
                </a:cubicBezTo>
                <a:cubicBezTo>
                  <a:pt x="514" y="86"/>
                  <a:pt x="487" y="46"/>
                  <a:pt x="446" y="46"/>
                </a:cubicBezTo>
                <a:cubicBezTo>
                  <a:pt x="428" y="36"/>
                  <a:pt x="409" y="32"/>
                  <a:pt x="387" y="32"/>
                </a:cubicBezTo>
                <a:cubicBezTo>
                  <a:pt x="323" y="41"/>
                  <a:pt x="287" y="96"/>
                  <a:pt x="246" y="146"/>
                </a:cubicBezTo>
                <a:cubicBezTo>
                  <a:pt x="218" y="86"/>
                  <a:pt x="177" y="5"/>
                  <a:pt x="1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54" name="Google Shape;2754;p71"/>
          <p:cNvSpPr/>
          <p:nvPr/>
        </p:nvSpPr>
        <p:spPr>
          <a:xfrm>
            <a:off x="3375416" y="4842025"/>
            <a:ext cx="32376" cy="31460"/>
          </a:xfrm>
          <a:custGeom>
            <a:avLst/>
            <a:gdLst/>
            <a:ahLst/>
            <a:cxnLst/>
            <a:rect l="l" t="t" r="r" b="b"/>
            <a:pathLst>
              <a:path w="565" h="549" extrusionOk="0">
                <a:moveTo>
                  <a:pt x="346" y="468"/>
                </a:moveTo>
                <a:cubicBezTo>
                  <a:pt x="346" y="468"/>
                  <a:pt x="346" y="473"/>
                  <a:pt x="351" y="473"/>
                </a:cubicBezTo>
                <a:lnTo>
                  <a:pt x="337" y="473"/>
                </a:lnTo>
                <a:cubicBezTo>
                  <a:pt x="342" y="468"/>
                  <a:pt x="342" y="468"/>
                  <a:pt x="346" y="468"/>
                </a:cubicBezTo>
                <a:close/>
                <a:moveTo>
                  <a:pt x="402" y="0"/>
                </a:moveTo>
                <a:cubicBezTo>
                  <a:pt x="394" y="0"/>
                  <a:pt x="386" y="1"/>
                  <a:pt x="378" y="4"/>
                </a:cubicBezTo>
                <a:cubicBezTo>
                  <a:pt x="373" y="3"/>
                  <a:pt x="368" y="2"/>
                  <a:pt x="363" y="2"/>
                </a:cubicBezTo>
                <a:cubicBezTo>
                  <a:pt x="350" y="2"/>
                  <a:pt x="337" y="7"/>
                  <a:pt x="323" y="13"/>
                </a:cubicBezTo>
                <a:cubicBezTo>
                  <a:pt x="264" y="45"/>
                  <a:pt x="246" y="113"/>
                  <a:pt x="228" y="172"/>
                </a:cubicBezTo>
                <a:cubicBezTo>
                  <a:pt x="189" y="134"/>
                  <a:pt x="137" y="81"/>
                  <a:pt x="88" y="81"/>
                </a:cubicBezTo>
                <a:cubicBezTo>
                  <a:pt x="80" y="81"/>
                  <a:pt x="72" y="83"/>
                  <a:pt x="64" y="86"/>
                </a:cubicBezTo>
                <a:cubicBezTo>
                  <a:pt x="5" y="104"/>
                  <a:pt x="0" y="182"/>
                  <a:pt x="10" y="236"/>
                </a:cubicBezTo>
                <a:cubicBezTo>
                  <a:pt x="47" y="400"/>
                  <a:pt x="225" y="548"/>
                  <a:pt x="385" y="548"/>
                </a:cubicBezTo>
                <a:cubicBezTo>
                  <a:pt x="398" y="548"/>
                  <a:pt x="411" y="547"/>
                  <a:pt x="423" y="545"/>
                </a:cubicBezTo>
                <a:cubicBezTo>
                  <a:pt x="428" y="541"/>
                  <a:pt x="433" y="536"/>
                  <a:pt x="437" y="532"/>
                </a:cubicBezTo>
                <a:cubicBezTo>
                  <a:pt x="446" y="532"/>
                  <a:pt x="455" y="527"/>
                  <a:pt x="460" y="514"/>
                </a:cubicBezTo>
                <a:cubicBezTo>
                  <a:pt x="514" y="391"/>
                  <a:pt x="564" y="172"/>
                  <a:pt x="483" y="50"/>
                </a:cubicBezTo>
                <a:cubicBezTo>
                  <a:pt x="464" y="21"/>
                  <a:pt x="435" y="0"/>
                  <a:pt x="4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55" name="Google Shape;2755;p71"/>
          <p:cNvSpPr/>
          <p:nvPr/>
        </p:nvSpPr>
        <p:spPr>
          <a:xfrm>
            <a:off x="5158438" y="3554114"/>
            <a:ext cx="980116" cy="913988"/>
          </a:xfrm>
          <a:custGeom>
            <a:avLst/>
            <a:gdLst/>
            <a:ahLst/>
            <a:cxnLst/>
            <a:rect l="l" t="t" r="r" b="b"/>
            <a:pathLst>
              <a:path w="17104" h="15950" extrusionOk="0">
                <a:moveTo>
                  <a:pt x="14821" y="760"/>
                </a:moveTo>
                <a:cubicBezTo>
                  <a:pt x="14948" y="760"/>
                  <a:pt x="15062" y="810"/>
                  <a:pt x="15153" y="896"/>
                </a:cubicBezTo>
                <a:cubicBezTo>
                  <a:pt x="15244" y="978"/>
                  <a:pt x="15285" y="1106"/>
                  <a:pt x="15289" y="1228"/>
                </a:cubicBezTo>
                <a:cubicBezTo>
                  <a:pt x="15294" y="1292"/>
                  <a:pt x="15280" y="1351"/>
                  <a:pt x="15249" y="1406"/>
                </a:cubicBezTo>
                <a:cubicBezTo>
                  <a:pt x="15230" y="1465"/>
                  <a:pt x="15199" y="1515"/>
                  <a:pt x="15153" y="1556"/>
                </a:cubicBezTo>
                <a:cubicBezTo>
                  <a:pt x="15067" y="1642"/>
                  <a:pt x="14944" y="1697"/>
                  <a:pt x="14821" y="1697"/>
                </a:cubicBezTo>
                <a:lnTo>
                  <a:pt x="14807" y="1697"/>
                </a:lnTo>
                <a:cubicBezTo>
                  <a:pt x="14680" y="1697"/>
                  <a:pt x="14566" y="1642"/>
                  <a:pt x="14475" y="1556"/>
                </a:cubicBezTo>
                <a:cubicBezTo>
                  <a:pt x="14384" y="1474"/>
                  <a:pt x="14344" y="1347"/>
                  <a:pt x="14339" y="1228"/>
                </a:cubicBezTo>
                <a:cubicBezTo>
                  <a:pt x="14339" y="1165"/>
                  <a:pt x="14353" y="1101"/>
                  <a:pt x="14380" y="1046"/>
                </a:cubicBezTo>
                <a:cubicBezTo>
                  <a:pt x="14398" y="987"/>
                  <a:pt x="14430" y="937"/>
                  <a:pt x="14475" y="896"/>
                </a:cubicBezTo>
                <a:cubicBezTo>
                  <a:pt x="14562" y="810"/>
                  <a:pt x="14689" y="760"/>
                  <a:pt x="14807" y="760"/>
                </a:cubicBezTo>
                <a:close/>
                <a:moveTo>
                  <a:pt x="1474" y="937"/>
                </a:moveTo>
                <a:cubicBezTo>
                  <a:pt x="1597" y="937"/>
                  <a:pt x="1710" y="992"/>
                  <a:pt x="1801" y="1074"/>
                </a:cubicBezTo>
                <a:cubicBezTo>
                  <a:pt x="1897" y="1160"/>
                  <a:pt x="1933" y="1283"/>
                  <a:pt x="1938" y="1406"/>
                </a:cubicBezTo>
                <a:cubicBezTo>
                  <a:pt x="1942" y="1469"/>
                  <a:pt x="1929" y="1528"/>
                  <a:pt x="1901" y="1588"/>
                </a:cubicBezTo>
                <a:cubicBezTo>
                  <a:pt x="1879" y="1642"/>
                  <a:pt x="1847" y="1692"/>
                  <a:pt x="1801" y="1738"/>
                </a:cubicBezTo>
                <a:cubicBezTo>
                  <a:pt x="1719" y="1820"/>
                  <a:pt x="1592" y="1874"/>
                  <a:pt x="1474" y="1874"/>
                </a:cubicBezTo>
                <a:lnTo>
                  <a:pt x="1456" y="1874"/>
                </a:lnTo>
                <a:cubicBezTo>
                  <a:pt x="1328" y="1874"/>
                  <a:pt x="1219" y="1820"/>
                  <a:pt x="1124" y="1738"/>
                </a:cubicBezTo>
                <a:cubicBezTo>
                  <a:pt x="1033" y="1651"/>
                  <a:pt x="992" y="1528"/>
                  <a:pt x="987" y="1406"/>
                </a:cubicBezTo>
                <a:cubicBezTo>
                  <a:pt x="987" y="1342"/>
                  <a:pt x="1001" y="1283"/>
                  <a:pt x="1028" y="1224"/>
                </a:cubicBezTo>
                <a:cubicBezTo>
                  <a:pt x="1046" y="1169"/>
                  <a:pt x="1083" y="1119"/>
                  <a:pt x="1124" y="1074"/>
                </a:cubicBezTo>
                <a:cubicBezTo>
                  <a:pt x="1210" y="992"/>
                  <a:pt x="1337" y="937"/>
                  <a:pt x="1456" y="937"/>
                </a:cubicBezTo>
                <a:close/>
                <a:moveTo>
                  <a:pt x="3320" y="937"/>
                </a:moveTo>
                <a:cubicBezTo>
                  <a:pt x="3925" y="937"/>
                  <a:pt x="3925" y="1874"/>
                  <a:pt x="3320" y="1874"/>
                </a:cubicBezTo>
                <a:cubicBezTo>
                  <a:pt x="2715" y="1874"/>
                  <a:pt x="2720" y="937"/>
                  <a:pt x="3320" y="937"/>
                </a:cubicBezTo>
                <a:close/>
                <a:moveTo>
                  <a:pt x="13107" y="951"/>
                </a:moveTo>
                <a:cubicBezTo>
                  <a:pt x="13234" y="951"/>
                  <a:pt x="13348" y="1006"/>
                  <a:pt x="13439" y="1087"/>
                </a:cubicBezTo>
                <a:cubicBezTo>
                  <a:pt x="13530" y="1174"/>
                  <a:pt x="13570" y="1301"/>
                  <a:pt x="13575" y="1419"/>
                </a:cubicBezTo>
                <a:cubicBezTo>
                  <a:pt x="13575" y="1483"/>
                  <a:pt x="13566" y="1547"/>
                  <a:pt x="13534" y="1601"/>
                </a:cubicBezTo>
                <a:cubicBezTo>
                  <a:pt x="13516" y="1660"/>
                  <a:pt x="13484" y="1710"/>
                  <a:pt x="13439" y="1751"/>
                </a:cubicBezTo>
                <a:cubicBezTo>
                  <a:pt x="13434" y="1756"/>
                  <a:pt x="13429" y="1756"/>
                  <a:pt x="13429" y="1760"/>
                </a:cubicBezTo>
                <a:cubicBezTo>
                  <a:pt x="13425" y="1760"/>
                  <a:pt x="13425" y="1765"/>
                  <a:pt x="13420" y="1765"/>
                </a:cubicBezTo>
                <a:cubicBezTo>
                  <a:pt x="13339" y="1860"/>
                  <a:pt x="13211" y="1897"/>
                  <a:pt x="13093" y="1901"/>
                </a:cubicBezTo>
                <a:cubicBezTo>
                  <a:pt x="13084" y="1902"/>
                  <a:pt x="13076" y="1902"/>
                  <a:pt x="13068" y="1902"/>
                </a:cubicBezTo>
                <a:cubicBezTo>
                  <a:pt x="13010" y="1902"/>
                  <a:pt x="12959" y="1888"/>
                  <a:pt x="12911" y="1860"/>
                </a:cubicBezTo>
                <a:cubicBezTo>
                  <a:pt x="12852" y="1842"/>
                  <a:pt x="12802" y="1810"/>
                  <a:pt x="12761" y="1765"/>
                </a:cubicBezTo>
                <a:cubicBezTo>
                  <a:pt x="12675" y="1683"/>
                  <a:pt x="12625" y="1556"/>
                  <a:pt x="12625" y="1433"/>
                </a:cubicBezTo>
                <a:cubicBezTo>
                  <a:pt x="12625" y="1433"/>
                  <a:pt x="12625" y="1428"/>
                  <a:pt x="12625" y="1424"/>
                </a:cubicBezTo>
                <a:cubicBezTo>
                  <a:pt x="12629" y="1383"/>
                  <a:pt x="12634" y="1342"/>
                  <a:pt x="12643" y="1301"/>
                </a:cubicBezTo>
                <a:cubicBezTo>
                  <a:pt x="12656" y="1224"/>
                  <a:pt x="12711" y="1151"/>
                  <a:pt x="12761" y="1092"/>
                </a:cubicBezTo>
                <a:cubicBezTo>
                  <a:pt x="12847" y="996"/>
                  <a:pt x="12984" y="955"/>
                  <a:pt x="13107" y="951"/>
                </a:cubicBezTo>
                <a:close/>
                <a:moveTo>
                  <a:pt x="5327" y="968"/>
                </a:moveTo>
                <a:cubicBezTo>
                  <a:pt x="5445" y="968"/>
                  <a:pt x="5554" y="1029"/>
                  <a:pt x="5635" y="1106"/>
                </a:cubicBezTo>
                <a:cubicBezTo>
                  <a:pt x="5680" y="1146"/>
                  <a:pt x="5712" y="1197"/>
                  <a:pt x="5730" y="1256"/>
                </a:cubicBezTo>
                <a:cubicBezTo>
                  <a:pt x="5762" y="1310"/>
                  <a:pt x="5776" y="1369"/>
                  <a:pt x="5771" y="1433"/>
                </a:cubicBezTo>
                <a:cubicBezTo>
                  <a:pt x="5771" y="1556"/>
                  <a:pt x="5721" y="1683"/>
                  <a:pt x="5635" y="1765"/>
                </a:cubicBezTo>
                <a:cubicBezTo>
                  <a:pt x="5630" y="1770"/>
                  <a:pt x="5626" y="1774"/>
                  <a:pt x="5621" y="1783"/>
                </a:cubicBezTo>
                <a:cubicBezTo>
                  <a:pt x="5530" y="1870"/>
                  <a:pt x="5412" y="1910"/>
                  <a:pt x="5289" y="1920"/>
                </a:cubicBezTo>
                <a:cubicBezTo>
                  <a:pt x="5285" y="1920"/>
                  <a:pt x="5281" y="1920"/>
                  <a:pt x="5277" y="1920"/>
                </a:cubicBezTo>
                <a:cubicBezTo>
                  <a:pt x="5158" y="1920"/>
                  <a:pt x="5045" y="1858"/>
                  <a:pt x="4957" y="1783"/>
                </a:cubicBezTo>
                <a:cubicBezTo>
                  <a:pt x="4912" y="1738"/>
                  <a:pt x="4880" y="1688"/>
                  <a:pt x="4862" y="1629"/>
                </a:cubicBezTo>
                <a:cubicBezTo>
                  <a:pt x="4834" y="1574"/>
                  <a:pt x="4821" y="1515"/>
                  <a:pt x="4821" y="1451"/>
                </a:cubicBezTo>
                <a:cubicBezTo>
                  <a:pt x="4821" y="1328"/>
                  <a:pt x="4875" y="1206"/>
                  <a:pt x="4957" y="1119"/>
                </a:cubicBezTo>
                <a:lnTo>
                  <a:pt x="4975" y="1106"/>
                </a:lnTo>
                <a:cubicBezTo>
                  <a:pt x="5062" y="1015"/>
                  <a:pt x="5180" y="974"/>
                  <a:pt x="5303" y="969"/>
                </a:cubicBezTo>
                <a:cubicBezTo>
                  <a:pt x="5311" y="969"/>
                  <a:pt x="5319" y="968"/>
                  <a:pt x="5327" y="968"/>
                </a:cubicBezTo>
                <a:close/>
                <a:moveTo>
                  <a:pt x="9200" y="1074"/>
                </a:moveTo>
                <a:cubicBezTo>
                  <a:pt x="9328" y="1074"/>
                  <a:pt x="9437" y="1124"/>
                  <a:pt x="9528" y="1210"/>
                </a:cubicBezTo>
                <a:cubicBezTo>
                  <a:pt x="9623" y="1292"/>
                  <a:pt x="9660" y="1419"/>
                  <a:pt x="9669" y="1542"/>
                </a:cubicBezTo>
                <a:cubicBezTo>
                  <a:pt x="9669" y="1606"/>
                  <a:pt x="9655" y="1665"/>
                  <a:pt x="9628" y="1719"/>
                </a:cubicBezTo>
                <a:cubicBezTo>
                  <a:pt x="9609" y="1779"/>
                  <a:pt x="9573" y="1829"/>
                  <a:pt x="9528" y="1870"/>
                </a:cubicBezTo>
                <a:cubicBezTo>
                  <a:pt x="9446" y="1956"/>
                  <a:pt x="9318" y="2006"/>
                  <a:pt x="9200" y="2006"/>
                </a:cubicBezTo>
                <a:lnTo>
                  <a:pt x="9182" y="2006"/>
                </a:lnTo>
                <a:cubicBezTo>
                  <a:pt x="9055" y="2006"/>
                  <a:pt x="8946" y="1956"/>
                  <a:pt x="8855" y="1870"/>
                </a:cubicBezTo>
                <a:cubicBezTo>
                  <a:pt x="8759" y="1788"/>
                  <a:pt x="8723" y="1660"/>
                  <a:pt x="8714" y="1542"/>
                </a:cubicBezTo>
                <a:cubicBezTo>
                  <a:pt x="8714" y="1474"/>
                  <a:pt x="8727" y="1415"/>
                  <a:pt x="8755" y="1360"/>
                </a:cubicBezTo>
                <a:cubicBezTo>
                  <a:pt x="8773" y="1301"/>
                  <a:pt x="8809" y="1251"/>
                  <a:pt x="8855" y="1210"/>
                </a:cubicBezTo>
                <a:cubicBezTo>
                  <a:pt x="8936" y="1124"/>
                  <a:pt x="9064" y="1074"/>
                  <a:pt x="9182" y="1074"/>
                </a:cubicBezTo>
                <a:close/>
                <a:moveTo>
                  <a:pt x="11210" y="1074"/>
                </a:moveTo>
                <a:cubicBezTo>
                  <a:pt x="11815" y="1074"/>
                  <a:pt x="11815" y="2006"/>
                  <a:pt x="11210" y="2006"/>
                </a:cubicBezTo>
                <a:cubicBezTo>
                  <a:pt x="10610" y="2006"/>
                  <a:pt x="10610" y="1074"/>
                  <a:pt x="11210" y="1074"/>
                </a:cubicBezTo>
                <a:close/>
                <a:moveTo>
                  <a:pt x="7213" y="1101"/>
                </a:moveTo>
                <a:cubicBezTo>
                  <a:pt x="7340" y="1101"/>
                  <a:pt x="7454" y="1156"/>
                  <a:pt x="7545" y="1237"/>
                </a:cubicBezTo>
                <a:cubicBezTo>
                  <a:pt x="7636" y="1324"/>
                  <a:pt x="7677" y="1451"/>
                  <a:pt x="7681" y="1569"/>
                </a:cubicBezTo>
                <a:cubicBezTo>
                  <a:pt x="7686" y="1633"/>
                  <a:pt x="7672" y="1697"/>
                  <a:pt x="7640" y="1751"/>
                </a:cubicBezTo>
                <a:cubicBezTo>
                  <a:pt x="7622" y="1810"/>
                  <a:pt x="7590" y="1860"/>
                  <a:pt x="7545" y="1901"/>
                </a:cubicBezTo>
                <a:cubicBezTo>
                  <a:pt x="7463" y="1988"/>
                  <a:pt x="7336" y="2038"/>
                  <a:pt x="7213" y="2038"/>
                </a:cubicBezTo>
                <a:lnTo>
                  <a:pt x="7199" y="2038"/>
                </a:lnTo>
                <a:cubicBezTo>
                  <a:pt x="7072" y="2038"/>
                  <a:pt x="6958" y="1983"/>
                  <a:pt x="6867" y="1901"/>
                </a:cubicBezTo>
                <a:cubicBezTo>
                  <a:pt x="6776" y="1815"/>
                  <a:pt x="6735" y="1692"/>
                  <a:pt x="6731" y="1569"/>
                </a:cubicBezTo>
                <a:cubicBezTo>
                  <a:pt x="6731" y="1506"/>
                  <a:pt x="6744" y="1447"/>
                  <a:pt x="6772" y="1392"/>
                </a:cubicBezTo>
                <a:cubicBezTo>
                  <a:pt x="6790" y="1333"/>
                  <a:pt x="6822" y="1283"/>
                  <a:pt x="6867" y="1237"/>
                </a:cubicBezTo>
                <a:cubicBezTo>
                  <a:pt x="6954" y="1156"/>
                  <a:pt x="7081" y="1101"/>
                  <a:pt x="7199" y="1101"/>
                </a:cubicBezTo>
                <a:close/>
                <a:moveTo>
                  <a:pt x="16072" y="0"/>
                </a:moveTo>
                <a:cubicBezTo>
                  <a:pt x="16071" y="1"/>
                  <a:pt x="14080" y="146"/>
                  <a:pt x="13420" y="191"/>
                </a:cubicBezTo>
                <a:cubicBezTo>
                  <a:pt x="12908" y="230"/>
                  <a:pt x="10079" y="372"/>
                  <a:pt x="8379" y="372"/>
                </a:cubicBezTo>
                <a:cubicBezTo>
                  <a:pt x="7875" y="372"/>
                  <a:pt x="7470" y="359"/>
                  <a:pt x="7254" y="328"/>
                </a:cubicBezTo>
                <a:cubicBezTo>
                  <a:pt x="6507" y="222"/>
                  <a:pt x="4724" y="195"/>
                  <a:pt x="3112" y="195"/>
                </a:cubicBezTo>
                <a:cubicBezTo>
                  <a:pt x="1467" y="195"/>
                  <a:pt x="0" y="223"/>
                  <a:pt x="0" y="223"/>
                </a:cubicBezTo>
                <a:cubicBezTo>
                  <a:pt x="341" y="878"/>
                  <a:pt x="223" y="13138"/>
                  <a:pt x="300" y="14257"/>
                </a:cubicBezTo>
                <a:cubicBezTo>
                  <a:pt x="382" y="15376"/>
                  <a:pt x="1906" y="15858"/>
                  <a:pt x="2242" y="15931"/>
                </a:cubicBezTo>
                <a:cubicBezTo>
                  <a:pt x="2307" y="15944"/>
                  <a:pt x="2595" y="15949"/>
                  <a:pt x="3019" y="15949"/>
                </a:cubicBezTo>
                <a:cubicBezTo>
                  <a:pt x="4785" y="15949"/>
                  <a:pt x="8919" y="15856"/>
                  <a:pt x="9223" y="15849"/>
                </a:cubicBezTo>
                <a:cubicBezTo>
                  <a:pt x="9600" y="15840"/>
                  <a:pt x="17104" y="15635"/>
                  <a:pt x="17104" y="15635"/>
                </a:cubicBezTo>
                <a:cubicBezTo>
                  <a:pt x="17104" y="15635"/>
                  <a:pt x="16886" y="14294"/>
                  <a:pt x="16817" y="13857"/>
                </a:cubicBezTo>
                <a:cubicBezTo>
                  <a:pt x="16749" y="13420"/>
                  <a:pt x="16385" y="10733"/>
                  <a:pt x="16335" y="10273"/>
                </a:cubicBezTo>
                <a:cubicBezTo>
                  <a:pt x="16285" y="9814"/>
                  <a:pt x="16063" y="5780"/>
                  <a:pt x="16053" y="5285"/>
                </a:cubicBezTo>
                <a:cubicBezTo>
                  <a:pt x="16044" y="4789"/>
                  <a:pt x="16072" y="1"/>
                  <a:pt x="16072" y="0"/>
                </a:cubicBezTo>
                <a:close/>
              </a:path>
            </a:pathLst>
          </a:custGeom>
          <a:solidFill>
            <a:srgbClr val="F3DB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56" name="Google Shape;2756;p71"/>
          <p:cNvSpPr/>
          <p:nvPr/>
        </p:nvSpPr>
        <p:spPr>
          <a:xfrm>
            <a:off x="5211100" y="3700182"/>
            <a:ext cx="842416" cy="44753"/>
          </a:xfrm>
          <a:custGeom>
            <a:avLst/>
            <a:gdLst/>
            <a:ahLst/>
            <a:cxnLst/>
            <a:rect l="l" t="t" r="r" b="b"/>
            <a:pathLst>
              <a:path w="14701" h="781" extrusionOk="0">
                <a:moveTo>
                  <a:pt x="14535" y="1"/>
                </a:moveTo>
                <a:cubicBezTo>
                  <a:pt x="14529" y="1"/>
                  <a:pt x="14523" y="2"/>
                  <a:pt x="14516" y="3"/>
                </a:cubicBezTo>
                <a:cubicBezTo>
                  <a:pt x="12171" y="369"/>
                  <a:pt x="9808" y="420"/>
                  <a:pt x="7443" y="420"/>
                </a:cubicBezTo>
                <a:cubicBezTo>
                  <a:pt x="6530" y="420"/>
                  <a:pt x="5617" y="413"/>
                  <a:pt x="4705" y="413"/>
                </a:cubicBezTo>
                <a:cubicBezTo>
                  <a:pt x="4226" y="413"/>
                  <a:pt x="3748" y="415"/>
                  <a:pt x="3270" y="421"/>
                </a:cubicBezTo>
                <a:cubicBezTo>
                  <a:pt x="2224" y="435"/>
                  <a:pt x="1178" y="467"/>
                  <a:pt x="136" y="562"/>
                </a:cubicBezTo>
                <a:cubicBezTo>
                  <a:pt x="4" y="575"/>
                  <a:pt x="0" y="781"/>
                  <a:pt x="124" y="781"/>
                </a:cubicBezTo>
                <a:cubicBezTo>
                  <a:pt x="128" y="781"/>
                  <a:pt x="132" y="781"/>
                  <a:pt x="136" y="780"/>
                </a:cubicBezTo>
                <a:cubicBezTo>
                  <a:pt x="1632" y="643"/>
                  <a:pt x="3130" y="613"/>
                  <a:pt x="4630" y="613"/>
                </a:cubicBezTo>
                <a:cubicBezTo>
                  <a:pt x="5757" y="613"/>
                  <a:pt x="6883" y="630"/>
                  <a:pt x="8010" y="630"/>
                </a:cubicBezTo>
                <a:cubicBezTo>
                  <a:pt x="9153" y="630"/>
                  <a:pt x="10296" y="613"/>
                  <a:pt x="11437" y="544"/>
                </a:cubicBezTo>
                <a:cubicBezTo>
                  <a:pt x="12488" y="480"/>
                  <a:pt x="13534" y="376"/>
                  <a:pt x="14571" y="212"/>
                </a:cubicBezTo>
                <a:cubicBezTo>
                  <a:pt x="14700" y="195"/>
                  <a:pt x="14653" y="1"/>
                  <a:pt x="14535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57" name="Google Shape;2757;p71"/>
          <p:cNvSpPr/>
          <p:nvPr/>
        </p:nvSpPr>
        <p:spPr>
          <a:xfrm>
            <a:off x="5149039" y="3549129"/>
            <a:ext cx="995015" cy="924417"/>
          </a:xfrm>
          <a:custGeom>
            <a:avLst/>
            <a:gdLst/>
            <a:ahLst/>
            <a:cxnLst/>
            <a:rect l="l" t="t" r="r" b="b"/>
            <a:pathLst>
              <a:path w="17364" h="16132" extrusionOk="0">
                <a:moveTo>
                  <a:pt x="1988" y="14103"/>
                </a:moveTo>
                <a:cubicBezTo>
                  <a:pt x="1952" y="14508"/>
                  <a:pt x="2106" y="14899"/>
                  <a:pt x="2293" y="15258"/>
                </a:cubicBezTo>
                <a:cubicBezTo>
                  <a:pt x="2434" y="15531"/>
                  <a:pt x="2616" y="15781"/>
                  <a:pt x="2866" y="15940"/>
                </a:cubicBezTo>
                <a:cubicBezTo>
                  <a:pt x="2688" y="15931"/>
                  <a:pt x="2511" y="15918"/>
                  <a:pt x="2338" y="15899"/>
                </a:cubicBezTo>
                <a:cubicBezTo>
                  <a:pt x="1779" y="15840"/>
                  <a:pt x="1301" y="15527"/>
                  <a:pt x="965" y="15085"/>
                </a:cubicBezTo>
                <a:cubicBezTo>
                  <a:pt x="796" y="14867"/>
                  <a:pt x="605" y="14567"/>
                  <a:pt x="519" y="14271"/>
                </a:cubicBezTo>
                <a:lnTo>
                  <a:pt x="519" y="14271"/>
                </a:lnTo>
                <a:cubicBezTo>
                  <a:pt x="683" y="14307"/>
                  <a:pt x="847" y="14325"/>
                  <a:pt x="1011" y="14325"/>
                </a:cubicBezTo>
                <a:cubicBezTo>
                  <a:pt x="1347" y="14325"/>
                  <a:pt x="1679" y="14250"/>
                  <a:pt x="1988" y="14103"/>
                </a:cubicBezTo>
                <a:close/>
                <a:moveTo>
                  <a:pt x="16145" y="183"/>
                </a:moveTo>
                <a:lnTo>
                  <a:pt x="16145" y="183"/>
                </a:lnTo>
                <a:cubicBezTo>
                  <a:pt x="16090" y="4239"/>
                  <a:pt x="16095" y="8282"/>
                  <a:pt x="16649" y="12307"/>
                </a:cubicBezTo>
                <a:cubicBezTo>
                  <a:pt x="16804" y="13416"/>
                  <a:pt x="16981" y="14526"/>
                  <a:pt x="17163" y="15636"/>
                </a:cubicBezTo>
                <a:cubicBezTo>
                  <a:pt x="13821" y="15727"/>
                  <a:pt x="10478" y="15818"/>
                  <a:pt x="7136" y="15909"/>
                </a:cubicBezTo>
                <a:cubicBezTo>
                  <a:pt x="6372" y="15927"/>
                  <a:pt x="5612" y="15945"/>
                  <a:pt x="4853" y="15949"/>
                </a:cubicBezTo>
                <a:cubicBezTo>
                  <a:pt x="4456" y="15953"/>
                  <a:pt x="4055" y="15960"/>
                  <a:pt x="3654" y="15960"/>
                </a:cubicBezTo>
                <a:cubicBezTo>
                  <a:pt x="3560" y="15960"/>
                  <a:pt x="3465" y="15959"/>
                  <a:pt x="3370" y="15959"/>
                </a:cubicBezTo>
                <a:cubicBezTo>
                  <a:pt x="3361" y="15945"/>
                  <a:pt x="3343" y="15931"/>
                  <a:pt x="3325" y="15931"/>
                </a:cubicBezTo>
                <a:cubicBezTo>
                  <a:pt x="2897" y="15854"/>
                  <a:pt x="2638" y="15531"/>
                  <a:pt x="2447" y="15167"/>
                </a:cubicBezTo>
                <a:cubicBezTo>
                  <a:pt x="2256" y="14799"/>
                  <a:pt x="2088" y="14385"/>
                  <a:pt x="2188" y="13967"/>
                </a:cubicBezTo>
                <a:cubicBezTo>
                  <a:pt x="2202" y="13909"/>
                  <a:pt x="2157" y="13854"/>
                  <a:pt x="2101" y="13854"/>
                </a:cubicBezTo>
                <a:cubicBezTo>
                  <a:pt x="2087" y="13854"/>
                  <a:pt x="2071" y="13858"/>
                  <a:pt x="2056" y="13867"/>
                </a:cubicBezTo>
                <a:cubicBezTo>
                  <a:pt x="1729" y="14053"/>
                  <a:pt x="1375" y="14147"/>
                  <a:pt x="1013" y="14147"/>
                </a:cubicBezTo>
                <a:cubicBezTo>
                  <a:pt x="837" y="14147"/>
                  <a:pt x="660" y="14125"/>
                  <a:pt x="483" y="14080"/>
                </a:cubicBezTo>
                <a:cubicBezTo>
                  <a:pt x="478" y="14058"/>
                  <a:pt x="478" y="14039"/>
                  <a:pt x="478" y="14017"/>
                </a:cubicBezTo>
                <a:cubicBezTo>
                  <a:pt x="464" y="10483"/>
                  <a:pt x="542" y="6950"/>
                  <a:pt x="487" y="3416"/>
                </a:cubicBezTo>
                <a:cubicBezTo>
                  <a:pt x="478" y="2912"/>
                  <a:pt x="460" y="2402"/>
                  <a:pt x="419" y="1897"/>
                </a:cubicBezTo>
                <a:cubicBezTo>
                  <a:pt x="401" y="1693"/>
                  <a:pt x="378" y="1488"/>
                  <a:pt x="351" y="1284"/>
                </a:cubicBezTo>
                <a:cubicBezTo>
                  <a:pt x="337" y="1174"/>
                  <a:pt x="319" y="1070"/>
                  <a:pt x="301" y="961"/>
                </a:cubicBezTo>
                <a:cubicBezTo>
                  <a:pt x="283" y="851"/>
                  <a:pt x="201" y="647"/>
                  <a:pt x="223" y="538"/>
                </a:cubicBezTo>
                <a:cubicBezTo>
                  <a:pt x="272" y="329"/>
                  <a:pt x="500" y="304"/>
                  <a:pt x="714" y="304"/>
                </a:cubicBezTo>
                <a:cubicBezTo>
                  <a:pt x="783" y="304"/>
                  <a:pt x="850" y="307"/>
                  <a:pt x="909" y="307"/>
                </a:cubicBezTo>
                <a:cubicBezTo>
                  <a:pt x="927" y="307"/>
                  <a:pt x="944" y="306"/>
                  <a:pt x="960" y="306"/>
                </a:cubicBezTo>
                <a:cubicBezTo>
                  <a:pt x="1219" y="297"/>
                  <a:pt x="1479" y="288"/>
                  <a:pt x="1742" y="288"/>
                </a:cubicBezTo>
                <a:cubicBezTo>
                  <a:pt x="1887" y="285"/>
                  <a:pt x="2032" y="284"/>
                  <a:pt x="2178" y="284"/>
                </a:cubicBezTo>
                <a:cubicBezTo>
                  <a:pt x="2553" y="284"/>
                  <a:pt x="2929" y="291"/>
                  <a:pt x="3302" y="301"/>
                </a:cubicBezTo>
                <a:cubicBezTo>
                  <a:pt x="5330" y="360"/>
                  <a:pt x="7354" y="547"/>
                  <a:pt x="9387" y="565"/>
                </a:cubicBezTo>
                <a:cubicBezTo>
                  <a:pt x="9487" y="566"/>
                  <a:pt x="9587" y="566"/>
                  <a:pt x="9687" y="566"/>
                </a:cubicBezTo>
                <a:cubicBezTo>
                  <a:pt x="11843" y="566"/>
                  <a:pt x="13998" y="339"/>
                  <a:pt x="16145" y="183"/>
                </a:cubicBezTo>
                <a:close/>
                <a:moveTo>
                  <a:pt x="16242" y="1"/>
                </a:moveTo>
                <a:cubicBezTo>
                  <a:pt x="16240" y="1"/>
                  <a:pt x="16238" y="1"/>
                  <a:pt x="16236" y="1"/>
                </a:cubicBezTo>
                <a:cubicBezTo>
                  <a:pt x="14144" y="151"/>
                  <a:pt x="12043" y="374"/>
                  <a:pt x="9942" y="388"/>
                </a:cubicBezTo>
                <a:cubicBezTo>
                  <a:pt x="9850" y="388"/>
                  <a:pt x="9759" y="389"/>
                  <a:pt x="9667" y="389"/>
                </a:cubicBezTo>
                <a:cubicBezTo>
                  <a:pt x="7636" y="389"/>
                  <a:pt x="5612" y="203"/>
                  <a:pt x="3580" y="133"/>
                </a:cubicBezTo>
                <a:cubicBezTo>
                  <a:pt x="3073" y="115"/>
                  <a:pt x="2563" y="102"/>
                  <a:pt x="2052" y="102"/>
                </a:cubicBezTo>
                <a:cubicBezTo>
                  <a:pt x="1501" y="102"/>
                  <a:pt x="949" y="118"/>
                  <a:pt x="401" y="160"/>
                </a:cubicBezTo>
                <a:cubicBezTo>
                  <a:pt x="142" y="178"/>
                  <a:pt x="1" y="274"/>
                  <a:pt x="42" y="551"/>
                </a:cubicBezTo>
                <a:cubicBezTo>
                  <a:pt x="123" y="1093"/>
                  <a:pt x="219" y="1625"/>
                  <a:pt x="260" y="2170"/>
                </a:cubicBezTo>
                <a:cubicBezTo>
                  <a:pt x="392" y="4098"/>
                  <a:pt x="319" y="6058"/>
                  <a:pt x="310" y="7991"/>
                </a:cubicBezTo>
                <a:cubicBezTo>
                  <a:pt x="301" y="10001"/>
                  <a:pt x="292" y="12011"/>
                  <a:pt x="296" y="14021"/>
                </a:cubicBezTo>
                <a:cubicBezTo>
                  <a:pt x="310" y="14312"/>
                  <a:pt x="469" y="14626"/>
                  <a:pt x="615" y="14876"/>
                </a:cubicBezTo>
                <a:cubicBezTo>
                  <a:pt x="856" y="15295"/>
                  <a:pt x="1201" y="15672"/>
                  <a:pt x="1638" y="15886"/>
                </a:cubicBezTo>
                <a:cubicBezTo>
                  <a:pt x="1965" y="16045"/>
                  <a:pt x="2306" y="16081"/>
                  <a:pt x="2666" y="16100"/>
                </a:cubicBezTo>
                <a:cubicBezTo>
                  <a:pt x="3125" y="16127"/>
                  <a:pt x="3589" y="16131"/>
                  <a:pt x="4048" y="16131"/>
                </a:cubicBezTo>
                <a:cubicBezTo>
                  <a:pt x="4152" y="16132"/>
                  <a:pt x="4255" y="16132"/>
                  <a:pt x="4359" y="16132"/>
                </a:cubicBezTo>
                <a:cubicBezTo>
                  <a:pt x="6674" y="16132"/>
                  <a:pt x="8986" y="16038"/>
                  <a:pt x="11301" y="15972"/>
                </a:cubicBezTo>
                <a:cubicBezTo>
                  <a:pt x="13289" y="15918"/>
                  <a:pt x="15276" y="15863"/>
                  <a:pt x="17268" y="15813"/>
                </a:cubicBezTo>
                <a:cubicBezTo>
                  <a:pt x="17332" y="15809"/>
                  <a:pt x="17363" y="15754"/>
                  <a:pt x="17354" y="15699"/>
                </a:cubicBezTo>
                <a:cubicBezTo>
                  <a:pt x="17022" y="13676"/>
                  <a:pt x="16695" y="11652"/>
                  <a:pt x="16518" y="9606"/>
                </a:cubicBezTo>
                <a:cubicBezTo>
                  <a:pt x="16340" y="7600"/>
                  <a:pt x="16290" y="5581"/>
                  <a:pt x="16290" y="3562"/>
                </a:cubicBezTo>
                <a:cubicBezTo>
                  <a:pt x="16290" y="2407"/>
                  <a:pt x="16308" y="1247"/>
                  <a:pt x="16322" y="87"/>
                </a:cubicBezTo>
                <a:cubicBezTo>
                  <a:pt x="16326" y="44"/>
                  <a:pt x="16285" y="1"/>
                  <a:pt x="16242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58" name="Google Shape;2758;p71"/>
          <p:cNvSpPr/>
          <p:nvPr/>
        </p:nvSpPr>
        <p:spPr>
          <a:xfrm>
            <a:off x="5202734" y="3602421"/>
            <a:ext cx="82460" cy="64065"/>
          </a:xfrm>
          <a:custGeom>
            <a:avLst/>
            <a:gdLst/>
            <a:ahLst/>
            <a:cxnLst/>
            <a:rect l="l" t="t" r="r" b="b"/>
            <a:pathLst>
              <a:path w="1439" h="1118" extrusionOk="0">
                <a:moveTo>
                  <a:pt x="810" y="122"/>
                </a:moveTo>
                <a:lnTo>
                  <a:pt x="810" y="122"/>
                </a:lnTo>
                <a:cubicBezTo>
                  <a:pt x="1276" y="143"/>
                  <a:pt x="1257" y="990"/>
                  <a:pt x="746" y="990"/>
                </a:cubicBezTo>
                <a:cubicBezTo>
                  <a:pt x="704" y="990"/>
                  <a:pt x="659" y="984"/>
                  <a:pt x="610" y="972"/>
                </a:cubicBezTo>
                <a:cubicBezTo>
                  <a:pt x="355" y="913"/>
                  <a:pt x="132" y="740"/>
                  <a:pt x="246" y="458"/>
                </a:cubicBezTo>
                <a:cubicBezTo>
                  <a:pt x="321" y="273"/>
                  <a:pt x="468" y="125"/>
                  <a:pt x="663" y="125"/>
                </a:cubicBezTo>
                <a:cubicBezTo>
                  <a:pt x="693" y="125"/>
                  <a:pt x="724" y="128"/>
                  <a:pt x="755" y="135"/>
                </a:cubicBezTo>
                <a:cubicBezTo>
                  <a:pt x="760" y="136"/>
                  <a:pt x="764" y="136"/>
                  <a:pt x="768" y="136"/>
                </a:cubicBezTo>
                <a:cubicBezTo>
                  <a:pt x="786" y="136"/>
                  <a:pt x="802" y="129"/>
                  <a:pt x="810" y="122"/>
                </a:cubicBezTo>
                <a:close/>
                <a:moveTo>
                  <a:pt x="788" y="1"/>
                </a:moveTo>
                <a:cubicBezTo>
                  <a:pt x="759" y="1"/>
                  <a:pt x="728" y="3"/>
                  <a:pt x="696" y="8"/>
                </a:cubicBezTo>
                <a:cubicBezTo>
                  <a:pt x="688" y="7"/>
                  <a:pt x="679" y="7"/>
                  <a:pt x="671" y="7"/>
                </a:cubicBezTo>
                <a:cubicBezTo>
                  <a:pt x="405" y="7"/>
                  <a:pt x="193" y="212"/>
                  <a:pt x="114" y="472"/>
                </a:cubicBezTo>
                <a:cubicBezTo>
                  <a:pt x="0" y="845"/>
                  <a:pt x="360" y="1072"/>
                  <a:pt x="692" y="1113"/>
                </a:cubicBezTo>
                <a:cubicBezTo>
                  <a:pt x="716" y="1116"/>
                  <a:pt x="739" y="1117"/>
                  <a:pt x="761" y="1117"/>
                </a:cubicBezTo>
                <a:cubicBezTo>
                  <a:pt x="1409" y="1117"/>
                  <a:pt x="1439" y="1"/>
                  <a:pt x="788" y="1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59" name="Google Shape;2759;p71"/>
          <p:cNvSpPr/>
          <p:nvPr/>
        </p:nvSpPr>
        <p:spPr>
          <a:xfrm>
            <a:off x="5311382" y="3602019"/>
            <a:ext cx="74609" cy="64811"/>
          </a:xfrm>
          <a:custGeom>
            <a:avLst/>
            <a:gdLst/>
            <a:ahLst/>
            <a:cxnLst/>
            <a:rect l="l" t="t" r="r" b="b"/>
            <a:pathLst>
              <a:path w="1302" h="1131" extrusionOk="0">
                <a:moveTo>
                  <a:pt x="686" y="118"/>
                </a:moveTo>
                <a:cubicBezTo>
                  <a:pt x="718" y="118"/>
                  <a:pt x="750" y="121"/>
                  <a:pt x="783" y="129"/>
                </a:cubicBezTo>
                <a:cubicBezTo>
                  <a:pt x="1060" y="188"/>
                  <a:pt x="1201" y="483"/>
                  <a:pt x="1051" y="729"/>
                </a:cubicBezTo>
                <a:cubicBezTo>
                  <a:pt x="960" y="884"/>
                  <a:pt x="762" y="1008"/>
                  <a:pt x="575" y="1008"/>
                </a:cubicBezTo>
                <a:cubicBezTo>
                  <a:pt x="537" y="1008"/>
                  <a:pt x="500" y="1003"/>
                  <a:pt x="465" y="993"/>
                </a:cubicBezTo>
                <a:cubicBezTo>
                  <a:pt x="233" y="920"/>
                  <a:pt x="110" y="579"/>
                  <a:pt x="224" y="370"/>
                </a:cubicBezTo>
                <a:cubicBezTo>
                  <a:pt x="233" y="356"/>
                  <a:pt x="233" y="342"/>
                  <a:pt x="233" y="333"/>
                </a:cubicBezTo>
                <a:cubicBezTo>
                  <a:pt x="355" y="214"/>
                  <a:pt x="514" y="118"/>
                  <a:pt x="686" y="118"/>
                </a:cubicBezTo>
                <a:close/>
                <a:moveTo>
                  <a:pt x="700" y="1"/>
                </a:moveTo>
                <a:cubicBezTo>
                  <a:pt x="481" y="1"/>
                  <a:pt x="265" y="122"/>
                  <a:pt x="110" y="283"/>
                </a:cubicBezTo>
                <a:cubicBezTo>
                  <a:pt x="87" y="306"/>
                  <a:pt x="87" y="333"/>
                  <a:pt x="101" y="356"/>
                </a:cubicBezTo>
                <a:cubicBezTo>
                  <a:pt x="1" y="602"/>
                  <a:pt x="110" y="943"/>
                  <a:pt x="342" y="1074"/>
                </a:cubicBezTo>
                <a:cubicBezTo>
                  <a:pt x="410" y="1113"/>
                  <a:pt x="486" y="1130"/>
                  <a:pt x="564" y="1130"/>
                </a:cubicBezTo>
                <a:cubicBezTo>
                  <a:pt x="778" y="1130"/>
                  <a:pt x="1007" y="1001"/>
                  <a:pt x="1124" y="838"/>
                </a:cubicBezTo>
                <a:cubicBezTo>
                  <a:pt x="1301" y="592"/>
                  <a:pt x="1260" y="238"/>
                  <a:pt x="988" y="79"/>
                </a:cubicBezTo>
                <a:cubicBezTo>
                  <a:pt x="894" y="24"/>
                  <a:pt x="797" y="1"/>
                  <a:pt x="700" y="1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60" name="Google Shape;2760;p71"/>
          <p:cNvSpPr/>
          <p:nvPr/>
        </p:nvSpPr>
        <p:spPr>
          <a:xfrm>
            <a:off x="5423183" y="3603625"/>
            <a:ext cx="79308" cy="67447"/>
          </a:xfrm>
          <a:custGeom>
            <a:avLst/>
            <a:gdLst/>
            <a:ahLst/>
            <a:cxnLst/>
            <a:rect l="l" t="t" r="r" b="b"/>
            <a:pathLst>
              <a:path w="1384" h="1177" extrusionOk="0">
                <a:moveTo>
                  <a:pt x="682" y="122"/>
                </a:moveTo>
                <a:cubicBezTo>
                  <a:pt x="737" y="122"/>
                  <a:pt x="793" y="130"/>
                  <a:pt x="847" y="146"/>
                </a:cubicBezTo>
                <a:cubicBezTo>
                  <a:pt x="851" y="151"/>
                  <a:pt x="851" y="151"/>
                  <a:pt x="856" y="155"/>
                </a:cubicBezTo>
                <a:cubicBezTo>
                  <a:pt x="1101" y="296"/>
                  <a:pt x="1238" y="496"/>
                  <a:pt x="1074" y="769"/>
                </a:cubicBezTo>
                <a:cubicBezTo>
                  <a:pt x="976" y="933"/>
                  <a:pt x="809" y="1057"/>
                  <a:pt x="629" y="1057"/>
                </a:cubicBezTo>
                <a:cubicBezTo>
                  <a:pt x="560" y="1057"/>
                  <a:pt x="489" y="1038"/>
                  <a:pt x="419" y="996"/>
                </a:cubicBezTo>
                <a:cubicBezTo>
                  <a:pt x="196" y="865"/>
                  <a:pt x="137" y="555"/>
                  <a:pt x="269" y="337"/>
                </a:cubicBezTo>
                <a:cubicBezTo>
                  <a:pt x="360" y="191"/>
                  <a:pt x="520" y="122"/>
                  <a:pt x="682" y="122"/>
                </a:cubicBezTo>
                <a:close/>
                <a:moveTo>
                  <a:pt x="683" y="1"/>
                </a:moveTo>
                <a:cubicBezTo>
                  <a:pt x="458" y="1"/>
                  <a:pt x="240" y="115"/>
                  <a:pt x="137" y="328"/>
                </a:cubicBezTo>
                <a:cubicBezTo>
                  <a:pt x="1" y="619"/>
                  <a:pt x="114" y="987"/>
                  <a:pt x="410" y="1124"/>
                </a:cubicBezTo>
                <a:cubicBezTo>
                  <a:pt x="486" y="1160"/>
                  <a:pt x="560" y="1176"/>
                  <a:pt x="633" y="1176"/>
                </a:cubicBezTo>
                <a:cubicBezTo>
                  <a:pt x="853" y="1176"/>
                  <a:pt x="1051" y="1027"/>
                  <a:pt x="1174" y="828"/>
                </a:cubicBezTo>
                <a:cubicBezTo>
                  <a:pt x="1383" y="501"/>
                  <a:pt x="1224" y="232"/>
                  <a:pt x="924" y="55"/>
                </a:cubicBezTo>
                <a:cubicBezTo>
                  <a:pt x="919" y="51"/>
                  <a:pt x="910" y="41"/>
                  <a:pt x="901" y="37"/>
                </a:cubicBezTo>
                <a:cubicBezTo>
                  <a:pt x="830" y="12"/>
                  <a:pt x="756" y="1"/>
                  <a:pt x="683" y="1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61" name="Google Shape;2761;p71"/>
          <p:cNvSpPr/>
          <p:nvPr/>
        </p:nvSpPr>
        <p:spPr>
          <a:xfrm>
            <a:off x="5531317" y="3611073"/>
            <a:ext cx="82231" cy="64008"/>
          </a:xfrm>
          <a:custGeom>
            <a:avLst/>
            <a:gdLst/>
            <a:ahLst/>
            <a:cxnLst/>
            <a:rect l="l" t="t" r="r" b="b"/>
            <a:pathLst>
              <a:path w="1435" h="1117" extrusionOk="0">
                <a:moveTo>
                  <a:pt x="810" y="121"/>
                </a:moveTo>
                <a:cubicBezTo>
                  <a:pt x="1278" y="146"/>
                  <a:pt x="1258" y="993"/>
                  <a:pt x="741" y="993"/>
                </a:cubicBezTo>
                <a:cubicBezTo>
                  <a:pt x="699" y="993"/>
                  <a:pt x="654" y="987"/>
                  <a:pt x="606" y="976"/>
                </a:cubicBezTo>
                <a:cubicBezTo>
                  <a:pt x="356" y="912"/>
                  <a:pt x="133" y="744"/>
                  <a:pt x="247" y="457"/>
                </a:cubicBezTo>
                <a:cubicBezTo>
                  <a:pt x="318" y="272"/>
                  <a:pt x="468" y="124"/>
                  <a:pt x="664" y="124"/>
                </a:cubicBezTo>
                <a:cubicBezTo>
                  <a:pt x="693" y="124"/>
                  <a:pt x="724" y="127"/>
                  <a:pt x="756" y="134"/>
                </a:cubicBezTo>
                <a:cubicBezTo>
                  <a:pt x="762" y="135"/>
                  <a:pt x="767" y="136"/>
                  <a:pt x="772" y="136"/>
                </a:cubicBezTo>
                <a:cubicBezTo>
                  <a:pt x="787" y="136"/>
                  <a:pt x="800" y="131"/>
                  <a:pt x="810" y="121"/>
                </a:cubicBezTo>
                <a:close/>
                <a:moveTo>
                  <a:pt x="781" y="0"/>
                </a:moveTo>
                <a:cubicBezTo>
                  <a:pt x="753" y="0"/>
                  <a:pt x="723" y="3"/>
                  <a:pt x="692" y="7"/>
                </a:cubicBezTo>
                <a:cubicBezTo>
                  <a:pt x="684" y="7"/>
                  <a:pt x="675" y="6"/>
                  <a:pt x="667" y="6"/>
                </a:cubicBezTo>
                <a:cubicBezTo>
                  <a:pt x="401" y="6"/>
                  <a:pt x="190" y="211"/>
                  <a:pt x="115" y="471"/>
                </a:cubicBezTo>
                <a:cubicBezTo>
                  <a:pt x="1" y="844"/>
                  <a:pt x="360" y="1071"/>
                  <a:pt x="692" y="1112"/>
                </a:cubicBezTo>
                <a:cubicBezTo>
                  <a:pt x="716" y="1115"/>
                  <a:pt x="739" y="1116"/>
                  <a:pt x="762" y="1116"/>
                </a:cubicBezTo>
                <a:cubicBezTo>
                  <a:pt x="1406" y="1116"/>
                  <a:pt x="1435" y="0"/>
                  <a:pt x="781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62" name="Google Shape;2762;p71"/>
          <p:cNvSpPr/>
          <p:nvPr/>
        </p:nvSpPr>
        <p:spPr>
          <a:xfrm>
            <a:off x="5648617" y="3610673"/>
            <a:ext cx="74323" cy="64868"/>
          </a:xfrm>
          <a:custGeom>
            <a:avLst/>
            <a:gdLst/>
            <a:ahLst/>
            <a:cxnLst/>
            <a:rect l="l" t="t" r="r" b="b"/>
            <a:pathLst>
              <a:path w="1297" h="1132" extrusionOk="0">
                <a:moveTo>
                  <a:pt x="681" y="117"/>
                </a:moveTo>
                <a:cubicBezTo>
                  <a:pt x="713" y="117"/>
                  <a:pt x="745" y="121"/>
                  <a:pt x="778" y="128"/>
                </a:cubicBezTo>
                <a:cubicBezTo>
                  <a:pt x="1055" y="187"/>
                  <a:pt x="1201" y="482"/>
                  <a:pt x="1051" y="732"/>
                </a:cubicBezTo>
                <a:cubicBezTo>
                  <a:pt x="956" y="884"/>
                  <a:pt x="760" y="1007"/>
                  <a:pt x="574" y="1007"/>
                </a:cubicBezTo>
                <a:cubicBezTo>
                  <a:pt x="537" y="1007"/>
                  <a:pt x="500" y="1002"/>
                  <a:pt x="464" y="992"/>
                </a:cubicBezTo>
                <a:cubicBezTo>
                  <a:pt x="232" y="923"/>
                  <a:pt x="105" y="578"/>
                  <a:pt x="223" y="369"/>
                </a:cubicBezTo>
                <a:cubicBezTo>
                  <a:pt x="228" y="355"/>
                  <a:pt x="228" y="346"/>
                  <a:pt x="228" y="332"/>
                </a:cubicBezTo>
                <a:cubicBezTo>
                  <a:pt x="351" y="213"/>
                  <a:pt x="509" y="117"/>
                  <a:pt x="681" y="117"/>
                </a:cubicBezTo>
                <a:close/>
                <a:moveTo>
                  <a:pt x="700" y="1"/>
                </a:moveTo>
                <a:cubicBezTo>
                  <a:pt x="480" y="1"/>
                  <a:pt x="264" y="125"/>
                  <a:pt x="105" y="287"/>
                </a:cubicBezTo>
                <a:cubicBezTo>
                  <a:pt x="82" y="310"/>
                  <a:pt x="82" y="337"/>
                  <a:pt x="96" y="355"/>
                </a:cubicBezTo>
                <a:cubicBezTo>
                  <a:pt x="0" y="601"/>
                  <a:pt x="105" y="942"/>
                  <a:pt x="337" y="1074"/>
                </a:cubicBezTo>
                <a:cubicBezTo>
                  <a:pt x="405" y="1114"/>
                  <a:pt x="482" y="1132"/>
                  <a:pt x="561" y="1132"/>
                </a:cubicBezTo>
                <a:cubicBezTo>
                  <a:pt x="775" y="1132"/>
                  <a:pt x="1003" y="1001"/>
                  <a:pt x="1119" y="842"/>
                </a:cubicBezTo>
                <a:cubicBezTo>
                  <a:pt x="1297" y="596"/>
                  <a:pt x="1256" y="237"/>
                  <a:pt x="983" y="78"/>
                </a:cubicBezTo>
                <a:cubicBezTo>
                  <a:pt x="891" y="24"/>
                  <a:pt x="795" y="1"/>
                  <a:pt x="700" y="1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63" name="Google Shape;2763;p71"/>
          <p:cNvSpPr/>
          <p:nvPr/>
        </p:nvSpPr>
        <p:spPr>
          <a:xfrm>
            <a:off x="5761966" y="3609355"/>
            <a:ext cx="79308" cy="67332"/>
          </a:xfrm>
          <a:custGeom>
            <a:avLst/>
            <a:gdLst/>
            <a:ahLst/>
            <a:cxnLst/>
            <a:rect l="l" t="t" r="r" b="b"/>
            <a:pathLst>
              <a:path w="1384" h="1175" extrusionOk="0">
                <a:moveTo>
                  <a:pt x="682" y="120"/>
                </a:moveTo>
                <a:cubicBezTo>
                  <a:pt x="738" y="120"/>
                  <a:pt x="796" y="128"/>
                  <a:pt x="851" y="146"/>
                </a:cubicBezTo>
                <a:cubicBezTo>
                  <a:pt x="851" y="146"/>
                  <a:pt x="856" y="151"/>
                  <a:pt x="860" y="155"/>
                </a:cubicBezTo>
                <a:cubicBezTo>
                  <a:pt x="1106" y="296"/>
                  <a:pt x="1238" y="496"/>
                  <a:pt x="1074" y="769"/>
                </a:cubicBezTo>
                <a:cubicBezTo>
                  <a:pt x="976" y="933"/>
                  <a:pt x="811" y="1057"/>
                  <a:pt x="631" y="1057"/>
                </a:cubicBezTo>
                <a:cubicBezTo>
                  <a:pt x="562" y="1057"/>
                  <a:pt x="490" y="1038"/>
                  <a:pt x="419" y="997"/>
                </a:cubicBezTo>
                <a:cubicBezTo>
                  <a:pt x="201" y="860"/>
                  <a:pt x="137" y="555"/>
                  <a:pt x="269" y="337"/>
                </a:cubicBezTo>
                <a:cubicBezTo>
                  <a:pt x="360" y="192"/>
                  <a:pt x="519" y="120"/>
                  <a:pt x="682" y="120"/>
                </a:cubicBezTo>
                <a:close/>
                <a:moveTo>
                  <a:pt x="686" y="1"/>
                </a:moveTo>
                <a:cubicBezTo>
                  <a:pt x="462" y="1"/>
                  <a:pt x="245" y="115"/>
                  <a:pt x="142" y="328"/>
                </a:cubicBezTo>
                <a:cubicBezTo>
                  <a:pt x="1" y="619"/>
                  <a:pt x="119" y="987"/>
                  <a:pt x="410" y="1124"/>
                </a:cubicBezTo>
                <a:cubicBezTo>
                  <a:pt x="485" y="1159"/>
                  <a:pt x="559" y="1174"/>
                  <a:pt x="632" y="1174"/>
                </a:cubicBezTo>
                <a:cubicBezTo>
                  <a:pt x="852" y="1174"/>
                  <a:pt x="1052" y="1027"/>
                  <a:pt x="1178" y="828"/>
                </a:cubicBezTo>
                <a:cubicBezTo>
                  <a:pt x="1383" y="501"/>
                  <a:pt x="1224" y="228"/>
                  <a:pt x="928" y="55"/>
                </a:cubicBezTo>
                <a:cubicBezTo>
                  <a:pt x="919" y="46"/>
                  <a:pt x="915" y="42"/>
                  <a:pt x="901" y="37"/>
                </a:cubicBezTo>
                <a:cubicBezTo>
                  <a:pt x="831" y="13"/>
                  <a:pt x="758" y="1"/>
                  <a:pt x="686" y="1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64" name="Google Shape;2764;p71"/>
          <p:cNvSpPr/>
          <p:nvPr/>
        </p:nvSpPr>
        <p:spPr>
          <a:xfrm>
            <a:off x="5868838" y="3604540"/>
            <a:ext cx="82231" cy="64008"/>
          </a:xfrm>
          <a:custGeom>
            <a:avLst/>
            <a:gdLst/>
            <a:ahLst/>
            <a:cxnLst/>
            <a:rect l="l" t="t" r="r" b="b"/>
            <a:pathLst>
              <a:path w="1435" h="1117" extrusionOk="0">
                <a:moveTo>
                  <a:pt x="810" y="121"/>
                </a:moveTo>
                <a:cubicBezTo>
                  <a:pt x="1277" y="146"/>
                  <a:pt x="1257" y="993"/>
                  <a:pt x="743" y="993"/>
                </a:cubicBezTo>
                <a:cubicBezTo>
                  <a:pt x="702" y="993"/>
                  <a:pt x="657" y="988"/>
                  <a:pt x="610" y="976"/>
                </a:cubicBezTo>
                <a:cubicBezTo>
                  <a:pt x="355" y="912"/>
                  <a:pt x="132" y="739"/>
                  <a:pt x="246" y="457"/>
                </a:cubicBezTo>
                <a:cubicBezTo>
                  <a:pt x="321" y="272"/>
                  <a:pt x="468" y="124"/>
                  <a:pt x="663" y="124"/>
                </a:cubicBezTo>
                <a:cubicBezTo>
                  <a:pt x="693" y="124"/>
                  <a:pt x="723" y="127"/>
                  <a:pt x="755" y="135"/>
                </a:cubicBezTo>
                <a:cubicBezTo>
                  <a:pt x="761" y="136"/>
                  <a:pt x="766" y="136"/>
                  <a:pt x="772" y="136"/>
                </a:cubicBezTo>
                <a:cubicBezTo>
                  <a:pt x="788" y="136"/>
                  <a:pt x="803" y="131"/>
                  <a:pt x="810" y="121"/>
                </a:cubicBezTo>
                <a:close/>
                <a:moveTo>
                  <a:pt x="785" y="1"/>
                </a:moveTo>
                <a:cubicBezTo>
                  <a:pt x="756" y="1"/>
                  <a:pt x="727" y="3"/>
                  <a:pt x="696" y="7"/>
                </a:cubicBezTo>
                <a:cubicBezTo>
                  <a:pt x="687" y="7"/>
                  <a:pt x="679" y="7"/>
                  <a:pt x="670" y="7"/>
                </a:cubicBezTo>
                <a:cubicBezTo>
                  <a:pt x="405" y="7"/>
                  <a:pt x="193" y="211"/>
                  <a:pt x="114" y="471"/>
                </a:cubicBezTo>
                <a:cubicBezTo>
                  <a:pt x="0" y="844"/>
                  <a:pt x="359" y="1071"/>
                  <a:pt x="691" y="1112"/>
                </a:cubicBezTo>
                <a:cubicBezTo>
                  <a:pt x="715" y="1115"/>
                  <a:pt x="739" y="1116"/>
                  <a:pt x="761" y="1116"/>
                </a:cubicBezTo>
                <a:cubicBezTo>
                  <a:pt x="1410" y="1116"/>
                  <a:pt x="1434" y="1"/>
                  <a:pt x="785" y="1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65" name="Google Shape;2765;p71"/>
          <p:cNvSpPr/>
          <p:nvPr/>
        </p:nvSpPr>
        <p:spPr>
          <a:xfrm>
            <a:off x="5968375" y="3591131"/>
            <a:ext cx="79251" cy="67389"/>
          </a:xfrm>
          <a:custGeom>
            <a:avLst/>
            <a:gdLst/>
            <a:ahLst/>
            <a:cxnLst/>
            <a:rect l="l" t="t" r="r" b="b"/>
            <a:pathLst>
              <a:path w="1383" h="1176" extrusionOk="0">
                <a:moveTo>
                  <a:pt x="683" y="121"/>
                </a:moveTo>
                <a:cubicBezTo>
                  <a:pt x="739" y="121"/>
                  <a:pt x="796" y="129"/>
                  <a:pt x="851" y="146"/>
                </a:cubicBezTo>
                <a:cubicBezTo>
                  <a:pt x="855" y="150"/>
                  <a:pt x="855" y="150"/>
                  <a:pt x="860" y="155"/>
                </a:cubicBezTo>
                <a:cubicBezTo>
                  <a:pt x="1105" y="296"/>
                  <a:pt x="1237" y="496"/>
                  <a:pt x="1074" y="769"/>
                </a:cubicBezTo>
                <a:cubicBezTo>
                  <a:pt x="975" y="933"/>
                  <a:pt x="811" y="1057"/>
                  <a:pt x="631" y="1057"/>
                </a:cubicBezTo>
                <a:cubicBezTo>
                  <a:pt x="561" y="1057"/>
                  <a:pt x="490" y="1038"/>
                  <a:pt x="419" y="996"/>
                </a:cubicBezTo>
                <a:cubicBezTo>
                  <a:pt x="200" y="864"/>
                  <a:pt x="137" y="555"/>
                  <a:pt x="273" y="337"/>
                </a:cubicBezTo>
                <a:cubicBezTo>
                  <a:pt x="361" y="191"/>
                  <a:pt x="520" y="121"/>
                  <a:pt x="683" y="121"/>
                </a:cubicBezTo>
                <a:close/>
                <a:moveTo>
                  <a:pt x="685" y="0"/>
                </a:moveTo>
                <a:cubicBezTo>
                  <a:pt x="462" y="0"/>
                  <a:pt x="244" y="115"/>
                  <a:pt x="141" y="328"/>
                </a:cubicBezTo>
                <a:cubicBezTo>
                  <a:pt x="0" y="619"/>
                  <a:pt x="119" y="987"/>
                  <a:pt x="410" y="1124"/>
                </a:cubicBezTo>
                <a:cubicBezTo>
                  <a:pt x="485" y="1160"/>
                  <a:pt x="560" y="1176"/>
                  <a:pt x="633" y="1176"/>
                </a:cubicBezTo>
                <a:cubicBezTo>
                  <a:pt x="853" y="1176"/>
                  <a:pt x="1052" y="1026"/>
                  <a:pt x="1178" y="828"/>
                </a:cubicBezTo>
                <a:cubicBezTo>
                  <a:pt x="1383" y="500"/>
                  <a:pt x="1224" y="232"/>
                  <a:pt x="928" y="55"/>
                </a:cubicBezTo>
                <a:cubicBezTo>
                  <a:pt x="924" y="50"/>
                  <a:pt x="914" y="41"/>
                  <a:pt x="901" y="37"/>
                </a:cubicBezTo>
                <a:cubicBezTo>
                  <a:pt x="831" y="12"/>
                  <a:pt x="758" y="0"/>
                  <a:pt x="685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66" name="Google Shape;2766;p71"/>
          <p:cNvSpPr/>
          <p:nvPr/>
        </p:nvSpPr>
        <p:spPr>
          <a:xfrm>
            <a:off x="5705922" y="3459276"/>
            <a:ext cx="472809" cy="332817"/>
          </a:xfrm>
          <a:custGeom>
            <a:avLst/>
            <a:gdLst/>
            <a:ahLst/>
            <a:cxnLst/>
            <a:rect l="l" t="t" r="r" b="b"/>
            <a:pathLst>
              <a:path w="8251" h="5808" extrusionOk="0">
                <a:moveTo>
                  <a:pt x="1206" y="0"/>
                </a:moveTo>
                <a:lnTo>
                  <a:pt x="1333" y="478"/>
                </a:lnTo>
                <a:lnTo>
                  <a:pt x="1211" y="482"/>
                </a:lnTo>
                <a:lnTo>
                  <a:pt x="865" y="500"/>
                </a:lnTo>
                <a:cubicBezTo>
                  <a:pt x="865" y="500"/>
                  <a:pt x="915" y="637"/>
                  <a:pt x="960" y="714"/>
                </a:cubicBezTo>
                <a:cubicBezTo>
                  <a:pt x="1010" y="787"/>
                  <a:pt x="924" y="860"/>
                  <a:pt x="883" y="901"/>
                </a:cubicBezTo>
                <a:cubicBezTo>
                  <a:pt x="842" y="942"/>
                  <a:pt x="597" y="1032"/>
                  <a:pt x="597" y="1032"/>
                </a:cubicBezTo>
                <a:cubicBezTo>
                  <a:pt x="597" y="1032"/>
                  <a:pt x="547" y="1101"/>
                  <a:pt x="547" y="1142"/>
                </a:cubicBezTo>
                <a:cubicBezTo>
                  <a:pt x="547" y="1178"/>
                  <a:pt x="679" y="1405"/>
                  <a:pt x="679" y="1405"/>
                </a:cubicBezTo>
                <a:lnTo>
                  <a:pt x="187" y="1428"/>
                </a:lnTo>
                <a:lnTo>
                  <a:pt x="269" y="1555"/>
                </a:lnTo>
                <a:lnTo>
                  <a:pt x="419" y="1851"/>
                </a:lnTo>
                <a:lnTo>
                  <a:pt x="1" y="1910"/>
                </a:lnTo>
                <a:cubicBezTo>
                  <a:pt x="1" y="1910"/>
                  <a:pt x="55" y="1978"/>
                  <a:pt x="110" y="2042"/>
                </a:cubicBezTo>
                <a:cubicBezTo>
                  <a:pt x="165" y="2106"/>
                  <a:pt x="760" y="2465"/>
                  <a:pt x="910" y="2547"/>
                </a:cubicBezTo>
                <a:cubicBezTo>
                  <a:pt x="1061" y="2629"/>
                  <a:pt x="1643" y="3033"/>
                  <a:pt x="1779" y="3102"/>
                </a:cubicBezTo>
                <a:cubicBezTo>
                  <a:pt x="1915" y="3165"/>
                  <a:pt x="3307" y="3911"/>
                  <a:pt x="3493" y="3993"/>
                </a:cubicBezTo>
                <a:cubicBezTo>
                  <a:pt x="3684" y="4070"/>
                  <a:pt x="5476" y="4957"/>
                  <a:pt x="6031" y="5234"/>
                </a:cubicBezTo>
                <a:cubicBezTo>
                  <a:pt x="6590" y="5507"/>
                  <a:pt x="7377" y="5807"/>
                  <a:pt x="7377" y="5807"/>
                </a:cubicBezTo>
                <a:cubicBezTo>
                  <a:pt x="7377" y="5807"/>
                  <a:pt x="7304" y="5639"/>
                  <a:pt x="7286" y="5576"/>
                </a:cubicBezTo>
                <a:cubicBezTo>
                  <a:pt x="7268" y="5507"/>
                  <a:pt x="7259" y="5234"/>
                  <a:pt x="7259" y="5234"/>
                </a:cubicBezTo>
                <a:lnTo>
                  <a:pt x="7605" y="5198"/>
                </a:lnTo>
                <a:lnTo>
                  <a:pt x="7477" y="4680"/>
                </a:lnTo>
                <a:lnTo>
                  <a:pt x="7868" y="4534"/>
                </a:lnTo>
                <a:lnTo>
                  <a:pt x="7786" y="4075"/>
                </a:lnTo>
                <a:lnTo>
                  <a:pt x="8250" y="3847"/>
                </a:lnTo>
                <a:lnTo>
                  <a:pt x="8182" y="3807"/>
                </a:lnTo>
                <a:cubicBezTo>
                  <a:pt x="8182" y="3807"/>
                  <a:pt x="7022" y="3188"/>
                  <a:pt x="6963" y="3138"/>
                </a:cubicBezTo>
                <a:cubicBezTo>
                  <a:pt x="6904" y="3088"/>
                  <a:pt x="4749" y="1947"/>
                  <a:pt x="4749" y="1947"/>
                </a:cubicBezTo>
                <a:cubicBezTo>
                  <a:pt x="4749" y="1947"/>
                  <a:pt x="3061" y="1032"/>
                  <a:pt x="2407" y="664"/>
                </a:cubicBezTo>
                <a:cubicBezTo>
                  <a:pt x="1752" y="291"/>
                  <a:pt x="1224" y="0"/>
                  <a:pt x="1206" y="0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67" name="Google Shape;2767;p71"/>
          <p:cNvSpPr/>
          <p:nvPr/>
        </p:nvSpPr>
        <p:spPr>
          <a:xfrm>
            <a:off x="5700191" y="3455607"/>
            <a:ext cx="483468" cy="341012"/>
          </a:xfrm>
          <a:custGeom>
            <a:avLst/>
            <a:gdLst/>
            <a:ahLst/>
            <a:cxnLst/>
            <a:rect l="l" t="t" r="r" b="b"/>
            <a:pathLst>
              <a:path w="8437" h="5951" extrusionOk="0">
                <a:moveTo>
                  <a:pt x="1402" y="160"/>
                </a:moveTo>
                <a:lnTo>
                  <a:pt x="1402" y="160"/>
                </a:lnTo>
                <a:cubicBezTo>
                  <a:pt x="1524" y="237"/>
                  <a:pt x="1652" y="310"/>
                  <a:pt x="1779" y="373"/>
                </a:cubicBezTo>
                <a:cubicBezTo>
                  <a:pt x="1779" y="373"/>
                  <a:pt x="1774" y="378"/>
                  <a:pt x="1774" y="383"/>
                </a:cubicBezTo>
                <a:cubicBezTo>
                  <a:pt x="3412" y="1292"/>
                  <a:pt x="5062" y="2179"/>
                  <a:pt x="6713" y="3070"/>
                </a:cubicBezTo>
                <a:cubicBezTo>
                  <a:pt x="7227" y="3352"/>
                  <a:pt x="7741" y="3629"/>
                  <a:pt x="8255" y="3907"/>
                </a:cubicBezTo>
                <a:cubicBezTo>
                  <a:pt x="8109" y="3975"/>
                  <a:pt x="7959" y="4043"/>
                  <a:pt x="7814" y="4112"/>
                </a:cubicBezTo>
                <a:cubicBezTo>
                  <a:pt x="7786" y="4125"/>
                  <a:pt x="7768" y="4152"/>
                  <a:pt x="7777" y="4184"/>
                </a:cubicBezTo>
                <a:cubicBezTo>
                  <a:pt x="7823" y="4316"/>
                  <a:pt x="7868" y="4448"/>
                  <a:pt x="7909" y="4580"/>
                </a:cubicBezTo>
                <a:cubicBezTo>
                  <a:pt x="7795" y="4616"/>
                  <a:pt x="7677" y="4657"/>
                  <a:pt x="7564" y="4694"/>
                </a:cubicBezTo>
                <a:cubicBezTo>
                  <a:pt x="7536" y="4703"/>
                  <a:pt x="7518" y="4735"/>
                  <a:pt x="7527" y="4762"/>
                </a:cubicBezTo>
                <a:cubicBezTo>
                  <a:pt x="7573" y="4921"/>
                  <a:pt x="7614" y="5085"/>
                  <a:pt x="7659" y="5248"/>
                </a:cubicBezTo>
                <a:cubicBezTo>
                  <a:pt x="7559" y="5267"/>
                  <a:pt x="7459" y="5280"/>
                  <a:pt x="7359" y="5298"/>
                </a:cubicBezTo>
                <a:cubicBezTo>
                  <a:pt x="7336" y="5303"/>
                  <a:pt x="7309" y="5326"/>
                  <a:pt x="7313" y="5358"/>
                </a:cubicBezTo>
                <a:cubicBezTo>
                  <a:pt x="7318" y="5517"/>
                  <a:pt x="7350" y="5671"/>
                  <a:pt x="7404" y="5817"/>
                </a:cubicBezTo>
                <a:cubicBezTo>
                  <a:pt x="7159" y="5744"/>
                  <a:pt x="6927" y="5626"/>
                  <a:pt x="6700" y="5517"/>
                </a:cubicBezTo>
                <a:cubicBezTo>
                  <a:pt x="6436" y="5389"/>
                  <a:pt x="6177" y="5267"/>
                  <a:pt x="5913" y="5139"/>
                </a:cubicBezTo>
                <a:cubicBezTo>
                  <a:pt x="5385" y="4885"/>
                  <a:pt x="4858" y="4625"/>
                  <a:pt x="4335" y="4366"/>
                </a:cubicBezTo>
                <a:cubicBezTo>
                  <a:pt x="3316" y="3857"/>
                  <a:pt x="2307" y="3334"/>
                  <a:pt x="1315" y="2770"/>
                </a:cubicBezTo>
                <a:cubicBezTo>
                  <a:pt x="1174" y="2684"/>
                  <a:pt x="1033" y="2597"/>
                  <a:pt x="897" y="2506"/>
                </a:cubicBezTo>
                <a:cubicBezTo>
                  <a:pt x="892" y="2506"/>
                  <a:pt x="888" y="2502"/>
                  <a:pt x="883" y="2502"/>
                </a:cubicBezTo>
                <a:cubicBezTo>
                  <a:pt x="860" y="2488"/>
                  <a:pt x="838" y="2474"/>
                  <a:pt x="815" y="2456"/>
                </a:cubicBezTo>
                <a:cubicBezTo>
                  <a:pt x="638" y="2343"/>
                  <a:pt x="456" y="2229"/>
                  <a:pt x="274" y="2120"/>
                </a:cubicBezTo>
                <a:cubicBezTo>
                  <a:pt x="237" y="2083"/>
                  <a:pt x="201" y="2047"/>
                  <a:pt x="165" y="2011"/>
                </a:cubicBezTo>
                <a:cubicBezTo>
                  <a:pt x="283" y="1988"/>
                  <a:pt x="406" y="1956"/>
                  <a:pt x="519" y="1915"/>
                </a:cubicBezTo>
                <a:cubicBezTo>
                  <a:pt x="551" y="1901"/>
                  <a:pt x="569" y="1860"/>
                  <a:pt x="551" y="1833"/>
                </a:cubicBezTo>
                <a:cubicBezTo>
                  <a:pt x="497" y="1738"/>
                  <a:pt x="437" y="1638"/>
                  <a:pt x="383" y="1542"/>
                </a:cubicBezTo>
                <a:cubicBezTo>
                  <a:pt x="515" y="1533"/>
                  <a:pt x="647" y="1519"/>
                  <a:pt x="779" y="1510"/>
                </a:cubicBezTo>
                <a:cubicBezTo>
                  <a:pt x="815" y="1506"/>
                  <a:pt x="842" y="1460"/>
                  <a:pt x="824" y="1428"/>
                </a:cubicBezTo>
                <a:cubicBezTo>
                  <a:pt x="792" y="1374"/>
                  <a:pt x="765" y="1324"/>
                  <a:pt x="733" y="1269"/>
                </a:cubicBezTo>
                <a:cubicBezTo>
                  <a:pt x="724" y="1251"/>
                  <a:pt x="710" y="1228"/>
                  <a:pt x="701" y="1210"/>
                </a:cubicBezTo>
                <a:cubicBezTo>
                  <a:pt x="683" y="1174"/>
                  <a:pt x="674" y="1174"/>
                  <a:pt x="697" y="1151"/>
                </a:cubicBezTo>
                <a:cubicBezTo>
                  <a:pt x="724" y="1119"/>
                  <a:pt x="801" y="1106"/>
                  <a:pt x="842" y="1087"/>
                </a:cubicBezTo>
                <a:cubicBezTo>
                  <a:pt x="888" y="1065"/>
                  <a:pt x="933" y="1051"/>
                  <a:pt x="979" y="1024"/>
                </a:cubicBezTo>
                <a:cubicBezTo>
                  <a:pt x="1151" y="928"/>
                  <a:pt x="1079" y="751"/>
                  <a:pt x="1024" y="601"/>
                </a:cubicBezTo>
                <a:cubicBezTo>
                  <a:pt x="1161" y="587"/>
                  <a:pt x="1301" y="583"/>
                  <a:pt x="1438" y="578"/>
                </a:cubicBezTo>
                <a:cubicBezTo>
                  <a:pt x="1470" y="578"/>
                  <a:pt x="1488" y="542"/>
                  <a:pt x="1483" y="514"/>
                </a:cubicBezTo>
                <a:cubicBezTo>
                  <a:pt x="1465" y="392"/>
                  <a:pt x="1438" y="273"/>
                  <a:pt x="1402" y="160"/>
                </a:cubicBezTo>
                <a:close/>
                <a:moveTo>
                  <a:pt x="1325" y="1"/>
                </a:moveTo>
                <a:cubicBezTo>
                  <a:pt x="1297" y="1"/>
                  <a:pt x="1267" y="34"/>
                  <a:pt x="1279" y="64"/>
                </a:cubicBezTo>
                <a:cubicBezTo>
                  <a:pt x="1324" y="201"/>
                  <a:pt x="1361" y="342"/>
                  <a:pt x="1383" y="483"/>
                </a:cubicBezTo>
                <a:cubicBezTo>
                  <a:pt x="1242" y="487"/>
                  <a:pt x="1101" y="492"/>
                  <a:pt x="956" y="505"/>
                </a:cubicBezTo>
                <a:cubicBezTo>
                  <a:pt x="929" y="510"/>
                  <a:pt x="906" y="542"/>
                  <a:pt x="915" y="573"/>
                </a:cubicBezTo>
                <a:cubicBezTo>
                  <a:pt x="929" y="628"/>
                  <a:pt x="947" y="687"/>
                  <a:pt x="965" y="746"/>
                </a:cubicBezTo>
                <a:cubicBezTo>
                  <a:pt x="988" y="819"/>
                  <a:pt x="1020" y="883"/>
                  <a:pt x="938" y="933"/>
                </a:cubicBezTo>
                <a:cubicBezTo>
                  <a:pt x="842" y="996"/>
                  <a:pt x="728" y="1010"/>
                  <a:pt x="633" y="1069"/>
                </a:cubicBezTo>
                <a:cubicBezTo>
                  <a:pt x="583" y="1096"/>
                  <a:pt x="565" y="1142"/>
                  <a:pt x="583" y="1201"/>
                </a:cubicBezTo>
                <a:cubicBezTo>
                  <a:pt x="601" y="1269"/>
                  <a:pt x="647" y="1342"/>
                  <a:pt x="692" y="1410"/>
                </a:cubicBezTo>
                <a:cubicBezTo>
                  <a:pt x="560" y="1419"/>
                  <a:pt x="428" y="1433"/>
                  <a:pt x="296" y="1442"/>
                </a:cubicBezTo>
                <a:cubicBezTo>
                  <a:pt x="260" y="1447"/>
                  <a:pt x="233" y="1492"/>
                  <a:pt x="251" y="1524"/>
                </a:cubicBezTo>
                <a:cubicBezTo>
                  <a:pt x="315" y="1629"/>
                  <a:pt x="374" y="1733"/>
                  <a:pt x="433" y="1833"/>
                </a:cubicBezTo>
                <a:cubicBezTo>
                  <a:pt x="310" y="1874"/>
                  <a:pt x="187" y="1901"/>
                  <a:pt x="65" y="1920"/>
                </a:cubicBezTo>
                <a:cubicBezTo>
                  <a:pt x="19" y="1924"/>
                  <a:pt x="1" y="1979"/>
                  <a:pt x="28" y="2011"/>
                </a:cubicBezTo>
                <a:cubicBezTo>
                  <a:pt x="60" y="2051"/>
                  <a:pt x="92" y="2088"/>
                  <a:pt x="124" y="2120"/>
                </a:cubicBezTo>
                <a:cubicBezTo>
                  <a:pt x="178" y="2147"/>
                  <a:pt x="224" y="2179"/>
                  <a:pt x="265" y="2220"/>
                </a:cubicBezTo>
                <a:cubicBezTo>
                  <a:pt x="274" y="2220"/>
                  <a:pt x="283" y="2224"/>
                  <a:pt x="292" y="2229"/>
                </a:cubicBezTo>
                <a:cubicBezTo>
                  <a:pt x="301" y="2229"/>
                  <a:pt x="306" y="2233"/>
                  <a:pt x="315" y="2238"/>
                </a:cubicBezTo>
                <a:cubicBezTo>
                  <a:pt x="315" y="2238"/>
                  <a:pt x="315" y="2242"/>
                  <a:pt x="315" y="2242"/>
                </a:cubicBezTo>
                <a:cubicBezTo>
                  <a:pt x="428" y="2306"/>
                  <a:pt x="537" y="2379"/>
                  <a:pt x="642" y="2456"/>
                </a:cubicBezTo>
                <a:cubicBezTo>
                  <a:pt x="660" y="2470"/>
                  <a:pt x="683" y="2483"/>
                  <a:pt x="701" y="2502"/>
                </a:cubicBezTo>
                <a:cubicBezTo>
                  <a:pt x="724" y="2515"/>
                  <a:pt x="742" y="2534"/>
                  <a:pt x="760" y="2547"/>
                </a:cubicBezTo>
                <a:cubicBezTo>
                  <a:pt x="788" y="2565"/>
                  <a:pt x="815" y="2584"/>
                  <a:pt x="838" y="2597"/>
                </a:cubicBezTo>
                <a:cubicBezTo>
                  <a:pt x="901" y="2638"/>
                  <a:pt x="960" y="2684"/>
                  <a:pt x="1020" y="2725"/>
                </a:cubicBezTo>
                <a:cubicBezTo>
                  <a:pt x="2548" y="3607"/>
                  <a:pt x="4126" y="4393"/>
                  <a:pt x="5713" y="5157"/>
                </a:cubicBezTo>
                <a:cubicBezTo>
                  <a:pt x="6008" y="5303"/>
                  <a:pt x="6304" y="5444"/>
                  <a:pt x="6599" y="5585"/>
                </a:cubicBezTo>
                <a:cubicBezTo>
                  <a:pt x="6886" y="5726"/>
                  <a:pt x="7172" y="5876"/>
                  <a:pt x="7482" y="5949"/>
                </a:cubicBezTo>
                <a:cubicBezTo>
                  <a:pt x="7487" y="5950"/>
                  <a:pt x="7491" y="5951"/>
                  <a:pt x="7496" y="5951"/>
                </a:cubicBezTo>
                <a:cubicBezTo>
                  <a:pt x="7532" y="5951"/>
                  <a:pt x="7553" y="5903"/>
                  <a:pt x="7536" y="5867"/>
                </a:cubicBezTo>
                <a:cubicBezTo>
                  <a:pt x="7468" y="5721"/>
                  <a:pt x="7427" y="5562"/>
                  <a:pt x="7413" y="5394"/>
                </a:cubicBezTo>
                <a:cubicBezTo>
                  <a:pt x="7518" y="5376"/>
                  <a:pt x="7618" y="5362"/>
                  <a:pt x="7723" y="5344"/>
                </a:cubicBezTo>
                <a:cubicBezTo>
                  <a:pt x="7755" y="5339"/>
                  <a:pt x="7777" y="5308"/>
                  <a:pt x="7768" y="5271"/>
                </a:cubicBezTo>
                <a:lnTo>
                  <a:pt x="7636" y="4775"/>
                </a:lnTo>
                <a:cubicBezTo>
                  <a:pt x="7755" y="4739"/>
                  <a:pt x="7873" y="4703"/>
                  <a:pt x="7991" y="4662"/>
                </a:cubicBezTo>
                <a:cubicBezTo>
                  <a:pt x="8014" y="4657"/>
                  <a:pt x="8032" y="4621"/>
                  <a:pt x="8023" y="4594"/>
                </a:cubicBezTo>
                <a:lnTo>
                  <a:pt x="7891" y="4189"/>
                </a:lnTo>
                <a:cubicBezTo>
                  <a:pt x="8055" y="4112"/>
                  <a:pt x="8218" y="4034"/>
                  <a:pt x="8387" y="3957"/>
                </a:cubicBezTo>
                <a:cubicBezTo>
                  <a:pt x="8423" y="3939"/>
                  <a:pt x="8437" y="3880"/>
                  <a:pt x="8396" y="3861"/>
                </a:cubicBezTo>
                <a:cubicBezTo>
                  <a:pt x="6472" y="2820"/>
                  <a:pt x="4548" y="1779"/>
                  <a:pt x="2616" y="751"/>
                </a:cubicBezTo>
                <a:cubicBezTo>
                  <a:pt x="2384" y="624"/>
                  <a:pt x="2152" y="501"/>
                  <a:pt x="1915" y="378"/>
                </a:cubicBezTo>
                <a:cubicBezTo>
                  <a:pt x="1915" y="378"/>
                  <a:pt x="1911" y="373"/>
                  <a:pt x="1911" y="369"/>
                </a:cubicBezTo>
                <a:cubicBezTo>
                  <a:pt x="1724" y="242"/>
                  <a:pt x="1529" y="132"/>
                  <a:pt x="1342" y="5"/>
                </a:cubicBezTo>
                <a:cubicBezTo>
                  <a:pt x="1337" y="2"/>
                  <a:pt x="1331" y="1"/>
                  <a:pt x="1325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68" name="Google Shape;2768;p71"/>
          <p:cNvSpPr/>
          <p:nvPr/>
        </p:nvSpPr>
        <p:spPr>
          <a:xfrm>
            <a:off x="5699962" y="3454805"/>
            <a:ext cx="483697" cy="342731"/>
          </a:xfrm>
          <a:custGeom>
            <a:avLst/>
            <a:gdLst/>
            <a:ahLst/>
            <a:cxnLst/>
            <a:rect l="l" t="t" r="r" b="b"/>
            <a:pathLst>
              <a:path w="8441" h="5981" extrusionOk="0">
                <a:moveTo>
                  <a:pt x="1433" y="206"/>
                </a:moveTo>
                <a:lnTo>
                  <a:pt x="1433" y="206"/>
                </a:lnTo>
                <a:cubicBezTo>
                  <a:pt x="1560" y="283"/>
                  <a:pt x="1665" y="342"/>
                  <a:pt x="1765" y="392"/>
                </a:cubicBezTo>
                <a:lnTo>
                  <a:pt x="1756" y="401"/>
                </a:lnTo>
                <a:lnTo>
                  <a:pt x="1769" y="410"/>
                </a:lnTo>
                <a:cubicBezTo>
                  <a:pt x="3052" y="1120"/>
                  <a:pt x="4361" y="1829"/>
                  <a:pt x="5626" y="2511"/>
                </a:cubicBezTo>
                <a:cubicBezTo>
                  <a:pt x="5990" y="2707"/>
                  <a:pt x="6349" y="2902"/>
                  <a:pt x="6708" y="3098"/>
                </a:cubicBezTo>
                <a:cubicBezTo>
                  <a:pt x="7217" y="3371"/>
                  <a:pt x="7722" y="3648"/>
                  <a:pt x="8227" y="3921"/>
                </a:cubicBezTo>
                <a:lnTo>
                  <a:pt x="7809" y="4116"/>
                </a:lnTo>
                <a:cubicBezTo>
                  <a:pt x="7781" y="4130"/>
                  <a:pt x="7754" y="4162"/>
                  <a:pt x="7768" y="4198"/>
                </a:cubicBezTo>
                <a:lnTo>
                  <a:pt x="7895" y="4585"/>
                </a:lnTo>
                <a:lnTo>
                  <a:pt x="7563" y="4694"/>
                </a:lnTo>
                <a:cubicBezTo>
                  <a:pt x="7531" y="4703"/>
                  <a:pt x="7508" y="4744"/>
                  <a:pt x="7518" y="4776"/>
                </a:cubicBezTo>
                <a:lnTo>
                  <a:pt x="7645" y="5249"/>
                </a:lnTo>
                <a:lnTo>
                  <a:pt x="7363" y="5299"/>
                </a:lnTo>
                <a:cubicBezTo>
                  <a:pt x="7331" y="5303"/>
                  <a:pt x="7299" y="5331"/>
                  <a:pt x="7299" y="5367"/>
                </a:cubicBezTo>
                <a:cubicBezTo>
                  <a:pt x="7308" y="5522"/>
                  <a:pt x="7336" y="5667"/>
                  <a:pt x="7386" y="5808"/>
                </a:cubicBezTo>
                <a:cubicBezTo>
                  <a:pt x="7176" y="5744"/>
                  <a:pt x="6976" y="5644"/>
                  <a:pt x="6781" y="5553"/>
                </a:cubicBezTo>
                <a:lnTo>
                  <a:pt x="6708" y="5517"/>
                </a:lnTo>
                <a:cubicBezTo>
                  <a:pt x="6449" y="5390"/>
                  <a:pt x="6185" y="5267"/>
                  <a:pt x="5921" y="5140"/>
                </a:cubicBezTo>
                <a:cubicBezTo>
                  <a:pt x="5285" y="4830"/>
                  <a:pt x="4798" y="4594"/>
                  <a:pt x="4343" y="4367"/>
                </a:cubicBezTo>
                <a:cubicBezTo>
                  <a:pt x="3170" y="3780"/>
                  <a:pt x="2210" y="3275"/>
                  <a:pt x="1324" y="2770"/>
                </a:cubicBezTo>
                <a:cubicBezTo>
                  <a:pt x="1237" y="2716"/>
                  <a:pt x="1151" y="2661"/>
                  <a:pt x="1064" y="2607"/>
                </a:cubicBezTo>
                <a:cubicBezTo>
                  <a:pt x="1010" y="2575"/>
                  <a:pt x="960" y="2543"/>
                  <a:pt x="905" y="2511"/>
                </a:cubicBezTo>
                <a:cubicBezTo>
                  <a:pt x="905" y="2507"/>
                  <a:pt x="901" y="2502"/>
                  <a:pt x="896" y="2502"/>
                </a:cubicBezTo>
                <a:cubicBezTo>
                  <a:pt x="873" y="2488"/>
                  <a:pt x="851" y="2475"/>
                  <a:pt x="828" y="2461"/>
                </a:cubicBezTo>
                <a:cubicBezTo>
                  <a:pt x="655" y="2347"/>
                  <a:pt x="473" y="2229"/>
                  <a:pt x="287" y="2125"/>
                </a:cubicBezTo>
                <a:cubicBezTo>
                  <a:pt x="255" y="2093"/>
                  <a:pt x="223" y="2061"/>
                  <a:pt x="196" y="2034"/>
                </a:cubicBezTo>
                <a:cubicBezTo>
                  <a:pt x="310" y="2011"/>
                  <a:pt x="423" y="1979"/>
                  <a:pt x="528" y="1943"/>
                </a:cubicBezTo>
                <a:cubicBezTo>
                  <a:pt x="546" y="1934"/>
                  <a:pt x="564" y="1920"/>
                  <a:pt x="569" y="1902"/>
                </a:cubicBezTo>
                <a:cubicBezTo>
                  <a:pt x="578" y="1879"/>
                  <a:pt x="578" y="1856"/>
                  <a:pt x="569" y="1843"/>
                </a:cubicBezTo>
                <a:lnTo>
                  <a:pt x="410" y="1570"/>
                </a:lnTo>
                <a:lnTo>
                  <a:pt x="783" y="1538"/>
                </a:lnTo>
                <a:cubicBezTo>
                  <a:pt x="805" y="1538"/>
                  <a:pt x="823" y="1524"/>
                  <a:pt x="837" y="1502"/>
                </a:cubicBezTo>
                <a:cubicBezTo>
                  <a:pt x="846" y="1479"/>
                  <a:pt x="851" y="1456"/>
                  <a:pt x="837" y="1433"/>
                </a:cubicBezTo>
                <a:lnTo>
                  <a:pt x="751" y="1279"/>
                </a:lnTo>
                <a:cubicBezTo>
                  <a:pt x="746" y="1270"/>
                  <a:pt x="742" y="1265"/>
                  <a:pt x="737" y="1256"/>
                </a:cubicBezTo>
                <a:cubicBezTo>
                  <a:pt x="728" y="1242"/>
                  <a:pt x="723" y="1229"/>
                  <a:pt x="714" y="1215"/>
                </a:cubicBezTo>
                <a:cubicBezTo>
                  <a:pt x="710" y="1211"/>
                  <a:pt x="710" y="1201"/>
                  <a:pt x="705" y="1197"/>
                </a:cubicBezTo>
                <a:cubicBezTo>
                  <a:pt x="696" y="1183"/>
                  <a:pt x="696" y="1183"/>
                  <a:pt x="710" y="1174"/>
                </a:cubicBezTo>
                <a:cubicBezTo>
                  <a:pt x="723" y="1151"/>
                  <a:pt x="769" y="1142"/>
                  <a:pt x="805" y="1129"/>
                </a:cubicBezTo>
                <a:cubicBezTo>
                  <a:pt x="819" y="1124"/>
                  <a:pt x="837" y="1120"/>
                  <a:pt x="851" y="1115"/>
                </a:cubicBezTo>
                <a:cubicBezTo>
                  <a:pt x="860" y="1106"/>
                  <a:pt x="873" y="1101"/>
                  <a:pt x="887" y="1097"/>
                </a:cubicBezTo>
                <a:cubicBezTo>
                  <a:pt x="923" y="1083"/>
                  <a:pt x="955" y="1070"/>
                  <a:pt x="992" y="1051"/>
                </a:cubicBezTo>
                <a:cubicBezTo>
                  <a:pt x="1165" y="951"/>
                  <a:pt x="1101" y="774"/>
                  <a:pt x="1046" y="628"/>
                </a:cubicBezTo>
                <a:cubicBezTo>
                  <a:pt x="1183" y="615"/>
                  <a:pt x="1315" y="610"/>
                  <a:pt x="1442" y="606"/>
                </a:cubicBezTo>
                <a:cubicBezTo>
                  <a:pt x="1460" y="606"/>
                  <a:pt x="1474" y="601"/>
                  <a:pt x="1483" y="587"/>
                </a:cubicBezTo>
                <a:cubicBezTo>
                  <a:pt x="1496" y="569"/>
                  <a:pt x="1506" y="547"/>
                  <a:pt x="1501" y="528"/>
                </a:cubicBezTo>
                <a:cubicBezTo>
                  <a:pt x="1483" y="415"/>
                  <a:pt x="1460" y="310"/>
                  <a:pt x="1433" y="206"/>
                </a:cubicBezTo>
                <a:close/>
                <a:moveTo>
                  <a:pt x="1378" y="137"/>
                </a:moveTo>
                <a:lnTo>
                  <a:pt x="1392" y="174"/>
                </a:lnTo>
                <a:cubicBezTo>
                  <a:pt x="1424" y="287"/>
                  <a:pt x="1451" y="406"/>
                  <a:pt x="1469" y="528"/>
                </a:cubicBezTo>
                <a:cubicBezTo>
                  <a:pt x="1469" y="542"/>
                  <a:pt x="1469" y="556"/>
                  <a:pt x="1460" y="565"/>
                </a:cubicBezTo>
                <a:cubicBezTo>
                  <a:pt x="1456" y="574"/>
                  <a:pt x="1446" y="578"/>
                  <a:pt x="1442" y="578"/>
                </a:cubicBezTo>
                <a:cubicBezTo>
                  <a:pt x="1305" y="578"/>
                  <a:pt x="1165" y="587"/>
                  <a:pt x="1024" y="597"/>
                </a:cubicBezTo>
                <a:lnTo>
                  <a:pt x="1005" y="601"/>
                </a:lnTo>
                <a:lnTo>
                  <a:pt x="1019" y="638"/>
                </a:lnTo>
                <a:cubicBezTo>
                  <a:pt x="1074" y="783"/>
                  <a:pt x="1128" y="938"/>
                  <a:pt x="974" y="1024"/>
                </a:cubicBezTo>
                <a:cubicBezTo>
                  <a:pt x="942" y="1042"/>
                  <a:pt x="905" y="1056"/>
                  <a:pt x="873" y="1070"/>
                </a:cubicBezTo>
                <a:cubicBezTo>
                  <a:pt x="860" y="1074"/>
                  <a:pt x="846" y="1079"/>
                  <a:pt x="837" y="1083"/>
                </a:cubicBezTo>
                <a:cubicBezTo>
                  <a:pt x="823" y="1092"/>
                  <a:pt x="810" y="1092"/>
                  <a:pt x="792" y="1101"/>
                </a:cubicBezTo>
                <a:cubicBezTo>
                  <a:pt x="751" y="1115"/>
                  <a:pt x="705" y="1129"/>
                  <a:pt x="687" y="1151"/>
                </a:cubicBezTo>
                <a:cubicBezTo>
                  <a:pt x="664" y="1174"/>
                  <a:pt x="669" y="1188"/>
                  <a:pt x="678" y="1211"/>
                </a:cubicBezTo>
                <a:cubicBezTo>
                  <a:pt x="682" y="1215"/>
                  <a:pt x="682" y="1220"/>
                  <a:pt x="687" y="1224"/>
                </a:cubicBezTo>
                <a:cubicBezTo>
                  <a:pt x="696" y="1242"/>
                  <a:pt x="705" y="1256"/>
                  <a:pt x="710" y="1270"/>
                </a:cubicBezTo>
                <a:lnTo>
                  <a:pt x="723" y="1288"/>
                </a:lnTo>
                <a:lnTo>
                  <a:pt x="810" y="1447"/>
                </a:lnTo>
                <a:cubicBezTo>
                  <a:pt x="819" y="1456"/>
                  <a:pt x="814" y="1474"/>
                  <a:pt x="810" y="1483"/>
                </a:cubicBezTo>
                <a:cubicBezTo>
                  <a:pt x="805" y="1497"/>
                  <a:pt x="792" y="1506"/>
                  <a:pt x="778" y="1506"/>
                </a:cubicBezTo>
                <a:lnTo>
                  <a:pt x="360" y="1542"/>
                </a:lnTo>
                <a:lnTo>
                  <a:pt x="541" y="1856"/>
                </a:lnTo>
                <a:cubicBezTo>
                  <a:pt x="546" y="1865"/>
                  <a:pt x="546" y="1879"/>
                  <a:pt x="541" y="1888"/>
                </a:cubicBezTo>
                <a:cubicBezTo>
                  <a:pt x="537" y="1902"/>
                  <a:pt x="528" y="1911"/>
                  <a:pt x="519" y="1915"/>
                </a:cubicBezTo>
                <a:cubicBezTo>
                  <a:pt x="405" y="1956"/>
                  <a:pt x="282" y="1988"/>
                  <a:pt x="164" y="2006"/>
                </a:cubicBezTo>
                <a:lnTo>
                  <a:pt x="137" y="2011"/>
                </a:lnTo>
                <a:lnTo>
                  <a:pt x="155" y="2034"/>
                </a:lnTo>
                <a:cubicBezTo>
                  <a:pt x="191" y="2070"/>
                  <a:pt x="228" y="2106"/>
                  <a:pt x="269" y="2143"/>
                </a:cubicBezTo>
                <a:cubicBezTo>
                  <a:pt x="455" y="2256"/>
                  <a:pt x="637" y="2370"/>
                  <a:pt x="810" y="2484"/>
                </a:cubicBezTo>
                <a:cubicBezTo>
                  <a:pt x="833" y="2497"/>
                  <a:pt x="855" y="2511"/>
                  <a:pt x="883" y="2529"/>
                </a:cubicBezTo>
                <a:cubicBezTo>
                  <a:pt x="883" y="2529"/>
                  <a:pt x="887" y="2529"/>
                  <a:pt x="892" y="2534"/>
                </a:cubicBezTo>
                <a:cubicBezTo>
                  <a:pt x="942" y="2566"/>
                  <a:pt x="996" y="2598"/>
                  <a:pt x="1046" y="2634"/>
                </a:cubicBezTo>
                <a:cubicBezTo>
                  <a:pt x="1133" y="2684"/>
                  <a:pt x="1224" y="2743"/>
                  <a:pt x="1310" y="2798"/>
                </a:cubicBezTo>
                <a:cubicBezTo>
                  <a:pt x="2197" y="3302"/>
                  <a:pt x="3156" y="3807"/>
                  <a:pt x="4330" y="4394"/>
                </a:cubicBezTo>
                <a:cubicBezTo>
                  <a:pt x="4789" y="4621"/>
                  <a:pt x="5276" y="4858"/>
                  <a:pt x="5912" y="5167"/>
                </a:cubicBezTo>
                <a:cubicBezTo>
                  <a:pt x="6171" y="5290"/>
                  <a:pt x="6435" y="5417"/>
                  <a:pt x="6694" y="5544"/>
                </a:cubicBezTo>
                <a:lnTo>
                  <a:pt x="6767" y="5576"/>
                </a:lnTo>
                <a:cubicBezTo>
                  <a:pt x="6972" y="5676"/>
                  <a:pt x="7186" y="5781"/>
                  <a:pt x="7404" y="5845"/>
                </a:cubicBezTo>
                <a:lnTo>
                  <a:pt x="7436" y="5854"/>
                </a:lnTo>
                <a:lnTo>
                  <a:pt x="7422" y="5822"/>
                </a:lnTo>
                <a:cubicBezTo>
                  <a:pt x="7363" y="5681"/>
                  <a:pt x="7331" y="5526"/>
                  <a:pt x="7327" y="5367"/>
                </a:cubicBezTo>
                <a:cubicBezTo>
                  <a:pt x="7327" y="5340"/>
                  <a:pt x="7345" y="5326"/>
                  <a:pt x="7363" y="5322"/>
                </a:cubicBezTo>
                <a:lnTo>
                  <a:pt x="7677" y="5272"/>
                </a:lnTo>
                <a:lnTo>
                  <a:pt x="7540" y="4767"/>
                </a:lnTo>
                <a:cubicBezTo>
                  <a:pt x="7536" y="4749"/>
                  <a:pt x="7549" y="4721"/>
                  <a:pt x="7568" y="4717"/>
                </a:cubicBezTo>
                <a:lnTo>
                  <a:pt x="7931" y="4598"/>
                </a:lnTo>
                <a:lnTo>
                  <a:pt x="7790" y="4189"/>
                </a:lnTo>
                <a:cubicBezTo>
                  <a:pt x="7786" y="4171"/>
                  <a:pt x="7799" y="4148"/>
                  <a:pt x="7818" y="4139"/>
                </a:cubicBezTo>
                <a:lnTo>
                  <a:pt x="8286" y="3921"/>
                </a:lnTo>
                <a:lnTo>
                  <a:pt x="8263" y="3907"/>
                </a:lnTo>
                <a:cubicBezTo>
                  <a:pt x="7749" y="3630"/>
                  <a:pt x="7236" y="3348"/>
                  <a:pt x="6722" y="3070"/>
                </a:cubicBezTo>
                <a:cubicBezTo>
                  <a:pt x="6358" y="2875"/>
                  <a:pt x="5999" y="2679"/>
                  <a:pt x="5639" y="2484"/>
                </a:cubicBezTo>
                <a:cubicBezTo>
                  <a:pt x="4375" y="1802"/>
                  <a:pt x="3070" y="1097"/>
                  <a:pt x="1792" y="387"/>
                </a:cubicBezTo>
                <a:lnTo>
                  <a:pt x="1801" y="378"/>
                </a:lnTo>
                <a:lnTo>
                  <a:pt x="1788" y="369"/>
                </a:lnTo>
                <a:cubicBezTo>
                  <a:pt x="1674" y="315"/>
                  <a:pt x="1560" y="251"/>
                  <a:pt x="1410" y="160"/>
                </a:cubicBezTo>
                <a:lnTo>
                  <a:pt x="1378" y="137"/>
                </a:lnTo>
                <a:close/>
                <a:moveTo>
                  <a:pt x="1331" y="27"/>
                </a:moveTo>
                <a:cubicBezTo>
                  <a:pt x="1333" y="27"/>
                  <a:pt x="1335" y="27"/>
                  <a:pt x="1337" y="28"/>
                </a:cubicBezTo>
                <a:cubicBezTo>
                  <a:pt x="1419" y="87"/>
                  <a:pt x="1506" y="137"/>
                  <a:pt x="1587" y="192"/>
                </a:cubicBezTo>
                <a:cubicBezTo>
                  <a:pt x="1692" y="256"/>
                  <a:pt x="1801" y="324"/>
                  <a:pt x="1906" y="397"/>
                </a:cubicBezTo>
                <a:cubicBezTo>
                  <a:pt x="1906" y="397"/>
                  <a:pt x="1906" y="397"/>
                  <a:pt x="1906" y="401"/>
                </a:cubicBezTo>
                <a:lnTo>
                  <a:pt x="1915" y="406"/>
                </a:lnTo>
                <a:cubicBezTo>
                  <a:pt x="2147" y="528"/>
                  <a:pt x="2379" y="651"/>
                  <a:pt x="2611" y="774"/>
                </a:cubicBezTo>
                <a:cubicBezTo>
                  <a:pt x="4612" y="1843"/>
                  <a:pt x="6572" y="2902"/>
                  <a:pt x="8395" y="3885"/>
                </a:cubicBezTo>
                <a:cubicBezTo>
                  <a:pt x="8409" y="3894"/>
                  <a:pt x="8409" y="3907"/>
                  <a:pt x="8409" y="3916"/>
                </a:cubicBezTo>
                <a:cubicBezTo>
                  <a:pt x="8409" y="3935"/>
                  <a:pt x="8400" y="3953"/>
                  <a:pt x="8382" y="3957"/>
                </a:cubicBezTo>
                <a:lnTo>
                  <a:pt x="7872" y="4198"/>
                </a:lnTo>
                <a:lnTo>
                  <a:pt x="8013" y="4612"/>
                </a:lnTo>
                <a:cubicBezTo>
                  <a:pt x="8018" y="4621"/>
                  <a:pt x="8013" y="4630"/>
                  <a:pt x="8009" y="4644"/>
                </a:cubicBezTo>
                <a:cubicBezTo>
                  <a:pt x="8004" y="4653"/>
                  <a:pt x="7995" y="4662"/>
                  <a:pt x="7986" y="4662"/>
                </a:cubicBezTo>
                <a:lnTo>
                  <a:pt x="7622" y="4780"/>
                </a:lnTo>
                <a:lnTo>
                  <a:pt x="7759" y="5290"/>
                </a:lnTo>
                <a:cubicBezTo>
                  <a:pt x="7763" y="5303"/>
                  <a:pt x="7759" y="5317"/>
                  <a:pt x="7754" y="5322"/>
                </a:cubicBezTo>
                <a:cubicBezTo>
                  <a:pt x="7749" y="5331"/>
                  <a:pt x="7736" y="5340"/>
                  <a:pt x="7722" y="5344"/>
                </a:cubicBezTo>
                <a:lnTo>
                  <a:pt x="7399" y="5394"/>
                </a:lnTo>
                <a:lnTo>
                  <a:pt x="7404" y="5408"/>
                </a:lnTo>
                <a:cubicBezTo>
                  <a:pt x="7417" y="5581"/>
                  <a:pt x="7458" y="5740"/>
                  <a:pt x="7527" y="5885"/>
                </a:cubicBezTo>
                <a:cubicBezTo>
                  <a:pt x="7536" y="5904"/>
                  <a:pt x="7531" y="5922"/>
                  <a:pt x="7522" y="5935"/>
                </a:cubicBezTo>
                <a:cubicBezTo>
                  <a:pt x="7518" y="5943"/>
                  <a:pt x="7512" y="5950"/>
                  <a:pt x="7499" y="5950"/>
                </a:cubicBezTo>
                <a:cubicBezTo>
                  <a:pt x="7497" y="5950"/>
                  <a:pt x="7494" y="5950"/>
                  <a:pt x="7490" y="5949"/>
                </a:cubicBezTo>
                <a:cubicBezTo>
                  <a:pt x="7217" y="5881"/>
                  <a:pt x="6958" y="5758"/>
                  <a:pt x="6708" y="5635"/>
                </a:cubicBezTo>
                <a:cubicBezTo>
                  <a:pt x="6676" y="5622"/>
                  <a:pt x="6640" y="5603"/>
                  <a:pt x="6608" y="5585"/>
                </a:cubicBezTo>
                <a:cubicBezTo>
                  <a:pt x="6312" y="5444"/>
                  <a:pt x="6017" y="5303"/>
                  <a:pt x="5721" y="5158"/>
                </a:cubicBezTo>
                <a:cubicBezTo>
                  <a:pt x="4207" y="4426"/>
                  <a:pt x="2588" y="3625"/>
                  <a:pt x="1033" y="2729"/>
                </a:cubicBezTo>
                <a:cubicBezTo>
                  <a:pt x="978" y="2688"/>
                  <a:pt x="914" y="2643"/>
                  <a:pt x="851" y="2598"/>
                </a:cubicBezTo>
                <a:cubicBezTo>
                  <a:pt x="823" y="2584"/>
                  <a:pt x="801" y="2566"/>
                  <a:pt x="778" y="2552"/>
                </a:cubicBezTo>
                <a:cubicBezTo>
                  <a:pt x="755" y="2534"/>
                  <a:pt x="732" y="2520"/>
                  <a:pt x="714" y="2502"/>
                </a:cubicBezTo>
                <a:lnTo>
                  <a:pt x="651" y="2457"/>
                </a:lnTo>
                <a:cubicBezTo>
                  <a:pt x="537" y="2370"/>
                  <a:pt x="432" y="2302"/>
                  <a:pt x="328" y="2243"/>
                </a:cubicBezTo>
                <a:cubicBezTo>
                  <a:pt x="319" y="2238"/>
                  <a:pt x="310" y="2234"/>
                  <a:pt x="300" y="2229"/>
                </a:cubicBezTo>
                <a:cubicBezTo>
                  <a:pt x="296" y="2225"/>
                  <a:pt x="287" y="2220"/>
                  <a:pt x="278" y="2220"/>
                </a:cubicBezTo>
                <a:cubicBezTo>
                  <a:pt x="228" y="2175"/>
                  <a:pt x="182" y="2147"/>
                  <a:pt x="137" y="2120"/>
                </a:cubicBezTo>
                <a:cubicBezTo>
                  <a:pt x="100" y="2088"/>
                  <a:pt x="69" y="2052"/>
                  <a:pt x="41" y="2015"/>
                </a:cubicBezTo>
                <a:cubicBezTo>
                  <a:pt x="32" y="2002"/>
                  <a:pt x="28" y="1984"/>
                  <a:pt x="37" y="1970"/>
                </a:cubicBezTo>
                <a:cubicBezTo>
                  <a:pt x="41" y="1956"/>
                  <a:pt x="50" y="1947"/>
                  <a:pt x="69" y="1943"/>
                </a:cubicBezTo>
                <a:cubicBezTo>
                  <a:pt x="187" y="1929"/>
                  <a:pt x="314" y="1902"/>
                  <a:pt x="437" y="1861"/>
                </a:cubicBezTo>
                <a:lnTo>
                  <a:pt x="455" y="1856"/>
                </a:lnTo>
                <a:lnTo>
                  <a:pt x="269" y="1529"/>
                </a:lnTo>
                <a:cubicBezTo>
                  <a:pt x="260" y="1520"/>
                  <a:pt x="264" y="1506"/>
                  <a:pt x="269" y="1492"/>
                </a:cubicBezTo>
                <a:cubicBezTo>
                  <a:pt x="273" y="1479"/>
                  <a:pt x="287" y="1470"/>
                  <a:pt x="300" y="1470"/>
                </a:cubicBezTo>
                <a:lnTo>
                  <a:pt x="719" y="1433"/>
                </a:lnTo>
                <a:lnTo>
                  <a:pt x="701" y="1406"/>
                </a:lnTo>
                <a:cubicBezTo>
                  <a:pt x="660" y="1342"/>
                  <a:pt x="619" y="1274"/>
                  <a:pt x="601" y="1211"/>
                </a:cubicBezTo>
                <a:cubicBezTo>
                  <a:pt x="587" y="1156"/>
                  <a:pt x="601" y="1120"/>
                  <a:pt x="642" y="1092"/>
                </a:cubicBezTo>
                <a:cubicBezTo>
                  <a:pt x="687" y="1065"/>
                  <a:pt x="742" y="1047"/>
                  <a:pt x="792" y="1029"/>
                </a:cubicBezTo>
                <a:cubicBezTo>
                  <a:pt x="842" y="1010"/>
                  <a:pt x="896" y="992"/>
                  <a:pt x="946" y="960"/>
                </a:cubicBezTo>
                <a:cubicBezTo>
                  <a:pt x="1033" y="906"/>
                  <a:pt x="1010" y="838"/>
                  <a:pt x="992" y="778"/>
                </a:cubicBezTo>
                <a:cubicBezTo>
                  <a:pt x="987" y="769"/>
                  <a:pt x="987" y="760"/>
                  <a:pt x="983" y="756"/>
                </a:cubicBezTo>
                <a:lnTo>
                  <a:pt x="928" y="578"/>
                </a:lnTo>
                <a:cubicBezTo>
                  <a:pt x="928" y="569"/>
                  <a:pt x="928" y="560"/>
                  <a:pt x="937" y="551"/>
                </a:cubicBezTo>
                <a:cubicBezTo>
                  <a:pt x="942" y="542"/>
                  <a:pt x="951" y="533"/>
                  <a:pt x="960" y="533"/>
                </a:cubicBezTo>
                <a:cubicBezTo>
                  <a:pt x="1101" y="519"/>
                  <a:pt x="1242" y="510"/>
                  <a:pt x="1387" y="510"/>
                </a:cubicBezTo>
                <a:lnTo>
                  <a:pt x="1406" y="510"/>
                </a:lnTo>
                <a:lnTo>
                  <a:pt x="1401" y="492"/>
                </a:lnTo>
                <a:cubicBezTo>
                  <a:pt x="1374" y="351"/>
                  <a:pt x="1342" y="210"/>
                  <a:pt x="1296" y="74"/>
                </a:cubicBezTo>
                <a:cubicBezTo>
                  <a:pt x="1292" y="60"/>
                  <a:pt x="1301" y="42"/>
                  <a:pt x="1310" y="33"/>
                </a:cubicBezTo>
                <a:cubicBezTo>
                  <a:pt x="1314" y="33"/>
                  <a:pt x="1323" y="27"/>
                  <a:pt x="1331" y="27"/>
                </a:cubicBezTo>
                <a:close/>
                <a:moveTo>
                  <a:pt x="1326" y="0"/>
                </a:moveTo>
                <a:cubicBezTo>
                  <a:pt x="1314" y="0"/>
                  <a:pt x="1302" y="5"/>
                  <a:pt x="1292" y="15"/>
                </a:cubicBezTo>
                <a:cubicBezTo>
                  <a:pt x="1274" y="28"/>
                  <a:pt x="1260" y="55"/>
                  <a:pt x="1269" y="83"/>
                </a:cubicBezTo>
                <a:cubicBezTo>
                  <a:pt x="1310" y="215"/>
                  <a:pt x="1346" y="346"/>
                  <a:pt x="1369" y="483"/>
                </a:cubicBezTo>
                <a:cubicBezTo>
                  <a:pt x="1228" y="487"/>
                  <a:pt x="1092" y="492"/>
                  <a:pt x="960" y="506"/>
                </a:cubicBezTo>
                <a:cubicBezTo>
                  <a:pt x="942" y="506"/>
                  <a:pt x="923" y="519"/>
                  <a:pt x="910" y="537"/>
                </a:cubicBezTo>
                <a:cubicBezTo>
                  <a:pt x="901" y="551"/>
                  <a:pt x="896" y="574"/>
                  <a:pt x="901" y="592"/>
                </a:cubicBezTo>
                <a:lnTo>
                  <a:pt x="955" y="765"/>
                </a:lnTo>
                <a:lnTo>
                  <a:pt x="964" y="788"/>
                </a:lnTo>
                <a:cubicBezTo>
                  <a:pt x="983" y="851"/>
                  <a:pt x="996" y="892"/>
                  <a:pt x="933" y="938"/>
                </a:cubicBezTo>
                <a:cubicBezTo>
                  <a:pt x="887" y="965"/>
                  <a:pt x="833" y="983"/>
                  <a:pt x="778" y="1001"/>
                </a:cubicBezTo>
                <a:cubicBezTo>
                  <a:pt x="728" y="1020"/>
                  <a:pt x="673" y="1038"/>
                  <a:pt x="628" y="1070"/>
                </a:cubicBezTo>
                <a:cubicBezTo>
                  <a:pt x="573" y="1101"/>
                  <a:pt x="555" y="1156"/>
                  <a:pt x="573" y="1215"/>
                </a:cubicBezTo>
                <a:cubicBezTo>
                  <a:pt x="592" y="1283"/>
                  <a:pt x="628" y="1347"/>
                  <a:pt x="669" y="1411"/>
                </a:cubicBezTo>
                <a:lnTo>
                  <a:pt x="296" y="1442"/>
                </a:lnTo>
                <a:cubicBezTo>
                  <a:pt x="273" y="1442"/>
                  <a:pt x="255" y="1456"/>
                  <a:pt x="241" y="1479"/>
                </a:cubicBezTo>
                <a:cubicBezTo>
                  <a:pt x="232" y="1502"/>
                  <a:pt x="232" y="1524"/>
                  <a:pt x="241" y="1547"/>
                </a:cubicBezTo>
                <a:lnTo>
                  <a:pt x="414" y="1838"/>
                </a:lnTo>
                <a:cubicBezTo>
                  <a:pt x="296" y="1874"/>
                  <a:pt x="178" y="1902"/>
                  <a:pt x="64" y="1920"/>
                </a:cubicBezTo>
                <a:cubicBezTo>
                  <a:pt x="37" y="1920"/>
                  <a:pt x="19" y="1938"/>
                  <a:pt x="9" y="1961"/>
                </a:cubicBezTo>
                <a:cubicBezTo>
                  <a:pt x="0" y="1984"/>
                  <a:pt x="5" y="2015"/>
                  <a:pt x="19" y="2034"/>
                </a:cubicBezTo>
                <a:cubicBezTo>
                  <a:pt x="50" y="2070"/>
                  <a:pt x="82" y="2106"/>
                  <a:pt x="119" y="2143"/>
                </a:cubicBezTo>
                <a:lnTo>
                  <a:pt x="119" y="2147"/>
                </a:lnTo>
                <a:cubicBezTo>
                  <a:pt x="164" y="2170"/>
                  <a:pt x="210" y="2197"/>
                  <a:pt x="260" y="2243"/>
                </a:cubicBezTo>
                <a:lnTo>
                  <a:pt x="264" y="2247"/>
                </a:lnTo>
                <a:cubicBezTo>
                  <a:pt x="273" y="2247"/>
                  <a:pt x="282" y="2252"/>
                  <a:pt x="291" y="2256"/>
                </a:cubicBezTo>
                <a:cubicBezTo>
                  <a:pt x="296" y="2256"/>
                  <a:pt x="305" y="2261"/>
                  <a:pt x="310" y="2266"/>
                </a:cubicBezTo>
                <a:lnTo>
                  <a:pt x="314" y="2266"/>
                </a:lnTo>
                <a:cubicBezTo>
                  <a:pt x="414" y="2325"/>
                  <a:pt x="523" y="2393"/>
                  <a:pt x="637" y="2479"/>
                </a:cubicBezTo>
                <a:cubicBezTo>
                  <a:pt x="655" y="2493"/>
                  <a:pt x="678" y="2511"/>
                  <a:pt x="696" y="2525"/>
                </a:cubicBezTo>
                <a:cubicBezTo>
                  <a:pt x="719" y="2543"/>
                  <a:pt x="737" y="2557"/>
                  <a:pt x="760" y="2575"/>
                </a:cubicBezTo>
                <a:lnTo>
                  <a:pt x="833" y="2625"/>
                </a:lnTo>
                <a:cubicBezTo>
                  <a:pt x="896" y="2666"/>
                  <a:pt x="960" y="2711"/>
                  <a:pt x="1019" y="2752"/>
                </a:cubicBezTo>
                <a:cubicBezTo>
                  <a:pt x="2579" y="3648"/>
                  <a:pt x="4193" y="4453"/>
                  <a:pt x="5708" y="5185"/>
                </a:cubicBezTo>
                <a:cubicBezTo>
                  <a:pt x="6008" y="5331"/>
                  <a:pt x="6299" y="5472"/>
                  <a:pt x="6594" y="5613"/>
                </a:cubicBezTo>
                <a:cubicBezTo>
                  <a:pt x="6631" y="5631"/>
                  <a:pt x="6663" y="5644"/>
                  <a:pt x="6699" y="5663"/>
                </a:cubicBezTo>
                <a:cubicBezTo>
                  <a:pt x="6949" y="5785"/>
                  <a:pt x="7208" y="5913"/>
                  <a:pt x="7486" y="5976"/>
                </a:cubicBezTo>
                <a:cubicBezTo>
                  <a:pt x="7490" y="5981"/>
                  <a:pt x="7495" y="5981"/>
                  <a:pt x="7499" y="5981"/>
                </a:cubicBezTo>
                <a:cubicBezTo>
                  <a:pt x="7513" y="5981"/>
                  <a:pt x="7531" y="5972"/>
                  <a:pt x="7545" y="5954"/>
                </a:cubicBezTo>
                <a:cubicBezTo>
                  <a:pt x="7563" y="5931"/>
                  <a:pt x="7568" y="5899"/>
                  <a:pt x="7554" y="5876"/>
                </a:cubicBezTo>
                <a:cubicBezTo>
                  <a:pt x="7486" y="5735"/>
                  <a:pt x="7445" y="5581"/>
                  <a:pt x="7431" y="5422"/>
                </a:cubicBezTo>
                <a:lnTo>
                  <a:pt x="7727" y="5372"/>
                </a:lnTo>
                <a:cubicBezTo>
                  <a:pt x="7749" y="5367"/>
                  <a:pt x="7768" y="5358"/>
                  <a:pt x="7777" y="5340"/>
                </a:cubicBezTo>
                <a:cubicBezTo>
                  <a:pt x="7790" y="5322"/>
                  <a:pt x="7790" y="5303"/>
                  <a:pt x="7786" y="5285"/>
                </a:cubicBezTo>
                <a:lnTo>
                  <a:pt x="7659" y="4799"/>
                </a:lnTo>
                <a:lnTo>
                  <a:pt x="7995" y="4689"/>
                </a:lnTo>
                <a:cubicBezTo>
                  <a:pt x="8013" y="4685"/>
                  <a:pt x="8027" y="4671"/>
                  <a:pt x="8036" y="4658"/>
                </a:cubicBezTo>
                <a:cubicBezTo>
                  <a:pt x="8045" y="4639"/>
                  <a:pt x="8045" y="4621"/>
                  <a:pt x="8041" y="4603"/>
                </a:cubicBezTo>
                <a:lnTo>
                  <a:pt x="7909" y="4212"/>
                </a:lnTo>
                <a:lnTo>
                  <a:pt x="8395" y="3985"/>
                </a:lnTo>
                <a:cubicBezTo>
                  <a:pt x="8423" y="3975"/>
                  <a:pt x="8441" y="3948"/>
                  <a:pt x="8441" y="3916"/>
                </a:cubicBezTo>
                <a:cubicBezTo>
                  <a:pt x="8441" y="3894"/>
                  <a:pt x="8427" y="3871"/>
                  <a:pt x="8409" y="3862"/>
                </a:cubicBezTo>
                <a:cubicBezTo>
                  <a:pt x="6585" y="2875"/>
                  <a:pt x="4625" y="1820"/>
                  <a:pt x="2624" y="751"/>
                </a:cubicBezTo>
                <a:cubicBezTo>
                  <a:pt x="2392" y="628"/>
                  <a:pt x="2160" y="506"/>
                  <a:pt x="1929" y="383"/>
                </a:cubicBezTo>
                <a:cubicBezTo>
                  <a:pt x="1929" y="378"/>
                  <a:pt x="1924" y="374"/>
                  <a:pt x="1919" y="374"/>
                </a:cubicBezTo>
                <a:cubicBezTo>
                  <a:pt x="1815" y="301"/>
                  <a:pt x="1710" y="233"/>
                  <a:pt x="1606" y="169"/>
                </a:cubicBezTo>
                <a:cubicBezTo>
                  <a:pt x="1519" y="115"/>
                  <a:pt x="1437" y="65"/>
                  <a:pt x="1356" y="10"/>
                </a:cubicBezTo>
                <a:cubicBezTo>
                  <a:pt x="1347" y="4"/>
                  <a:pt x="1337" y="0"/>
                  <a:pt x="1326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69" name="Google Shape;2769;p71"/>
          <p:cNvSpPr/>
          <p:nvPr/>
        </p:nvSpPr>
        <p:spPr>
          <a:xfrm>
            <a:off x="4998158" y="4811424"/>
            <a:ext cx="1124005" cy="846027"/>
          </a:xfrm>
          <a:custGeom>
            <a:avLst/>
            <a:gdLst/>
            <a:ahLst/>
            <a:cxnLst/>
            <a:rect l="l" t="t" r="r" b="b"/>
            <a:pathLst>
              <a:path w="19615" h="14764" extrusionOk="0">
                <a:moveTo>
                  <a:pt x="11631" y="1"/>
                </a:moveTo>
                <a:cubicBezTo>
                  <a:pt x="10854" y="1"/>
                  <a:pt x="7004" y="157"/>
                  <a:pt x="6126" y="284"/>
                </a:cubicBezTo>
                <a:cubicBezTo>
                  <a:pt x="5212" y="415"/>
                  <a:pt x="337" y="415"/>
                  <a:pt x="210" y="429"/>
                </a:cubicBezTo>
                <a:cubicBezTo>
                  <a:pt x="210" y="429"/>
                  <a:pt x="14" y="12935"/>
                  <a:pt x="5" y="13653"/>
                </a:cubicBezTo>
                <a:cubicBezTo>
                  <a:pt x="1" y="13987"/>
                  <a:pt x="150" y="14077"/>
                  <a:pt x="311" y="14077"/>
                </a:cubicBezTo>
                <a:cubicBezTo>
                  <a:pt x="496" y="14077"/>
                  <a:pt x="696" y="13958"/>
                  <a:pt x="696" y="13958"/>
                </a:cubicBezTo>
                <a:lnTo>
                  <a:pt x="696" y="13958"/>
                </a:lnTo>
                <a:lnTo>
                  <a:pt x="446" y="14759"/>
                </a:lnTo>
                <a:cubicBezTo>
                  <a:pt x="446" y="14759"/>
                  <a:pt x="857" y="14763"/>
                  <a:pt x="1419" y="14763"/>
                </a:cubicBezTo>
                <a:cubicBezTo>
                  <a:pt x="2543" y="14763"/>
                  <a:pt x="4275" y="14745"/>
                  <a:pt x="4548" y="14636"/>
                </a:cubicBezTo>
                <a:cubicBezTo>
                  <a:pt x="4957" y="14472"/>
                  <a:pt x="10415" y="14599"/>
                  <a:pt x="11429" y="14463"/>
                </a:cubicBezTo>
                <a:cubicBezTo>
                  <a:pt x="12438" y="14322"/>
                  <a:pt x="19614" y="14322"/>
                  <a:pt x="19614" y="14322"/>
                </a:cubicBezTo>
                <a:lnTo>
                  <a:pt x="19537" y="13572"/>
                </a:lnTo>
                <a:cubicBezTo>
                  <a:pt x="19537" y="13572"/>
                  <a:pt x="19483" y="10743"/>
                  <a:pt x="19455" y="9956"/>
                </a:cubicBezTo>
                <a:cubicBezTo>
                  <a:pt x="19428" y="9165"/>
                  <a:pt x="19173" y="697"/>
                  <a:pt x="19173" y="697"/>
                </a:cubicBezTo>
                <a:lnTo>
                  <a:pt x="18523" y="538"/>
                </a:lnTo>
                <a:lnTo>
                  <a:pt x="18418" y="247"/>
                </a:lnTo>
                <a:cubicBezTo>
                  <a:pt x="18418" y="247"/>
                  <a:pt x="16477" y="97"/>
                  <a:pt x="16145" y="74"/>
                </a:cubicBezTo>
                <a:cubicBezTo>
                  <a:pt x="15817" y="56"/>
                  <a:pt x="12247" y="11"/>
                  <a:pt x="11711" y="2"/>
                </a:cubicBezTo>
                <a:cubicBezTo>
                  <a:pt x="11690" y="1"/>
                  <a:pt x="11663" y="1"/>
                  <a:pt x="11631" y="1"/>
                </a:cubicBezTo>
                <a:close/>
              </a:path>
            </a:pathLst>
          </a:custGeom>
          <a:solidFill>
            <a:srgbClr val="D8D2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70" name="Google Shape;2770;p71"/>
          <p:cNvSpPr/>
          <p:nvPr/>
        </p:nvSpPr>
        <p:spPr>
          <a:xfrm>
            <a:off x="4987212" y="4805751"/>
            <a:ext cx="1091171" cy="819093"/>
          </a:xfrm>
          <a:custGeom>
            <a:avLst/>
            <a:gdLst/>
            <a:ahLst/>
            <a:cxnLst/>
            <a:rect l="l" t="t" r="r" b="b"/>
            <a:pathLst>
              <a:path w="19042" h="14294" extrusionOk="0">
                <a:moveTo>
                  <a:pt x="11449" y="199"/>
                </a:moveTo>
                <a:cubicBezTo>
                  <a:pt x="11956" y="199"/>
                  <a:pt x="12463" y="208"/>
                  <a:pt x="12970" y="228"/>
                </a:cubicBezTo>
                <a:cubicBezTo>
                  <a:pt x="13669" y="257"/>
                  <a:pt x="14362" y="266"/>
                  <a:pt x="15058" y="266"/>
                </a:cubicBezTo>
                <a:cubicBezTo>
                  <a:pt x="15232" y="266"/>
                  <a:pt x="15406" y="265"/>
                  <a:pt x="15581" y="264"/>
                </a:cubicBezTo>
                <a:cubicBezTo>
                  <a:pt x="15618" y="264"/>
                  <a:pt x="15656" y="264"/>
                  <a:pt x="15693" y="264"/>
                </a:cubicBezTo>
                <a:cubicBezTo>
                  <a:pt x="16091" y="264"/>
                  <a:pt x="16487" y="285"/>
                  <a:pt x="16886" y="314"/>
                </a:cubicBezTo>
                <a:cubicBezTo>
                  <a:pt x="17131" y="333"/>
                  <a:pt x="17377" y="355"/>
                  <a:pt x="17618" y="378"/>
                </a:cubicBezTo>
                <a:cubicBezTo>
                  <a:pt x="17741" y="387"/>
                  <a:pt x="17864" y="396"/>
                  <a:pt x="17986" y="405"/>
                </a:cubicBezTo>
                <a:cubicBezTo>
                  <a:pt x="18004" y="407"/>
                  <a:pt x="18027" y="407"/>
                  <a:pt x="18052" y="407"/>
                </a:cubicBezTo>
                <a:cubicBezTo>
                  <a:pt x="18096" y="407"/>
                  <a:pt x="18149" y="406"/>
                  <a:pt x="18203" y="406"/>
                </a:cubicBezTo>
                <a:cubicBezTo>
                  <a:pt x="18298" y="406"/>
                  <a:pt x="18395" y="411"/>
                  <a:pt x="18446" y="437"/>
                </a:cubicBezTo>
                <a:cubicBezTo>
                  <a:pt x="18614" y="528"/>
                  <a:pt x="18591" y="933"/>
                  <a:pt x="18591" y="1074"/>
                </a:cubicBezTo>
                <a:cubicBezTo>
                  <a:pt x="18596" y="1342"/>
                  <a:pt x="18596" y="1615"/>
                  <a:pt x="18600" y="1883"/>
                </a:cubicBezTo>
                <a:cubicBezTo>
                  <a:pt x="18609" y="2402"/>
                  <a:pt x="18619" y="2916"/>
                  <a:pt x="18628" y="3434"/>
                </a:cubicBezTo>
                <a:cubicBezTo>
                  <a:pt x="18646" y="4489"/>
                  <a:pt x="18673" y="5549"/>
                  <a:pt x="18700" y="6604"/>
                </a:cubicBezTo>
                <a:cubicBezTo>
                  <a:pt x="18763" y="8943"/>
                  <a:pt x="18831" y="11286"/>
                  <a:pt x="18850" y="13625"/>
                </a:cubicBezTo>
                <a:lnTo>
                  <a:pt x="18850" y="13625"/>
                </a:lnTo>
                <a:cubicBezTo>
                  <a:pt x="13998" y="13856"/>
                  <a:pt x="9141" y="13785"/>
                  <a:pt x="4289" y="13921"/>
                </a:cubicBezTo>
                <a:cubicBezTo>
                  <a:pt x="2938" y="13961"/>
                  <a:pt x="1592" y="14015"/>
                  <a:pt x="245" y="14096"/>
                </a:cubicBezTo>
                <a:lnTo>
                  <a:pt x="245" y="14096"/>
                </a:lnTo>
                <a:cubicBezTo>
                  <a:pt x="193" y="9602"/>
                  <a:pt x="255" y="5109"/>
                  <a:pt x="433" y="620"/>
                </a:cubicBezTo>
                <a:lnTo>
                  <a:pt x="433" y="620"/>
                </a:lnTo>
                <a:cubicBezTo>
                  <a:pt x="2571" y="549"/>
                  <a:pt x="4712" y="494"/>
                  <a:pt x="6845" y="369"/>
                </a:cubicBezTo>
                <a:cubicBezTo>
                  <a:pt x="8380" y="280"/>
                  <a:pt x="9913" y="199"/>
                  <a:pt x="11449" y="199"/>
                </a:cubicBezTo>
                <a:close/>
                <a:moveTo>
                  <a:pt x="11175" y="0"/>
                </a:moveTo>
                <a:cubicBezTo>
                  <a:pt x="11147" y="0"/>
                  <a:pt x="11120" y="0"/>
                  <a:pt x="11092" y="1"/>
                </a:cubicBezTo>
                <a:cubicBezTo>
                  <a:pt x="10055" y="5"/>
                  <a:pt x="9018" y="46"/>
                  <a:pt x="7986" y="105"/>
                </a:cubicBezTo>
                <a:cubicBezTo>
                  <a:pt x="5435" y="255"/>
                  <a:pt x="2888" y="346"/>
                  <a:pt x="337" y="433"/>
                </a:cubicBezTo>
                <a:cubicBezTo>
                  <a:pt x="283" y="433"/>
                  <a:pt x="242" y="474"/>
                  <a:pt x="242" y="528"/>
                </a:cubicBezTo>
                <a:cubicBezTo>
                  <a:pt x="60" y="5071"/>
                  <a:pt x="1" y="9619"/>
                  <a:pt x="55" y="14166"/>
                </a:cubicBezTo>
                <a:cubicBezTo>
                  <a:pt x="55" y="14216"/>
                  <a:pt x="87" y="14246"/>
                  <a:pt x="125" y="14255"/>
                </a:cubicBezTo>
                <a:lnTo>
                  <a:pt x="125" y="14255"/>
                </a:lnTo>
                <a:cubicBezTo>
                  <a:pt x="140" y="14278"/>
                  <a:pt x="165" y="14294"/>
                  <a:pt x="201" y="14294"/>
                </a:cubicBezTo>
                <a:cubicBezTo>
                  <a:pt x="202" y="14294"/>
                  <a:pt x="204" y="14294"/>
                  <a:pt x="205" y="14294"/>
                </a:cubicBezTo>
                <a:cubicBezTo>
                  <a:pt x="5080" y="13993"/>
                  <a:pt x="9973" y="14053"/>
                  <a:pt x="14858" y="13948"/>
                </a:cubicBezTo>
                <a:cubicBezTo>
                  <a:pt x="16222" y="13921"/>
                  <a:pt x="17582" y="13880"/>
                  <a:pt x="18946" y="13812"/>
                </a:cubicBezTo>
                <a:cubicBezTo>
                  <a:pt x="18996" y="13812"/>
                  <a:pt x="19041" y="13771"/>
                  <a:pt x="19041" y="13716"/>
                </a:cubicBezTo>
                <a:cubicBezTo>
                  <a:pt x="19023" y="11524"/>
                  <a:pt x="18964" y="9328"/>
                  <a:pt x="18910" y="7136"/>
                </a:cubicBezTo>
                <a:cubicBezTo>
                  <a:pt x="18882" y="6044"/>
                  <a:pt x="18850" y="4948"/>
                  <a:pt x="18828" y="3852"/>
                </a:cubicBezTo>
                <a:cubicBezTo>
                  <a:pt x="18805" y="2806"/>
                  <a:pt x="18823" y="1751"/>
                  <a:pt x="18764" y="715"/>
                </a:cubicBezTo>
                <a:cubicBezTo>
                  <a:pt x="18750" y="396"/>
                  <a:pt x="18746" y="264"/>
                  <a:pt x="18396" y="242"/>
                </a:cubicBezTo>
                <a:cubicBezTo>
                  <a:pt x="17855" y="210"/>
                  <a:pt x="17318" y="155"/>
                  <a:pt x="16781" y="114"/>
                </a:cubicBezTo>
                <a:cubicBezTo>
                  <a:pt x="16405" y="87"/>
                  <a:pt x="16029" y="80"/>
                  <a:pt x="15652" y="80"/>
                </a:cubicBezTo>
                <a:cubicBezTo>
                  <a:pt x="15241" y="80"/>
                  <a:pt x="14829" y="88"/>
                  <a:pt x="14418" y="88"/>
                </a:cubicBezTo>
                <a:cubicBezTo>
                  <a:pt x="14332" y="88"/>
                  <a:pt x="14247" y="88"/>
                  <a:pt x="14162" y="87"/>
                </a:cubicBezTo>
                <a:cubicBezTo>
                  <a:pt x="13166" y="78"/>
                  <a:pt x="12171" y="0"/>
                  <a:pt x="11175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71" name="Google Shape;2771;p71"/>
          <p:cNvSpPr/>
          <p:nvPr/>
        </p:nvSpPr>
        <p:spPr>
          <a:xfrm>
            <a:off x="5017697" y="4840877"/>
            <a:ext cx="1110195" cy="821787"/>
          </a:xfrm>
          <a:custGeom>
            <a:avLst/>
            <a:gdLst/>
            <a:ahLst/>
            <a:cxnLst/>
            <a:rect l="l" t="t" r="r" b="b"/>
            <a:pathLst>
              <a:path w="19374" h="14341" extrusionOk="0">
                <a:moveTo>
                  <a:pt x="18302" y="0"/>
                </a:moveTo>
                <a:cubicBezTo>
                  <a:pt x="18191" y="0"/>
                  <a:pt x="18151" y="171"/>
                  <a:pt x="18268" y="188"/>
                </a:cubicBezTo>
                <a:cubicBezTo>
                  <a:pt x="18424" y="216"/>
                  <a:pt x="18583" y="240"/>
                  <a:pt x="18739" y="264"/>
                </a:cubicBezTo>
                <a:lnTo>
                  <a:pt x="18739" y="264"/>
                </a:lnTo>
                <a:cubicBezTo>
                  <a:pt x="18853" y="4039"/>
                  <a:pt x="18992" y="7809"/>
                  <a:pt x="19073" y="11584"/>
                </a:cubicBezTo>
                <a:cubicBezTo>
                  <a:pt x="19087" y="12304"/>
                  <a:pt x="19083" y="13019"/>
                  <a:pt x="19168" y="13735"/>
                </a:cubicBezTo>
                <a:lnTo>
                  <a:pt x="19168" y="13735"/>
                </a:lnTo>
                <a:cubicBezTo>
                  <a:pt x="19145" y="13738"/>
                  <a:pt x="19121" y="13739"/>
                  <a:pt x="19097" y="13739"/>
                </a:cubicBezTo>
                <a:cubicBezTo>
                  <a:pt x="18986" y="13739"/>
                  <a:pt x="18867" y="13714"/>
                  <a:pt x="18769" y="13708"/>
                </a:cubicBezTo>
                <a:cubicBezTo>
                  <a:pt x="18496" y="13685"/>
                  <a:pt x="18214" y="13690"/>
                  <a:pt x="17941" y="13685"/>
                </a:cubicBezTo>
                <a:cubicBezTo>
                  <a:pt x="17537" y="13677"/>
                  <a:pt x="17134" y="13673"/>
                  <a:pt x="16730" y="13673"/>
                </a:cubicBezTo>
                <a:cubicBezTo>
                  <a:pt x="16497" y="13673"/>
                  <a:pt x="16264" y="13674"/>
                  <a:pt x="16031" y="13676"/>
                </a:cubicBezTo>
                <a:cubicBezTo>
                  <a:pt x="14735" y="13694"/>
                  <a:pt x="13448" y="13781"/>
                  <a:pt x="12156" y="13835"/>
                </a:cubicBezTo>
                <a:cubicBezTo>
                  <a:pt x="11734" y="13855"/>
                  <a:pt x="11310" y="13860"/>
                  <a:pt x="10887" y="13860"/>
                </a:cubicBezTo>
                <a:cubicBezTo>
                  <a:pt x="10290" y="13860"/>
                  <a:pt x="9693" y="13849"/>
                  <a:pt x="9096" y="13849"/>
                </a:cubicBezTo>
                <a:cubicBezTo>
                  <a:pt x="8828" y="13849"/>
                  <a:pt x="8559" y="13851"/>
                  <a:pt x="8291" y="13858"/>
                </a:cubicBezTo>
                <a:cubicBezTo>
                  <a:pt x="7009" y="13890"/>
                  <a:pt x="5731" y="13953"/>
                  <a:pt x="4453" y="14017"/>
                </a:cubicBezTo>
                <a:cubicBezTo>
                  <a:pt x="3040" y="14084"/>
                  <a:pt x="1627" y="14141"/>
                  <a:pt x="218" y="14149"/>
                </a:cubicBezTo>
                <a:lnTo>
                  <a:pt x="218" y="14149"/>
                </a:lnTo>
                <a:cubicBezTo>
                  <a:pt x="247" y="13982"/>
                  <a:pt x="276" y="13818"/>
                  <a:pt x="305" y="13653"/>
                </a:cubicBezTo>
                <a:cubicBezTo>
                  <a:pt x="319" y="13579"/>
                  <a:pt x="258" y="13530"/>
                  <a:pt x="202" y="13530"/>
                </a:cubicBezTo>
                <a:cubicBezTo>
                  <a:pt x="166" y="13530"/>
                  <a:pt x="132" y="13550"/>
                  <a:pt x="123" y="13599"/>
                </a:cubicBezTo>
                <a:cubicBezTo>
                  <a:pt x="87" y="13803"/>
                  <a:pt x="51" y="14013"/>
                  <a:pt x="10" y="14217"/>
                </a:cubicBezTo>
                <a:cubicBezTo>
                  <a:pt x="1" y="14276"/>
                  <a:pt x="37" y="14340"/>
                  <a:pt x="105" y="14340"/>
                </a:cubicBezTo>
                <a:cubicBezTo>
                  <a:pt x="2706" y="14335"/>
                  <a:pt x="5303" y="14135"/>
                  <a:pt x="7900" y="14058"/>
                </a:cubicBezTo>
                <a:cubicBezTo>
                  <a:pt x="8287" y="14047"/>
                  <a:pt x="8674" y="14044"/>
                  <a:pt x="9060" y="14044"/>
                </a:cubicBezTo>
                <a:cubicBezTo>
                  <a:pt x="9630" y="14044"/>
                  <a:pt x="10199" y="14051"/>
                  <a:pt x="10768" y="14051"/>
                </a:cubicBezTo>
                <a:cubicBezTo>
                  <a:pt x="11119" y="14051"/>
                  <a:pt x="11469" y="14048"/>
                  <a:pt x="11820" y="14040"/>
                </a:cubicBezTo>
                <a:cubicBezTo>
                  <a:pt x="13111" y="14008"/>
                  <a:pt x="14403" y="13894"/>
                  <a:pt x="15694" y="13876"/>
                </a:cubicBezTo>
                <a:cubicBezTo>
                  <a:pt x="16098" y="13869"/>
                  <a:pt x="16499" y="13865"/>
                  <a:pt x="16901" y="13865"/>
                </a:cubicBezTo>
                <a:cubicBezTo>
                  <a:pt x="17229" y="13865"/>
                  <a:pt x="17557" y="13868"/>
                  <a:pt x="17886" y="13872"/>
                </a:cubicBezTo>
                <a:cubicBezTo>
                  <a:pt x="18187" y="13876"/>
                  <a:pt x="18491" y="13872"/>
                  <a:pt x="18796" y="13899"/>
                </a:cubicBezTo>
                <a:cubicBezTo>
                  <a:pt x="18895" y="13908"/>
                  <a:pt x="19012" y="13930"/>
                  <a:pt x="19123" y="13930"/>
                </a:cubicBezTo>
                <a:cubicBezTo>
                  <a:pt x="19185" y="13930"/>
                  <a:pt x="19246" y="13923"/>
                  <a:pt x="19301" y="13903"/>
                </a:cubicBezTo>
                <a:cubicBezTo>
                  <a:pt x="19337" y="13890"/>
                  <a:pt x="19374" y="13853"/>
                  <a:pt x="19369" y="13808"/>
                </a:cubicBezTo>
                <a:cubicBezTo>
                  <a:pt x="19292" y="13199"/>
                  <a:pt x="19287" y="12594"/>
                  <a:pt x="19273" y="11980"/>
                </a:cubicBezTo>
                <a:cubicBezTo>
                  <a:pt x="19255" y="11038"/>
                  <a:pt x="19233" y="10097"/>
                  <a:pt x="19205" y="9156"/>
                </a:cubicBezTo>
                <a:cubicBezTo>
                  <a:pt x="19155" y="7259"/>
                  <a:pt x="19096" y="5363"/>
                  <a:pt x="19032" y="3467"/>
                </a:cubicBezTo>
                <a:cubicBezTo>
                  <a:pt x="18996" y="2371"/>
                  <a:pt x="18960" y="1275"/>
                  <a:pt x="18928" y="183"/>
                </a:cubicBezTo>
                <a:cubicBezTo>
                  <a:pt x="18928" y="142"/>
                  <a:pt x="18901" y="97"/>
                  <a:pt x="18860" y="92"/>
                </a:cubicBezTo>
                <a:cubicBezTo>
                  <a:pt x="18678" y="61"/>
                  <a:pt x="18496" y="33"/>
                  <a:pt x="18318" y="1"/>
                </a:cubicBezTo>
                <a:cubicBezTo>
                  <a:pt x="18313" y="1"/>
                  <a:pt x="18307" y="0"/>
                  <a:pt x="18302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72" name="Google Shape;2772;p71"/>
          <p:cNvSpPr/>
          <p:nvPr/>
        </p:nvSpPr>
        <p:spPr>
          <a:xfrm>
            <a:off x="5770790" y="4917552"/>
            <a:ext cx="10257" cy="19425"/>
          </a:xfrm>
          <a:custGeom>
            <a:avLst/>
            <a:gdLst/>
            <a:ahLst/>
            <a:cxnLst/>
            <a:rect l="l" t="t" r="r" b="b"/>
            <a:pathLst>
              <a:path w="179" h="339" extrusionOk="0">
                <a:moveTo>
                  <a:pt x="99" y="0"/>
                </a:moveTo>
                <a:cubicBezTo>
                  <a:pt x="97" y="0"/>
                  <a:pt x="95" y="0"/>
                  <a:pt x="92" y="0"/>
                </a:cubicBezTo>
                <a:cubicBezTo>
                  <a:pt x="51" y="5"/>
                  <a:pt x="29" y="46"/>
                  <a:pt x="29" y="87"/>
                </a:cubicBezTo>
                <a:cubicBezTo>
                  <a:pt x="29" y="141"/>
                  <a:pt x="19" y="196"/>
                  <a:pt x="10" y="251"/>
                </a:cubicBezTo>
                <a:cubicBezTo>
                  <a:pt x="0" y="307"/>
                  <a:pt x="42" y="339"/>
                  <a:pt x="83" y="339"/>
                </a:cubicBezTo>
                <a:cubicBezTo>
                  <a:pt x="116" y="339"/>
                  <a:pt x="148" y="320"/>
                  <a:pt x="156" y="278"/>
                </a:cubicBezTo>
                <a:cubicBezTo>
                  <a:pt x="170" y="210"/>
                  <a:pt x="174" y="137"/>
                  <a:pt x="174" y="69"/>
                </a:cubicBezTo>
                <a:cubicBezTo>
                  <a:pt x="178" y="30"/>
                  <a:pt x="135" y="0"/>
                  <a:pt x="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73" name="Google Shape;2773;p71"/>
          <p:cNvSpPr/>
          <p:nvPr/>
        </p:nvSpPr>
        <p:spPr>
          <a:xfrm>
            <a:off x="5858924" y="4931877"/>
            <a:ext cx="10200" cy="20171"/>
          </a:xfrm>
          <a:custGeom>
            <a:avLst/>
            <a:gdLst/>
            <a:ahLst/>
            <a:cxnLst/>
            <a:rect l="l" t="t" r="r" b="b"/>
            <a:pathLst>
              <a:path w="178" h="352" extrusionOk="0">
                <a:moveTo>
                  <a:pt x="103" y="0"/>
                </a:moveTo>
                <a:cubicBezTo>
                  <a:pt x="101" y="0"/>
                  <a:pt x="98" y="0"/>
                  <a:pt x="96" y="1"/>
                </a:cubicBezTo>
                <a:cubicBezTo>
                  <a:pt x="50" y="5"/>
                  <a:pt x="28" y="42"/>
                  <a:pt x="28" y="87"/>
                </a:cubicBezTo>
                <a:cubicBezTo>
                  <a:pt x="28" y="146"/>
                  <a:pt x="19" y="201"/>
                  <a:pt x="9" y="260"/>
                </a:cubicBezTo>
                <a:cubicBezTo>
                  <a:pt x="0" y="301"/>
                  <a:pt x="32" y="342"/>
                  <a:pt x="69" y="351"/>
                </a:cubicBezTo>
                <a:cubicBezTo>
                  <a:pt x="72" y="351"/>
                  <a:pt x="75" y="351"/>
                  <a:pt x="77" y="351"/>
                </a:cubicBezTo>
                <a:cubicBezTo>
                  <a:pt x="115" y="351"/>
                  <a:pt x="147" y="325"/>
                  <a:pt x="155" y="287"/>
                </a:cubicBezTo>
                <a:cubicBezTo>
                  <a:pt x="173" y="214"/>
                  <a:pt x="178" y="142"/>
                  <a:pt x="178" y="69"/>
                </a:cubicBezTo>
                <a:cubicBezTo>
                  <a:pt x="178" y="31"/>
                  <a:pt x="138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74" name="Google Shape;2774;p71"/>
          <p:cNvSpPr/>
          <p:nvPr/>
        </p:nvSpPr>
        <p:spPr>
          <a:xfrm>
            <a:off x="5770790" y="4917552"/>
            <a:ext cx="10257" cy="19425"/>
          </a:xfrm>
          <a:custGeom>
            <a:avLst/>
            <a:gdLst/>
            <a:ahLst/>
            <a:cxnLst/>
            <a:rect l="l" t="t" r="r" b="b"/>
            <a:pathLst>
              <a:path w="179" h="339" extrusionOk="0">
                <a:moveTo>
                  <a:pt x="99" y="0"/>
                </a:moveTo>
                <a:cubicBezTo>
                  <a:pt x="97" y="0"/>
                  <a:pt x="95" y="0"/>
                  <a:pt x="92" y="0"/>
                </a:cubicBezTo>
                <a:cubicBezTo>
                  <a:pt x="51" y="5"/>
                  <a:pt x="29" y="46"/>
                  <a:pt x="29" y="87"/>
                </a:cubicBezTo>
                <a:cubicBezTo>
                  <a:pt x="29" y="141"/>
                  <a:pt x="19" y="196"/>
                  <a:pt x="10" y="251"/>
                </a:cubicBezTo>
                <a:cubicBezTo>
                  <a:pt x="0" y="307"/>
                  <a:pt x="42" y="339"/>
                  <a:pt x="83" y="339"/>
                </a:cubicBezTo>
                <a:cubicBezTo>
                  <a:pt x="116" y="339"/>
                  <a:pt x="148" y="320"/>
                  <a:pt x="156" y="278"/>
                </a:cubicBezTo>
                <a:cubicBezTo>
                  <a:pt x="170" y="210"/>
                  <a:pt x="174" y="137"/>
                  <a:pt x="174" y="69"/>
                </a:cubicBezTo>
                <a:cubicBezTo>
                  <a:pt x="178" y="30"/>
                  <a:pt x="135" y="0"/>
                  <a:pt x="99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75" name="Google Shape;2775;p71"/>
          <p:cNvSpPr/>
          <p:nvPr/>
        </p:nvSpPr>
        <p:spPr>
          <a:xfrm>
            <a:off x="5858924" y="4931877"/>
            <a:ext cx="10200" cy="20171"/>
          </a:xfrm>
          <a:custGeom>
            <a:avLst/>
            <a:gdLst/>
            <a:ahLst/>
            <a:cxnLst/>
            <a:rect l="l" t="t" r="r" b="b"/>
            <a:pathLst>
              <a:path w="178" h="352" extrusionOk="0">
                <a:moveTo>
                  <a:pt x="103" y="0"/>
                </a:moveTo>
                <a:cubicBezTo>
                  <a:pt x="101" y="0"/>
                  <a:pt x="98" y="0"/>
                  <a:pt x="96" y="1"/>
                </a:cubicBezTo>
                <a:cubicBezTo>
                  <a:pt x="50" y="5"/>
                  <a:pt x="28" y="42"/>
                  <a:pt x="28" y="87"/>
                </a:cubicBezTo>
                <a:cubicBezTo>
                  <a:pt x="28" y="146"/>
                  <a:pt x="19" y="201"/>
                  <a:pt x="9" y="260"/>
                </a:cubicBezTo>
                <a:cubicBezTo>
                  <a:pt x="0" y="301"/>
                  <a:pt x="32" y="342"/>
                  <a:pt x="69" y="351"/>
                </a:cubicBezTo>
                <a:cubicBezTo>
                  <a:pt x="72" y="351"/>
                  <a:pt x="75" y="351"/>
                  <a:pt x="77" y="351"/>
                </a:cubicBezTo>
                <a:cubicBezTo>
                  <a:pt x="115" y="351"/>
                  <a:pt x="147" y="325"/>
                  <a:pt x="155" y="287"/>
                </a:cubicBezTo>
                <a:cubicBezTo>
                  <a:pt x="173" y="214"/>
                  <a:pt x="178" y="142"/>
                  <a:pt x="178" y="69"/>
                </a:cubicBezTo>
                <a:cubicBezTo>
                  <a:pt x="178" y="31"/>
                  <a:pt x="138" y="0"/>
                  <a:pt x="103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76" name="Google Shape;2776;p71"/>
          <p:cNvSpPr/>
          <p:nvPr/>
        </p:nvSpPr>
        <p:spPr>
          <a:xfrm>
            <a:off x="5770790" y="4917552"/>
            <a:ext cx="10257" cy="19425"/>
          </a:xfrm>
          <a:custGeom>
            <a:avLst/>
            <a:gdLst/>
            <a:ahLst/>
            <a:cxnLst/>
            <a:rect l="l" t="t" r="r" b="b"/>
            <a:pathLst>
              <a:path w="179" h="339" extrusionOk="0">
                <a:moveTo>
                  <a:pt x="99" y="0"/>
                </a:moveTo>
                <a:cubicBezTo>
                  <a:pt x="97" y="0"/>
                  <a:pt x="95" y="0"/>
                  <a:pt x="92" y="0"/>
                </a:cubicBezTo>
                <a:cubicBezTo>
                  <a:pt x="51" y="5"/>
                  <a:pt x="29" y="46"/>
                  <a:pt x="29" y="87"/>
                </a:cubicBezTo>
                <a:cubicBezTo>
                  <a:pt x="29" y="141"/>
                  <a:pt x="19" y="196"/>
                  <a:pt x="10" y="251"/>
                </a:cubicBezTo>
                <a:cubicBezTo>
                  <a:pt x="0" y="307"/>
                  <a:pt x="42" y="339"/>
                  <a:pt x="83" y="339"/>
                </a:cubicBezTo>
                <a:cubicBezTo>
                  <a:pt x="116" y="339"/>
                  <a:pt x="148" y="320"/>
                  <a:pt x="156" y="278"/>
                </a:cubicBezTo>
                <a:cubicBezTo>
                  <a:pt x="170" y="210"/>
                  <a:pt x="174" y="137"/>
                  <a:pt x="174" y="69"/>
                </a:cubicBezTo>
                <a:cubicBezTo>
                  <a:pt x="178" y="30"/>
                  <a:pt x="135" y="0"/>
                  <a:pt x="99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77" name="Google Shape;2777;p71"/>
          <p:cNvSpPr/>
          <p:nvPr/>
        </p:nvSpPr>
        <p:spPr>
          <a:xfrm>
            <a:off x="5858924" y="4931877"/>
            <a:ext cx="10200" cy="20171"/>
          </a:xfrm>
          <a:custGeom>
            <a:avLst/>
            <a:gdLst/>
            <a:ahLst/>
            <a:cxnLst/>
            <a:rect l="l" t="t" r="r" b="b"/>
            <a:pathLst>
              <a:path w="178" h="352" extrusionOk="0">
                <a:moveTo>
                  <a:pt x="103" y="0"/>
                </a:moveTo>
                <a:cubicBezTo>
                  <a:pt x="101" y="0"/>
                  <a:pt x="98" y="0"/>
                  <a:pt x="96" y="1"/>
                </a:cubicBezTo>
                <a:cubicBezTo>
                  <a:pt x="50" y="5"/>
                  <a:pt x="28" y="42"/>
                  <a:pt x="28" y="87"/>
                </a:cubicBezTo>
                <a:cubicBezTo>
                  <a:pt x="28" y="146"/>
                  <a:pt x="19" y="201"/>
                  <a:pt x="9" y="260"/>
                </a:cubicBezTo>
                <a:cubicBezTo>
                  <a:pt x="0" y="301"/>
                  <a:pt x="32" y="342"/>
                  <a:pt x="69" y="351"/>
                </a:cubicBezTo>
                <a:cubicBezTo>
                  <a:pt x="72" y="351"/>
                  <a:pt x="75" y="351"/>
                  <a:pt x="77" y="351"/>
                </a:cubicBezTo>
                <a:cubicBezTo>
                  <a:pt x="115" y="351"/>
                  <a:pt x="147" y="325"/>
                  <a:pt x="155" y="287"/>
                </a:cubicBezTo>
                <a:cubicBezTo>
                  <a:pt x="173" y="214"/>
                  <a:pt x="178" y="142"/>
                  <a:pt x="178" y="69"/>
                </a:cubicBezTo>
                <a:cubicBezTo>
                  <a:pt x="178" y="31"/>
                  <a:pt x="138" y="0"/>
                  <a:pt x="103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78" name="Google Shape;2778;p71"/>
          <p:cNvSpPr/>
          <p:nvPr/>
        </p:nvSpPr>
        <p:spPr>
          <a:xfrm>
            <a:off x="5699161" y="4851365"/>
            <a:ext cx="233281" cy="229271"/>
          </a:xfrm>
          <a:custGeom>
            <a:avLst/>
            <a:gdLst/>
            <a:ahLst/>
            <a:cxnLst/>
            <a:rect l="l" t="t" r="r" b="b"/>
            <a:pathLst>
              <a:path w="4071" h="4001" extrusionOk="0">
                <a:moveTo>
                  <a:pt x="1990" y="0"/>
                </a:moveTo>
                <a:cubicBezTo>
                  <a:pt x="1536" y="0"/>
                  <a:pt x="1233" y="160"/>
                  <a:pt x="1233" y="160"/>
                </a:cubicBezTo>
                <a:cubicBezTo>
                  <a:pt x="1074" y="219"/>
                  <a:pt x="797" y="460"/>
                  <a:pt x="546" y="701"/>
                </a:cubicBezTo>
                <a:cubicBezTo>
                  <a:pt x="296" y="942"/>
                  <a:pt x="119" y="1447"/>
                  <a:pt x="60" y="1774"/>
                </a:cubicBezTo>
                <a:cubicBezTo>
                  <a:pt x="1" y="2106"/>
                  <a:pt x="142" y="2565"/>
                  <a:pt x="424" y="3115"/>
                </a:cubicBezTo>
                <a:cubicBezTo>
                  <a:pt x="710" y="3670"/>
                  <a:pt x="1188" y="3820"/>
                  <a:pt x="2002" y="3980"/>
                </a:cubicBezTo>
                <a:cubicBezTo>
                  <a:pt x="2073" y="3994"/>
                  <a:pt x="2143" y="4000"/>
                  <a:pt x="2211" y="4000"/>
                </a:cubicBezTo>
                <a:cubicBezTo>
                  <a:pt x="2929" y="4000"/>
                  <a:pt x="3485" y="3276"/>
                  <a:pt x="3689" y="3097"/>
                </a:cubicBezTo>
                <a:cubicBezTo>
                  <a:pt x="3907" y="2897"/>
                  <a:pt x="4071" y="2179"/>
                  <a:pt x="4048" y="1979"/>
                </a:cubicBezTo>
                <a:cubicBezTo>
                  <a:pt x="4025" y="1779"/>
                  <a:pt x="3907" y="1237"/>
                  <a:pt x="3725" y="996"/>
                </a:cubicBezTo>
                <a:cubicBezTo>
                  <a:pt x="3543" y="755"/>
                  <a:pt x="3198" y="246"/>
                  <a:pt x="2484" y="64"/>
                </a:cubicBezTo>
                <a:cubicBezTo>
                  <a:pt x="2306" y="18"/>
                  <a:pt x="2140" y="0"/>
                  <a:pt x="1990" y="0"/>
                </a:cubicBezTo>
                <a:close/>
              </a:path>
            </a:pathLst>
          </a:custGeom>
          <a:solidFill>
            <a:srgbClr val="FFE10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79" name="Google Shape;2779;p71"/>
          <p:cNvSpPr/>
          <p:nvPr/>
        </p:nvSpPr>
        <p:spPr>
          <a:xfrm>
            <a:off x="5770790" y="4917552"/>
            <a:ext cx="10257" cy="19425"/>
          </a:xfrm>
          <a:custGeom>
            <a:avLst/>
            <a:gdLst/>
            <a:ahLst/>
            <a:cxnLst/>
            <a:rect l="l" t="t" r="r" b="b"/>
            <a:pathLst>
              <a:path w="179" h="339" extrusionOk="0">
                <a:moveTo>
                  <a:pt x="99" y="0"/>
                </a:moveTo>
                <a:cubicBezTo>
                  <a:pt x="97" y="0"/>
                  <a:pt x="95" y="0"/>
                  <a:pt x="92" y="0"/>
                </a:cubicBezTo>
                <a:cubicBezTo>
                  <a:pt x="51" y="5"/>
                  <a:pt x="29" y="46"/>
                  <a:pt x="29" y="87"/>
                </a:cubicBezTo>
                <a:cubicBezTo>
                  <a:pt x="29" y="141"/>
                  <a:pt x="19" y="196"/>
                  <a:pt x="10" y="251"/>
                </a:cubicBezTo>
                <a:cubicBezTo>
                  <a:pt x="0" y="307"/>
                  <a:pt x="42" y="339"/>
                  <a:pt x="83" y="339"/>
                </a:cubicBezTo>
                <a:cubicBezTo>
                  <a:pt x="116" y="339"/>
                  <a:pt x="148" y="320"/>
                  <a:pt x="156" y="278"/>
                </a:cubicBezTo>
                <a:cubicBezTo>
                  <a:pt x="170" y="210"/>
                  <a:pt x="174" y="137"/>
                  <a:pt x="174" y="69"/>
                </a:cubicBezTo>
                <a:cubicBezTo>
                  <a:pt x="178" y="30"/>
                  <a:pt x="135" y="0"/>
                  <a:pt x="99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80" name="Google Shape;2780;p71"/>
          <p:cNvSpPr/>
          <p:nvPr/>
        </p:nvSpPr>
        <p:spPr>
          <a:xfrm>
            <a:off x="5858924" y="4931877"/>
            <a:ext cx="10200" cy="20171"/>
          </a:xfrm>
          <a:custGeom>
            <a:avLst/>
            <a:gdLst/>
            <a:ahLst/>
            <a:cxnLst/>
            <a:rect l="l" t="t" r="r" b="b"/>
            <a:pathLst>
              <a:path w="178" h="352" extrusionOk="0">
                <a:moveTo>
                  <a:pt x="103" y="0"/>
                </a:moveTo>
                <a:cubicBezTo>
                  <a:pt x="101" y="0"/>
                  <a:pt x="98" y="0"/>
                  <a:pt x="96" y="1"/>
                </a:cubicBezTo>
                <a:cubicBezTo>
                  <a:pt x="50" y="5"/>
                  <a:pt x="28" y="42"/>
                  <a:pt x="28" y="87"/>
                </a:cubicBezTo>
                <a:cubicBezTo>
                  <a:pt x="28" y="146"/>
                  <a:pt x="19" y="201"/>
                  <a:pt x="9" y="260"/>
                </a:cubicBezTo>
                <a:cubicBezTo>
                  <a:pt x="0" y="301"/>
                  <a:pt x="32" y="342"/>
                  <a:pt x="69" y="351"/>
                </a:cubicBezTo>
                <a:cubicBezTo>
                  <a:pt x="72" y="351"/>
                  <a:pt x="75" y="351"/>
                  <a:pt x="77" y="351"/>
                </a:cubicBezTo>
                <a:cubicBezTo>
                  <a:pt x="115" y="351"/>
                  <a:pt x="147" y="325"/>
                  <a:pt x="155" y="287"/>
                </a:cubicBezTo>
                <a:cubicBezTo>
                  <a:pt x="173" y="214"/>
                  <a:pt x="178" y="142"/>
                  <a:pt x="178" y="69"/>
                </a:cubicBezTo>
                <a:cubicBezTo>
                  <a:pt x="178" y="31"/>
                  <a:pt x="138" y="0"/>
                  <a:pt x="103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81" name="Google Shape;2781;p71"/>
          <p:cNvSpPr/>
          <p:nvPr/>
        </p:nvSpPr>
        <p:spPr>
          <a:xfrm>
            <a:off x="5742654" y="4968036"/>
            <a:ext cx="144289" cy="61429"/>
          </a:xfrm>
          <a:custGeom>
            <a:avLst/>
            <a:gdLst/>
            <a:ahLst/>
            <a:cxnLst/>
            <a:rect l="l" t="t" r="r" b="b"/>
            <a:pathLst>
              <a:path w="2518" h="1072" extrusionOk="0">
                <a:moveTo>
                  <a:pt x="97" y="1"/>
                </a:moveTo>
                <a:cubicBezTo>
                  <a:pt x="50" y="1"/>
                  <a:pt x="1" y="45"/>
                  <a:pt x="24" y="106"/>
                </a:cubicBezTo>
                <a:cubicBezTo>
                  <a:pt x="215" y="611"/>
                  <a:pt x="670" y="1011"/>
                  <a:pt x="1202" y="1066"/>
                </a:cubicBezTo>
                <a:cubicBezTo>
                  <a:pt x="1243" y="1070"/>
                  <a:pt x="1285" y="1072"/>
                  <a:pt x="1326" y="1072"/>
                </a:cubicBezTo>
                <a:cubicBezTo>
                  <a:pt x="1795" y="1072"/>
                  <a:pt x="2238" y="816"/>
                  <a:pt x="2484" y="402"/>
                </a:cubicBezTo>
                <a:cubicBezTo>
                  <a:pt x="2517" y="345"/>
                  <a:pt x="2468" y="297"/>
                  <a:pt x="2417" y="297"/>
                </a:cubicBezTo>
                <a:cubicBezTo>
                  <a:pt x="2391" y="297"/>
                  <a:pt x="2364" y="309"/>
                  <a:pt x="2348" y="338"/>
                </a:cubicBezTo>
                <a:cubicBezTo>
                  <a:pt x="2133" y="694"/>
                  <a:pt x="1735" y="917"/>
                  <a:pt x="1333" y="917"/>
                </a:cubicBezTo>
                <a:cubicBezTo>
                  <a:pt x="1283" y="917"/>
                  <a:pt x="1233" y="914"/>
                  <a:pt x="1184" y="907"/>
                </a:cubicBezTo>
                <a:cubicBezTo>
                  <a:pt x="720" y="843"/>
                  <a:pt x="333" y="493"/>
                  <a:pt x="160" y="47"/>
                </a:cubicBezTo>
                <a:cubicBezTo>
                  <a:pt x="149" y="15"/>
                  <a:pt x="123" y="1"/>
                  <a:pt x="97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82" name="Google Shape;2782;p71"/>
          <p:cNvSpPr/>
          <p:nvPr/>
        </p:nvSpPr>
        <p:spPr>
          <a:xfrm>
            <a:off x="5694977" y="4846551"/>
            <a:ext cx="250244" cy="236663"/>
          </a:xfrm>
          <a:custGeom>
            <a:avLst/>
            <a:gdLst/>
            <a:ahLst/>
            <a:cxnLst/>
            <a:rect l="l" t="t" r="r" b="b"/>
            <a:pathLst>
              <a:path w="4367" h="4130" extrusionOk="0">
                <a:moveTo>
                  <a:pt x="2068" y="165"/>
                </a:moveTo>
                <a:cubicBezTo>
                  <a:pt x="2666" y="165"/>
                  <a:pt x="3264" y="463"/>
                  <a:pt x="3634" y="948"/>
                </a:cubicBezTo>
                <a:cubicBezTo>
                  <a:pt x="4176" y="1658"/>
                  <a:pt x="4130" y="2677"/>
                  <a:pt x="3534" y="3336"/>
                </a:cubicBezTo>
                <a:cubicBezTo>
                  <a:pt x="3172" y="3734"/>
                  <a:pt x="2640" y="3963"/>
                  <a:pt x="2113" y="3963"/>
                </a:cubicBezTo>
                <a:cubicBezTo>
                  <a:pt x="1827" y="3963"/>
                  <a:pt x="1543" y="3895"/>
                  <a:pt x="1288" y="3750"/>
                </a:cubicBezTo>
                <a:cubicBezTo>
                  <a:pt x="1061" y="3622"/>
                  <a:pt x="824" y="3441"/>
                  <a:pt x="628" y="3231"/>
                </a:cubicBezTo>
                <a:cubicBezTo>
                  <a:pt x="628" y="3231"/>
                  <a:pt x="628" y="3227"/>
                  <a:pt x="628" y="3227"/>
                </a:cubicBezTo>
                <a:cubicBezTo>
                  <a:pt x="256" y="2731"/>
                  <a:pt x="137" y="2072"/>
                  <a:pt x="324" y="1471"/>
                </a:cubicBezTo>
                <a:cubicBezTo>
                  <a:pt x="328" y="1458"/>
                  <a:pt x="328" y="1444"/>
                  <a:pt x="324" y="1430"/>
                </a:cubicBezTo>
                <a:cubicBezTo>
                  <a:pt x="538" y="857"/>
                  <a:pt x="1015" y="394"/>
                  <a:pt x="1597" y="230"/>
                </a:cubicBezTo>
                <a:cubicBezTo>
                  <a:pt x="1751" y="186"/>
                  <a:pt x="1910" y="165"/>
                  <a:pt x="2068" y="165"/>
                </a:cubicBezTo>
                <a:close/>
                <a:moveTo>
                  <a:pt x="2056" y="1"/>
                </a:moveTo>
                <a:cubicBezTo>
                  <a:pt x="1987" y="1"/>
                  <a:pt x="1917" y="4"/>
                  <a:pt x="1847" y="12"/>
                </a:cubicBezTo>
                <a:cubicBezTo>
                  <a:pt x="1042" y="103"/>
                  <a:pt x="360" y="730"/>
                  <a:pt x="128" y="1521"/>
                </a:cubicBezTo>
                <a:cubicBezTo>
                  <a:pt x="133" y="1521"/>
                  <a:pt x="137" y="1517"/>
                  <a:pt x="146" y="1517"/>
                </a:cubicBezTo>
                <a:cubicBezTo>
                  <a:pt x="1" y="2094"/>
                  <a:pt x="96" y="2708"/>
                  <a:pt x="415" y="3204"/>
                </a:cubicBezTo>
                <a:cubicBezTo>
                  <a:pt x="410" y="3204"/>
                  <a:pt x="410" y="3209"/>
                  <a:pt x="406" y="3213"/>
                </a:cubicBezTo>
                <a:cubicBezTo>
                  <a:pt x="433" y="3245"/>
                  <a:pt x="460" y="3277"/>
                  <a:pt x="488" y="3309"/>
                </a:cubicBezTo>
                <a:lnTo>
                  <a:pt x="497" y="3322"/>
                </a:lnTo>
                <a:cubicBezTo>
                  <a:pt x="506" y="3336"/>
                  <a:pt x="515" y="3340"/>
                  <a:pt x="524" y="3345"/>
                </a:cubicBezTo>
                <a:cubicBezTo>
                  <a:pt x="719" y="3563"/>
                  <a:pt x="956" y="3745"/>
                  <a:pt x="1188" y="3886"/>
                </a:cubicBezTo>
                <a:cubicBezTo>
                  <a:pt x="1470" y="4052"/>
                  <a:pt x="1786" y="4129"/>
                  <a:pt x="2104" y="4129"/>
                </a:cubicBezTo>
                <a:cubicBezTo>
                  <a:pt x="2632" y="4129"/>
                  <a:pt x="3164" y="3917"/>
                  <a:pt x="3553" y="3545"/>
                </a:cubicBezTo>
                <a:cubicBezTo>
                  <a:pt x="4207" y="2918"/>
                  <a:pt x="4367" y="1872"/>
                  <a:pt x="3912" y="1071"/>
                </a:cubicBezTo>
                <a:cubicBezTo>
                  <a:pt x="3530" y="411"/>
                  <a:pt x="2794" y="1"/>
                  <a:pt x="2056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83" name="Google Shape;2783;p71"/>
          <p:cNvSpPr/>
          <p:nvPr/>
        </p:nvSpPr>
        <p:spPr>
          <a:xfrm>
            <a:off x="5860758" y="4728218"/>
            <a:ext cx="190017" cy="277749"/>
          </a:xfrm>
          <a:custGeom>
            <a:avLst/>
            <a:gdLst/>
            <a:ahLst/>
            <a:cxnLst/>
            <a:rect l="l" t="t" r="r" b="b"/>
            <a:pathLst>
              <a:path w="3316" h="4847" extrusionOk="0">
                <a:moveTo>
                  <a:pt x="2285" y="1"/>
                </a:moveTo>
                <a:cubicBezTo>
                  <a:pt x="2159" y="1"/>
                  <a:pt x="2036" y="38"/>
                  <a:pt x="1928" y="135"/>
                </a:cubicBezTo>
                <a:cubicBezTo>
                  <a:pt x="1696" y="344"/>
                  <a:pt x="1501" y="717"/>
                  <a:pt x="1333" y="981"/>
                </a:cubicBezTo>
                <a:cubicBezTo>
                  <a:pt x="1137" y="1304"/>
                  <a:pt x="951" y="1631"/>
                  <a:pt x="778" y="1967"/>
                </a:cubicBezTo>
                <a:cubicBezTo>
                  <a:pt x="500" y="2518"/>
                  <a:pt x="128" y="3195"/>
                  <a:pt x="59" y="3782"/>
                </a:cubicBezTo>
                <a:cubicBezTo>
                  <a:pt x="0" y="4305"/>
                  <a:pt x="332" y="4555"/>
                  <a:pt x="678" y="4714"/>
                </a:cubicBezTo>
                <a:cubicBezTo>
                  <a:pt x="830" y="4782"/>
                  <a:pt x="995" y="4846"/>
                  <a:pt x="1163" y="4846"/>
                </a:cubicBezTo>
                <a:cubicBezTo>
                  <a:pt x="1342" y="4846"/>
                  <a:pt x="1523" y="4773"/>
                  <a:pt x="1692" y="4555"/>
                </a:cubicBezTo>
                <a:cubicBezTo>
                  <a:pt x="2124" y="4000"/>
                  <a:pt x="2451" y="3295"/>
                  <a:pt x="2701" y="2650"/>
                </a:cubicBezTo>
                <a:cubicBezTo>
                  <a:pt x="2722" y="2596"/>
                  <a:pt x="2694" y="2566"/>
                  <a:pt x="2659" y="2566"/>
                </a:cubicBezTo>
                <a:cubicBezTo>
                  <a:pt x="2631" y="2566"/>
                  <a:pt x="2599" y="2585"/>
                  <a:pt x="2583" y="2627"/>
                </a:cubicBezTo>
                <a:cubicBezTo>
                  <a:pt x="2360" y="3200"/>
                  <a:pt x="2083" y="3768"/>
                  <a:pt x="1737" y="4287"/>
                </a:cubicBezTo>
                <a:cubicBezTo>
                  <a:pt x="1543" y="4576"/>
                  <a:pt x="1354" y="4681"/>
                  <a:pt x="1153" y="4681"/>
                </a:cubicBezTo>
                <a:cubicBezTo>
                  <a:pt x="1045" y="4681"/>
                  <a:pt x="933" y="4650"/>
                  <a:pt x="814" y="4601"/>
                </a:cubicBezTo>
                <a:cubicBezTo>
                  <a:pt x="628" y="4523"/>
                  <a:pt x="428" y="4423"/>
                  <a:pt x="305" y="4255"/>
                </a:cubicBezTo>
                <a:cubicBezTo>
                  <a:pt x="14" y="3855"/>
                  <a:pt x="341" y="3191"/>
                  <a:pt x="564" y="2686"/>
                </a:cubicBezTo>
                <a:cubicBezTo>
                  <a:pt x="819" y="2122"/>
                  <a:pt x="1105" y="1572"/>
                  <a:pt x="1433" y="1044"/>
                </a:cubicBezTo>
                <a:cubicBezTo>
                  <a:pt x="1592" y="790"/>
                  <a:pt x="1815" y="367"/>
                  <a:pt x="2051" y="230"/>
                </a:cubicBezTo>
                <a:cubicBezTo>
                  <a:pt x="2129" y="186"/>
                  <a:pt x="2210" y="168"/>
                  <a:pt x="2291" y="168"/>
                </a:cubicBezTo>
                <a:cubicBezTo>
                  <a:pt x="2474" y="168"/>
                  <a:pt x="2654" y="262"/>
                  <a:pt x="2783" y="353"/>
                </a:cubicBezTo>
                <a:cubicBezTo>
                  <a:pt x="2965" y="480"/>
                  <a:pt x="3083" y="590"/>
                  <a:pt x="2979" y="944"/>
                </a:cubicBezTo>
                <a:cubicBezTo>
                  <a:pt x="2947" y="1067"/>
                  <a:pt x="2865" y="1208"/>
                  <a:pt x="2815" y="1326"/>
                </a:cubicBezTo>
                <a:cubicBezTo>
                  <a:pt x="2692" y="1608"/>
                  <a:pt x="2565" y="1890"/>
                  <a:pt x="2438" y="2168"/>
                </a:cubicBezTo>
                <a:cubicBezTo>
                  <a:pt x="2297" y="2463"/>
                  <a:pt x="2156" y="2759"/>
                  <a:pt x="2001" y="3050"/>
                </a:cubicBezTo>
                <a:cubicBezTo>
                  <a:pt x="1851" y="3336"/>
                  <a:pt x="1683" y="3746"/>
                  <a:pt x="1378" y="3832"/>
                </a:cubicBezTo>
                <a:cubicBezTo>
                  <a:pt x="1366" y="3835"/>
                  <a:pt x="1352" y="3837"/>
                  <a:pt x="1337" y="3837"/>
                </a:cubicBezTo>
                <a:cubicBezTo>
                  <a:pt x="1228" y="3837"/>
                  <a:pt x="1065" y="3754"/>
                  <a:pt x="1005" y="3682"/>
                </a:cubicBezTo>
                <a:cubicBezTo>
                  <a:pt x="823" y="3455"/>
                  <a:pt x="910" y="3236"/>
                  <a:pt x="1014" y="2968"/>
                </a:cubicBezTo>
                <a:cubicBezTo>
                  <a:pt x="1137" y="2650"/>
                  <a:pt x="1292" y="2345"/>
                  <a:pt x="1474" y="2049"/>
                </a:cubicBezTo>
                <a:cubicBezTo>
                  <a:pt x="1509" y="1993"/>
                  <a:pt x="1479" y="1948"/>
                  <a:pt x="1438" y="1948"/>
                </a:cubicBezTo>
                <a:cubicBezTo>
                  <a:pt x="1417" y="1948"/>
                  <a:pt x="1392" y="1960"/>
                  <a:pt x="1374" y="1990"/>
                </a:cubicBezTo>
                <a:cubicBezTo>
                  <a:pt x="1123" y="2404"/>
                  <a:pt x="532" y="3364"/>
                  <a:pt x="823" y="3727"/>
                </a:cubicBezTo>
                <a:cubicBezTo>
                  <a:pt x="929" y="3862"/>
                  <a:pt x="1178" y="3989"/>
                  <a:pt x="1377" y="3989"/>
                </a:cubicBezTo>
                <a:cubicBezTo>
                  <a:pt x="1393" y="3989"/>
                  <a:pt x="1408" y="3988"/>
                  <a:pt x="1424" y="3987"/>
                </a:cubicBezTo>
                <a:cubicBezTo>
                  <a:pt x="1601" y="3968"/>
                  <a:pt x="1696" y="3823"/>
                  <a:pt x="1801" y="3646"/>
                </a:cubicBezTo>
                <a:cubicBezTo>
                  <a:pt x="2215" y="2954"/>
                  <a:pt x="2547" y="2218"/>
                  <a:pt x="2870" y="1490"/>
                </a:cubicBezTo>
                <a:cubicBezTo>
                  <a:pt x="3102" y="967"/>
                  <a:pt x="3315" y="585"/>
                  <a:pt x="2947" y="276"/>
                </a:cubicBezTo>
                <a:cubicBezTo>
                  <a:pt x="2803" y="157"/>
                  <a:pt x="2541" y="1"/>
                  <a:pt x="2285" y="1"/>
                </a:cubicBezTo>
                <a:close/>
              </a:path>
            </a:pathLst>
          </a:custGeom>
          <a:solidFill>
            <a:srgbClr val="B1D1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84" name="Google Shape;2784;p71"/>
          <p:cNvSpPr/>
          <p:nvPr/>
        </p:nvSpPr>
        <p:spPr>
          <a:xfrm>
            <a:off x="5857089" y="4724838"/>
            <a:ext cx="196264" cy="284511"/>
          </a:xfrm>
          <a:custGeom>
            <a:avLst/>
            <a:gdLst/>
            <a:ahLst/>
            <a:cxnLst/>
            <a:rect l="l" t="t" r="r" b="b"/>
            <a:pathLst>
              <a:path w="3425" h="4965" extrusionOk="0">
                <a:moveTo>
                  <a:pt x="2345" y="120"/>
                </a:moveTo>
                <a:cubicBezTo>
                  <a:pt x="2580" y="120"/>
                  <a:pt x="2826" y="265"/>
                  <a:pt x="2970" y="385"/>
                </a:cubicBezTo>
                <a:cubicBezTo>
                  <a:pt x="3134" y="521"/>
                  <a:pt x="3170" y="671"/>
                  <a:pt x="3138" y="849"/>
                </a:cubicBezTo>
                <a:cubicBezTo>
                  <a:pt x="3170" y="589"/>
                  <a:pt x="3043" y="476"/>
                  <a:pt x="2879" y="362"/>
                </a:cubicBezTo>
                <a:cubicBezTo>
                  <a:pt x="2697" y="235"/>
                  <a:pt x="2520" y="167"/>
                  <a:pt x="2356" y="167"/>
                </a:cubicBezTo>
                <a:cubicBezTo>
                  <a:pt x="2256" y="167"/>
                  <a:pt x="2170" y="189"/>
                  <a:pt x="2083" y="239"/>
                </a:cubicBezTo>
                <a:cubicBezTo>
                  <a:pt x="1965" y="308"/>
                  <a:pt x="1856" y="435"/>
                  <a:pt x="1751" y="585"/>
                </a:cubicBezTo>
                <a:cubicBezTo>
                  <a:pt x="1838" y="453"/>
                  <a:pt x="1933" y="330"/>
                  <a:pt x="2029" y="239"/>
                </a:cubicBezTo>
                <a:cubicBezTo>
                  <a:pt x="2123" y="154"/>
                  <a:pt x="2233" y="120"/>
                  <a:pt x="2345" y="120"/>
                </a:cubicBezTo>
                <a:close/>
                <a:moveTo>
                  <a:pt x="1333" y="2340"/>
                </a:moveTo>
                <a:cubicBezTo>
                  <a:pt x="1206" y="2572"/>
                  <a:pt x="1106" y="2790"/>
                  <a:pt x="1024" y="3009"/>
                </a:cubicBezTo>
                <a:lnTo>
                  <a:pt x="1015" y="3027"/>
                </a:lnTo>
                <a:cubicBezTo>
                  <a:pt x="915" y="3286"/>
                  <a:pt x="824" y="3532"/>
                  <a:pt x="1024" y="3777"/>
                </a:cubicBezTo>
                <a:cubicBezTo>
                  <a:pt x="1091" y="3860"/>
                  <a:pt x="1268" y="3957"/>
                  <a:pt x="1403" y="3957"/>
                </a:cubicBezTo>
                <a:cubicBezTo>
                  <a:pt x="1423" y="3957"/>
                  <a:pt x="1442" y="3955"/>
                  <a:pt x="1460" y="3950"/>
                </a:cubicBezTo>
                <a:cubicBezTo>
                  <a:pt x="1601" y="3909"/>
                  <a:pt x="1710" y="3814"/>
                  <a:pt x="1801" y="3695"/>
                </a:cubicBezTo>
                <a:lnTo>
                  <a:pt x="1801" y="3695"/>
                </a:lnTo>
                <a:cubicBezTo>
                  <a:pt x="1701" y="3859"/>
                  <a:pt x="1619" y="3968"/>
                  <a:pt x="1483" y="3987"/>
                </a:cubicBezTo>
                <a:cubicBezTo>
                  <a:pt x="1469" y="3988"/>
                  <a:pt x="1454" y="3989"/>
                  <a:pt x="1439" y="3989"/>
                </a:cubicBezTo>
                <a:cubicBezTo>
                  <a:pt x="1257" y="3989"/>
                  <a:pt x="1025" y="3868"/>
                  <a:pt x="933" y="3750"/>
                </a:cubicBezTo>
                <a:cubicBezTo>
                  <a:pt x="719" y="3477"/>
                  <a:pt x="1078" y="2786"/>
                  <a:pt x="1333" y="2340"/>
                </a:cubicBezTo>
                <a:close/>
                <a:moveTo>
                  <a:pt x="755" y="2331"/>
                </a:moveTo>
                <a:cubicBezTo>
                  <a:pt x="692" y="2459"/>
                  <a:pt x="633" y="2590"/>
                  <a:pt x="574" y="2722"/>
                </a:cubicBezTo>
                <a:lnTo>
                  <a:pt x="533" y="2809"/>
                </a:lnTo>
                <a:cubicBezTo>
                  <a:pt x="305" y="3318"/>
                  <a:pt x="23" y="3946"/>
                  <a:pt x="319" y="4346"/>
                </a:cubicBezTo>
                <a:cubicBezTo>
                  <a:pt x="455" y="4532"/>
                  <a:pt x="678" y="4641"/>
                  <a:pt x="855" y="4714"/>
                </a:cubicBezTo>
                <a:cubicBezTo>
                  <a:pt x="969" y="4762"/>
                  <a:pt x="1091" y="4800"/>
                  <a:pt x="1216" y="4800"/>
                </a:cubicBezTo>
                <a:cubicBezTo>
                  <a:pt x="1421" y="4800"/>
                  <a:pt x="1637" y="4699"/>
                  <a:pt x="1851" y="4378"/>
                </a:cubicBezTo>
                <a:cubicBezTo>
                  <a:pt x="2083" y="4032"/>
                  <a:pt x="2293" y="3650"/>
                  <a:pt x="2484" y="3236"/>
                </a:cubicBezTo>
                <a:lnTo>
                  <a:pt x="2484" y="3236"/>
                </a:lnTo>
                <a:cubicBezTo>
                  <a:pt x="2238" y="3786"/>
                  <a:pt x="1983" y="4228"/>
                  <a:pt x="1710" y="4578"/>
                </a:cubicBezTo>
                <a:cubicBezTo>
                  <a:pt x="1554" y="4776"/>
                  <a:pt x="1388" y="4843"/>
                  <a:pt x="1224" y="4843"/>
                </a:cubicBezTo>
                <a:cubicBezTo>
                  <a:pt x="1068" y="4843"/>
                  <a:pt x="913" y="4783"/>
                  <a:pt x="769" y="4719"/>
                </a:cubicBezTo>
                <a:cubicBezTo>
                  <a:pt x="469" y="4582"/>
                  <a:pt x="128" y="4359"/>
                  <a:pt x="187" y="3846"/>
                </a:cubicBezTo>
                <a:cubicBezTo>
                  <a:pt x="242" y="3363"/>
                  <a:pt x="505" y="2822"/>
                  <a:pt x="755" y="2331"/>
                </a:cubicBezTo>
                <a:close/>
                <a:moveTo>
                  <a:pt x="2348" y="0"/>
                </a:moveTo>
                <a:cubicBezTo>
                  <a:pt x="2209" y="0"/>
                  <a:pt x="2071" y="43"/>
                  <a:pt x="1951" y="153"/>
                </a:cubicBezTo>
                <a:cubicBezTo>
                  <a:pt x="1760" y="321"/>
                  <a:pt x="1597" y="599"/>
                  <a:pt x="1451" y="844"/>
                </a:cubicBezTo>
                <a:cubicBezTo>
                  <a:pt x="1415" y="903"/>
                  <a:pt x="1378" y="958"/>
                  <a:pt x="1347" y="1008"/>
                </a:cubicBezTo>
                <a:cubicBezTo>
                  <a:pt x="1151" y="1326"/>
                  <a:pt x="965" y="1658"/>
                  <a:pt x="792" y="1999"/>
                </a:cubicBezTo>
                <a:lnTo>
                  <a:pt x="715" y="2149"/>
                </a:lnTo>
                <a:cubicBezTo>
                  <a:pt x="442" y="2681"/>
                  <a:pt x="128" y="3286"/>
                  <a:pt x="69" y="3832"/>
                </a:cubicBezTo>
                <a:cubicBezTo>
                  <a:pt x="1" y="4428"/>
                  <a:pt x="410" y="4687"/>
                  <a:pt x="719" y="4828"/>
                </a:cubicBezTo>
                <a:cubicBezTo>
                  <a:pt x="837" y="4882"/>
                  <a:pt x="1019" y="4964"/>
                  <a:pt x="1219" y="4964"/>
                </a:cubicBezTo>
                <a:cubicBezTo>
                  <a:pt x="1410" y="4964"/>
                  <a:pt x="1619" y="4891"/>
                  <a:pt x="1801" y="4650"/>
                </a:cubicBezTo>
                <a:cubicBezTo>
                  <a:pt x="2170" y="4182"/>
                  <a:pt x="2502" y="3554"/>
                  <a:pt x="2820" y="2731"/>
                </a:cubicBezTo>
                <a:cubicBezTo>
                  <a:pt x="2838" y="2681"/>
                  <a:pt x="2834" y="2636"/>
                  <a:pt x="2806" y="2604"/>
                </a:cubicBezTo>
                <a:cubicBezTo>
                  <a:pt x="2787" y="2580"/>
                  <a:pt x="2753" y="2567"/>
                  <a:pt x="2717" y="2567"/>
                </a:cubicBezTo>
                <a:cubicBezTo>
                  <a:pt x="2712" y="2567"/>
                  <a:pt x="2707" y="2567"/>
                  <a:pt x="2702" y="2568"/>
                </a:cubicBezTo>
                <a:cubicBezTo>
                  <a:pt x="2652" y="2577"/>
                  <a:pt x="2611" y="2613"/>
                  <a:pt x="2588" y="2663"/>
                </a:cubicBezTo>
                <a:cubicBezTo>
                  <a:pt x="2352" y="3277"/>
                  <a:pt x="2070" y="3832"/>
                  <a:pt x="1751" y="4314"/>
                </a:cubicBezTo>
                <a:cubicBezTo>
                  <a:pt x="1570" y="4584"/>
                  <a:pt x="1399" y="4681"/>
                  <a:pt x="1217" y="4681"/>
                </a:cubicBezTo>
                <a:cubicBezTo>
                  <a:pt x="1116" y="4681"/>
                  <a:pt x="1012" y="4652"/>
                  <a:pt x="901" y="4605"/>
                </a:cubicBezTo>
                <a:cubicBezTo>
                  <a:pt x="737" y="4537"/>
                  <a:pt x="537" y="4441"/>
                  <a:pt x="414" y="4278"/>
                </a:cubicBezTo>
                <a:cubicBezTo>
                  <a:pt x="164" y="3932"/>
                  <a:pt x="428" y="3341"/>
                  <a:pt x="642" y="2863"/>
                </a:cubicBezTo>
                <a:lnTo>
                  <a:pt x="683" y="2772"/>
                </a:lnTo>
                <a:cubicBezTo>
                  <a:pt x="942" y="2190"/>
                  <a:pt x="1233" y="1640"/>
                  <a:pt x="1547" y="1135"/>
                </a:cubicBezTo>
                <a:cubicBezTo>
                  <a:pt x="1574" y="1094"/>
                  <a:pt x="1601" y="1049"/>
                  <a:pt x="1633" y="999"/>
                </a:cubicBezTo>
                <a:cubicBezTo>
                  <a:pt x="1770" y="767"/>
                  <a:pt x="1961" y="448"/>
                  <a:pt x="2142" y="344"/>
                </a:cubicBezTo>
                <a:cubicBezTo>
                  <a:pt x="2212" y="304"/>
                  <a:pt x="2284" y="287"/>
                  <a:pt x="2357" y="287"/>
                </a:cubicBezTo>
                <a:cubicBezTo>
                  <a:pt x="2522" y="287"/>
                  <a:pt x="2688" y="374"/>
                  <a:pt x="2811" y="462"/>
                </a:cubicBezTo>
                <a:cubicBezTo>
                  <a:pt x="2979" y="580"/>
                  <a:pt x="3079" y="671"/>
                  <a:pt x="2988" y="985"/>
                </a:cubicBezTo>
                <a:cubicBezTo>
                  <a:pt x="2966" y="1067"/>
                  <a:pt x="2920" y="1158"/>
                  <a:pt x="2879" y="1244"/>
                </a:cubicBezTo>
                <a:cubicBezTo>
                  <a:pt x="2856" y="1285"/>
                  <a:pt x="2838" y="1326"/>
                  <a:pt x="2825" y="1363"/>
                </a:cubicBezTo>
                <a:cubicBezTo>
                  <a:pt x="2711" y="1617"/>
                  <a:pt x="2584" y="1913"/>
                  <a:pt x="2447" y="2204"/>
                </a:cubicBezTo>
                <a:cubicBezTo>
                  <a:pt x="2293" y="2531"/>
                  <a:pt x="2152" y="2818"/>
                  <a:pt x="2015" y="3082"/>
                </a:cubicBezTo>
                <a:cubicBezTo>
                  <a:pt x="1992" y="3122"/>
                  <a:pt x="1970" y="3163"/>
                  <a:pt x="1947" y="3209"/>
                </a:cubicBezTo>
                <a:cubicBezTo>
                  <a:pt x="1815" y="3468"/>
                  <a:pt x="1665" y="3768"/>
                  <a:pt x="1428" y="3832"/>
                </a:cubicBezTo>
                <a:cubicBezTo>
                  <a:pt x="1420" y="3835"/>
                  <a:pt x="1409" y="3836"/>
                  <a:pt x="1398" y="3836"/>
                </a:cubicBezTo>
                <a:cubicBezTo>
                  <a:pt x="1312" y="3836"/>
                  <a:pt x="1167" y="3764"/>
                  <a:pt x="1119" y="3700"/>
                </a:cubicBezTo>
                <a:cubicBezTo>
                  <a:pt x="960" y="3509"/>
                  <a:pt x="1028" y="3327"/>
                  <a:pt x="1128" y="3068"/>
                </a:cubicBezTo>
                <a:lnTo>
                  <a:pt x="1133" y="3050"/>
                </a:lnTo>
                <a:cubicBezTo>
                  <a:pt x="1247" y="2759"/>
                  <a:pt x="1392" y="2463"/>
                  <a:pt x="1588" y="2145"/>
                </a:cubicBezTo>
                <a:cubicBezTo>
                  <a:pt x="1633" y="2067"/>
                  <a:pt x="1606" y="1995"/>
                  <a:pt x="1560" y="1963"/>
                </a:cubicBezTo>
                <a:cubicBezTo>
                  <a:pt x="1544" y="1954"/>
                  <a:pt x="1525" y="1949"/>
                  <a:pt x="1504" y="1949"/>
                </a:cubicBezTo>
                <a:cubicBezTo>
                  <a:pt x="1463" y="1949"/>
                  <a:pt x="1418" y="1970"/>
                  <a:pt x="1388" y="2022"/>
                </a:cubicBezTo>
                <a:lnTo>
                  <a:pt x="1383" y="2026"/>
                </a:lnTo>
                <a:cubicBezTo>
                  <a:pt x="1106" y="2481"/>
                  <a:pt x="528" y="3427"/>
                  <a:pt x="837" y="3823"/>
                </a:cubicBezTo>
                <a:cubicBezTo>
                  <a:pt x="950" y="3965"/>
                  <a:pt x="1214" y="4108"/>
                  <a:pt x="1437" y="4108"/>
                </a:cubicBezTo>
                <a:cubicBezTo>
                  <a:pt x="1456" y="4108"/>
                  <a:pt x="1474" y="4107"/>
                  <a:pt x="1492" y="4105"/>
                </a:cubicBezTo>
                <a:cubicBezTo>
                  <a:pt x="1710" y="4082"/>
                  <a:pt x="1820" y="3900"/>
                  <a:pt x="1915" y="3736"/>
                </a:cubicBezTo>
                <a:cubicBezTo>
                  <a:pt x="2329" y="3054"/>
                  <a:pt x="2661" y="2322"/>
                  <a:pt x="2988" y="1572"/>
                </a:cubicBezTo>
                <a:cubicBezTo>
                  <a:pt x="3007" y="1531"/>
                  <a:pt x="3025" y="1490"/>
                  <a:pt x="3043" y="1453"/>
                </a:cubicBezTo>
                <a:cubicBezTo>
                  <a:pt x="3248" y="999"/>
                  <a:pt x="3425" y="608"/>
                  <a:pt x="3047" y="289"/>
                </a:cubicBezTo>
                <a:cubicBezTo>
                  <a:pt x="2889" y="158"/>
                  <a:pt x="2616" y="0"/>
                  <a:pt x="2348" y="0"/>
                </a:cubicBezTo>
                <a:close/>
              </a:path>
            </a:pathLst>
          </a:custGeom>
          <a:solidFill>
            <a:srgbClr val="00AAC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85" name="Google Shape;2785;p71"/>
          <p:cNvSpPr/>
          <p:nvPr/>
        </p:nvSpPr>
        <p:spPr>
          <a:xfrm>
            <a:off x="3833678" y="3509531"/>
            <a:ext cx="983383" cy="1037133"/>
          </a:xfrm>
          <a:custGeom>
            <a:avLst/>
            <a:gdLst/>
            <a:ahLst/>
            <a:cxnLst/>
            <a:rect l="l" t="t" r="r" b="b"/>
            <a:pathLst>
              <a:path w="17161" h="18099" extrusionOk="0">
                <a:moveTo>
                  <a:pt x="26" y="16911"/>
                </a:moveTo>
                <a:cubicBezTo>
                  <a:pt x="8" y="16923"/>
                  <a:pt x="0" y="16933"/>
                  <a:pt x="7" y="16933"/>
                </a:cubicBezTo>
                <a:cubicBezTo>
                  <a:pt x="8" y="16933"/>
                  <a:pt x="10" y="16932"/>
                  <a:pt x="12" y="16932"/>
                </a:cubicBezTo>
                <a:cubicBezTo>
                  <a:pt x="16" y="16930"/>
                  <a:pt x="21" y="16923"/>
                  <a:pt x="26" y="16911"/>
                </a:cubicBezTo>
                <a:close/>
                <a:moveTo>
                  <a:pt x="926" y="1"/>
                </a:moveTo>
                <a:lnTo>
                  <a:pt x="926" y="1"/>
                </a:lnTo>
                <a:cubicBezTo>
                  <a:pt x="717" y="105"/>
                  <a:pt x="890" y="4126"/>
                  <a:pt x="940" y="4548"/>
                </a:cubicBezTo>
                <a:cubicBezTo>
                  <a:pt x="990" y="4976"/>
                  <a:pt x="653" y="10428"/>
                  <a:pt x="626" y="10715"/>
                </a:cubicBezTo>
                <a:cubicBezTo>
                  <a:pt x="595" y="10993"/>
                  <a:pt x="184" y="16525"/>
                  <a:pt x="26" y="16911"/>
                </a:cubicBezTo>
                <a:lnTo>
                  <a:pt x="26" y="16911"/>
                </a:lnTo>
                <a:cubicBezTo>
                  <a:pt x="61" y="16887"/>
                  <a:pt x="134" y="16852"/>
                  <a:pt x="226" y="16852"/>
                </a:cubicBezTo>
                <a:cubicBezTo>
                  <a:pt x="354" y="16852"/>
                  <a:pt x="518" y="16922"/>
                  <a:pt x="653" y="17191"/>
                </a:cubicBezTo>
                <a:lnTo>
                  <a:pt x="530" y="17646"/>
                </a:lnTo>
                <a:cubicBezTo>
                  <a:pt x="530" y="17646"/>
                  <a:pt x="630" y="17761"/>
                  <a:pt x="903" y="17761"/>
                </a:cubicBezTo>
                <a:cubicBezTo>
                  <a:pt x="922" y="17761"/>
                  <a:pt x="942" y="17760"/>
                  <a:pt x="962" y="17759"/>
                </a:cubicBezTo>
                <a:cubicBezTo>
                  <a:pt x="974" y="17758"/>
                  <a:pt x="990" y="17758"/>
                  <a:pt x="1011" y="17758"/>
                </a:cubicBezTo>
                <a:cubicBezTo>
                  <a:pt x="1594" y="17758"/>
                  <a:pt x="5824" y="18047"/>
                  <a:pt x="7334" y="18091"/>
                </a:cubicBezTo>
                <a:cubicBezTo>
                  <a:pt x="7494" y="18096"/>
                  <a:pt x="7677" y="18098"/>
                  <a:pt x="7878" y="18098"/>
                </a:cubicBezTo>
                <a:cubicBezTo>
                  <a:pt x="10234" y="18098"/>
                  <a:pt x="15054" y="17776"/>
                  <a:pt x="15842" y="17655"/>
                </a:cubicBezTo>
                <a:cubicBezTo>
                  <a:pt x="16283" y="17586"/>
                  <a:pt x="16042" y="17154"/>
                  <a:pt x="15997" y="16336"/>
                </a:cubicBezTo>
                <a:cubicBezTo>
                  <a:pt x="15965" y="15740"/>
                  <a:pt x="16970" y="15049"/>
                  <a:pt x="17056" y="14817"/>
                </a:cubicBezTo>
                <a:cubicBezTo>
                  <a:pt x="17161" y="14535"/>
                  <a:pt x="16856" y="8400"/>
                  <a:pt x="16834" y="8114"/>
                </a:cubicBezTo>
                <a:cubicBezTo>
                  <a:pt x="16815" y="7823"/>
                  <a:pt x="16765" y="183"/>
                  <a:pt x="16765" y="183"/>
                </a:cubicBezTo>
                <a:lnTo>
                  <a:pt x="16429" y="115"/>
                </a:lnTo>
                <a:cubicBezTo>
                  <a:pt x="16429" y="115"/>
                  <a:pt x="12759" y="215"/>
                  <a:pt x="12477" y="315"/>
                </a:cubicBezTo>
                <a:cubicBezTo>
                  <a:pt x="12236" y="399"/>
                  <a:pt x="9034" y="457"/>
                  <a:pt x="7751" y="457"/>
                </a:cubicBezTo>
                <a:cubicBezTo>
                  <a:pt x="7512" y="457"/>
                  <a:pt x="7339" y="455"/>
                  <a:pt x="7265" y="451"/>
                </a:cubicBezTo>
                <a:cubicBezTo>
                  <a:pt x="6792" y="419"/>
                  <a:pt x="4264" y="115"/>
                  <a:pt x="3977" y="92"/>
                </a:cubicBezTo>
                <a:cubicBezTo>
                  <a:pt x="3695" y="69"/>
                  <a:pt x="926" y="1"/>
                  <a:pt x="926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86" name="Google Shape;2786;p71"/>
          <p:cNvSpPr/>
          <p:nvPr/>
        </p:nvSpPr>
        <p:spPr>
          <a:xfrm>
            <a:off x="3829381" y="3501852"/>
            <a:ext cx="988769" cy="1053120"/>
          </a:xfrm>
          <a:custGeom>
            <a:avLst/>
            <a:gdLst/>
            <a:ahLst/>
            <a:cxnLst/>
            <a:rect l="l" t="t" r="r" b="b"/>
            <a:pathLst>
              <a:path w="17255" h="18378" extrusionOk="0">
                <a:moveTo>
                  <a:pt x="1019" y="926"/>
                </a:moveTo>
                <a:lnTo>
                  <a:pt x="1019" y="926"/>
                </a:lnTo>
                <a:cubicBezTo>
                  <a:pt x="1187" y="3091"/>
                  <a:pt x="1306" y="5265"/>
                  <a:pt x="1328" y="7438"/>
                </a:cubicBezTo>
                <a:cubicBezTo>
                  <a:pt x="1351" y="9735"/>
                  <a:pt x="1237" y="12018"/>
                  <a:pt x="1056" y="14301"/>
                </a:cubicBezTo>
                <a:cubicBezTo>
                  <a:pt x="983" y="15228"/>
                  <a:pt x="928" y="16156"/>
                  <a:pt x="710" y="17056"/>
                </a:cubicBezTo>
                <a:cubicBezTo>
                  <a:pt x="696" y="17047"/>
                  <a:pt x="683" y="17038"/>
                  <a:pt x="660" y="17038"/>
                </a:cubicBezTo>
                <a:cubicBezTo>
                  <a:pt x="501" y="17020"/>
                  <a:pt x="337" y="17006"/>
                  <a:pt x="178" y="16988"/>
                </a:cubicBezTo>
                <a:cubicBezTo>
                  <a:pt x="251" y="14805"/>
                  <a:pt x="551" y="12641"/>
                  <a:pt x="801" y="10472"/>
                </a:cubicBezTo>
                <a:cubicBezTo>
                  <a:pt x="1046" y="8266"/>
                  <a:pt x="1174" y="6083"/>
                  <a:pt x="1065" y="3868"/>
                </a:cubicBezTo>
                <a:cubicBezTo>
                  <a:pt x="1019" y="2886"/>
                  <a:pt x="969" y="1904"/>
                  <a:pt x="1019" y="926"/>
                </a:cubicBezTo>
                <a:close/>
                <a:moveTo>
                  <a:pt x="16877" y="15096"/>
                </a:moveTo>
                <a:cubicBezTo>
                  <a:pt x="16768" y="15215"/>
                  <a:pt x="16654" y="15333"/>
                  <a:pt x="16545" y="15447"/>
                </a:cubicBezTo>
                <a:cubicBezTo>
                  <a:pt x="16386" y="15610"/>
                  <a:pt x="16231" y="15774"/>
                  <a:pt x="16072" y="15933"/>
                </a:cubicBezTo>
                <a:cubicBezTo>
                  <a:pt x="16058" y="15942"/>
                  <a:pt x="16049" y="15951"/>
                  <a:pt x="16044" y="15965"/>
                </a:cubicBezTo>
                <a:cubicBezTo>
                  <a:pt x="15776" y="16238"/>
                  <a:pt x="15503" y="16506"/>
                  <a:pt x="15217" y="16761"/>
                </a:cubicBezTo>
                <a:cubicBezTo>
                  <a:pt x="15080" y="16884"/>
                  <a:pt x="14939" y="16988"/>
                  <a:pt x="14794" y="17075"/>
                </a:cubicBezTo>
                <a:cubicBezTo>
                  <a:pt x="15130" y="16565"/>
                  <a:pt x="15308" y="15992"/>
                  <a:pt x="15267" y="15360"/>
                </a:cubicBezTo>
                <a:lnTo>
                  <a:pt x="15267" y="15360"/>
                </a:lnTo>
                <a:cubicBezTo>
                  <a:pt x="15477" y="15402"/>
                  <a:pt x="15706" y="15447"/>
                  <a:pt x="15926" y="15447"/>
                </a:cubicBezTo>
                <a:cubicBezTo>
                  <a:pt x="16067" y="15447"/>
                  <a:pt x="16205" y="15428"/>
                  <a:pt x="16331" y="15378"/>
                </a:cubicBezTo>
                <a:cubicBezTo>
                  <a:pt x="16522" y="15301"/>
                  <a:pt x="16704" y="15201"/>
                  <a:pt x="16877" y="15096"/>
                </a:cubicBezTo>
                <a:close/>
                <a:moveTo>
                  <a:pt x="1585" y="174"/>
                </a:moveTo>
                <a:cubicBezTo>
                  <a:pt x="2475" y="174"/>
                  <a:pt x="3361" y="208"/>
                  <a:pt x="4248" y="280"/>
                </a:cubicBezTo>
                <a:cubicBezTo>
                  <a:pt x="5267" y="362"/>
                  <a:pt x="6272" y="526"/>
                  <a:pt x="7286" y="644"/>
                </a:cubicBezTo>
                <a:cubicBezTo>
                  <a:pt x="7755" y="698"/>
                  <a:pt x="8222" y="718"/>
                  <a:pt x="8688" y="718"/>
                </a:cubicBezTo>
                <a:cubicBezTo>
                  <a:pt x="9243" y="718"/>
                  <a:pt x="9797" y="690"/>
                  <a:pt x="10355" y="658"/>
                </a:cubicBezTo>
                <a:cubicBezTo>
                  <a:pt x="11379" y="599"/>
                  <a:pt x="12402" y="544"/>
                  <a:pt x="13425" y="485"/>
                </a:cubicBezTo>
                <a:cubicBezTo>
                  <a:pt x="14548" y="421"/>
                  <a:pt x="15676" y="358"/>
                  <a:pt x="16799" y="294"/>
                </a:cubicBezTo>
                <a:lnTo>
                  <a:pt x="16799" y="294"/>
                </a:lnTo>
                <a:cubicBezTo>
                  <a:pt x="16781" y="2622"/>
                  <a:pt x="16695" y="4964"/>
                  <a:pt x="16786" y="7293"/>
                </a:cubicBezTo>
                <a:cubicBezTo>
                  <a:pt x="16827" y="8439"/>
                  <a:pt x="16931" y="9580"/>
                  <a:pt x="16927" y="10731"/>
                </a:cubicBezTo>
                <a:cubicBezTo>
                  <a:pt x="16927" y="11845"/>
                  <a:pt x="16945" y="12959"/>
                  <a:pt x="16999" y="14073"/>
                </a:cubicBezTo>
                <a:cubicBezTo>
                  <a:pt x="17004" y="14219"/>
                  <a:pt x="17013" y="14364"/>
                  <a:pt x="17022" y="14510"/>
                </a:cubicBezTo>
                <a:cubicBezTo>
                  <a:pt x="17027" y="14583"/>
                  <a:pt x="17022" y="14655"/>
                  <a:pt x="17036" y="14728"/>
                </a:cubicBezTo>
                <a:cubicBezTo>
                  <a:pt x="17036" y="14733"/>
                  <a:pt x="17040" y="14760"/>
                  <a:pt x="17045" y="14787"/>
                </a:cubicBezTo>
                <a:cubicBezTo>
                  <a:pt x="16836" y="14924"/>
                  <a:pt x="16622" y="15055"/>
                  <a:pt x="16399" y="15160"/>
                </a:cubicBezTo>
                <a:cubicBezTo>
                  <a:pt x="16235" y="15238"/>
                  <a:pt x="16063" y="15266"/>
                  <a:pt x="15889" y="15266"/>
                </a:cubicBezTo>
                <a:cubicBezTo>
                  <a:pt x="15659" y="15266"/>
                  <a:pt x="15424" y="15218"/>
                  <a:pt x="15194" y="15174"/>
                </a:cubicBezTo>
                <a:cubicBezTo>
                  <a:pt x="15188" y="15173"/>
                  <a:pt x="15183" y="15172"/>
                  <a:pt x="15177" y="15172"/>
                </a:cubicBezTo>
                <a:cubicBezTo>
                  <a:pt x="15131" y="15172"/>
                  <a:pt x="15081" y="15203"/>
                  <a:pt x="15085" y="15256"/>
                </a:cubicBezTo>
                <a:cubicBezTo>
                  <a:pt x="15162" y="16006"/>
                  <a:pt x="14926" y="16670"/>
                  <a:pt x="14457" y="17247"/>
                </a:cubicBezTo>
                <a:cubicBezTo>
                  <a:pt x="14057" y="17420"/>
                  <a:pt x="13621" y="17493"/>
                  <a:pt x="13152" y="17498"/>
                </a:cubicBezTo>
                <a:cubicBezTo>
                  <a:pt x="12938" y="17498"/>
                  <a:pt x="12723" y="17499"/>
                  <a:pt x="12509" y="17499"/>
                </a:cubicBezTo>
                <a:cubicBezTo>
                  <a:pt x="11554" y="17499"/>
                  <a:pt x="10599" y="17491"/>
                  <a:pt x="9641" y="17484"/>
                </a:cubicBezTo>
                <a:cubicBezTo>
                  <a:pt x="7339" y="17463"/>
                  <a:pt x="5036" y="17428"/>
                  <a:pt x="2730" y="17428"/>
                </a:cubicBezTo>
                <a:cubicBezTo>
                  <a:pt x="2481" y="17428"/>
                  <a:pt x="2232" y="17428"/>
                  <a:pt x="1983" y="17429"/>
                </a:cubicBezTo>
                <a:cubicBezTo>
                  <a:pt x="2001" y="17279"/>
                  <a:pt x="1979" y="17111"/>
                  <a:pt x="1970" y="16965"/>
                </a:cubicBezTo>
                <a:cubicBezTo>
                  <a:pt x="1951" y="16620"/>
                  <a:pt x="1942" y="16279"/>
                  <a:pt x="1956" y="15933"/>
                </a:cubicBezTo>
                <a:cubicBezTo>
                  <a:pt x="1956" y="15924"/>
                  <a:pt x="1960" y="15915"/>
                  <a:pt x="1960" y="15906"/>
                </a:cubicBezTo>
                <a:cubicBezTo>
                  <a:pt x="1960" y="15874"/>
                  <a:pt x="1956" y="15838"/>
                  <a:pt x="1956" y="15806"/>
                </a:cubicBezTo>
                <a:cubicBezTo>
                  <a:pt x="1956" y="15801"/>
                  <a:pt x="1956" y="15797"/>
                  <a:pt x="1960" y="15792"/>
                </a:cubicBezTo>
                <a:cubicBezTo>
                  <a:pt x="1960" y="15792"/>
                  <a:pt x="1956" y="15788"/>
                  <a:pt x="1956" y="15783"/>
                </a:cubicBezTo>
                <a:cubicBezTo>
                  <a:pt x="1951" y="13887"/>
                  <a:pt x="1892" y="11995"/>
                  <a:pt x="1829" y="10099"/>
                </a:cubicBezTo>
                <a:cubicBezTo>
                  <a:pt x="1765" y="7993"/>
                  <a:pt x="1783" y="5883"/>
                  <a:pt x="1679" y="3782"/>
                </a:cubicBezTo>
                <a:cubicBezTo>
                  <a:pt x="1619" y="2568"/>
                  <a:pt x="1501" y="1363"/>
                  <a:pt x="1256" y="176"/>
                </a:cubicBezTo>
                <a:cubicBezTo>
                  <a:pt x="1365" y="175"/>
                  <a:pt x="1475" y="174"/>
                  <a:pt x="1585" y="174"/>
                </a:cubicBezTo>
                <a:close/>
                <a:moveTo>
                  <a:pt x="1165" y="590"/>
                </a:moveTo>
                <a:lnTo>
                  <a:pt x="1165" y="590"/>
                </a:lnTo>
                <a:cubicBezTo>
                  <a:pt x="1538" y="2636"/>
                  <a:pt x="1551" y="4723"/>
                  <a:pt x="1583" y="6797"/>
                </a:cubicBezTo>
                <a:cubicBezTo>
                  <a:pt x="1606" y="8703"/>
                  <a:pt x="1683" y="10608"/>
                  <a:pt x="1733" y="12513"/>
                </a:cubicBezTo>
                <a:cubicBezTo>
                  <a:pt x="1765" y="13609"/>
                  <a:pt x="1783" y="14705"/>
                  <a:pt x="1788" y="15801"/>
                </a:cubicBezTo>
                <a:cubicBezTo>
                  <a:pt x="1769" y="16165"/>
                  <a:pt x="1779" y="16529"/>
                  <a:pt x="1797" y="16893"/>
                </a:cubicBezTo>
                <a:cubicBezTo>
                  <a:pt x="1806" y="17075"/>
                  <a:pt x="1851" y="17316"/>
                  <a:pt x="1797" y="17493"/>
                </a:cubicBezTo>
                <a:cubicBezTo>
                  <a:pt x="1779" y="17548"/>
                  <a:pt x="1824" y="17602"/>
                  <a:pt x="1879" y="17602"/>
                </a:cubicBezTo>
                <a:cubicBezTo>
                  <a:pt x="2237" y="17600"/>
                  <a:pt x="2595" y="17599"/>
                  <a:pt x="2953" y="17599"/>
                </a:cubicBezTo>
                <a:cubicBezTo>
                  <a:pt x="4969" y="17599"/>
                  <a:pt x="6984" y="17628"/>
                  <a:pt x="8996" y="17648"/>
                </a:cubicBezTo>
                <a:cubicBezTo>
                  <a:pt x="10196" y="17661"/>
                  <a:pt x="11397" y="17670"/>
                  <a:pt x="12593" y="17670"/>
                </a:cubicBezTo>
                <a:cubicBezTo>
                  <a:pt x="13448" y="17666"/>
                  <a:pt x="14307" y="17679"/>
                  <a:pt x="15026" y="17143"/>
                </a:cubicBezTo>
                <a:cubicBezTo>
                  <a:pt x="15376" y="16888"/>
                  <a:pt x="15690" y="16574"/>
                  <a:pt x="15994" y="16261"/>
                </a:cubicBezTo>
                <a:lnTo>
                  <a:pt x="15994" y="16261"/>
                </a:lnTo>
                <a:cubicBezTo>
                  <a:pt x="15976" y="16443"/>
                  <a:pt x="15990" y="16615"/>
                  <a:pt x="16004" y="16820"/>
                </a:cubicBezTo>
                <a:cubicBezTo>
                  <a:pt x="16017" y="17011"/>
                  <a:pt x="16017" y="17184"/>
                  <a:pt x="16049" y="17370"/>
                </a:cubicBezTo>
                <a:cubicBezTo>
                  <a:pt x="16067" y="17461"/>
                  <a:pt x="16117" y="17602"/>
                  <a:pt x="16035" y="17679"/>
                </a:cubicBezTo>
                <a:cubicBezTo>
                  <a:pt x="15981" y="17734"/>
                  <a:pt x="15790" y="17720"/>
                  <a:pt x="15712" y="17725"/>
                </a:cubicBezTo>
                <a:cubicBezTo>
                  <a:pt x="14585" y="17798"/>
                  <a:pt x="13466" y="17902"/>
                  <a:pt x="12343" y="18034"/>
                </a:cubicBezTo>
                <a:cubicBezTo>
                  <a:pt x="11416" y="18142"/>
                  <a:pt x="10507" y="18187"/>
                  <a:pt x="9588" y="18187"/>
                </a:cubicBezTo>
                <a:cubicBezTo>
                  <a:pt x="9262" y="18187"/>
                  <a:pt x="8935" y="18181"/>
                  <a:pt x="8605" y="18171"/>
                </a:cubicBezTo>
                <a:cubicBezTo>
                  <a:pt x="7372" y="18134"/>
                  <a:pt x="6140" y="18121"/>
                  <a:pt x="4907" y="18084"/>
                </a:cubicBezTo>
                <a:cubicBezTo>
                  <a:pt x="3493" y="18039"/>
                  <a:pt x="2079" y="17957"/>
                  <a:pt x="678" y="17752"/>
                </a:cubicBezTo>
                <a:cubicBezTo>
                  <a:pt x="1005" y="16834"/>
                  <a:pt x="1101" y="15874"/>
                  <a:pt x="1178" y="14905"/>
                </a:cubicBezTo>
                <a:cubicBezTo>
                  <a:pt x="1269" y="13737"/>
                  <a:pt x="1369" y="12568"/>
                  <a:pt x="1424" y="11395"/>
                </a:cubicBezTo>
                <a:cubicBezTo>
                  <a:pt x="1538" y="9085"/>
                  <a:pt x="1519" y="6765"/>
                  <a:pt x="1410" y="4455"/>
                </a:cubicBezTo>
                <a:cubicBezTo>
                  <a:pt x="1351" y="3164"/>
                  <a:pt x="1265" y="1877"/>
                  <a:pt x="1165" y="590"/>
                </a:cubicBezTo>
                <a:close/>
                <a:moveTo>
                  <a:pt x="1555" y="1"/>
                </a:moveTo>
                <a:cubicBezTo>
                  <a:pt x="1422" y="1"/>
                  <a:pt x="1289" y="1"/>
                  <a:pt x="1156" y="3"/>
                </a:cubicBezTo>
                <a:cubicBezTo>
                  <a:pt x="1142" y="3"/>
                  <a:pt x="1128" y="8"/>
                  <a:pt x="1119" y="12"/>
                </a:cubicBezTo>
                <a:cubicBezTo>
                  <a:pt x="1108" y="11"/>
                  <a:pt x="1097" y="10"/>
                  <a:pt x="1086" y="10"/>
                </a:cubicBezTo>
                <a:cubicBezTo>
                  <a:pt x="1056" y="10"/>
                  <a:pt x="1026" y="15"/>
                  <a:pt x="996" y="21"/>
                </a:cubicBezTo>
                <a:cubicBezTo>
                  <a:pt x="960" y="30"/>
                  <a:pt x="933" y="62"/>
                  <a:pt x="928" y="94"/>
                </a:cubicBezTo>
                <a:cubicBezTo>
                  <a:pt x="924" y="108"/>
                  <a:pt x="915" y="117"/>
                  <a:pt x="915" y="135"/>
                </a:cubicBezTo>
                <a:cubicBezTo>
                  <a:pt x="655" y="2322"/>
                  <a:pt x="1015" y="4537"/>
                  <a:pt x="933" y="6733"/>
                </a:cubicBezTo>
                <a:cubicBezTo>
                  <a:pt x="855" y="8944"/>
                  <a:pt x="537" y="11131"/>
                  <a:pt x="292" y="13323"/>
                </a:cubicBezTo>
                <a:cubicBezTo>
                  <a:pt x="155" y="14569"/>
                  <a:pt x="41" y="15815"/>
                  <a:pt x="0" y="17066"/>
                </a:cubicBezTo>
                <a:cubicBezTo>
                  <a:pt x="0" y="17116"/>
                  <a:pt x="41" y="17147"/>
                  <a:pt x="87" y="17152"/>
                </a:cubicBezTo>
                <a:cubicBezTo>
                  <a:pt x="278" y="17170"/>
                  <a:pt x="469" y="17188"/>
                  <a:pt x="660" y="17207"/>
                </a:cubicBezTo>
                <a:lnTo>
                  <a:pt x="669" y="17207"/>
                </a:lnTo>
                <a:cubicBezTo>
                  <a:pt x="614" y="17407"/>
                  <a:pt x="555" y="17607"/>
                  <a:pt x="478" y="17802"/>
                </a:cubicBezTo>
                <a:cubicBezTo>
                  <a:pt x="464" y="17843"/>
                  <a:pt x="496" y="17902"/>
                  <a:pt x="542" y="17907"/>
                </a:cubicBezTo>
                <a:cubicBezTo>
                  <a:pt x="3138" y="18293"/>
                  <a:pt x="5771" y="18262"/>
                  <a:pt x="8391" y="18334"/>
                </a:cubicBezTo>
                <a:cubicBezTo>
                  <a:pt x="8928" y="18349"/>
                  <a:pt x="9464" y="18377"/>
                  <a:pt x="10001" y="18377"/>
                </a:cubicBezTo>
                <a:cubicBezTo>
                  <a:pt x="10142" y="18377"/>
                  <a:pt x="10283" y="18375"/>
                  <a:pt x="10424" y="18371"/>
                </a:cubicBezTo>
                <a:cubicBezTo>
                  <a:pt x="11065" y="18343"/>
                  <a:pt x="11701" y="18280"/>
                  <a:pt x="12338" y="18207"/>
                </a:cubicBezTo>
                <a:cubicBezTo>
                  <a:pt x="12998" y="18130"/>
                  <a:pt x="13652" y="18043"/>
                  <a:pt x="14312" y="17984"/>
                </a:cubicBezTo>
                <a:cubicBezTo>
                  <a:pt x="14821" y="17934"/>
                  <a:pt x="15335" y="17939"/>
                  <a:pt x="15840" y="17884"/>
                </a:cubicBezTo>
                <a:cubicBezTo>
                  <a:pt x="15967" y="17870"/>
                  <a:pt x="16135" y="17866"/>
                  <a:pt x="16213" y="17752"/>
                </a:cubicBezTo>
                <a:cubicBezTo>
                  <a:pt x="16304" y="17620"/>
                  <a:pt x="16226" y="17398"/>
                  <a:pt x="16199" y="17257"/>
                </a:cubicBezTo>
                <a:cubicBezTo>
                  <a:pt x="16135" y="16875"/>
                  <a:pt x="16113" y="16438"/>
                  <a:pt x="16195" y="16051"/>
                </a:cubicBezTo>
                <a:lnTo>
                  <a:pt x="16304" y="15942"/>
                </a:lnTo>
                <a:cubicBezTo>
                  <a:pt x="16504" y="15738"/>
                  <a:pt x="16699" y="15528"/>
                  <a:pt x="16899" y="15324"/>
                </a:cubicBezTo>
                <a:cubicBezTo>
                  <a:pt x="16981" y="15233"/>
                  <a:pt x="17131" y="15124"/>
                  <a:pt x="17186" y="15015"/>
                </a:cubicBezTo>
                <a:cubicBezTo>
                  <a:pt x="17254" y="14892"/>
                  <a:pt x="17204" y="14696"/>
                  <a:pt x="17195" y="14564"/>
                </a:cubicBezTo>
                <a:cubicBezTo>
                  <a:pt x="17177" y="14255"/>
                  <a:pt x="17163" y="13950"/>
                  <a:pt x="17150" y="13646"/>
                </a:cubicBezTo>
                <a:cubicBezTo>
                  <a:pt x="17127" y="13068"/>
                  <a:pt x="17113" y="12491"/>
                  <a:pt x="17104" y="11909"/>
                </a:cubicBezTo>
                <a:cubicBezTo>
                  <a:pt x="17090" y="10731"/>
                  <a:pt x="17095" y="9562"/>
                  <a:pt x="17018" y="8384"/>
                </a:cubicBezTo>
                <a:cubicBezTo>
                  <a:pt x="16836" y="5665"/>
                  <a:pt x="16949" y="2923"/>
                  <a:pt x="16972" y="203"/>
                </a:cubicBezTo>
                <a:cubicBezTo>
                  <a:pt x="16972" y="160"/>
                  <a:pt x="16935" y="116"/>
                  <a:pt x="16892" y="116"/>
                </a:cubicBezTo>
                <a:cubicBezTo>
                  <a:pt x="16890" y="116"/>
                  <a:pt x="16888" y="116"/>
                  <a:pt x="16886" y="117"/>
                </a:cubicBezTo>
                <a:cubicBezTo>
                  <a:pt x="14839" y="235"/>
                  <a:pt x="12793" y="349"/>
                  <a:pt x="10742" y="467"/>
                </a:cubicBezTo>
                <a:cubicBezTo>
                  <a:pt x="10057" y="506"/>
                  <a:pt x="9373" y="556"/>
                  <a:pt x="8687" y="556"/>
                </a:cubicBezTo>
                <a:cubicBezTo>
                  <a:pt x="8348" y="556"/>
                  <a:pt x="8008" y="544"/>
                  <a:pt x="7668" y="512"/>
                </a:cubicBezTo>
                <a:cubicBezTo>
                  <a:pt x="6658" y="421"/>
                  <a:pt x="5653" y="239"/>
                  <a:pt x="4639" y="144"/>
                </a:cubicBezTo>
                <a:cubicBezTo>
                  <a:pt x="3613" y="47"/>
                  <a:pt x="2583" y="1"/>
                  <a:pt x="1555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87" name="Google Shape;2787;p71"/>
          <p:cNvSpPr/>
          <p:nvPr/>
        </p:nvSpPr>
        <p:spPr>
          <a:xfrm>
            <a:off x="4222659" y="3569758"/>
            <a:ext cx="316888" cy="53407"/>
          </a:xfrm>
          <a:custGeom>
            <a:avLst/>
            <a:gdLst/>
            <a:ahLst/>
            <a:cxnLst/>
            <a:rect l="l" t="t" r="r" b="b"/>
            <a:pathLst>
              <a:path w="5530" h="932" extrusionOk="0">
                <a:moveTo>
                  <a:pt x="5129" y="0"/>
                </a:moveTo>
                <a:cubicBezTo>
                  <a:pt x="4963" y="0"/>
                  <a:pt x="4748" y="64"/>
                  <a:pt x="4575" y="123"/>
                </a:cubicBezTo>
                <a:cubicBezTo>
                  <a:pt x="4406" y="123"/>
                  <a:pt x="4234" y="128"/>
                  <a:pt x="4065" y="132"/>
                </a:cubicBezTo>
                <a:cubicBezTo>
                  <a:pt x="3661" y="141"/>
                  <a:pt x="3256" y="160"/>
                  <a:pt x="2851" y="178"/>
                </a:cubicBezTo>
                <a:cubicBezTo>
                  <a:pt x="2042" y="219"/>
                  <a:pt x="1237" y="282"/>
                  <a:pt x="427" y="360"/>
                </a:cubicBezTo>
                <a:cubicBezTo>
                  <a:pt x="377" y="364"/>
                  <a:pt x="341" y="387"/>
                  <a:pt x="314" y="419"/>
                </a:cubicBezTo>
                <a:cubicBezTo>
                  <a:pt x="282" y="419"/>
                  <a:pt x="250" y="414"/>
                  <a:pt x="218" y="414"/>
                </a:cubicBezTo>
                <a:cubicBezTo>
                  <a:pt x="211" y="413"/>
                  <a:pt x="204" y="413"/>
                  <a:pt x="198" y="413"/>
                </a:cubicBezTo>
                <a:cubicBezTo>
                  <a:pt x="0" y="413"/>
                  <a:pt x="11" y="733"/>
                  <a:pt x="218" y="755"/>
                </a:cubicBezTo>
                <a:cubicBezTo>
                  <a:pt x="1428" y="860"/>
                  <a:pt x="2637" y="887"/>
                  <a:pt x="3847" y="901"/>
                </a:cubicBezTo>
                <a:cubicBezTo>
                  <a:pt x="4047" y="903"/>
                  <a:pt x="4300" y="932"/>
                  <a:pt x="4550" y="932"/>
                </a:cubicBezTo>
                <a:cubicBezTo>
                  <a:pt x="4818" y="932"/>
                  <a:pt x="5082" y="899"/>
                  <a:pt x="5271" y="764"/>
                </a:cubicBezTo>
                <a:cubicBezTo>
                  <a:pt x="5471" y="619"/>
                  <a:pt x="5530" y="323"/>
                  <a:pt x="5384" y="141"/>
                </a:cubicBezTo>
                <a:cubicBezTo>
                  <a:pt x="5355" y="37"/>
                  <a:pt x="5256" y="0"/>
                  <a:pt x="5129" y="0"/>
                </a:cubicBezTo>
                <a:close/>
              </a:path>
            </a:pathLst>
          </a:custGeom>
          <a:solidFill>
            <a:srgbClr val="6E6A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88" name="Google Shape;2788;p71"/>
          <p:cNvSpPr/>
          <p:nvPr/>
        </p:nvSpPr>
        <p:spPr>
          <a:xfrm>
            <a:off x="4198362" y="3452455"/>
            <a:ext cx="332588" cy="146811"/>
          </a:xfrm>
          <a:custGeom>
            <a:avLst/>
            <a:gdLst/>
            <a:ahLst/>
            <a:cxnLst/>
            <a:rect l="l" t="t" r="r" b="b"/>
            <a:pathLst>
              <a:path w="5804" h="2562" extrusionOk="0">
                <a:moveTo>
                  <a:pt x="971" y="673"/>
                </a:moveTo>
                <a:cubicBezTo>
                  <a:pt x="975" y="673"/>
                  <a:pt x="979" y="680"/>
                  <a:pt x="970" y="692"/>
                </a:cubicBezTo>
                <a:cubicBezTo>
                  <a:pt x="963" y="679"/>
                  <a:pt x="967" y="673"/>
                  <a:pt x="971" y="673"/>
                </a:cubicBezTo>
                <a:close/>
                <a:moveTo>
                  <a:pt x="2980" y="1"/>
                </a:moveTo>
                <a:cubicBezTo>
                  <a:pt x="2920" y="1"/>
                  <a:pt x="2866" y="24"/>
                  <a:pt x="2825" y="56"/>
                </a:cubicBezTo>
                <a:cubicBezTo>
                  <a:pt x="2575" y="51"/>
                  <a:pt x="2325" y="42"/>
                  <a:pt x="2075" y="37"/>
                </a:cubicBezTo>
                <a:cubicBezTo>
                  <a:pt x="2044" y="32"/>
                  <a:pt x="2017" y="30"/>
                  <a:pt x="1991" y="30"/>
                </a:cubicBezTo>
                <a:cubicBezTo>
                  <a:pt x="1907" y="30"/>
                  <a:pt x="1843" y="55"/>
                  <a:pt x="1738" y="83"/>
                </a:cubicBezTo>
                <a:cubicBezTo>
                  <a:pt x="1733" y="85"/>
                  <a:pt x="1726" y="85"/>
                  <a:pt x="1719" y="85"/>
                </a:cubicBezTo>
                <a:cubicBezTo>
                  <a:pt x="1688" y="85"/>
                  <a:pt x="1645" y="69"/>
                  <a:pt x="1612" y="69"/>
                </a:cubicBezTo>
                <a:cubicBezTo>
                  <a:pt x="1599" y="69"/>
                  <a:pt x="1588" y="72"/>
                  <a:pt x="1579" y="78"/>
                </a:cubicBezTo>
                <a:cubicBezTo>
                  <a:pt x="1563" y="79"/>
                  <a:pt x="1546" y="79"/>
                  <a:pt x="1530" y="79"/>
                </a:cubicBezTo>
                <a:cubicBezTo>
                  <a:pt x="1456" y="79"/>
                  <a:pt x="1379" y="75"/>
                  <a:pt x="1303" y="75"/>
                </a:cubicBezTo>
                <a:cubicBezTo>
                  <a:pt x="1253" y="75"/>
                  <a:pt x="1204" y="76"/>
                  <a:pt x="1156" y="83"/>
                </a:cubicBezTo>
                <a:cubicBezTo>
                  <a:pt x="957" y="110"/>
                  <a:pt x="751" y="153"/>
                  <a:pt x="546" y="153"/>
                </a:cubicBezTo>
                <a:cubicBezTo>
                  <a:pt x="479" y="153"/>
                  <a:pt x="413" y="149"/>
                  <a:pt x="347" y="137"/>
                </a:cubicBezTo>
                <a:cubicBezTo>
                  <a:pt x="327" y="135"/>
                  <a:pt x="308" y="133"/>
                  <a:pt x="289" y="133"/>
                </a:cubicBezTo>
                <a:cubicBezTo>
                  <a:pt x="209" y="133"/>
                  <a:pt x="133" y="159"/>
                  <a:pt x="78" y="228"/>
                </a:cubicBezTo>
                <a:cubicBezTo>
                  <a:pt x="19" y="310"/>
                  <a:pt x="1" y="428"/>
                  <a:pt x="60" y="515"/>
                </a:cubicBezTo>
                <a:cubicBezTo>
                  <a:pt x="101" y="578"/>
                  <a:pt x="133" y="638"/>
                  <a:pt x="156" y="706"/>
                </a:cubicBezTo>
                <a:cubicBezTo>
                  <a:pt x="165" y="774"/>
                  <a:pt x="178" y="838"/>
                  <a:pt x="206" y="906"/>
                </a:cubicBezTo>
                <a:cubicBezTo>
                  <a:pt x="215" y="929"/>
                  <a:pt x="219" y="947"/>
                  <a:pt x="233" y="970"/>
                </a:cubicBezTo>
                <a:cubicBezTo>
                  <a:pt x="233" y="970"/>
                  <a:pt x="233" y="970"/>
                  <a:pt x="233" y="974"/>
                </a:cubicBezTo>
                <a:cubicBezTo>
                  <a:pt x="296" y="1429"/>
                  <a:pt x="315" y="1884"/>
                  <a:pt x="287" y="2343"/>
                </a:cubicBezTo>
                <a:cubicBezTo>
                  <a:pt x="278" y="2484"/>
                  <a:pt x="369" y="2548"/>
                  <a:pt x="506" y="2548"/>
                </a:cubicBezTo>
                <a:cubicBezTo>
                  <a:pt x="521" y="2548"/>
                  <a:pt x="557" y="2558"/>
                  <a:pt x="578" y="2558"/>
                </a:cubicBezTo>
                <a:cubicBezTo>
                  <a:pt x="582" y="2558"/>
                  <a:pt x="585" y="2557"/>
                  <a:pt x="588" y="2557"/>
                </a:cubicBezTo>
                <a:cubicBezTo>
                  <a:pt x="599" y="2561"/>
                  <a:pt x="622" y="2562"/>
                  <a:pt x="647" y="2562"/>
                </a:cubicBezTo>
                <a:cubicBezTo>
                  <a:pt x="681" y="2562"/>
                  <a:pt x="719" y="2559"/>
                  <a:pt x="738" y="2557"/>
                </a:cubicBezTo>
                <a:cubicBezTo>
                  <a:pt x="1142" y="2523"/>
                  <a:pt x="1536" y="2512"/>
                  <a:pt x="1930" y="2512"/>
                </a:cubicBezTo>
                <a:cubicBezTo>
                  <a:pt x="2324" y="2512"/>
                  <a:pt x="2718" y="2523"/>
                  <a:pt x="3125" y="2529"/>
                </a:cubicBezTo>
                <a:cubicBezTo>
                  <a:pt x="3298" y="2533"/>
                  <a:pt x="3471" y="2538"/>
                  <a:pt x="3643" y="2538"/>
                </a:cubicBezTo>
                <a:cubicBezTo>
                  <a:pt x="3863" y="2538"/>
                  <a:pt x="4083" y="2530"/>
                  <a:pt x="4303" y="2502"/>
                </a:cubicBezTo>
                <a:cubicBezTo>
                  <a:pt x="4703" y="2452"/>
                  <a:pt x="5103" y="2393"/>
                  <a:pt x="5499" y="2338"/>
                </a:cubicBezTo>
                <a:cubicBezTo>
                  <a:pt x="5722" y="2311"/>
                  <a:pt x="5804" y="1956"/>
                  <a:pt x="5554" y="1952"/>
                </a:cubicBezTo>
                <a:cubicBezTo>
                  <a:pt x="5513" y="1947"/>
                  <a:pt x="5476" y="1834"/>
                  <a:pt x="5431" y="1811"/>
                </a:cubicBezTo>
                <a:cubicBezTo>
                  <a:pt x="5435" y="1784"/>
                  <a:pt x="5444" y="1756"/>
                  <a:pt x="5444" y="1743"/>
                </a:cubicBezTo>
                <a:cubicBezTo>
                  <a:pt x="5453" y="1674"/>
                  <a:pt x="5463" y="1606"/>
                  <a:pt x="5476" y="1538"/>
                </a:cubicBezTo>
                <a:cubicBezTo>
                  <a:pt x="5499" y="1402"/>
                  <a:pt x="5522" y="1270"/>
                  <a:pt x="5540" y="1133"/>
                </a:cubicBezTo>
                <a:cubicBezTo>
                  <a:pt x="5576" y="851"/>
                  <a:pt x="5608" y="569"/>
                  <a:pt x="5594" y="287"/>
                </a:cubicBezTo>
                <a:cubicBezTo>
                  <a:pt x="5590" y="172"/>
                  <a:pt x="5493" y="31"/>
                  <a:pt x="5363" y="31"/>
                </a:cubicBezTo>
                <a:cubicBezTo>
                  <a:pt x="5355" y="31"/>
                  <a:pt x="5348" y="32"/>
                  <a:pt x="5340" y="33"/>
                </a:cubicBezTo>
                <a:cubicBezTo>
                  <a:pt x="5317" y="36"/>
                  <a:pt x="5296" y="37"/>
                  <a:pt x="5275" y="37"/>
                </a:cubicBezTo>
                <a:cubicBezTo>
                  <a:pt x="5234" y="37"/>
                  <a:pt x="5196" y="31"/>
                  <a:pt x="5153" y="19"/>
                </a:cubicBezTo>
                <a:cubicBezTo>
                  <a:pt x="5132" y="13"/>
                  <a:pt x="5110" y="10"/>
                  <a:pt x="5088" y="10"/>
                </a:cubicBezTo>
                <a:cubicBezTo>
                  <a:pt x="5047" y="10"/>
                  <a:pt x="5007" y="21"/>
                  <a:pt x="4971" y="42"/>
                </a:cubicBezTo>
                <a:cubicBezTo>
                  <a:pt x="4307" y="28"/>
                  <a:pt x="3644" y="15"/>
                  <a:pt x="2980" y="1"/>
                </a:cubicBezTo>
                <a:close/>
              </a:path>
            </a:pathLst>
          </a:custGeom>
          <a:solidFill>
            <a:srgbClr val="9D90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89" name="Google Shape;2789;p71"/>
          <p:cNvSpPr/>
          <p:nvPr/>
        </p:nvSpPr>
        <p:spPr>
          <a:xfrm>
            <a:off x="4444885" y="3581333"/>
            <a:ext cx="8424" cy="11404"/>
          </a:xfrm>
          <a:custGeom>
            <a:avLst/>
            <a:gdLst/>
            <a:ahLst/>
            <a:cxnLst/>
            <a:rect l="l" t="t" r="r" b="b"/>
            <a:pathLst>
              <a:path w="147" h="199" extrusionOk="0">
                <a:moveTo>
                  <a:pt x="65" y="1"/>
                </a:moveTo>
                <a:cubicBezTo>
                  <a:pt x="33" y="1"/>
                  <a:pt x="1" y="44"/>
                  <a:pt x="33" y="76"/>
                </a:cubicBezTo>
                <a:cubicBezTo>
                  <a:pt x="51" y="98"/>
                  <a:pt x="56" y="126"/>
                  <a:pt x="56" y="158"/>
                </a:cubicBezTo>
                <a:cubicBezTo>
                  <a:pt x="51" y="180"/>
                  <a:pt x="74" y="199"/>
                  <a:pt x="96" y="199"/>
                </a:cubicBezTo>
                <a:cubicBezTo>
                  <a:pt x="124" y="199"/>
                  <a:pt x="137" y="180"/>
                  <a:pt x="137" y="158"/>
                </a:cubicBezTo>
                <a:cubicBezTo>
                  <a:pt x="146" y="103"/>
                  <a:pt x="128" y="53"/>
                  <a:pt x="92" y="12"/>
                </a:cubicBezTo>
                <a:cubicBezTo>
                  <a:pt x="84" y="4"/>
                  <a:pt x="75" y="1"/>
                  <a:pt x="65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90" name="Google Shape;2790;p71"/>
          <p:cNvSpPr/>
          <p:nvPr/>
        </p:nvSpPr>
        <p:spPr>
          <a:xfrm>
            <a:off x="4285694" y="3587178"/>
            <a:ext cx="10945" cy="11060"/>
          </a:xfrm>
          <a:custGeom>
            <a:avLst/>
            <a:gdLst/>
            <a:ahLst/>
            <a:cxnLst/>
            <a:rect l="l" t="t" r="r" b="b"/>
            <a:pathLst>
              <a:path w="191" h="193" extrusionOk="0">
                <a:moveTo>
                  <a:pt x="96" y="106"/>
                </a:moveTo>
                <a:cubicBezTo>
                  <a:pt x="96" y="106"/>
                  <a:pt x="96" y="106"/>
                  <a:pt x="96" y="106"/>
                </a:cubicBezTo>
                <a:lnTo>
                  <a:pt x="96" y="106"/>
                </a:lnTo>
                <a:cubicBezTo>
                  <a:pt x="96" y="106"/>
                  <a:pt x="96" y="106"/>
                  <a:pt x="96" y="106"/>
                </a:cubicBezTo>
                <a:close/>
                <a:moveTo>
                  <a:pt x="100" y="106"/>
                </a:moveTo>
                <a:cubicBezTo>
                  <a:pt x="102" y="107"/>
                  <a:pt x="102" y="108"/>
                  <a:pt x="102" y="108"/>
                </a:cubicBezTo>
                <a:cubicBezTo>
                  <a:pt x="102" y="108"/>
                  <a:pt x="101" y="107"/>
                  <a:pt x="100" y="107"/>
                </a:cubicBezTo>
                <a:lnTo>
                  <a:pt x="100" y="107"/>
                </a:lnTo>
                <a:cubicBezTo>
                  <a:pt x="100" y="106"/>
                  <a:pt x="100" y="106"/>
                  <a:pt x="100" y="106"/>
                </a:cubicBezTo>
                <a:close/>
                <a:moveTo>
                  <a:pt x="105" y="106"/>
                </a:moveTo>
                <a:cubicBezTo>
                  <a:pt x="103" y="108"/>
                  <a:pt x="102" y="109"/>
                  <a:pt x="101" y="109"/>
                </a:cubicBezTo>
                <a:cubicBezTo>
                  <a:pt x="101" y="109"/>
                  <a:pt x="101" y="109"/>
                  <a:pt x="101" y="109"/>
                </a:cubicBezTo>
                <a:lnTo>
                  <a:pt x="101" y="109"/>
                </a:lnTo>
                <a:cubicBezTo>
                  <a:pt x="102" y="108"/>
                  <a:pt x="103" y="107"/>
                  <a:pt x="105" y="106"/>
                </a:cubicBezTo>
                <a:close/>
                <a:moveTo>
                  <a:pt x="55" y="0"/>
                </a:moveTo>
                <a:cubicBezTo>
                  <a:pt x="38" y="0"/>
                  <a:pt x="21" y="9"/>
                  <a:pt x="14" y="28"/>
                </a:cubicBezTo>
                <a:cubicBezTo>
                  <a:pt x="0" y="78"/>
                  <a:pt x="0" y="137"/>
                  <a:pt x="46" y="174"/>
                </a:cubicBezTo>
                <a:cubicBezTo>
                  <a:pt x="62" y="187"/>
                  <a:pt x="81" y="193"/>
                  <a:pt x="100" y="193"/>
                </a:cubicBezTo>
                <a:cubicBezTo>
                  <a:pt x="127" y="193"/>
                  <a:pt x="152" y="180"/>
                  <a:pt x="169" y="156"/>
                </a:cubicBezTo>
                <a:cubicBezTo>
                  <a:pt x="191" y="121"/>
                  <a:pt x="162" y="90"/>
                  <a:pt x="132" y="90"/>
                </a:cubicBezTo>
                <a:cubicBezTo>
                  <a:pt x="121" y="90"/>
                  <a:pt x="109" y="95"/>
                  <a:pt x="100" y="105"/>
                </a:cubicBezTo>
                <a:lnTo>
                  <a:pt x="100" y="105"/>
                </a:lnTo>
                <a:cubicBezTo>
                  <a:pt x="98" y="104"/>
                  <a:pt x="97" y="103"/>
                  <a:pt x="97" y="103"/>
                </a:cubicBezTo>
                <a:lnTo>
                  <a:pt x="97" y="103"/>
                </a:lnTo>
                <a:cubicBezTo>
                  <a:pt x="96" y="103"/>
                  <a:pt x="96" y="104"/>
                  <a:pt x="96" y="106"/>
                </a:cubicBezTo>
                <a:lnTo>
                  <a:pt x="99" y="106"/>
                </a:lnTo>
                <a:cubicBezTo>
                  <a:pt x="99" y="106"/>
                  <a:pt x="99" y="106"/>
                  <a:pt x="99" y="106"/>
                </a:cubicBezTo>
                <a:lnTo>
                  <a:pt x="99" y="106"/>
                </a:lnTo>
                <a:cubicBezTo>
                  <a:pt x="98" y="106"/>
                  <a:pt x="97" y="106"/>
                  <a:pt x="96" y="106"/>
                </a:cubicBezTo>
                <a:lnTo>
                  <a:pt x="96" y="106"/>
                </a:lnTo>
                <a:cubicBezTo>
                  <a:pt x="97" y="107"/>
                  <a:pt x="97" y="108"/>
                  <a:pt x="97" y="108"/>
                </a:cubicBezTo>
                <a:cubicBezTo>
                  <a:pt x="97" y="108"/>
                  <a:pt x="97" y="108"/>
                  <a:pt x="96" y="106"/>
                </a:cubicBezTo>
                <a:cubicBezTo>
                  <a:pt x="87" y="87"/>
                  <a:pt x="91" y="69"/>
                  <a:pt x="96" y="51"/>
                </a:cubicBezTo>
                <a:cubicBezTo>
                  <a:pt x="107" y="21"/>
                  <a:pt x="81" y="0"/>
                  <a:pt x="55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91" name="Google Shape;2791;p71"/>
          <p:cNvSpPr/>
          <p:nvPr/>
        </p:nvSpPr>
        <p:spPr>
          <a:xfrm>
            <a:off x="4222373" y="3582480"/>
            <a:ext cx="296945" cy="22233"/>
          </a:xfrm>
          <a:custGeom>
            <a:avLst/>
            <a:gdLst/>
            <a:ahLst/>
            <a:cxnLst/>
            <a:rect l="l" t="t" r="r" b="b"/>
            <a:pathLst>
              <a:path w="5182" h="388" extrusionOk="0">
                <a:moveTo>
                  <a:pt x="5116" y="0"/>
                </a:moveTo>
                <a:cubicBezTo>
                  <a:pt x="5113" y="0"/>
                  <a:pt x="5110" y="1"/>
                  <a:pt x="5107" y="1"/>
                </a:cubicBezTo>
                <a:cubicBezTo>
                  <a:pt x="3438" y="306"/>
                  <a:pt x="1737" y="160"/>
                  <a:pt x="55" y="233"/>
                </a:cubicBezTo>
                <a:cubicBezTo>
                  <a:pt x="2" y="233"/>
                  <a:pt x="0" y="315"/>
                  <a:pt x="51" y="315"/>
                </a:cubicBezTo>
                <a:cubicBezTo>
                  <a:pt x="52" y="315"/>
                  <a:pt x="53" y="315"/>
                  <a:pt x="55" y="315"/>
                </a:cubicBezTo>
                <a:cubicBezTo>
                  <a:pt x="1747" y="247"/>
                  <a:pt x="3452" y="388"/>
                  <a:pt x="5130" y="83"/>
                </a:cubicBezTo>
                <a:cubicBezTo>
                  <a:pt x="5182" y="74"/>
                  <a:pt x="5164" y="0"/>
                  <a:pt x="5116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92" name="Google Shape;2792;p71"/>
          <p:cNvSpPr/>
          <p:nvPr/>
        </p:nvSpPr>
        <p:spPr>
          <a:xfrm>
            <a:off x="4210110" y="3563397"/>
            <a:ext cx="84236" cy="37935"/>
          </a:xfrm>
          <a:custGeom>
            <a:avLst/>
            <a:gdLst/>
            <a:ahLst/>
            <a:cxnLst/>
            <a:rect l="l" t="t" r="r" b="b"/>
            <a:pathLst>
              <a:path w="1470" h="662" extrusionOk="0">
                <a:moveTo>
                  <a:pt x="1346" y="1"/>
                </a:moveTo>
                <a:cubicBezTo>
                  <a:pt x="1152" y="1"/>
                  <a:pt x="964" y="33"/>
                  <a:pt x="769" y="66"/>
                </a:cubicBezTo>
                <a:cubicBezTo>
                  <a:pt x="651" y="84"/>
                  <a:pt x="533" y="102"/>
                  <a:pt x="414" y="102"/>
                </a:cubicBezTo>
                <a:cubicBezTo>
                  <a:pt x="403" y="103"/>
                  <a:pt x="391" y="103"/>
                  <a:pt x="379" y="103"/>
                </a:cubicBezTo>
                <a:cubicBezTo>
                  <a:pt x="338" y="103"/>
                  <a:pt x="297" y="100"/>
                  <a:pt x="257" y="100"/>
                </a:cubicBezTo>
                <a:cubicBezTo>
                  <a:pt x="213" y="100"/>
                  <a:pt x="169" y="103"/>
                  <a:pt x="128" y="116"/>
                </a:cubicBezTo>
                <a:cubicBezTo>
                  <a:pt x="1" y="152"/>
                  <a:pt x="5" y="357"/>
                  <a:pt x="28" y="462"/>
                </a:cubicBezTo>
                <a:cubicBezTo>
                  <a:pt x="51" y="570"/>
                  <a:pt x="143" y="662"/>
                  <a:pt x="251" y="662"/>
                </a:cubicBezTo>
                <a:cubicBezTo>
                  <a:pt x="270" y="662"/>
                  <a:pt x="290" y="659"/>
                  <a:pt x="310" y="653"/>
                </a:cubicBezTo>
                <a:cubicBezTo>
                  <a:pt x="359" y="636"/>
                  <a:pt x="345" y="568"/>
                  <a:pt x="302" y="568"/>
                </a:cubicBezTo>
                <a:cubicBezTo>
                  <a:pt x="298" y="568"/>
                  <a:pt x="292" y="569"/>
                  <a:pt x="287" y="571"/>
                </a:cubicBezTo>
                <a:cubicBezTo>
                  <a:pt x="273" y="575"/>
                  <a:pt x="260" y="577"/>
                  <a:pt x="248" y="577"/>
                </a:cubicBezTo>
                <a:cubicBezTo>
                  <a:pt x="174" y="577"/>
                  <a:pt x="125" y="504"/>
                  <a:pt x="110" y="430"/>
                </a:cubicBezTo>
                <a:cubicBezTo>
                  <a:pt x="101" y="371"/>
                  <a:pt x="91" y="234"/>
                  <a:pt x="151" y="198"/>
                </a:cubicBezTo>
                <a:cubicBezTo>
                  <a:pt x="170" y="186"/>
                  <a:pt x="201" y="183"/>
                  <a:pt x="234" y="183"/>
                </a:cubicBezTo>
                <a:cubicBezTo>
                  <a:pt x="279" y="183"/>
                  <a:pt x="327" y="189"/>
                  <a:pt x="355" y="189"/>
                </a:cubicBezTo>
                <a:cubicBezTo>
                  <a:pt x="428" y="189"/>
                  <a:pt x="501" y="189"/>
                  <a:pt x="569" y="180"/>
                </a:cubicBezTo>
                <a:cubicBezTo>
                  <a:pt x="839" y="154"/>
                  <a:pt x="1097" y="88"/>
                  <a:pt x="1365" y="88"/>
                </a:cubicBezTo>
                <a:cubicBezTo>
                  <a:pt x="1382" y="88"/>
                  <a:pt x="1398" y="88"/>
                  <a:pt x="1415" y="89"/>
                </a:cubicBezTo>
                <a:cubicBezTo>
                  <a:pt x="1469" y="89"/>
                  <a:pt x="1469" y="7"/>
                  <a:pt x="1415" y="2"/>
                </a:cubicBezTo>
                <a:cubicBezTo>
                  <a:pt x="1392" y="1"/>
                  <a:pt x="1369" y="1"/>
                  <a:pt x="1346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93" name="Google Shape;2793;p71"/>
          <p:cNvSpPr/>
          <p:nvPr/>
        </p:nvSpPr>
        <p:spPr>
          <a:xfrm>
            <a:off x="4308901" y="3562079"/>
            <a:ext cx="114435" cy="8539"/>
          </a:xfrm>
          <a:custGeom>
            <a:avLst/>
            <a:gdLst/>
            <a:ahLst/>
            <a:cxnLst/>
            <a:rect l="l" t="t" r="r" b="b"/>
            <a:pathLst>
              <a:path w="1997" h="149" extrusionOk="0">
                <a:moveTo>
                  <a:pt x="1632" y="0"/>
                </a:moveTo>
                <a:cubicBezTo>
                  <a:pt x="1107" y="0"/>
                  <a:pt x="579" y="20"/>
                  <a:pt x="55" y="62"/>
                </a:cubicBezTo>
                <a:cubicBezTo>
                  <a:pt x="1" y="66"/>
                  <a:pt x="0" y="148"/>
                  <a:pt x="51" y="148"/>
                </a:cubicBezTo>
                <a:cubicBezTo>
                  <a:pt x="52" y="148"/>
                  <a:pt x="53" y="148"/>
                  <a:pt x="55" y="148"/>
                </a:cubicBezTo>
                <a:cubicBezTo>
                  <a:pt x="579" y="106"/>
                  <a:pt x="1107" y="87"/>
                  <a:pt x="1632" y="87"/>
                </a:cubicBezTo>
                <a:cubicBezTo>
                  <a:pt x="1735" y="87"/>
                  <a:pt x="1839" y="87"/>
                  <a:pt x="1942" y="89"/>
                </a:cubicBezTo>
                <a:cubicBezTo>
                  <a:pt x="1996" y="89"/>
                  <a:pt x="1996" y="2"/>
                  <a:pt x="1942" y="2"/>
                </a:cubicBezTo>
                <a:cubicBezTo>
                  <a:pt x="1839" y="1"/>
                  <a:pt x="1735" y="0"/>
                  <a:pt x="1632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94" name="Google Shape;2794;p71"/>
          <p:cNvSpPr/>
          <p:nvPr/>
        </p:nvSpPr>
        <p:spPr>
          <a:xfrm>
            <a:off x="4436060" y="3561391"/>
            <a:ext cx="92029" cy="26475"/>
          </a:xfrm>
          <a:custGeom>
            <a:avLst/>
            <a:gdLst/>
            <a:ahLst/>
            <a:cxnLst/>
            <a:rect l="l" t="t" r="r" b="b"/>
            <a:pathLst>
              <a:path w="1606" h="462" extrusionOk="0">
                <a:moveTo>
                  <a:pt x="55" y="1"/>
                </a:moveTo>
                <a:cubicBezTo>
                  <a:pt x="0" y="1"/>
                  <a:pt x="0" y="87"/>
                  <a:pt x="55" y="87"/>
                </a:cubicBezTo>
                <a:cubicBezTo>
                  <a:pt x="373" y="87"/>
                  <a:pt x="687" y="87"/>
                  <a:pt x="1005" y="92"/>
                </a:cubicBezTo>
                <a:lnTo>
                  <a:pt x="1237" y="92"/>
                </a:lnTo>
                <a:cubicBezTo>
                  <a:pt x="1270" y="92"/>
                  <a:pt x="1306" y="89"/>
                  <a:pt x="1341" y="89"/>
                </a:cubicBezTo>
                <a:cubicBezTo>
                  <a:pt x="1389" y="89"/>
                  <a:pt x="1435" y="95"/>
                  <a:pt x="1469" y="124"/>
                </a:cubicBezTo>
                <a:cubicBezTo>
                  <a:pt x="1547" y="187"/>
                  <a:pt x="1515" y="315"/>
                  <a:pt x="1419" y="351"/>
                </a:cubicBezTo>
                <a:cubicBezTo>
                  <a:pt x="1378" y="365"/>
                  <a:pt x="1337" y="360"/>
                  <a:pt x="1296" y="383"/>
                </a:cubicBezTo>
                <a:cubicBezTo>
                  <a:pt x="1254" y="406"/>
                  <a:pt x="1280" y="462"/>
                  <a:pt x="1317" y="462"/>
                </a:cubicBezTo>
                <a:cubicBezTo>
                  <a:pt x="1323" y="462"/>
                  <a:pt x="1330" y="460"/>
                  <a:pt x="1337" y="456"/>
                </a:cubicBezTo>
                <a:cubicBezTo>
                  <a:pt x="1396" y="424"/>
                  <a:pt x="1474" y="442"/>
                  <a:pt x="1528" y="401"/>
                </a:cubicBezTo>
                <a:cubicBezTo>
                  <a:pt x="1578" y="365"/>
                  <a:pt x="1592" y="301"/>
                  <a:pt x="1597" y="242"/>
                </a:cubicBezTo>
                <a:cubicBezTo>
                  <a:pt x="1606" y="115"/>
                  <a:pt x="1556" y="14"/>
                  <a:pt x="1419" y="10"/>
                </a:cubicBezTo>
                <a:cubicBezTo>
                  <a:pt x="1324" y="4"/>
                  <a:pt x="1228" y="2"/>
                  <a:pt x="1133" y="2"/>
                </a:cubicBezTo>
                <a:cubicBezTo>
                  <a:pt x="1005" y="2"/>
                  <a:pt x="878" y="5"/>
                  <a:pt x="751" y="5"/>
                </a:cubicBezTo>
                <a:cubicBezTo>
                  <a:pt x="519" y="5"/>
                  <a:pt x="287" y="5"/>
                  <a:pt x="55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95" name="Google Shape;2795;p71"/>
          <p:cNvSpPr/>
          <p:nvPr/>
        </p:nvSpPr>
        <p:spPr>
          <a:xfrm>
            <a:off x="4211428" y="3571763"/>
            <a:ext cx="6017" cy="5616"/>
          </a:xfrm>
          <a:custGeom>
            <a:avLst/>
            <a:gdLst/>
            <a:ahLst/>
            <a:cxnLst/>
            <a:rect l="l" t="t" r="r" b="b"/>
            <a:pathLst>
              <a:path w="105" h="98" extrusionOk="0">
                <a:moveTo>
                  <a:pt x="59" y="1"/>
                </a:moveTo>
                <a:cubicBezTo>
                  <a:pt x="48" y="1"/>
                  <a:pt x="37" y="4"/>
                  <a:pt x="28" y="11"/>
                </a:cubicBezTo>
                <a:lnTo>
                  <a:pt x="18" y="24"/>
                </a:lnTo>
                <a:cubicBezTo>
                  <a:pt x="5" y="38"/>
                  <a:pt x="0" y="70"/>
                  <a:pt x="18" y="84"/>
                </a:cubicBezTo>
                <a:cubicBezTo>
                  <a:pt x="28" y="93"/>
                  <a:pt x="39" y="97"/>
                  <a:pt x="50" y="97"/>
                </a:cubicBezTo>
                <a:cubicBezTo>
                  <a:pt x="61" y="97"/>
                  <a:pt x="71" y="93"/>
                  <a:pt x="78" y="84"/>
                </a:cubicBezTo>
                <a:lnTo>
                  <a:pt x="91" y="74"/>
                </a:lnTo>
                <a:cubicBezTo>
                  <a:pt x="105" y="56"/>
                  <a:pt x="105" y="29"/>
                  <a:pt x="91" y="11"/>
                </a:cubicBezTo>
                <a:cubicBezTo>
                  <a:pt x="82" y="4"/>
                  <a:pt x="71" y="1"/>
                  <a:pt x="59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96" name="Google Shape;2796;p71"/>
          <p:cNvSpPr/>
          <p:nvPr/>
        </p:nvSpPr>
        <p:spPr>
          <a:xfrm>
            <a:off x="4197102" y="3454289"/>
            <a:ext cx="107673" cy="120968"/>
          </a:xfrm>
          <a:custGeom>
            <a:avLst/>
            <a:gdLst/>
            <a:ahLst/>
            <a:cxnLst/>
            <a:rect l="l" t="t" r="r" b="b"/>
            <a:pathLst>
              <a:path w="1879" h="2111" extrusionOk="0">
                <a:moveTo>
                  <a:pt x="1828" y="1"/>
                </a:moveTo>
                <a:cubicBezTo>
                  <a:pt x="1827" y="1"/>
                  <a:pt x="1825" y="1"/>
                  <a:pt x="1824" y="1"/>
                </a:cubicBezTo>
                <a:cubicBezTo>
                  <a:pt x="1492" y="37"/>
                  <a:pt x="1155" y="64"/>
                  <a:pt x="819" y="83"/>
                </a:cubicBezTo>
                <a:cubicBezTo>
                  <a:pt x="650" y="92"/>
                  <a:pt x="482" y="96"/>
                  <a:pt x="314" y="101"/>
                </a:cubicBezTo>
                <a:cubicBezTo>
                  <a:pt x="218" y="105"/>
                  <a:pt x="96" y="87"/>
                  <a:pt x="50" y="196"/>
                </a:cubicBezTo>
                <a:cubicBezTo>
                  <a:pt x="0" y="301"/>
                  <a:pt x="73" y="456"/>
                  <a:pt x="96" y="560"/>
                </a:cubicBezTo>
                <a:cubicBezTo>
                  <a:pt x="132" y="719"/>
                  <a:pt x="164" y="883"/>
                  <a:pt x="196" y="1042"/>
                </a:cubicBezTo>
                <a:cubicBezTo>
                  <a:pt x="259" y="1383"/>
                  <a:pt x="305" y="1724"/>
                  <a:pt x="314" y="2070"/>
                </a:cubicBezTo>
                <a:cubicBezTo>
                  <a:pt x="316" y="2097"/>
                  <a:pt x="339" y="2111"/>
                  <a:pt x="361" y="2111"/>
                </a:cubicBezTo>
                <a:cubicBezTo>
                  <a:pt x="382" y="2111"/>
                  <a:pt x="403" y="2097"/>
                  <a:pt x="400" y="2070"/>
                </a:cubicBezTo>
                <a:cubicBezTo>
                  <a:pt x="382" y="1497"/>
                  <a:pt x="268" y="933"/>
                  <a:pt x="141" y="378"/>
                </a:cubicBezTo>
                <a:cubicBezTo>
                  <a:pt x="137" y="351"/>
                  <a:pt x="114" y="283"/>
                  <a:pt x="118" y="260"/>
                </a:cubicBezTo>
                <a:cubicBezTo>
                  <a:pt x="137" y="201"/>
                  <a:pt x="205" y="187"/>
                  <a:pt x="255" y="187"/>
                </a:cubicBezTo>
                <a:cubicBezTo>
                  <a:pt x="328" y="187"/>
                  <a:pt x="409" y="183"/>
                  <a:pt x="482" y="183"/>
                </a:cubicBezTo>
                <a:cubicBezTo>
                  <a:pt x="632" y="178"/>
                  <a:pt x="778" y="169"/>
                  <a:pt x="923" y="160"/>
                </a:cubicBezTo>
                <a:cubicBezTo>
                  <a:pt x="1223" y="146"/>
                  <a:pt x="1524" y="119"/>
                  <a:pt x="1824" y="87"/>
                </a:cubicBezTo>
                <a:cubicBezTo>
                  <a:pt x="1877" y="83"/>
                  <a:pt x="1878" y="1"/>
                  <a:pt x="182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97" name="Google Shape;2797;p71"/>
          <p:cNvSpPr/>
          <p:nvPr/>
        </p:nvSpPr>
        <p:spPr>
          <a:xfrm>
            <a:off x="4318013" y="3450106"/>
            <a:ext cx="94379" cy="6189"/>
          </a:xfrm>
          <a:custGeom>
            <a:avLst/>
            <a:gdLst/>
            <a:ahLst/>
            <a:cxnLst/>
            <a:rect l="l" t="t" r="r" b="b"/>
            <a:pathLst>
              <a:path w="1647" h="108" extrusionOk="0">
                <a:moveTo>
                  <a:pt x="1596" y="1"/>
                </a:moveTo>
                <a:cubicBezTo>
                  <a:pt x="1595" y="1"/>
                  <a:pt x="1593" y="1"/>
                  <a:pt x="1592" y="1"/>
                </a:cubicBezTo>
                <a:cubicBezTo>
                  <a:pt x="1203" y="15"/>
                  <a:pt x="811" y="21"/>
                  <a:pt x="419" y="21"/>
                </a:cubicBezTo>
                <a:cubicBezTo>
                  <a:pt x="297" y="21"/>
                  <a:pt x="176" y="20"/>
                  <a:pt x="55" y="19"/>
                </a:cubicBezTo>
                <a:cubicBezTo>
                  <a:pt x="0" y="19"/>
                  <a:pt x="0" y="106"/>
                  <a:pt x="55" y="106"/>
                </a:cubicBezTo>
                <a:cubicBezTo>
                  <a:pt x="176" y="107"/>
                  <a:pt x="297" y="107"/>
                  <a:pt x="419" y="107"/>
                </a:cubicBezTo>
                <a:cubicBezTo>
                  <a:pt x="811" y="107"/>
                  <a:pt x="1203" y="101"/>
                  <a:pt x="1592" y="87"/>
                </a:cubicBezTo>
                <a:cubicBezTo>
                  <a:pt x="1645" y="83"/>
                  <a:pt x="1646" y="1"/>
                  <a:pt x="1596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98" name="Google Shape;2798;p71"/>
          <p:cNvSpPr/>
          <p:nvPr/>
        </p:nvSpPr>
        <p:spPr>
          <a:xfrm>
            <a:off x="4422479" y="3449247"/>
            <a:ext cx="100396" cy="114320"/>
          </a:xfrm>
          <a:custGeom>
            <a:avLst/>
            <a:gdLst/>
            <a:ahLst/>
            <a:cxnLst/>
            <a:rect l="l" t="t" r="r" b="b"/>
            <a:pathLst>
              <a:path w="1752" h="1995" extrusionOk="0">
                <a:moveTo>
                  <a:pt x="643" y="1"/>
                </a:moveTo>
                <a:cubicBezTo>
                  <a:pt x="447" y="1"/>
                  <a:pt x="251" y="10"/>
                  <a:pt x="55" y="30"/>
                </a:cubicBezTo>
                <a:cubicBezTo>
                  <a:pt x="2" y="34"/>
                  <a:pt x="1" y="116"/>
                  <a:pt x="51" y="116"/>
                </a:cubicBezTo>
                <a:cubicBezTo>
                  <a:pt x="53" y="116"/>
                  <a:pt x="54" y="116"/>
                  <a:pt x="55" y="116"/>
                </a:cubicBezTo>
                <a:cubicBezTo>
                  <a:pt x="263" y="96"/>
                  <a:pt x="469" y="85"/>
                  <a:pt x="676" y="85"/>
                </a:cubicBezTo>
                <a:cubicBezTo>
                  <a:pt x="745" y="85"/>
                  <a:pt x="814" y="86"/>
                  <a:pt x="883" y="89"/>
                </a:cubicBezTo>
                <a:cubicBezTo>
                  <a:pt x="1024" y="93"/>
                  <a:pt x="1160" y="107"/>
                  <a:pt x="1297" y="121"/>
                </a:cubicBezTo>
                <a:cubicBezTo>
                  <a:pt x="1374" y="125"/>
                  <a:pt x="1456" y="134"/>
                  <a:pt x="1533" y="148"/>
                </a:cubicBezTo>
                <a:cubicBezTo>
                  <a:pt x="1620" y="166"/>
                  <a:pt x="1633" y="198"/>
                  <a:pt x="1629" y="284"/>
                </a:cubicBezTo>
                <a:cubicBezTo>
                  <a:pt x="1611" y="839"/>
                  <a:pt x="1547" y="1398"/>
                  <a:pt x="1502" y="1953"/>
                </a:cubicBezTo>
                <a:cubicBezTo>
                  <a:pt x="1499" y="1981"/>
                  <a:pt x="1520" y="1994"/>
                  <a:pt x="1541" y="1994"/>
                </a:cubicBezTo>
                <a:cubicBezTo>
                  <a:pt x="1563" y="1994"/>
                  <a:pt x="1586" y="1981"/>
                  <a:pt x="1588" y="1953"/>
                </a:cubicBezTo>
                <a:cubicBezTo>
                  <a:pt x="1615" y="1635"/>
                  <a:pt x="1638" y="1312"/>
                  <a:pt x="1665" y="994"/>
                </a:cubicBezTo>
                <a:cubicBezTo>
                  <a:pt x="1674" y="839"/>
                  <a:pt x="1688" y="684"/>
                  <a:pt x="1697" y="534"/>
                </a:cubicBezTo>
                <a:cubicBezTo>
                  <a:pt x="1706" y="421"/>
                  <a:pt x="1752" y="257"/>
                  <a:pt x="1697" y="152"/>
                </a:cubicBezTo>
                <a:cubicBezTo>
                  <a:pt x="1656" y="66"/>
                  <a:pt x="1547" y="66"/>
                  <a:pt x="1465" y="52"/>
                </a:cubicBezTo>
                <a:cubicBezTo>
                  <a:pt x="1315" y="34"/>
                  <a:pt x="1160" y="21"/>
                  <a:pt x="1010" y="11"/>
                </a:cubicBezTo>
                <a:cubicBezTo>
                  <a:pt x="888" y="4"/>
                  <a:pt x="765" y="1"/>
                  <a:pt x="643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799" name="Google Shape;2799;p71"/>
          <p:cNvSpPr/>
          <p:nvPr/>
        </p:nvSpPr>
        <p:spPr>
          <a:xfrm>
            <a:off x="4287527" y="3376299"/>
            <a:ext cx="164232" cy="218383"/>
          </a:xfrm>
          <a:custGeom>
            <a:avLst/>
            <a:gdLst/>
            <a:ahLst/>
            <a:cxnLst/>
            <a:rect l="l" t="t" r="r" b="b"/>
            <a:pathLst>
              <a:path w="2866" h="3811" extrusionOk="0">
                <a:moveTo>
                  <a:pt x="1435" y="0"/>
                </a:moveTo>
                <a:cubicBezTo>
                  <a:pt x="1210" y="0"/>
                  <a:pt x="985" y="48"/>
                  <a:pt x="782" y="148"/>
                </a:cubicBezTo>
                <a:cubicBezTo>
                  <a:pt x="555" y="261"/>
                  <a:pt x="359" y="452"/>
                  <a:pt x="264" y="689"/>
                </a:cubicBezTo>
                <a:cubicBezTo>
                  <a:pt x="150" y="966"/>
                  <a:pt x="232" y="1221"/>
                  <a:pt x="350" y="1480"/>
                </a:cubicBezTo>
                <a:cubicBezTo>
                  <a:pt x="409" y="1612"/>
                  <a:pt x="473" y="1748"/>
                  <a:pt x="464" y="1898"/>
                </a:cubicBezTo>
                <a:cubicBezTo>
                  <a:pt x="450" y="2089"/>
                  <a:pt x="378" y="2285"/>
                  <a:pt x="328" y="2471"/>
                </a:cubicBezTo>
                <a:lnTo>
                  <a:pt x="27" y="3626"/>
                </a:lnTo>
                <a:cubicBezTo>
                  <a:pt x="0" y="3738"/>
                  <a:pt x="92" y="3811"/>
                  <a:pt x="180" y="3811"/>
                </a:cubicBezTo>
                <a:cubicBezTo>
                  <a:pt x="239" y="3811"/>
                  <a:pt x="296" y="3778"/>
                  <a:pt x="314" y="3704"/>
                </a:cubicBezTo>
                <a:cubicBezTo>
                  <a:pt x="400" y="3376"/>
                  <a:pt x="487" y="3044"/>
                  <a:pt x="573" y="2717"/>
                </a:cubicBezTo>
                <a:cubicBezTo>
                  <a:pt x="614" y="2567"/>
                  <a:pt x="655" y="2417"/>
                  <a:pt x="691" y="2262"/>
                </a:cubicBezTo>
                <a:cubicBezTo>
                  <a:pt x="732" y="2108"/>
                  <a:pt x="778" y="1948"/>
                  <a:pt x="760" y="1785"/>
                </a:cubicBezTo>
                <a:cubicBezTo>
                  <a:pt x="732" y="1521"/>
                  <a:pt x="550" y="1307"/>
                  <a:pt x="510" y="1048"/>
                </a:cubicBezTo>
                <a:cubicBezTo>
                  <a:pt x="473" y="821"/>
                  <a:pt x="623" y="611"/>
                  <a:pt x="801" y="489"/>
                </a:cubicBezTo>
                <a:cubicBezTo>
                  <a:pt x="984" y="356"/>
                  <a:pt x="1206" y="297"/>
                  <a:pt x="1429" y="297"/>
                </a:cubicBezTo>
                <a:cubicBezTo>
                  <a:pt x="1467" y="297"/>
                  <a:pt x="1504" y="299"/>
                  <a:pt x="1542" y="302"/>
                </a:cubicBezTo>
                <a:cubicBezTo>
                  <a:pt x="1669" y="311"/>
                  <a:pt x="1796" y="343"/>
                  <a:pt x="1915" y="398"/>
                </a:cubicBezTo>
                <a:cubicBezTo>
                  <a:pt x="2047" y="461"/>
                  <a:pt x="2092" y="611"/>
                  <a:pt x="2133" y="748"/>
                </a:cubicBezTo>
                <a:cubicBezTo>
                  <a:pt x="2174" y="875"/>
                  <a:pt x="2233" y="1016"/>
                  <a:pt x="2197" y="1153"/>
                </a:cubicBezTo>
                <a:cubicBezTo>
                  <a:pt x="2160" y="1284"/>
                  <a:pt x="2097" y="1435"/>
                  <a:pt x="2042" y="1562"/>
                </a:cubicBezTo>
                <a:cubicBezTo>
                  <a:pt x="1928" y="1812"/>
                  <a:pt x="1828" y="2021"/>
                  <a:pt x="1924" y="2289"/>
                </a:cubicBezTo>
                <a:cubicBezTo>
                  <a:pt x="2024" y="2558"/>
                  <a:pt x="2201" y="2790"/>
                  <a:pt x="2283" y="3067"/>
                </a:cubicBezTo>
                <a:cubicBezTo>
                  <a:pt x="2360" y="3331"/>
                  <a:pt x="2424" y="3581"/>
                  <a:pt x="2651" y="3754"/>
                </a:cubicBezTo>
                <a:cubicBezTo>
                  <a:pt x="2674" y="3772"/>
                  <a:pt x="2698" y="3780"/>
                  <a:pt x="2720" y="3780"/>
                </a:cubicBezTo>
                <a:cubicBezTo>
                  <a:pt x="2760" y="3780"/>
                  <a:pt x="2796" y="3754"/>
                  <a:pt x="2820" y="3713"/>
                </a:cubicBezTo>
                <a:cubicBezTo>
                  <a:pt x="2865" y="3640"/>
                  <a:pt x="2761" y="3499"/>
                  <a:pt x="2711" y="3408"/>
                </a:cubicBezTo>
                <a:cubicBezTo>
                  <a:pt x="2592" y="3208"/>
                  <a:pt x="2551" y="3094"/>
                  <a:pt x="2479" y="2890"/>
                </a:cubicBezTo>
                <a:cubicBezTo>
                  <a:pt x="2379" y="2631"/>
                  <a:pt x="2242" y="2367"/>
                  <a:pt x="2178" y="2098"/>
                </a:cubicBezTo>
                <a:cubicBezTo>
                  <a:pt x="2119" y="1830"/>
                  <a:pt x="2301" y="1585"/>
                  <a:pt x="2397" y="1344"/>
                </a:cubicBezTo>
                <a:cubicBezTo>
                  <a:pt x="2515" y="1039"/>
                  <a:pt x="2470" y="743"/>
                  <a:pt x="2338" y="448"/>
                </a:cubicBezTo>
                <a:cubicBezTo>
                  <a:pt x="2283" y="325"/>
                  <a:pt x="2215" y="225"/>
                  <a:pt x="2097" y="157"/>
                </a:cubicBezTo>
                <a:cubicBezTo>
                  <a:pt x="1960" y="84"/>
                  <a:pt x="1806" y="38"/>
                  <a:pt x="1656" y="16"/>
                </a:cubicBezTo>
                <a:cubicBezTo>
                  <a:pt x="1583" y="6"/>
                  <a:pt x="1509" y="0"/>
                  <a:pt x="14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00" name="Google Shape;2800;p71"/>
          <p:cNvSpPr/>
          <p:nvPr/>
        </p:nvSpPr>
        <p:spPr>
          <a:xfrm>
            <a:off x="4285637" y="3373261"/>
            <a:ext cx="166639" cy="222051"/>
          </a:xfrm>
          <a:custGeom>
            <a:avLst/>
            <a:gdLst/>
            <a:ahLst/>
            <a:cxnLst/>
            <a:rect l="l" t="t" r="r" b="b"/>
            <a:pathLst>
              <a:path w="2908" h="3875" extrusionOk="0">
                <a:moveTo>
                  <a:pt x="1502" y="0"/>
                </a:moveTo>
                <a:cubicBezTo>
                  <a:pt x="1216" y="0"/>
                  <a:pt x="906" y="64"/>
                  <a:pt x="647" y="196"/>
                </a:cubicBezTo>
                <a:cubicBezTo>
                  <a:pt x="420" y="310"/>
                  <a:pt x="242" y="605"/>
                  <a:pt x="197" y="851"/>
                </a:cubicBezTo>
                <a:cubicBezTo>
                  <a:pt x="147" y="1124"/>
                  <a:pt x="233" y="1401"/>
                  <a:pt x="365" y="1642"/>
                </a:cubicBezTo>
                <a:cubicBezTo>
                  <a:pt x="411" y="1729"/>
                  <a:pt x="470" y="1801"/>
                  <a:pt x="479" y="1897"/>
                </a:cubicBezTo>
                <a:cubicBezTo>
                  <a:pt x="488" y="1992"/>
                  <a:pt x="452" y="2092"/>
                  <a:pt x="433" y="2179"/>
                </a:cubicBezTo>
                <a:cubicBezTo>
                  <a:pt x="388" y="2365"/>
                  <a:pt x="342" y="2547"/>
                  <a:pt x="292" y="2729"/>
                </a:cubicBezTo>
                <a:cubicBezTo>
                  <a:pt x="197" y="3093"/>
                  <a:pt x="92" y="3457"/>
                  <a:pt x="6" y="3820"/>
                </a:cubicBezTo>
                <a:cubicBezTo>
                  <a:pt x="0" y="3853"/>
                  <a:pt x="28" y="3874"/>
                  <a:pt x="52" y="3874"/>
                </a:cubicBezTo>
                <a:cubicBezTo>
                  <a:pt x="69" y="3874"/>
                  <a:pt x="84" y="3865"/>
                  <a:pt x="88" y="3843"/>
                </a:cubicBezTo>
                <a:cubicBezTo>
                  <a:pt x="233" y="3229"/>
                  <a:pt x="438" y="2629"/>
                  <a:pt x="556" y="2006"/>
                </a:cubicBezTo>
                <a:cubicBezTo>
                  <a:pt x="574" y="1910"/>
                  <a:pt x="561" y="1815"/>
                  <a:pt x="511" y="1729"/>
                </a:cubicBezTo>
                <a:cubicBezTo>
                  <a:pt x="433" y="1597"/>
                  <a:pt x="356" y="1460"/>
                  <a:pt x="311" y="1310"/>
                </a:cubicBezTo>
                <a:cubicBezTo>
                  <a:pt x="220" y="1001"/>
                  <a:pt x="279" y="687"/>
                  <a:pt x="492" y="446"/>
                </a:cubicBezTo>
                <a:cubicBezTo>
                  <a:pt x="693" y="219"/>
                  <a:pt x="1011" y="128"/>
                  <a:pt x="1307" y="96"/>
                </a:cubicBezTo>
                <a:cubicBezTo>
                  <a:pt x="1365" y="90"/>
                  <a:pt x="1424" y="87"/>
                  <a:pt x="1483" y="87"/>
                </a:cubicBezTo>
                <a:cubicBezTo>
                  <a:pt x="1733" y="87"/>
                  <a:pt x="1976" y="149"/>
                  <a:pt x="2157" y="337"/>
                </a:cubicBezTo>
                <a:cubicBezTo>
                  <a:pt x="2362" y="551"/>
                  <a:pt x="2457" y="810"/>
                  <a:pt x="2443" y="1106"/>
                </a:cubicBezTo>
                <a:cubicBezTo>
                  <a:pt x="2430" y="1397"/>
                  <a:pt x="2198" y="1624"/>
                  <a:pt x="2180" y="1910"/>
                </a:cubicBezTo>
                <a:cubicBezTo>
                  <a:pt x="2171" y="2065"/>
                  <a:pt x="2225" y="2211"/>
                  <a:pt x="2275" y="2352"/>
                </a:cubicBezTo>
                <a:cubicBezTo>
                  <a:pt x="2334" y="2515"/>
                  <a:pt x="2380" y="2684"/>
                  <a:pt x="2434" y="2847"/>
                </a:cubicBezTo>
                <a:cubicBezTo>
                  <a:pt x="2534" y="3156"/>
                  <a:pt x="2662" y="3452"/>
                  <a:pt x="2816" y="3734"/>
                </a:cubicBezTo>
                <a:cubicBezTo>
                  <a:pt x="2823" y="3750"/>
                  <a:pt x="2836" y="3756"/>
                  <a:pt x="2848" y="3756"/>
                </a:cubicBezTo>
                <a:cubicBezTo>
                  <a:pt x="2877" y="3756"/>
                  <a:pt x="2908" y="3724"/>
                  <a:pt x="2889" y="3693"/>
                </a:cubicBezTo>
                <a:cubicBezTo>
                  <a:pt x="2730" y="3402"/>
                  <a:pt x="2603" y="3102"/>
                  <a:pt x="2503" y="2784"/>
                </a:cubicBezTo>
                <a:cubicBezTo>
                  <a:pt x="2457" y="2634"/>
                  <a:pt x="2412" y="2479"/>
                  <a:pt x="2357" y="2329"/>
                </a:cubicBezTo>
                <a:cubicBezTo>
                  <a:pt x="2298" y="2161"/>
                  <a:pt x="2230" y="1992"/>
                  <a:pt x="2280" y="1810"/>
                </a:cubicBezTo>
                <a:cubicBezTo>
                  <a:pt x="2321" y="1674"/>
                  <a:pt x="2402" y="1547"/>
                  <a:pt x="2453" y="1415"/>
                </a:cubicBezTo>
                <a:cubicBezTo>
                  <a:pt x="2512" y="1274"/>
                  <a:pt x="2534" y="1137"/>
                  <a:pt x="2525" y="983"/>
                </a:cubicBezTo>
                <a:cubicBezTo>
                  <a:pt x="2512" y="719"/>
                  <a:pt x="2421" y="496"/>
                  <a:pt x="2239" y="301"/>
                </a:cubicBezTo>
                <a:cubicBezTo>
                  <a:pt x="2043" y="87"/>
                  <a:pt x="1793" y="5"/>
                  <a:pt x="1502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01" name="Google Shape;2801;p71"/>
          <p:cNvSpPr/>
          <p:nvPr/>
        </p:nvSpPr>
        <p:spPr>
          <a:xfrm>
            <a:off x="4285866" y="3390109"/>
            <a:ext cx="168701" cy="207439"/>
          </a:xfrm>
          <a:custGeom>
            <a:avLst/>
            <a:gdLst/>
            <a:ahLst/>
            <a:cxnLst/>
            <a:rect l="l" t="t" r="r" b="b"/>
            <a:pathLst>
              <a:path w="2944" h="3620" extrusionOk="0">
                <a:moveTo>
                  <a:pt x="1419" y="0"/>
                </a:moveTo>
                <a:cubicBezTo>
                  <a:pt x="1194" y="0"/>
                  <a:pt x="966" y="64"/>
                  <a:pt x="775" y="184"/>
                </a:cubicBezTo>
                <a:cubicBezTo>
                  <a:pt x="570" y="311"/>
                  <a:pt x="484" y="571"/>
                  <a:pt x="488" y="807"/>
                </a:cubicBezTo>
                <a:cubicBezTo>
                  <a:pt x="493" y="1084"/>
                  <a:pt x="661" y="1284"/>
                  <a:pt x="770" y="1521"/>
                </a:cubicBezTo>
                <a:cubicBezTo>
                  <a:pt x="852" y="1694"/>
                  <a:pt x="757" y="1898"/>
                  <a:pt x="707" y="2071"/>
                </a:cubicBezTo>
                <a:cubicBezTo>
                  <a:pt x="652" y="2253"/>
                  <a:pt x="602" y="2435"/>
                  <a:pt x="548" y="2617"/>
                </a:cubicBezTo>
                <a:cubicBezTo>
                  <a:pt x="498" y="2799"/>
                  <a:pt x="443" y="2985"/>
                  <a:pt x="388" y="3167"/>
                </a:cubicBezTo>
                <a:cubicBezTo>
                  <a:pt x="361" y="3254"/>
                  <a:pt x="334" y="3345"/>
                  <a:pt x="293" y="3426"/>
                </a:cubicBezTo>
                <a:cubicBezTo>
                  <a:pt x="266" y="3472"/>
                  <a:pt x="252" y="3504"/>
                  <a:pt x="197" y="3522"/>
                </a:cubicBezTo>
                <a:cubicBezTo>
                  <a:pt x="176" y="3530"/>
                  <a:pt x="157" y="3535"/>
                  <a:pt x="141" y="3535"/>
                </a:cubicBezTo>
                <a:cubicBezTo>
                  <a:pt x="120" y="3535"/>
                  <a:pt x="103" y="3525"/>
                  <a:pt x="93" y="3499"/>
                </a:cubicBezTo>
                <a:cubicBezTo>
                  <a:pt x="86" y="3477"/>
                  <a:pt x="68" y="3468"/>
                  <a:pt x="51" y="3468"/>
                </a:cubicBezTo>
                <a:cubicBezTo>
                  <a:pt x="25" y="3468"/>
                  <a:pt x="0" y="3489"/>
                  <a:pt x="11" y="3522"/>
                </a:cubicBezTo>
                <a:cubicBezTo>
                  <a:pt x="33" y="3591"/>
                  <a:pt x="73" y="3619"/>
                  <a:pt x="129" y="3619"/>
                </a:cubicBezTo>
                <a:cubicBezTo>
                  <a:pt x="155" y="3619"/>
                  <a:pt x="183" y="3614"/>
                  <a:pt x="216" y="3604"/>
                </a:cubicBezTo>
                <a:cubicBezTo>
                  <a:pt x="329" y="3572"/>
                  <a:pt x="375" y="3463"/>
                  <a:pt x="416" y="3358"/>
                </a:cubicBezTo>
                <a:cubicBezTo>
                  <a:pt x="484" y="3208"/>
                  <a:pt x="516" y="3031"/>
                  <a:pt x="561" y="2872"/>
                </a:cubicBezTo>
                <a:cubicBezTo>
                  <a:pt x="611" y="2703"/>
                  <a:pt x="661" y="2535"/>
                  <a:pt x="707" y="2367"/>
                </a:cubicBezTo>
                <a:cubicBezTo>
                  <a:pt x="757" y="2194"/>
                  <a:pt x="811" y="2026"/>
                  <a:pt x="861" y="1853"/>
                </a:cubicBezTo>
                <a:cubicBezTo>
                  <a:pt x="893" y="1726"/>
                  <a:pt x="907" y="1594"/>
                  <a:pt x="848" y="1480"/>
                </a:cubicBezTo>
                <a:cubicBezTo>
                  <a:pt x="707" y="1203"/>
                  <a:pt x="511" y="957"/>
                  <a:pt x="593" y="630"/>
                </a:cubicBezTo>
                <a:cubicBezTo>
                  <a:pt x="634" y="452"/>
                  <a:pt x="698" y="325"/>
                  <a:pt x="861" y="234"/>
                </a:cubicBezTo>
                <a:cubicBezTo>
                  <a:pt x="998" y="152"/>
                  <a:pt x="1152" y="107"/>
                  <a:pt x="1307" y="88"/>
                </a:cubicBezTo>
                <a:cubicBezTo>
                  <a:pt x="1347" y="84"/>
                  <a:pt x="1387" y="82"/>
                  <a:pt x="1428" y="82"/>
                </a:cubicBezTo>
                <a:cubicBezTo>
                  <a:pt x="1700" y="82"/>
                  <a:pt x="1973" y="180"/>
                  <a:pt x="2112" y="430"/>
                </a:cubicBezTo>
                <a:cubicBezTo>
                  <a:pt x="2198" y="589"/>
                  <a:pt x="2244" y="752"/>
                  <a:pt x="2203" y="934"/>
                </a:cubicBezTo>
                <a:cubicBezTo>
                  <a:pt x="2162" y="1093"/>
                  <a:pt x="2076" y="1234"/>
                  <a:pt x="1985" y="1371"/>
                </a:cubicBezTo>
                <a:cubicBezTo>
                  <a:pt x="1821" y="1616"/>
                  <a:pt x="1921" y="1967"/>
                  <a:pt x="2012" y="2226"/>
                </a:cubicBezTo>
                <a:cubicBezTo>
                  <a:pt x="2126" y="2553"/>
                  <a:pt x="2258" y="2881"/>
                  <a:pt x="2417" y="3190"/>
                </a:cubicBezTo>
                <a:cubicBezTo>
                  <a:pt x="2476" y="3306"/>
                  <a:pt x="2625" y="3590"/>
                  <a:pt x="2782" y="3590"/>
                </a:cubicBezTo>
                <a:cubicBezTo>
                  <a:pt x="2829" y="3590"/>
                  <a:pt x="2876" y="3565"/>
                  <a:pt x="2921" y="3504"/>
                </a:cubicBezTo>
                <a:cubicBezTo>
                  <a:pt x="2943" y="3472"/>
                  <a:pt x="2915" y="3443"/>
                  <a:pt x="2886" y="3443"/>
                </a:cubicBezTo>
                <a:cubicBezTo>
                  <a:pt x="2872" y="3443"/>
                  <a:pt x="2859" y="3449"/>
                  <a:pt x="2849" y="3463"/>
                </a:cubicBezTo>
                <a:cubicBezTo>
                  <a:pt x="2827" y="3492"/>
                  <a:pt x="2804" y="3504"/>
                  <a:pt x="2779" y="3504"/>
                </a:cubicBezTo>
                <a:cubicBezTo>
                  <a:pt x="2672" y="3504"/>
                  <a:pt x="2550" y="3261"/>
                  <a:pt x="2517" y="3194"/>
                </a:cubicBezTo>
                <a:cubicBezTo>
                  <a:pt x="2435" y="3049"/>
                  <a:pt x="2371" y="2899"/>
                  <a:pt x="2312" y="2749"/>
                </a:cubicBezTo>
                <a:cubicBezTo>
                  <a:pt x="2194" y="2471"/>
                  <a:pt x="2062" y="2194"/>
                  <a:pt x="2007" y="1898"/>
                </a:cubicBezTo>
                <a:cubicBezTo>
                  <a:pt x="1971" y="1726"/>
                  <a:pt x="1971" y="1548"/>
                  <a:pt x="2071" y="1398"/>
                </a:cubicBezTo>
                <a:cubicBezTo>
                  <a:pt x="2153" y="1275"/>
                  <a:pt x="2226" y="1148"/>
                  <a:pt x="2271" y="1007"/>
                </a:cubicBezTo>
                <a:cubicBezTo>
                  <a:pt x="2348" y="752"/>
                  <a:pt x="2280" y="502"/>
                  <a:pt x="2126" y="289"/>
                </a:cubicBezTo>
                <a:cubicBezTo>
                  <a:pt x="1980" y="93"/>
                  <a:pt x="1721" y="16"/>
                  <a:pt x="1484" y="2"/>
                </a:cubicBezTo>
                <a:cubicBezTo>
                  <a:pt x="1463" y="1"/>
                  <a:pt x="1441" y="0"/>
                  <a:pt x="1419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02" name="Google Shape;2802;p71"/>
          <p:cNvSpPr/>
          <p:nvPr/>
        </p:nvSpPr>
        <p:spPr>
          <a:xfrm>
            <a:off x="2629831" y="2212279"/>
            <a:ext cx="934044" cy="1165435"/>
          </a:xfrm>
          <a:custGeom>
            <a:avLst/>
            <a:gdLst/>
            <a:ahLst/>
            <a:cxnLst/>
            <a:rect l="l" t="t" r="r" b="b"/>
            <a:pathLst>
              <a:path w="16300" h="20338" extrusionOk="0">
                <a:moveTo>
                  <a:pt x="13084" y="1"/>
                </a:moveTo>
                <a:cubicBezTo>
                  <a:pt x="13084" y="1"/>
                  <a:pt x="9278" y="260"/>
                  <a:pt x="8346" y="351"/>
                </a:cubicBezTo>
                <a:cubicBezTo>
                  <a:pt x="7594" y="428"/>
                  <a:pt x="5214" y="473"/>
                  <a:pt x="4107" y="473"/>
                </a:cubicBezTo>
                <a:cubicBezTo>
                  <a:pt x="3842" y="473"/>
                  <a:pt x="3650" y="470"/>
                  <a:pt x="3571" y="465"/>
                </a:cubicBezTo>
                <a:cubicBezTo>
                  <a:pt x="3506" y="461"/>
                  <a:pt x="3389" y="459"/>
                  <a:pt x="3238" y="459"/>
                </a:cubicBezTo>
                <a:cubicBezTo>
                  <a:pt x="2434" y="459"/>
                  <a:pt x="660" y="510"/>
                  <a:pt x="660" y="510"/>
                </a:cubicBezTo>
                <a:cubicBezTo>
                  <a:pt x="660" y="510"/>
                  <a:pt x="951" y="3102"/>
                  <a:pt x="951" y="3334"/>
                </a:cubicBezTo>
                <a:cubicBezTo>
                  <a:pt x="951" y="3566"/>
                  <a:pt x="1092" y="6368"/>
                  <a:pt x="1042" y="6672"/>
                </a:cubicBezTo>
                <a:cubicBezTo>
                  <a:pt x="988" y="6977"/>
                  <a:pt x="828" y="10970"/>
                  <a:pt x="797" y="11470"/>
                </a:cubicBezTo>
                <a:cubicBezTo>
                  <a:pt x="760" y="11970"/>
                  <a:pt x="583" y="15254"/>
                  <a:pt x="533" y="15772"/>
                </a:cubicBezTo>
                <a:cubicBezTo>
                  <a:pt x="478" y="16290"/>
                  <a:pt x="1" y="20115"/>
                  <a:pt x="1" y="20115"/>
                </a:cubicBezTo>
                <a:cubicBezTo>
                  <a:pt x="1" y="20115"/>
                  <a:pt x="1306" y="20156"/>
                  <a:pt x="1865" y="20292"/>
                </a:cubicBezTo>
                <a:cubicBezTo>
                  <a:pt x="1995" y="20325"/>
                  <a:pt x="2328" y="20338"/>
                  <a:pt x="2775" y="20338"/>
                </a:cubicBezTo>
                <a:cubicBezTo>
                  <a:pt x="4250" y="20338"/>
                  <a:pt x="6966" y="20197"/>
                  <a:pt x="7695" y="20170"/>
                </a:cubicBezTo>
                <a:cubicBezTo>
                  <a:pt x="8646" y="20133"/>
                  <a:pt x="16245" y="19601"/>
                  <a:pt x="16245" y="19601"/>
                </a:cubicBezTo>
                <a:lnTo>
                  <a:pt x="16236" y="19287"/>
                </a:lnTo>
                <a:cubicBezTo>
                  <a:pt x="16236" y="19287"/>
                  <a:pt x="16049" y="13371"/>
                  <a:pt x="16054" y="12570"/>
                </a:cubicBezTo>
                <a:cubicBezTo>
                  <a:pt x="16058" y="11766"/>
                  <a:pt x="16186" y="9392"/>
                  <a:pt x="16245" y="8564"/>
                </a:cubicBezTo>
                <a:cubicBezTo>
                  <a:pt x="16299" y="7741"/>
                  <a:pt x="15904" y="3789"/>
                  <a:pt x="15726" y="2989"/>
                </a:cubicBezTo>
                <a:cubicBezTo>
                  <a:pt x="15549" y="2184"/>
                  <a:pt x="15181" y="1729"/>
                  <a:pt x="14699" y="1011"/>
                </a:cubicBezTo>
                <a:cubicBezTo>
                  <a:pt x="14221" y="292"/>
                  <a:pt x="13084" y="1"/>
                  <a:pt x="130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03" name="Google Shape;2803;p71"/>
          <p:cNvSpPr/>
          <p:nvPr/>
        </p:nvSpPr>
        <p:spPr>
          <a:xfrm>
            <a:off x="3403151" y="2217723"/>
            <a:ext cx="134663" cy="134548"/>
          </a:xfrm>
          <a:custGeom>
            <a:avLst/>
            <a:gdLst/>
            <a:ahLst/>
            <a:cxnLst/>
            <a:rect l="l" t="t" r="r" b="b"/>
            <a:pathLst>
              <a:path w="2350" h="2348" extrusionOk="0">
                <a:moveTo>
                  <a:pt x="258" y="0"/>
                </a:moveTo>
                <a:cubicBezTo>
                  <a:pt x="128" y="0"/>
                  <a:pt x="1" y="142"/>
                  <a:pt x="89" y="279"/>
                </a:cubicBezTo>
                <a:cubicBezTo>
                  <a:pt x="130" y="343"/>
                  <a:pt x="176" y="402"/>
                  <a:pt x="221" y="465"/>
                </a:cubicBezTo>
                <a:cubicBezTo>
                  <a:pt x="194" y="511"/>
                  <a:pt x="190" y="570"/>
                  <a:pt x="217" y="634"/>
                </a:cubicBezTo>
                <a:cubicBezTo>
                  <a:pt x="262" y="729"/>
                  <a:pt x="303" y="825"/>
                  <a:pt x="353" y="920"/>
                </a:cubicBezTo>
                <a:cubicBezTo>
                  <a:pt x="353" y="1147"/>
                  <a:pt x="299" y="1384"/>
                  <a:pt x="240" y="1598"/>
                </a:cubicBezTo>
                <a:cubicBezTo>
                  <a:pt x="201" y="1737"/>
                  <a:pt x="313" y="1830"/>
                  <a:pt x="423" y="1830"/>
                </a:cubicBezTo>
                <a:cubicBezTo>
                  <a:pt x="442" y="1830"/>
                  <a:pt x="462" y="1827"/>
                  <a:pt x="481" y="1820"/>
                </a:cubicBezTo>
                <a:cubicBezTo>
                  <a:pt x="503" y="1830"/>
                  <a:pt x="526" y="1830"/>
                  <a:pt x="553" y="1830"/>
                </a:cubicBezTo>
                <a:cubicBezTo>
                  <a:pt x="623" y="1824"/>
                  <a:pt x="695" y="1821"/>
                  <a:pt x="768" y="1821"/>
                </a:cubicBezTo>
                <a:cubicBezTo>
                  <a:pt x="1210" y="1821"/>
                  <a:pt x="1684" y="1937"/>
                  <a:pt x="1977" y="2289"/>
                </a:cubicBezTo>
                <a:cubicBezTo>
                  <a:pt x="2011" y="2330"/>
                  <a:pt x="2053" y="2347"/>
                  <a:pt x="2096" y="2347"/>
                </a:cubicBezTo>
                <a:cubicBezTo>
                  <a:pt x="2222" y="2347"/>
                  <a:pt x="2349" y="2194"/>
                  <a:pt x="2268" y="2062"/>
                </a:cubicBezTo>
                <a:cubicBezTo>
                  <a:pt x="2113" y="1807"/>
                  <a:pt x="1877" y="1670"/>
                  <a:pt x="1658" y="1489"/>
                </a:cubicBezTo>
                <a:cubicBezTo>
                  <a:pt x="1627" y="1461"/>
                  <a:pt x="1599" y="1438"/>
                  <a:pt x="1567" y="1411"/>
                </a:cubicBezTo>
                <a:cubicBezTo>
                  <a:pt x="1563" y="1384"/>
                  <a:pt x="1549" y="1352"/>
                  <a:pt x="1531" y="1325"/>
                </a:cubicBezTo>
                <a:cubicBezTo>
                  <a:pt x="1422" y="1188"/>
                  <a:pt x="1313" y="1052"/>
                  <a:pt x="1204" y="916"/>
                </a:cubicBezTo>
                <a:cubicBezTo>
                  <a:pt x="1185" y="775"/>
                  <a:pt x="1058" y="693"/>
                  <a:pt x="922" y="670"/>
                </a:cubicBezTo>
                <a:cubicBezTo>
                  <a:pt x="890" y="638"/>
                  <a:pt x="853" y="606"/>
                  <a:pt x="822" y="574"/>
                </a:cubicBezTo>
                <a:cubicBezTo>
                  <a:pt x="781" y="538"/>
                  <a:pt x="740" y="497"/>
                  <a:pt x="699" y="461"/>
                </a:cubicBezTo>
                <a:cubicBezTo>
                  <a:pt x="653" y="415"/>
                  <a:pt x="612" y="365"/>
                  <a:pt x="576" y="315"/>
                </a:cubicBezTo>
                <a:cubicBezTo>
                  <a:pt x="526" y="224"/>
                  <a:pt x="462" y="133"/>
                  <a:pt x="381" y="51"/>
                </a:cubicBezTo>
                <a:cubicBezTo>
                  <a:pt x="344" y="15"/>
                  <a:pt x="301" y="0"/>
                  <a:pt x="258" y="0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04" name="Google Shape;2804;p71"/>
          <p:cNvSpPr/>
          <p:nvPr/>
        </p:nvSpPr>
        <p:spPr>
          <a:xfrm>
            <a:off x="2624903" y="2206892"/>
            <a:ext cx="942067" cy="1173056"/>
          </a:xfrm>
          <a:custGeom>
            <a:avLst/>
            <a:gdLst/>
            <a:ahLst/>
            <a:cxnLst/>
            <a:rect l="l" t="t" r="r" b="b"/>
            <a:pathLst>
              <a:path w="16440" h="20471" extrusionOk="0">
                <a:moveTo>
                  <a:pt x="13689" y="231"/>
                </a:moveTo>
                <a:cubicBezTo>
                  <a:pt x="13816" y="272"/>
                  <a:pt x="13939" y="336"/>
                  <a:pt x="14052" y="436"/>
                </a:cubicBezTo>
                <a:cubicBezTo>
                  <a:pt x="14516" y="841"/>
                  <a:pt x="14907" y="1364"/>
                  <a:pt x="15317" y="1818"/>
                </a:cubicBezTo>
                <a:cubicBezTo>
                  <a:pt x="15494" y="2023"/>
                  <a:pt x="15676" y="2214"/>
                  <a:pt x="15735" y="2482"/>
                </a:cubicBezTo>
                <a:cubicBezTo>
                  <a:pt x="15740" y="2501"/>
                  <a:pt x="15744" y="2519"/>
                  <a:pt x="15744" y="2537"/>
                </a:cubicBezTo>
                <a:cubicBezTo>
                  <a:pt x="15379" y="2133"/>
                  <a:pt x="14862" y="1903"/>
                  <a:pt x="14327" y="1903"/>
                </a:cubicBezTo>
                <a:cubicBezTo>
                  <a:pt x="14175" y="1903"/>
                  <a:pt x="14022" y="1921"/>
                  <a:pt x="13871" y="1959"/>
                </a:cubicBezTo>
                <a:cubicBezTo>
                  <a:pt x="13971" y="1368"/>
                  <a:pt x="13989" y="750"/>
                  <a:pt x="13689" y="231"/>
                </a:cubicBezTo>
                <a:close/>
                <a:moveTo>
                  <a:pt x="13251" y="169"/>
                </a:moveTo>
                <a:cubicBezTo>
                  <a:pt x="13324" y="169"/>
                  <a:pt x="13396" y="173"/>
                  <a:pt x="13466" y="181"/>
                </a:cubicBezTo>
                <a:cubicBezTo>
                  <a:pt x="13866" y="718"/>
                  <a:pt x="13811" y="1423"/>
                  <a:pt x="13693" y="2046"/>
                </a:cubicBezTo>
                <a:cubicBezTo>
                  <a:pt x="13685" y="2098"/>
                  <a:pt x="13719" y="2149"/>
                  <a:pt x="13770" y="2149"/>
                </a:cubicBezTo>
                <a:cubicBezTo>
                  <a:pt x="13778" y="2149"/>
                  <a:pt x="13785" y="2148"/>
                  <a:pt x="13793" y="2146"/>
                </a:cubicBezTo>
                <a:cubicBezTo>
                  <a:pt x="13969" y="2089"/>
                  <a:pt x="14150" y="2061"/>
                  <a:pt x="14329" y="2061"/>
                </a:cubicBezTo>
                <a:cubicBezTo>
                  <a:pt x="14876" y="2061"/>
                  <a:pt x="15408" y="2319"/>
                  <a:pt x="15744" y="2778"/>
                </a:cubicBezTo>
                <a:cubicBezTo>
                  <a:pt x="15758" y="2796"/>
                  <a:pt x="15771" y="2805"/>
                  <a:pt x="15790" y="2810"/>
                </a:cubicBezTo>
                <a:cubicBezTo>
                  <a:pt x="15794" y="2837"/>
                  <a:pt x="15799" y="2860"/>
                  <a:pt x="15803" y="2887"/>
                </a:cubicBezTo>
                <a:cubicBezTo>
                  <a:pt x="16003" y="4765"/>
                  <a:pt x="16308" y="6662"/>
                  <a:pt x="16235" y="8549"/>
                </a:cubicBezTo>
                <a:cubicBezTo>
                  <a:pt x="16199" y="9536"/>
                  <a:pt x="16131" y="10518"/>
                  <a:pt x="16090" y="11505"/>
                </a:cubicBezTo>
                <a:cubicBezTo>
                  <a:pt x="16035" y="12787"/>
                  <a:pt x="16044" y="14070"/>
                  <a:pt x="16085" y="15352"/>
                </a:cubicBezTo>
                <a:cubicBezTo>
                  <a:pt x="16126" y="16776"/>
                  <a:pt x="16199" y="18199"/>
                  <a:pt x="16244" y="19622"/>
                </a:cubicBezTo>
                <a:cubicBezTo>
                  <a:pt x="14234" y="19882"/>
                  <a:pt x="12211" y="20000"/>
                  <a:pt x="10182" y="20091"/>
                </a:cubicBezTo>
                <a:cubicBezTo>
                  <a:pt x="8072" y="20182"/>
                  <a:pt x="5958" y="20291"/>
                  <a:pt x="3843" y="20309"/>
                </a:cubicBezTo>
                <a:cubicBezTo>
                  <a:pt x="3815" y="20309"/>
                  <a:pt x="3787" y="20309"/>
                  <a:pt x="3760" y="20309"/>
                </a:cubicBezTo>
                <a:cubicBezTo>
                  <a:pt x="2592" y="20309"/>
                  <a:pt x="1433" y="20131"/>
                  <a:pt x="266" y="20131"/>
                </a:cubicBezTo>
                <a:cubicBezTo>
                  <a:pt x="238" y="20131"/>
                  <a:pt x="210" y="20131"/>
                  <a:pt x="182" y="20132"/>
                </a:cubicBezTo>
                <a:cubicBezTo>
                  <a:pt x="664" y="17735"/>
                  <a:pt x="723" y="15257"/>
                  <a:pt x="878" y="12824"/>
                </a:cubicBezTo>
                <a:cubicBezTo>
                  <a:pt x="1046" y="10222"/>
                  <a:pt x="1174" y="7617"/>
                  <a:pt x="1128" y="5006"/>
                </a:cubicBezTo>
                <a:cubicBezTo>
                  <a:pt x="1105" y="3560"/>
                  <a:pt x="1024" y="2110"/>
                  <a:pt x="873" y="668"/>
                </a:cubicBezTo>
                <a:cubicBezTo>
                  <a:pt x="1389" y="608"/>
                  <a:pt x="1909" y="577"/>
                  <a:pt x="2433" y="577"/>
                </a:cubicBezTo>
                <a:cubicBezTo>
                  <a:pt x="2468" y="577"/>
                  <a:pt x="2503" y="577"/>
                  <a:pt x="2538" y="577"/>
                </a:cubicBezTo>
                <a:cubicBezTo>
                  <a:pt x="3102" y="582"/>
                  <a:pt x="3661" y="654"/>
                  <a:pt x="4221" y="672"/>
                </a:cubicBezTo>
                <a:cubicBezTo>
                  <a:pt x="4386" y="677"/>
                  <a:pt x="4552" y="678"/>
                  <a:pt x="4718" y="678"/>
                </a:cubicBezTo>
                <a:cubicBezTo>
                  <a:pt x="4920" y="678"/>
                  <a:pt x="5122" y="676"/>
                  <a:pt x="5324" y="676"/>
                </a:cubicBezTo>
                <a:cubicBezTo>
                  <a:pt x="5490" y="676"/>
                  <a:pt x="5656" y="677"/>
                  <a:pt x="5821" y="682"/>
                </a:cubicBezTo>
                <a:cubicBezTo>
                  <a:pt x="6116" y="691"/>
                  <a:pt x="6411" y="700"/>
                  <a:pt x="6706" y="700"/>
                </a:cubicBezTo>
                <a:cubicBezTo>
                  <a:pt x="6957" y="700"/>
                  <a:pt x="7208" y="694"/>
                  <a:pt x="7458" y="677"/>
                </a:cubicBezTo>
                <a:cubicBezTo>
                  <a:pt x="8554" y="595"/>
                  <a:pt x="9650" y="477"/>
                  <a:pt x="10746" y="391"/>
                </a:cubicBezTo>
                <a:cubicBezTo>
                  <a:pt x="11301" y="345"/>
                  <a:pt x="11861" y="300"/>
                  <a:pt x="12415" y="250"/>
                </a:cubicBezTo>
                <a:cubicBezTo>
                  <a:pt x="12689" y="221"/>
                  <a:pt x="12977" y="169"/>
                  <a:pt x="13251" y="169"/>
                </a:cubicBezTo>
                <a:close/>
                <a:moveTo>
                  <a:pt x="13223" y="0"/>
                </a:moveTo>
                <a:cubicBezTo>
                  <a:pt x="12769" y="0"/>
                  <a:pt x="12289" y="102"/>
                  <a:pt x="11847" y="140"/>
                </a:cubicBezTo>
                <a:cubicBezTo>
                  <a:pt x="10678" y="245"/>
                  <a:pt x="9505" y="318"/>
                  <a:pt x="8336" y="431"/>
                </a:cubicBezTo>
                <a:cubicBezTo>
                  <a:pt x="7784" y="484"/>
                  <a:pt x="7240" y="541"/>
                  <a:pt x="6685" y="541"/>
                </a:cubicBezTo>
                <a:cubicBezTo>
                  <a:pt x="6664" y="541"/>
                  <a:pt x="6643" y="541"/>
                  <a:pt x="6622" y="541"/>
                </a:cubicBezTo>
                <a:cubicBezTo>
                  <a:pt x="6030" y="541"/>
                  <a:pt x="5444" y="518"/>
                  <a:pt x="4857" y="518"/>
                </a:cubicBezTo>
                <a:cubicBezTo>
                  <a:pt x="4837" y="518"/>
                  <a:pt x="4817" y="518"/>
                  <a:pt x="4797" y="518"/>
                </a:cubicBezTo>
                <a:cubicBezTo>
                  <a:pt x="4154" y="518"/>
                  <a:pt x="3518" y="449"/>
                  <a:pt x="2874" y="427"/>
                </a:cubicBezTo>
                <a:cubicBezTo>
                  <a:pt x="2721" y="421"/>
                  <a:pt x="2568" y="418"/>
                  <a:pt x="2415" y="418"/>
                </a:cubicBezTo>
                <a:cubicBezTo>
                  <a:pt x="1881" y="418"/>
                  <a:pt x="1349" y="453"/>
                  <a:pt x="819" y="513"/>
                </a:cubicBezTo>
                <a:cubicBezTo>
                  <a:pt x="805" y="506"/>
                  <a:pt x="790" y="503"/>
                  <a:pt x="775" y="503"/>
                </a:cubicBezTo>
                <a:cubicBezTo>
                  <a:pt x="751" y="503"/>
                  <a:pt x="728" y="512"/>
                  <a:pt x="714" y="532"/>
                </a:cubicBezTo>
                <a:cubicBezTo>
                  <a:pt x="655" y="563"/>
                  <a:pt x="655" y="663"/>
                  <a:pt x="714" y="682"/>
                </a:cubicBezTo>
                <a:cubicBezTo>
                  <a:pt x="1251" y="5793"/>
                  <a:pt x="851" y="10936"/>
                  <a:pt x="505" y="16048"/>
                </a:cubicBezTo>
                <a:cubicBezTo>
                  <a:pt x="410" y="17439"/>
                  <a:pt x="291" y="18822"/>
                  <a:pt x="9" y="20186"/>
                </a:cubicBezTo>
                <a:cubicBezTo>
                  <a:pt x="0" y="20236"/>
                  <a:pt x="32" y="20291"/>
                  <a:pt x="87" y="20291"/>
                </a:cubicBezTo>
                <a:cubicBezTo>
                  <a:pt x="146" y="20290"/>
                  <a:pt x="206" y="20289"/>
                  <a:pt x="266" y="20289"/>
                </a:cubicBezTo>
                <a:cubicBezTo>
                  <a:pt x="1314" y="20289"/>
                  <a:pt x="2352" y="20433"/>
                  <a:pt x="3397" y="20464"/>
                </a:cubicBezTo>
                <a:cubicBezTo>
                  <a:pt x="3589" y="20468"/>
                  <a:pt x="3782" y="20471"/>
                  <a:pt x="3974" y="20471"/>
                </a:cubicBezTo>
                <a:cubicBezTo>
                  <a:pt x="4877" y="20471"/>
                  <a:pt x="5786" y="20424"/>
                  <a:pt x="6685" y="20386"/>
                </a:cubicBezTo>
                <a:cubicBezTo>
                  <a:pt x="8745" y="20304"/>
                  <a:pt x="10805" y="20241"/>
                  <a:pt x="12866" y="20104"/>
                </a:cubicBezTo>
                <a:cubicBezTo>
                  <a:pt x="14021" y="20022"/>
                  <a:pt x="15180" y="19922"/>
                  <a:pt x="16331" y="19772"/>
                </a:cubicBezTo>
                <a:cubicBezTo>
                  <a:pt x="16372" y="19768"/>
                  <a:pt x="16413" y="19741"/>
                  <a:pt x="16408" y="19691"/>
                </a:cubicBezTo>
                <a:cubicBezTo>
                  <a:pt x="16326" y="17098"/>
                  <a:pt x="16158" y="14506"/>
                  <a:pt x="16235" y="11910"/>
                </a:cubicBezTo>
                <a:cubicBezTo>
                  <a:pt x="16267" y="10895"/>
                  <a:pt x="16340" y="9881"/>
                  <a:pt x="16385" y="8867"/>
                </a:cubicBezTo>
                <a:cubicBezTo>
                  <a:pt x="16440" y="7621"/>
                  <a:pt x="16335" y="6393"/>
                  <a:pt x="16204" y="5156"/>
                </a:cubicBezTo>
                <a:cubicBezTo>
                  <a:pt x="16122" y="4383"/>
                  <a:pt x="16040" y="3606"/>
                  <a:pt x="15958" y="2833"/>
                </a:cubicBezTo>
                <a:cubicBezTo>
                  <a:pt x="15958" y="2824"/>
                  <a:pt x="15953" y="2819"/>
                  <a:pt x="15953" y="2810"/>
                </a:cubicBezTo>
                <a:cubicBezTo>
                  <a:pt x="15908" y="2523"/>
                  <a:pt x="15872" y="2260"/>
                  <a:pt x="15690" y="2014"/>
                </a:cubicBezTo>
                <a:cubicBezTo>
                  <a:pt x="15367" y="1573"/>
                  <a:pt x="14953" y="1173"/>
                  <a:pt x="14585" y="763"/>
                </a:cubicBezTo>
                <a:cubicBezTo>
                  <a:pt x="14289" y="431"/>
                  <a:pt x="13998" y="86"/>
                  <a:pt x="13539" y="18"/>
                </a:cubicBezTo>
                <a:cubicBezTo>
                  <a:pt x="13528" y="12"/>
                  <a:pt x="13517" y="10"/>
                  <a:pt x="13507" y="10"/>
                </a:cubicBezTo>
                <a:cubicBezTo>
                  <a:pt x="13499" y="10"/>
                  <a:pt x="13492" y="11"/>
                  <a:pt x="13484" y="13"/>
                </a:cubicBezTo>
                <a:cubicBezTo>
                  <a:pt x="13398" y="4"/>
                  <a:pt x="13311" y="0"/>
                  <a:pt x="13223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05" name="Google Shape;2805;p71"/>
          <p:cNvSpPr/>
          <p:nvPr/>
        </p:nvSpPr>
        <p:spPr>
          <a:xfrm>
            <a:off x="3051820" y="2336228"/>
            <a:ext cx="62689" cy="25328"/>
          </a:xfrm>
          <a:custGeom>
            <a:avLst/>
            <a:gdLst/>
            <a:ahLst/>
            <a:cxnLst/>
            <a:rect l="l" t="t" r="r" b="b"/>
            <a:pathLst>
              <a:path w="1094" h="442" extrusionOk="0">
                <a:moveTo>
                  <a:pt x="929" y="0"/>
                </a:moveTo>
                <a:cubicBezTo>
                  <a:pt x="904" y="0"/>
                  <a:pt x="877" y="10"/>
                  <a:pt x="854" y="34"/>
                </a:cubicBezTo>
                <a:cubicBezTo>
                  <a:pt x="763" y="121"/>
                  <a:pt x="663" y="203"/>
                  <a:pt x="541" y="221"/>
                </a:cubicBezTo>
                <a:cubicBezTo>
                  <a:pt x="522" y="224"/>
                  <a:pt x="503" y="226"/>
                  <a:pt x="486" y="226"/>
                </a:cubicBezTo>
                <a:cubicBezTo>
                  <a:pt x="385" y="226"/>
                  <a:pt x="303" y="174"/>
                  <a:pt x="218" y="116"/>
                </a:cubicBezTo>
                <a:cubicBezTo>
                  <a:pt x="198" y="104"/>
                  <a:pt x="179" y="99"/>
                  <a:pt x="160" y="99"/>
                </a:cubicBezTo>
                <a:cubicBezTo>
                  <a:pt x="65" y="99"/>
                  <a:pt x="1" y="247"/>
                  <a:pt x="104" y="312"/>
                </a:cubicBezTo>
                <a:cubicBezTo>
                  <a:pt x="236" y="399"/>
                  <a:pt x="368" y="441"/>
                  <a:pt x="496" y="441"/>
                </a:cubicBezTo>
                <a:cubicBezTo>
                  <a:pt x="679" y="441"/>
                  <a:pt x="855" y="355"/>
                  <a:pt x="1013" y="194"/>
                </a:cubicBezTo>
                <a:cubicBezTo>
                  <a:pt x="1094" y="113"/>
                  <a:pt x="1016" y="0"/>
                  <a:pt x="929" y="0"/>
                </a:cubicBezTo>
                <a:close/>
              </a:path>
            </a:pathLst>
          </a:custGeom>
          <a:solidFill>
            <a:srgbClr val="6E6A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06" name="Google Shape;2806;p71"/>
          <p:cNvSpPr/>
          <p:nvPr/>
        </p:nvSpPr>
        <p:spPr>
          <a:xfrm>
            <a:off x="3039499" y="2164430"/>
            <a:ext cx="148588" cy="137356"/>
          </a:xfrm>
          <a:custGeom>
            <a:avLst/>
            <a:gdLst/>
            <a:ahLst/>
            <a:cxnLst/>
            <a:rect l="l" t="t" r="r" b="b"/>
            <a:pathLst>
              <a:path w="2593" h="2397" extrusionOk="0">
                <a:moveTo>
                  <a:pt x="1256" y="827"/>
                </a:moveTo>
                <a:lnTo>
                  <a:pt x="1256" y="827"/>
                </a:lnTo>
                <a:cubicBezTo>
                  <a:pt x="1288" y="841"/>
                  <a:pt x="1319" y="850"/>
                  <a:pt x="1351" y="859"/>
                </a:cubicBezTo>
                <a:cubicBezTo>
                  <a:pt x="1351" y="863"/>
                  <a:pt x="1347" y="868"/>
                  <a:pt x="1342" y="872"/>
                </a:cubicBezTo>
                <a:cubicBezTo>
                  <a:pt x="1310" y="859"/>
                  <a:pt x="1278" y="845"/>
                  <a:pt x="1256" y="827"/>
                </a:cubicBezTo>
                <a:close/>
                <a:moveTo>
                  <a:pt x="1359" y="1"/>
                </a:moveTo>
                <a:cubicBezTo>
                  <a:pt x="1265" y="1"/>
                  <a:pt x="1170" y="24"/>
                  <a:pt x="1119" y="95"/>
                </a:cubicBezTo>
                <a:cubicBezTo>
                  <a:pt x="1087" y="104"/>
                  <a:pt x="1056" y="117"/>
                  <a:pt x="1028" y="136"/>
                </a:cubicBezTo>
                <a:cubicBezTo>
                  <a:pt x="1006" y="149"/>
                  <a:pt x="992" y="163"/>
                  <a:pt x="978" y="177"/>
                </a:cubicBezTo>
                <a:cubicBezTo>
                  <a:pt x="837" y="254"/>
                  <a:pt x="765" y="408"/>
                  <a:pt x="883" y="577"/>
                </a:cubicBezTo>
                <a:cubicBezTo>
                  <a:pt x="896" y="595"/>
                  <a:pt x="915" y="613"/>
                  <a:pt x="933" y="631"/>
                </a:cubicBezTo>
                <a:cubicBezTo>
                  <a:pt x="901" y="663"/>
                  <a:pt x="883" y="713"/>
                  <a:pt x="906" y="772"/>
                </a:cubicBezTo>
                <a:cubicBezTo>
                  <a:pt x="956" y="922"/>
                  <a:pt x="1037" y="1022"/>
                  <a:pt x="1142" y="1086"/>
                </a:cubicBezTo>
                <a:cubicBezTo>
                  <a:pt x="1074" y="1182"/>
                  <a:pt x="1019" y="1291"/>
                  <a:pt x="992" y="1395"/>
                </a:cubicBezTo>
                <a:cubicBezTo>
                  <a:pt x="974" y="1386"/>
                  <a:pt x="960" y="1377"/>
                  <a:pt x="942" y="1373"/>
                </a:cubicBezTo>
                <a:cubicBezTo>
                  <a:pt x="878" y="1318"/>
                  <a:pt x="787" y="1277"/>
                  <a:pt x="696" y="1263"/>
                </a:cubicBezTo>
                <a:cubicBezTo>
                  <a:pt x="619" y="1231"/>
                  <a:pt x="540" y="1210"/>
                  <a:pt x="463" y="1210"/>
                </a:cubicBezTo>
                <a:cubicBezTo>
                  <a:pt x="409" y="1210"/>
                  <a:pt x="356" y="1221"/>
                  <a:pt x="305" y="1245"/>
                </a:cubicBezTo>
                <a:cubicBezTo>
                  <a:pt x="278" y="1254"/>
                  <a:pt x="251" y="1263"/>
                  <a:pt x="228" y="1282"/>
                </a:cubicBezTo>
                <a:cubicBezTo>
                  <a:pt x="160" y="1282"/>
                  <a:pt x="96" y="1313"/>
                  <a:pt x="55" y="1395"/>
                </a:cubicBezTo>
                <a:cubicBezTo>
                  <a:pt x="1" y="1509"/>
                  <a:pt x="32" y="1618"/>
                  <a:pt x="110" y="1700"/>
                </a:cubicBezTo>
                <a:cubicBezTo>
                  <a:pt x="151" y="1768"/>
                  <a:pt x="246" y="1850"/>
                  <a:pt x="346" y="1896"/>
                </a:cubicBezTo>
                <a:cubicBezTo>
                  <a:pt x="428" y="2096"/>
                  <a:pt x="801" y="2187"/>
                  <a:pt x="1074" y="2223"/>
                </a:cubicBezTo>
                <a:cubicBezTo>
                  <a:pt x="1151" y="2268"/>
                  <a:pt x="1238" y="2305"/>
                  <a:pt x="1329" y="2328"/>
                </a:cubicBezTo>
                <a:cubicBezTo>
                  <a:pt x="1338" y="2331"/>
                  <a:pt x="1348" y="2333"/>
                  <a:pt x="1357" y="2333"/>
                </a:cubicBezTo>
                <a:cubicBezTo>
                  <a:pt x="1370" y="2333"/>
                  <a:pt x="1382" y="2330"/>
                  <a:pt x="1392" y="2328"/>
                </a:cubicBezTo>
                <a:cubicBezTo>
                  <a:pt x="1442" y="2337"/>
                  <a:pt x="1492" y="2346"/>
                  <a:pt x="1542" y="2350"/>
                </a:cubicBezTo>
                <a:cubicBezTo>
                  <a:pt x="1650" y="2382"/>
                  <a:pt x="1754" y="2397"/>
                  <a:pt x="1870" y="2397"/>
                </a:cubicBezTo>
                <a:cubicBezTo>
                  <a:pt x="1886" y="2397"/>
                  <a:pt x="1903" y="2396"/>
                  <a:pt x="1920" y="2396"/>
                </a:cubicBezTo>
                <a:cubicBezTo>
                  <a:pt x="1938" y="2396"/>
                  <a:pt x="1956" y="2391"/>
                  <a:pt x="1970" y="2382"/>
                </a:cubicBezTo>
                <a:cubicBezTo>
                  <a:pt x="1996" y="2385"/>
                  <a:pt x="2023" y="2386"/>
                  <a:pt x="2049" y="2386"/>
                </a:cubicBezTo>
                <a:cubicBezTo>
                  <a:pt x="2114" y="2386"/>
                  <a:pt x="2176" y="2377"/>
                  <a:pt x="2224" y="2355"/>
                </a:cubicBezTo>
                <a:cubicBezTo>
                  <a:pt x="2231" y="2355"/>
                  <a:pt x="2238" y="2356"/>
                  <a:pt x="2245" y="2356"/>
                </a:cubicBezTo>
                <a:cubicBezTo>
                  <a:pt x="2294" y="2356"/>
                  <a:pt x="2344" y="2342"/>
                  <a:pt x="2388" y="2314"/>
                </a:cubicBezTo>
                <a:cubicBezTo>
                  <a:pt x="2479" y="2287"/>
                  <a:pt x="2552" y="2218"/>
                  <a:pt x="2584" y="2109"/>
                </a:cubicBezTo>
                <a:cubicBezTo>
                  <a:pt x="2593" y="2082"/>
                  <a:pt x="2579" y="2032"/>
                  <a:pt x="2552" y="2009"/>
                </a:cubicBezTo>
                <a:cubicBezTo>
                  <a:pt x="2479" y="1959"/>
                  <a:pt x="2415" y="1927"/>
                  <a:pt x="2329" y="1905"/>
                </a:cubicBezTo>
                <a:lnTo>
                  <a:pt x="2324" y="1905"/>
                </a:lnTo>
                <a:cubicBezTo>
                  <a:pt x="2220" y="1846"/>
                  <a:pt x="2111" y="1800"/>
                  <a:pt x="1979" y="1768"/>
                </a:cubicBezTo>
                <a:cubicBezTo>
                  <a:pt x="1971" y="1766"/>
                  <a:pt x="1964" y="1765"/>
                  <a:pt x="1956" y="1765"/>
                </a:cubicBezTo>
                <a:cubicBezTo>
                  <a:pt x="1928" y="1765"/>
                  <a:pt x="1900" y="1778"/>
                  <a:pt x="1879" y="1800"/>
                </a:cubicBezTo>
                <a:cubicBezTo>
                  <a:pt x="1842" y="1791"/>
                  <a:pt x="1811" y="1786"/>
                  <a:pt x="1774" y="1777"/>
                </a:cubicBezTo>
                <a:lnTo>
                  <a:pt x="1770" y="1777"/>
                </a:lnTo>
                <a:cubicBezTo>
                  <a:pt x="1774" y="1745"/>
                  <a:pt x="1783" y="1714"/>
                  <a:pt x="1788" y="1677"/>
                </a:cubicBezTo>
                <a:cubicBezTo>
                  <a:pt x="1788" y="1677"/>
                  <a:pt x="1788" y="1673"/>
                  <a:pt x="1788" y="1668"/>
                </a:cubicBezTo>
                <a:cubicBezTo>
                  <a:pt x="1797" y="1659"/>
                  <a:pt x="1806" y="1650"/>
                  <a:pt x="1811" y="1636"/>
                </a:cubicBezTo>
                <a:cubicBezTo>
                  <a:pt x="1879" y="1504"/>
                  <a:pt x="1906" y="1373"/>
                  <a:pt x="1892" y="1236"/>
                </a:cubicBezTo>
                <a:lnTo>
                  <a:pt x="1892" y="1236"/>
                </a:lnTo>
                <a:cubicBezTo>
                  <a:pt x="1919" y="1238"/>
                  <a:pt x="1946" y="1238"/>
                  <a:pt x="1973" y="1238"/>
                </a:cubicBezTo>
                <a:cubicBezTo>
                  <a:pt x="2123" y="1238"/>
                  <a:pt x="2273" y="1215"/>
                  <a:pt x="2415" y="1145"/>
                </a:cubicBezTo>
                <a:cubicBezTo>
                  <a:pt x="2525" y="1091"/>
                  <a:pt x="2493" y="954"/>
                  <a:pt x="2415" y="900"/>
                </a:cubicBezTo>
                <a:cubicBezTo>
                  <a:pt x="2475" y="850"/>
                  <a:pt x="2502" y="777"/>
                  <a:pt x="2475" y="672"/>
                </a:cubicBezTo>
                <a:cubicBezTo>
                  <a:pt x="2475" y="668"/>
                  <a:pt x="2470" y="663"/>
                  <a:pt x="2470" y="659"/>
                </a:cubicBezTo>
                <a:cubicBezTo>
                  <a:pt x="2475" y="609"/>
                  <a:pt x="2461" y="559"/>
                  <a:pt x="2434" y="522"/>
                </a:cubicBezTo>
                <a:cubicBezTo>
                  <a:pt x="2420" y="422"/>
                  <a:pt x="2361" y="327"/>
                  <a:pt x="2252" y="277"/>
                </a:cubicBezTo>
                <a:cubicBezTo>
                  <a:pt x="2215" y="258"/>
                  <a:pt x="2170" y="249"/>
                  <a:pt x="2124" y="245"/>
                </a:cubicBezTo>
                <a:cubicBezTo>
                  <a:pt x="2007" y="117"/>
                  <a:pt x="1834" y="8"/>
                  <a:pt x="1682" y="8"/>
                </a:cubicBezTo>
                <a:cubicBezTo>
                  <a:pt x="1639" y="8"/>
                  <a:pt x="1598" y="17"/>
                  <a:pt x="1560" y="36"/>
                </a:cubicBezTo>
                <a:cubicBezTo>
                  <a:pt x="1529" y="22"/>
                  <a:pt x="1492" y="13"/>
                  <a:pt x="1456" y="8"/>
                </a:cubicBezTo>
                <a:cubicBezTo>
                  <a:pt x="1425" y="4"/>
                  <a:pt x="1392" y="1"/>
                  <a:pt x="1359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07" name="Google Shape;2807;p71"/>
          <p:cNvSpPr/>
          <p:nvPr/>
        </p:nvSpPr>
        <p:spPr>
          <a:xfrm>
            <a:off x="3034800" y="2162367"/>
            <a:ext cx="170248" cy="141997"/>
          </a:xfrm>
          <a:custGeom>
            <a:avLst/>
            <a:gdLst/>
            <a:ahLst/>
            <a:cxnLst/>
            <a:rect l="l" t="t" r="r" b="b"/>
            <a:pathLst>
              <a:path w="2971" h="2478" extrusionOk="0">
                <a:moveTo>
                  <a:pt x="1480" y="112"/>
                </a:moveTo>
                <a:cubicBezTo>
                  <a:pt x="1718" y="112"/>
                  <a:pt x="1978" y="194"/>
                  <a:pt x="2206" y="294"/>
                </a:cubicBezTo>
                <a:cubicBezTo>
                  <a:pt x="2211" y="299"/>
                  <a:pt x="2220" y="299"/>
                  <a:pt x="2229" y="304"/>
                </a:cubicBezTo>
                <a:cubicBezTo>
                  <a:pt x="2370" y="385"/>
                  <a:pt x="2493" y="481"/>
                  <a:pt x="2543" y="608"/>
                </a:cubicBezTo>
                <a:cubicBezTo>
                  <a:pt x="2611" y="790"/>
                  <a:pt x="2443" y="904"/>
                  <a:pt x="2225" y="949"/>
                </a:cubicBezTo>
                <a:cubicBezTo>
                  <a:pt x="2149" y="966"/>
                  <a:pt x="2066" y="974"/>
                  <a:pt x="1981" y="974"/>
                </a:cubicBezTo>
                <a:cubicBezTo>
                  <a:pt x="1765" y="974"/>
                  <a:pt x="1530" y="922"/>
                  <a:pt x="1338" y="831"/>
                </a:cubicBezTo>
                <a:cubicBezTo>
                  <a:pt x="988" y="658"/>
                  <a:pt x="815" y="335"/>
                  <a:pt x="1147" y="181"/>
                </a:cubicBezTo>
                <a:cubicBezTo>
                  <a:pt x="1248" y="132"/>
                  <a:pt x="1361" y="112"/>
                  <a:pt x="1480" y="112"/>
                </a:cubicBezTo>
                <a:close/>
                <a:moveTo>
                  <a:pt x="956" y="699"/>
                </a:moveTo>
                <a:lnTo>
                  <a:pt x="956" y="699"/>
                </a:lnTo>
                <a:cubicBezTo>
                  <a:pt x="1038" y="786"/>
                  <a:pt x="1147" y="863"/>
                  <a:pt x="1270" y="922"/>
                </a:cubicBezTo>
                <a:cubicBezTo>
                  <a:pt x="1283" y="927"/>
                  <a:pt x="1297" y="931"/>
                  <a:pt x="1310" y="940"/>
                </a:cubicBezTo>
                <a:cubicBezTo>
                  <a:pt x="1324" y="945"/>
                  <a:pt x="1342" y="954"/>
                  <a:pt x="1356" y="958"/>
                </a:cubicBezTo>
                <a:cubicBezTo>
                  <a:pt x="1429" y="981"/>
                  <a:pt x="1506" y="1004"/>
                  <a:pt x="1588" y="1027"/>
                </a:cubicBezTo>
                <a:cubicBezTo>
                  <a:pt x="1592" y="1027"/>
                  <a:pt x="1602" y="1031"/>
                  <a:pt x="1611" y="1031"/>
                </a:cubicBezTo>
                <a:cubicBezTo>
                  <a:pt x="1661" y="1045"/>
                  <a:pt x="1711" y="1054"/>
                  <a:pt x="1761" y="1063"/>
                </a:cubicBezTo>
                <a:lnTo>
                  <a:pt x="1770" y="1063"/>
                </a:lnTo>
                <a:cubicBezTo>
                  <a:pt x="1852" y="1068"/>
                  <a:pt x="1933" y="1077"/>
                  <a:pt x="2015" y="1086"/>
                </a:cubicBezTo>
                <a:cubicBezTo>
                  <a:pt x="2197" y="1086"/>
                  <a:pt x="2366" y="1054"/>
                  <a:pt x="2506" y="990"/>
                </a:cubicBezTo>
                <a:lnTo>
                  <a:pt x="2506" y="990"/>
                </a:lnTo>
                <a:cubicBezTo>
                  <a:pt x="2470" y="1036"/>
                  <a:pt x="2429" y="1072"/>
                  <a:pt x="2384" y="1104"/>
                </a:cubicBezTo>
                <a:cubicBezTo>
                  <a:pt x="2379" y="1118"/>
                  <a:pt x="2366" y="1131"/>
                  <a:pt x="2347" y="1140"/>
                </a:cubicBezTo>
                <a:cubicBezTo>
                  <a:pt x="2284" y="1233"/>
                  <a:pt x="2047" y="1264"/>
                  <a:pt x="1956" y="1264"/>
                </a:cubicBezTo>
                <a:cubicBezTo>
                  <a:pt x="1949" y="1264"/>
                  <a:pt x="1943" y="1263"/>
                  <a:pt x="1938" y="1263"/>
                </a:cubicBezTo>
                <a:cubicBezTo>
                  <a:pt x="1711" y="1245"/>
                  <a:pt x="1420" y="1199"/>
                  <a:pt x="1242" y="1036"/>
                </a:cubicBezTo>
                <a:cubicBezTo>
                  <a:pt x="1110" y="949"/>
                  <a:pt x="1006" y="836"/>
                  <a:pt x="956" y="699"/>
                </a:cubicBezTo>
                <a:close/>
                <a:moveTo>
                  <a:pt x="1279" y="1222"/>
                </a:moveTo>
                <a:cubicBezTo>
                  <a:pt x="1379" y="1263"/>
                  <a:pt x="1492" y="1290"/>
                  <a:pt x="1606" y="1313"/>
                </a:cubicBezTo>
                <a:cubicBezTo>
                  <a:pt x="1702" y="1327"/>
                  <a:pt x="1797" y="1345"/>
                  <a:pt x="1893" y="1354"/>
                </a:cubicBezTo>
                <a:cubicBezTo>
                  <a:pt x="1883" y="1422"/>
                  <a:pt x="1874" y="1490"/>
                  <a:pt x="1856" y="1563"/>
                </a:cubicBezTo>
                <a:cubicBezTo>
                  <a:pt x="1843" y="1631"/>
                  <a:pt x="1833" y="1718"/>
                  <a:pt x="1797" y="1781"/>
                </a:cubicBezTo>
                <a:cubicBezTo>
                  <a:pt x="1722" y="1911"/>
                  <a:pt x="1639" y="1959"/>
                  <a:pt x="1543" y="1959"/>
                </a:cubicBezTo>
                <a:cubicBezTo>
                  <a:pt x="1470" y="1959"/>
                  <a:pt x="1389" y="1932"/>
                  <a:pt x="1297" y="1891"/>
                </a:cubicBezTo>
                <a:cubicBezTo>
                  <a:pt x="1188" y="1841"/>
                  <a:pt x="1115" y="1804"/>
                  <a:pt x="1088" y="1700"/>
                </a:cubicBezTo>
                <a:cubicBezTo>
                  <a:pt x="1069" y="1622"/>
                  <a:pt x="1101" y="1554"/>
                  <a:pt x="1142" y="1486"/>
                </a:cubicBezTo>
                <a:cubicBezTo>
                  <a:pt x="1151" y="1477"/>
                  <a:pt x="1156" y="1463"/>
                  <a:pt x="1160" y="1454"/>
                </a:cubicBezTo>
                <a:cubicBezTo>
                  <a:pt x="1165" y="1440"/>
                  <a:pt x="1169" y="1431"/>
                  <a:pt x="1174" y="1422"/>
                </a:cubicBezTo>
                <a:cubicBezTo>
                  <a:pt x="1210" y="1354"/>
                  <a:pt x="1242" y="1290"/>
                  <a:pt x="1279" y="1222"/>
                </a:cubicBezTo>
                <a:close/>
                <a:moveTo>
                  <a:pt x="382" y="1319"/>
                </a:moveTo>
                <a:cubicBezTo>
                  <a:pt x="402" y="1319"/>
                  <a:pt x="422" y="1322"/>
                  <a:pt x="442" y="1327"/>
                </a:cubicBezTo>
                <a:cubicBezTo>
                  <a:pt x="465" y="1327"/>
                  <a:pt x="487" y="1331"/>
                  <a:pt x="510" y="1336"/>
                </a:cubicBezTo>
                <a:lnTo>
                  <a:pt x="515" y="1336"/>
                </a:lnTo>
                <a:cubicBezTo>
                  <a:pt x="674" y="1340"/>
                  <a:pt x="878" y="1413"/>
                  <a:pt x="1029" y="1472"/>
                </a:cubicBezTo>
                <a:cubicBezTo>
                  <a:pt x="992" y="1540"/>
                  <a:pt x="956" y="1613"/>
                  <a:pt x="960" y="1686"/>
                </a:cubicBezTo>
                <a:cubicBezTo>
                  <a:pt x="974" y="1868"/>
                  <a:pt x="1188" y="1959"/>
                  <a:pt x="1360" y="2013"/>
                </a:cubicBezTo>
                <a:cubicBezTo>
                  <a:pt x="1435" y="2038"/>
                  <a:pt x="1501" y="2050"/>
                  <a:pt x="1560" y="2050"/>
                </a:cubicBezTo>
                <a:cubicBezTo>
                  <a:pt x="1727" y="2050"/>
                  <a:pt x="1834" y="1958"/>
                  <a:pt x="1902" y="1827"/>
                </a:cubicBezTo>
                <a:cubicBezTo>
                  <a:pt x="2047" y="1868"/>
                  <a:pt x="2247" y="1922"/>
                  <a:pt x="2379" y="2009"/>
                </a:cubicBezTo>
                <a:lnTo>
                  <a:pt x="2384" y="2009"/>
                </a:lnTo>
                <a:cubicBezTo>
                  <a:pt x="2425" y="2018"/>
                  <a:pt x="2452" y="2036"/>
                  <a:pt x="2466" y="2059"/>
                </a:cubicBezTo>
                <a:lnTo>
                  <a:pt x="2479" y="2068"/>
                </a:lnTo>
                <a:lnTo>
                  <a:pt x="2493" y="2073"/>
                </a:lnTo>
                <a:cubicBezTo>
                  <a:pt x="2625" y="2100"/>
                  <a:pt x="2629" y="2236"/>
                  <a:pt x="2547" y="2286"/>
                </a:cubicBezTo>
                <a:cubicBezTo>
                  <a:pt x="2534" y="2295"/>
                  <a:pt x="2516" y="2304"/>
                  <a:pt x="2497" y="2309"/>
                </a:cubicBezTo>
                <a:cubicBezTo>
                  <a:pt x="2484" y="2318"/>
                  <a:pt x="2466" y="2323"/>
                  <a:pt x="2443" y="2327"/>
                </a:cubicBezTo>
                <a:cubicBezTo>
                  <a:pt x="2361" y="2364"/>
                  <a:pt x="2225" y="2373"/>
                  <a:pt x="2134" y="2377"/>
                </a:cubicBezTo>
                <a:cubicBezTo>
                  <a:pt x="2093" y="2380"/>
                  <a:pt x="2053" y="2381"/>
                  <a:pt x="2012" y="2381"/>
                </a:cubicBezTo>
                <a:cubicBezTo>
                  <a:pt x="1742" y="2381"/>
                  <a:pt x="1466" y="2330"/>
                  <a:pt x="1201" y="2259"/>
                </a:cubicBezTo>
                <a:cubicBezTo>
                  <a:pt x="906" y="2177"/>
                  <a:pt x="592" y="2068"/>
                  <a:pt x="365" y="1872"/>
                </a:cubicBezTo>
                <a:cubicBezTo>
                  <a:pt x="296" y="1813"/>
                  <a:pt x="210" y="1736"/>
                  <a:pt x="187" y="1654"/>
                </a:cubicBezTo>
                <a:cubicBezTo>
                  <a:pt x="160" y="1622"/>
                  <a:pt x="151" y="1595"/>
                  <a:pt x="160" y="1568"/>
                </a:cubicBezTo>
                <a:cubicBezTo>
                  <a:pt x="155" y="1554"/>
                  <a:pt x="155" y="1545"/>
                  <a:pt x="155" y="1531"/>
                </a:cubicBezTo>
                <a:cubicBezTo>
                  <a:pt x="155" y="1477"/>
                  <a:pt x="178" y="1427"/>
                  <a:pt x="224" y="1399"/>
                </a:cubicBezTo>
                <a:cubicBezTo>
                  <a:pt x="237" y="1377"/>
                  <a:pt x="255" y="1359"/>
                  <a:pt x="278" y="1345"/>
                </a:cubicBezTo>
                <a:cubicBezTo>
                  <a:pt x="310" y="1327"/>
                  <a:pt x="346" y="1319"/>
                  <a:pt x="382" y="1319"/>
                </a:cubicBezTo>
                <a:close/>
                <a:moveTo>
                  <a:pt x="1425" y="1"/>
                </a:moveTo>
                <a:cubicBezTo>
                  <a:pt x="1233" y="1"/>
                  <a:pt x="1058" y="44"/>
                  <a:pt x="928" y="153"/>
                </a:cubicBezTo>
                <a:cubicBezTo>
                  <a:pt x="856" y="208"/>
                  <a:pt x="819" y="276"/>
                  <a:pt x="810" y="344"/>
                </a:cubicBezTo>
                <a:cubicBezTo>
                  <a:pt x="806" y="349"/>
                  <a:pt x="806" y="354"/>
                  <a:pt x="801" y="358"/>
                </a:cubicBezTo>
                <a:cubicBezTo>
                  <a:pt x="706" y="781"/>
                  <a:pt x="883" y="1036"/>
                  <a:pt x="1179" y="1181"/>
                </a:cubicBezTo>
                <a:cubicBezTo>
                  <a:pt x="1142" y="1249"/>
                  <a:pt x="1106" y="1318"/>
                  <a:pt x="1069" y="1390"/>
                </a:cubicBezTo>
                <a:cubicBezTo>
                  <a:pt x="899" y="1328"/>
                  <a:pt x="614" y="1238"/>
                  <a:pt x="387" y="1238"/>
                </a:cubicBezTo>
                <a:cubicBezTo>
                  <a:pt x="201" y="1238"/>
                  <a:pt x="53" y="1298"/>
                  <a:pt x="37" y="1481"/>
                </a:cubicBezTo>
                <a:cubicBezTo>
                  <a:pt x="1" y="1900"/>
                  <a:pt x="642" y="2177"/>
                  <a:pt x="1010" y="2295"/>
                </a:cubicBezTo>
                <a:cubicBezTo>
                  <a:pt x="1029" y="2300"/>
                  <a:pt x="1047" y="2309"/>
                  <a:pt x="1069" y="2314"/>
                </a:cubicBezTo>
                <a:cubicBezTo>
                  <a:pt x="1065" y="2318"/>
                  <a:pt x="1065" y="2318"/>
                  <a:pt x="1060" y="2323"/>
                </a:cubicBezTo>
                <a:lnTo>
                  <a:pt x="1060" y="2327"/>
                </a:lnTo>
                <a:cubicBezTo>
                  <a:pt x="1074" y="2327"/>
                  <a:pt x="1088" y="2332"/>
                  <a:pt x="1106" y="2336"/>
                </a:cubicBezTo>
                <a:cubicBezTo>
                  <a:pt x="1124" y="2341"/>
                  <a:pt x="1142" y="2345"/>
                  <a:pt x="1160" y="2350"/>
                </a:cubicBezTo>
                <a:lnTo>
                  <a:pt x="1169" y="2350"/>
                </a:lnTo>
                <a:cubicBezTo>
                  <a:pt x="1169" y="2345"/>
                  <a:pt x="1169" y="2345"/>
                  <a:pt x="1169" y="2341"/>
                </a:cubicBezTo>
                <a:cubicBezTo>
                  <a:pt x="1210" y="2354"/>
                  <a:pt x="1251" y="2364"/>
                  <a:pt x="1292" y="2377"/>
                </a:cubicBezTo>
                <a:cubicBezTo>
                  <a:pt x="1292" y="2377"/>
                  <a:pt x="1288" y="2377"/>
                  <a:pt x="1288" y="2382"/>
                </a:cubicBezTo>
                <a:cubicBezTo>
                  <a:pt x="1324" y="2395"/>
                  <a:pt x="1356" y="2404"/>
                  <a:pt x="1392" y="2414"/>
                </a:cubicBezTo>
                <a:cubicBezTo>
                  <a:pt x="1392" y="2409"/>
                  <a:pt x="1397" y="2404"/>
                  <a:pt x="1397" y="2400"/>
                </a:cubicBezTo>
                <a:cubicBezTo>
                  <a:pt x="1556" y="2436"/>
                  <a:pt x="1715" y="2459"/>
                  <a:pt x="1874" y="2468"/>
                </a:cubicBezTo>
                <a:cubicBezTo>
                  <a:pt x="1940" y="2473"/>
                  <a:pt x="2014" y="2477"/>
                  <a:pt x="2091" y="2477"/>
                </a:cubicBezTo>
                <a:cubicBezTo>
                  <a:pt x="2286" y="2477"/>
                  <a:pt x="2497" y="2451"/>
                  <a:pt x="2625" y="2350"/>
                </a:cubicBezTo>
                <a:cubicBezTo>
                  <a:pt x="2970" y="2077"/>
                  <a:pt x="2202" y="1818"/>
                  <a:pt x="1938" y="1741"/>
                </a:cubicBezTo>
                <a:cubicBezTo>
                  <a:pt x="1979" y="1627"/>
                  <a:pt x="2002" y="1490"/>
                  <a:pt x="2006" y="1363"/>
                </a:cubicBezTo>
                <a:cubicBezTo>
                  <a:pt x="2027" y="1364"/>
                  <a:pt x="2048" y="1364"/>
                  <a:pt x="2068" y="1364"/>
                </a:cubicBezTo>
                <a:cubicBezTo>
                  <a:pt x="2381" y="1364"/>
                  <a:pt x="2639" y="1259"/>
                  <a:pt x="2720" y="849"/>
                </a:cubicBezTo>
                <a:cubicBezTo>
                  <a:pt x="2720" y="826"/>
                  <a:pt x="2716" y="808"/>
                  <a:pt x="2707" y="790"/>
                </a:cubicBezTo>
                <a:cubicBezTo>
                  <a:pt x="2775" y="581"/>
                  <a:pt x="2525" y="331"/>
                  <a:pt x="2225" y="172"/>
                </a:cubicBezTo>
                <a:cubicBezTo>
                  <a:pt x="2211" y="165"/>
                  <a:pt x="2195" y="161"/>
                  <a:pt x="2183" y="161"/>
                </a:cubicBezTo>
                <a:cubicBezTo>
                  <a:pt x="2178" y="161"/>
                  <a:pt x="2174" y="161"/>
                  <a:pt x="2170" y="163"/>
                </a:cubicBezTo>
                <a:cubicBezTo>
                  <a:pt x="1932" y="69"/>
                  <a:pt x="1665" y="1"/>
                  <a:pt x="1425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08" name="Google Shape;2808;p71"/>
          <p:cNvSpPr/>
          <p:nvPr/>
        </p:nvSpPr>
        <p:spPr>
          <a:xfrm>
            <a:off x="3075715" y="2291301"/>
            <a:ext cx="39139" cy="64008"/>
          </a:xfrm>
          <a:custGeom>
            <a:avLst/>
            <a:gdLst/>
            <a:ahLst/>
            <a:cxnLst/>
            <a:rect l="l" t="t" r="r" b="b"/>
            <a:pathLst>
              <a:path w="683" h="1117" extrusionOk="0">
                <a:moveTo>
                  <a:pt x="359" y="1"/>
                </a:moveTo>
                <a:cubicBezTo>
                  <a:pt x="344" y="1"/>
                  <a:pt x="329" y="9"/>
                  <a:pt x="324" y="27"/>
                </a:cubicBezTo>
                <a:lnTo>
                  <a:pt x="10" y="1073"/>
                </a:lnTo>
                <a:cubicBezTo>
                  <a:pt x="1" y="1100"/>
                  <a:pt x="21" y="1117"/>
                  <a:pt x="43" y="1117"/>
                </a:cubicBezTo>
                <a:cubicBezTo>
                  <a:pt x="55" y="1117"/>
                  <a:pt x="68" y="1112"/>
                  <a:pt x="78" y="1100"/>
                </a:cubicBezTo>
                <a:cubicBezTo>
                  <a:pt x="305" y="800"/>
                  <a:pt x="501" y="477"/>
                  <a:pt x="669" y="141"/>
                </a:cubicBezTo>
                <a:cubicBezTo>
                  <a:pt x="683" y="114"/>
                  <a:pt x="661" y="82"/>
                  <a:pt x="638" y="82"/>
                </a:cubicBezTo>
                <a:cubicBezTo>
                  <a:pt x="630" y="82"/>
                  <a:pt x="622" y="86"/>
                  <a:pt x="615" y="95"/>
                </a:cubicBezTo>
                <a:cubicBezTo>
                  <a:pt x="601" y="109"/>
                  <a:pt x="587" y="127"/>
                  <a:pt x="578" y="141"/>
                </a:cubicBezTo>
                <a:cubicBezTo>
                  <a:pt x="574" y="118"/>
                  <a:pt x="560" y="104"/>
                  <a:pt x="542" y="104"/>
                </a:cubicBezTo>
                <a:cubicBezTo>
                  <a:pt x="537" y="100"/>
                  <a:pt x="533" y="91"/>
                  <a:pt x="524" y="86"/>
                </a:cubicBezTo>
                <a:cubicBezTo>
                  <a:pt x="524" y="86"/>
                  <a:pt x="519" y="82"/>
                  <a:pt x="515" y="77"/>
                </a:cubicBezTo>
                <a:cubicBezTo>
                  <a:pt x="510" y="75"/>
                  <a:pt x="506" y="74"/>
                  <a:pt x="501" y="74"/>
                </a:cubicBezTo>
                <a:cubicBezTo>
                  <a:pt x="496" y="74"/>
                  <a:pt x="492" y="75"/>
                  <a:pt x="487" y="77"/>
                </a:cubicBezTo>
                <a:cubicBezTo>
                  <a:pt x="481" y="71"/>
                  <a:pt x="473" y="68"/>
                  <a:pt x="464" y="68"/>
                </a:cubicBezTo>
                <a:cubicBezTo>
                  <a:pt x="452" y="68"/>
                  <a:pt x="440" y="73"/>
                  <a:pt x="433" y="86"/>
                </a:cubicBezTo>
                <a:cubicBezTo>
                  <a:pt x="428" y="91"/>
                  <a:pt x="428" y="95"/>
                  <a:pt x="424" y="104"/>
                </a:cubicBezTo>
                <a:cubicBezTo>
                  <a:pt x="419" y="86"/>
                  <a:pt x="401" y="77"/>
                  <a:pt x="387" y="77"/>
                </a:cubicBezTo>
                <a:cubicBezTo>
                  <a:pt x="387" y="68"/>
                  <a:pt x="392" y="54"/>
                  <a:pt x="396" y="45"/>
                </a:cubicBezTo>
                <a:cubicBezTo>
                  <a:pt x="405" y="18"/>
                  <a:pt x="382" y="1"/>
                  <a:pt x="359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09" name="Google Shape;2809;p71"/>
          <p:cNvSpPr/>
          <p:nvPr/>
        </p:nvSpPr>
        <p:spPr>
          <a:xfrm>
            <a:off x="6448804" y="2934176"/>
            <a:ext cx="1834707" cy="485552"/>
          </a:xfrm>
          <a:custGeom>
            <a:avLst/>
            <a:gdLst/>
            <a:ahLst/>
            <a:cxnLst/>
            <a:rect l="l" t="t" r="r" b="b"/>
            <a:pathLst>
              <a:path w="13739" h="3636" extrusionOk="0">
                <a:moveTo>
                  <a:pt x="10850" y="0"/>
                </a:moveTo>
                <a:cubicBezTo>
                  <a:pt x="9903" y="0"/>
                  <a:pt x="7035" y="46"/>
                  <a:pt x="7035" y="46"/>
                </a:cubicBezTo>
                <a:cubicBezTo>
                  <a:pt x="7035" y="46"/>
                  <a:pt x="5027" y="58"/>
                  <a:pt x="3597" y="58"/>
                </a:cubicBezTo>
                <a:cubicBezTo>
                  <a:pt x="3240" y="58"/>
                  <a:pt x="2919" y="57"/>
                  <a:pt x="2674" y="55"/>
                </a:cubicBezTo>
                <a:cubicBezTo>
                  <a:pt x="2062" y="51"/>
                  <a:pt x="1510" y="48"/>
                  <a:pt x="1107" y="48"/>
                </a:cubicBezTo>
                <a:cubicBezTo>
                  <a:pt x="704" y="48"/>
                  <a:pt x="450" y="51"/>
                  <a:pt x="437" y="55"/>
                </a:cubicBezTo>
                <a:lnTo>
                  <a:pt x="969" y="578"/>
                </a:lnTo>
                <a:lnTo>
                  <a:pt x="796" y="674"/>
                </a:lnTo>
                <a:lnTo>
                  <a:pt x="309" y="937"/>
                </a:lnTo>
                <a:cubicBezTo>
                  <a:pt x="309" y="937"/>
                  <a:pt x="482" y="1083"/>
                  <a:pt x="605" y="1147"/>
                </a:cubicBezTo>
                <a:cubicBezTo>
                  <a:pt x="732" y="1206"/>
                  <a:pt x="664" y="1360"/>
                  <a:pt x="637" y="1442"/>
                </a:cubicBezTo>
                <a:cubicBezTo>
                  <a:pt x="605" y="1524"/>
                  <a:pt x="309" y="1820"/>
                  <a:pt x="309" y="1820"/>
                </a:cubicBezTo>
                <a:cubicBezTo>
                  <a:pt x="309" y="1820"/>
                  <a:pt x="291" y="1938"/>
                  <a:pt x="318" y="1988"/>
                </a:cubicBezTo>
                <a:cubicBezTo>
                  <a:pt x="346" y="2043"/>
                  <a:pt x="605" y="2215"/>
                  <a:pt x="605" y="2215"/>
                </a:cubicBezTo>
                <a:lnTo>
                  <a:pt x="0" y="2529"/>
                </a:lnTo>
                <a:lnTo>
                  <a:pt x="223" y="2720"/>
                </a:lnTo>
                <a:lnTo>
                  <a:pt x="509" y="2847"/>
                </a:lnTo>
                <a:lnTo>
                  <a:pt x="0" y="3261"/>
                </a:lnTo>
                <a:cubicBezTo>
                  <a:pt x="0" y="3261"/>
                  <a:pt x="232" y="3420"/>
                  <a:pt x="359" y="3461"/>
                </a:cubicBezTo>
                <a:cubicBezTo>
                  <a:pt x="482" y="3502"/>
                  <a:pt x="1624" y="3543"/>
                  <a:pt x="1901" y="3543"/>
                </a:cubicBezTo>
                <a:cubicBezTo>
                  <a:pt x="2161" y="3543"/>
                  <a:pt x="3187" y="3635"/>
                  <a:pt x="3519" y="3635"/>
                </a:cubicBezTo>
                <a:cubicBezTo>
                  <a:pt x="3540" y="3635"/>
                  <a:pt x="3559" y="3635"/>
                  <a:pt x="3574" y="3634"/>
                </a:cubicBezTo>
                <a:cubicBezTo>
                  <a:pt x="3825" y="3625"/>
                  <a:pt x="6399" y="3593"/>
                  <a:pt x="6731" y="3566"/>
                </a:cubicBezTo>
                <a:cubicBezTo>
                  <a:pt x="7067" y="3534"/>
                  <a:pt x="10332" y="3398"/>
                  <a:pt x="11346" y="3357"/>
                </a:cubicBezTo>
                <a:cubicBezTo>
                  <a:pt x="12360" y="3316"/>
                  <a:pt x="13738" y="3038"/>
                  <a:pt x="13738" y="3038"/>
                </a:cubicBezTo>
                <a:cubicBezTo>
                  <a:pt x="13738" y="3038"/>
                  <a:pt x="13561" y="2920"/>
                  <a:pt x="13484" y="2847"/>
                </a:cubicBezTo>
                <a:cubicBezTo>
                  <a:pt x="13411" y="2775"/>
                  <a:pt x="13134" y="2484"/>
                  <a:pt x="13134" y="2484"/>
                </a:cubicBezTo>
                <a:lnTo>
                  <a:pt x="13602" y="2197"/>
                </a:lnTo>
                <a:lnTo>
                  <a:pt x="13038" y="1620"/>
                </a:lnTo>
                <a:lnTo>
                  <a:pt x="13497" y="1156"/>
                </a:lnTo>
                <a:lnTo>
                  <a:pt x="13038" y="619"/>
                </a:lnTo>
                <a:lnTo>
                  <a:pt x="13547" y="1"/>
                </a:lnTo>
                <a:lnTo>
                  <a:pt x="13411" y="1"/>
                </a:lnTo>
                <a:cubicBezTo>
                  <a:pt x="13411" y="1"/>
                  <a:pt x="12318" y="12"/>
                  <a:pt x="11649" y="12"/>
                </a:cubicBezTo>
                <a:cubicBezTo>
                  <a:pt x="11381" y="12"/>
                  <a:pt x="11181" y="10"/>
                  <a:pt x="11146" y="5"/>
                </a:cubicBezTo>
                <a:cubicBezTo>
                  <a:pt x="11127" y="2"/>
                  <a:pt x="11019" y="0"/>
                  <a:pt x="10850" y="0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10" name="Google Shape;2810;p71"/>
          <p:cNvSpPr/>
          <p:nvPr/>
        </p:nvSpPr>
        <p:spPr>
          <a:xfrm>
            <a:off x="6623606" y="2940320"/>
            <a:ext cx="40863" cy="465921"/>
          </a:xfrm>
          <a:custGeom>
            <a:avLst/>
            <a:gdLst/>
            <a:ahLst/>
            <a:cxnLst/>
            <a:rect l="l" t="t" r="r" b="b"/>
            <a:pathLst>
              <a:path w="306" h="3489" extrusionOk="0">
                <a:moveTo>
                  <a:pt x="133" y="0"/>
                </a:moveTo>
                <a:cubicBezTo>
                  <a:pt x="74" y="1160"/>
                  <a:pt x="28" y="2319"/>
                  <a:pt x="1" y="3479"/>
                </a:cubicBezTo>
                <a:cubicBezTo>
                  <a:pt x="60" y="3484"/>
                  <a:pt x="114" y="3484"/>
                  <a:pt x="174" y="3488"/>
                </a:cubicBezTo>
                <a:cubicBezTo>
                  <a:pt x="201" y="2324"/>
                  <a:pt x="246" y="1164"/>
                  <a:pt x="305" y="5"/>
                </a:cubicBezTo>
                <a:cubicBezTo>
                  <a:pt x="246" y="5"/>
                  <a:pt x="187" y="0"/>
                  <a:pt x="133" y="0"/>
                </a:cubicBezTo>
                <a:close/>
              </a:path>
            </a:pathLst>
          </a:custGeom>
          <a:solidFill>
            <a:srgbClr val="D1E8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11" name="Google Shape;2811;p71"/>
          <p:cNvSpPr/>
          <p:nvPr/>
        </p:nvSpPr>
        <p:spPr>
          <a:xfrm>
            <a:off x="6542281" y="2940319"/>
            <a:ext cx="40196" cy="462181"/>
          </a:xfrm>
          <a:custGeom>
            <a:avLst/>
            <a:gdLst/>
            <a:ahLst/>
            <a:cxnLst/>
            <a:rect l="l" t="t" r="r" b="b"/>
            <a:pathLst>
              <a:path w="301" h="3461" extrusionOk="0">
                <a:moveTo>
                  <a:pt x="128" y="0"/>
                </a:moveTo>
                <a:cubicBezTo>
                  <a:pt x="123" y="127"/>
                  <a:pt x="119" y="255"/>
                  <a:pt x="114" y="382"/>
                </a:cubicBezTo>
                <a:lnTo>
                  <a:pt x="269" y="532"/>
                </a:lnTo>
                <a:lnTo>
                  <a:pt x="105" y="623"/>
                </a:lnTo>
                <a:lnTo>
                  <a:pt x="0" y="3452"/>
                </a:lnTo>
                <a:cubicBezTo>
                  <a:pt x="55" y="3456"/>
                  <a:pt x="114" y="3456"/>
                  <a:pt x="173" y="3461"/>
                </a:cubicBezTo>
                <a:cubicBezTo>
                  <a:pt x="214" y="2306"/>
                  <a:pt x="260" y="1155"/>
                  <a:pt x="301" y="0"/>
                </a:cubicBezTo>
                <a:close/>
              </a:path>
            </a:pathLst>
          </a:custGeom>
          <a:solidFill>
            <a:srgbClr val="D1E8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12" name="Google Shape;2812;p71"/>
          <p:cNvSpPr/>
          <p:nvPr/>
        </p:nvSpPr>
        <p:spPr>
          <a:xfrm>
            <a:off x="6711741" y="2940852"/>
            <a:ext cx="32851" cy="468325"/>
          </a:xfrm>
          <a:custGeom>
            <a:avLst/>
            <a:gdLst/>
            <a:ahLst/>
            <a:cxnLst/>
            <a:rect l="l" t="t" r="r" b="b"/>
            <a:pathLst>
              <a:path w="246" h="3507" extrusionOk="0">
                <a:moveTo>
                  <a:pt x="64" y="1"/>
                </a:moveTo>
                <a:cubicBezTo>
                  <a:pt x="0" y="1165"/>
                  <a:pt x="5" y="2334"/>
                  <a:pt x="73" y="3498"/>
                </a:cubicBezTo>
                <a:cubicBezTo>
                  <a:pt x="127" y="3502"/>
                  <a:pt x="182" y="3502"/>
                  <a:pt x="246" y="3507"/>
                </a:cubicBezTo>
                <a:cubicBezTo>
                  <a:pt x="178" y="2338"/>
                  <a:pt x="173" y="1169"/>
                  <a:pt x="237" y="1"/>
                </a:cubicBezTo>
                <a:close/>
              </a:path>
            </a:pathLst>
          </a:custGeom>
          <a:solidFill>
            <a:srgbClr val="D1E8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13" name="Google Shape;2813;p71"/>
          <p:cNvSpPr/>
          <p:nvPr/>
        </p:nvSpPr>
        <p:spPr>
          <a:xfrm>
            <a:off x="6796672" y="2941521"/>
            <a:ext cx="37257" cy="472599"/>
          </a:xfrm>
          <a:custGeom>
            <a:avLst/>
            <a:gdLst/>
            <a:ahLst/>
            <a:cxnLst/>
            <a:rect l="l" t="t" r="r" b="b"/>
            <a:pathLst>
              <a:path w="279" h="3539" extrusionOk="0">
                <a:moveTo>
                  <a:pt x="105" y="0"/>
                </a:moveTo>
                <a:cubicBezTo>
                  <a:pt x="87" y="1178"/>
                  <a:pt x="51" y="2351"/>
                  <a:pt x="1" y="3529"/>
                </a:cubicBezTo>
                <a:cubicBezTo>
                  <a:pt x="60" y="3534"/>
                  <a:pt x="119" y="3538"/>
                  <a:pt x="174" y="3538"/>
                </a:cubicBezTo>
                <a:cubicBezTo>
                  <a:pt x="224" y="2360"/>
                  <a:pt x="260" y="1183"/>
                  <a:pt x="278" y="0"/>
                </a:cubicBezTo>
                <a:close/>
              </a:path>
            </a:pathLst>
          </a:custGeom>
          <a:solidFill>
            <a:srgbClr val="D1E8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14" name="Google Shape;2814;p71"/>
          <p:cNvSpPr/>
          <p:nvPr/>
        </p:nvSpPr>
        <p:spPr>
          <a:xfrm>
            <a:off x="6899364" y="2942055"/>
            <a:ext cx="26841" cy="477807"/>
          </a:xfrm>
          <a:custGeom>
            <a:avLst/>
            <a:gdLst/>
            <a:ahLst/>
            <a:cxnLst/>
            <a:rect l="l" t="t" r="r" b="b"/>
            <a:pathLst>
              <a:path w="201" h="3578" extrusionOk="0">
                <a:moveTo>
                  <a:pt x="0" y="1"/>
                </a:moveTo>
                <a:cubicBezTo>
                  <a:pt x="23" y="1192"/>
                  <a:pt x="28" y="2384"/>
                  <a:pt x="14" y="3575"/>
                </a:cubicBezTo>
                <a:cubicBezTo>
                  <a:pt x="63" y="3575"/>
                  <a:pt x="105" y="3577"/>
                  <a:pt x="140" y="3577"/>
                </a:cubicBezTo>
                <a:cubicBezTo>
                  <a:pt x="158" y="3577"/>
                  <a:pt x="173" y="3577"/>
                  <a:pt x="187" y="3575"/>
                </a:cubicBezTo>
                <a:cubicBezTo>
                  <a:pt x="200" y="2384"/>
                  <a:pt x="191" y="1192"/>
                  <a:pt x="173" y="1"/>
                </a:cubicBezTo>
                <a:close/>
              </a:path>
            </a:pathLst>
          </a:custGeom>
          <a:solidFill>
            <a:srgbClr val="D1E8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15" name="Google Shape;2815;p71"/>
          <p:cNvSpPr/>
          <p:nvPr/>
        </p:nvSpPr>
        <p:spPr>
          <a:xfrm>
            <a:off x="7001386" y="2942055"/>
            <a:ext cx="28711" cy="475669"/>
          </a:xfrm>
          <a:custGeom>
            <a:avLst/>
            <a:gdLst/>
            <a:ahLst/>
            <a:cxnLst/>
            <a:rect l="l" t="t" r="r" b="b"/>
            <a:pathLst>
              <a:path w="215" h="3562" extrusionOk="0">
                <a:moveTo>
                  <a:pt x="0" y="1"/>
                </a:moveTo>
                <a:cubicBezTo>
                  <a:pt x="37" y="1188"/>
                  <a:pt x="41" y="2375"/>
                  <a:pt x="23" y="3562"/>
                </a:cubicBezTo>
                <a:lnTo>
                  <a:pt x="196" y="3562"/>
                </a:lnTo>
                <a:cubicBezTo>
                  <a:pt x="214" y="2375"/>
                  <a:pt x="210" y="1188"/>
                  <a:pt x="173" y="1"/>
                </a:cubicBezTo>
                <a:close/>
              </a:path>
            </a:pathLst>
          </a:custGeom>
          <a:solidFill>
            <a:srgbClr val="D1E8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16" name="Google Shape;2816;p71"/>
          <p:cNvSpPr/>
          <p:nvPr/>
        </p:nvSpPr>
        <p:spPr>
          <a:xfrm>
            <a:off x="7088186" y="2941521"/>
            <a:ext cx="37257" cy="475001"/>
          </a:xfrm>
          <a:custGeom>
            <a:avLst/>
            <a:gdLst/>
            <a:ahLst/>
            <a:cxnLst/>
            <a:rect l="l" t="t" r="r" b="b"/>
            <a:pathLst>
              <a:path w="279" h="3557" extrusionOk="0">
                <a:moveTo>
                  <a:pt x="1" y="0"/>
                </a:moveTo>
                <a:cubicBezTo>
                  <a:pt x="73" y="1187"/>
                  <a:pt x="105" y="2370"/>
                  <a:pt x="96" y="3556"/>
                </a:cubicBezTo>
                <a:cubicBezTo>
                  <a:pt x="155" y="3556"/>
                  <a:pt x="210" y="3556"/>
                  <a:pt x="269" y="3552"/>
                </a:cubicBezTo>
                <a:cubicBezTo>
                  <a:pt x="278" y="2370"/>
                  <a:pt x="246" y="1183"/>
                  <a:pt x="173" y="0"/>
                </a:cubicBezTo>
                <a:close/>
              </a:path>
            </a:pathLst>
          </a:custGeom>
          <a:solidFill>
            <a:srgbClr val="D1E8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17" name="Google Shape;2817;p71"/>
          <p:cNvSpPr/>
          <p:nvPr/>
        </p:nvSpPr>
        <p:spPr>
          <a:xfrm>
            <a:off x="7207302" y="2940853"/>
            <a:ext cx="44335" cy="473265"/>
          </a:xfrm>
          <a:custGeom>
            <a:avLst/>
            <a:gdLst/>
            <a:ahLst/>
            <a:cxnLst/>
            <a:rect l="l" t="t" r="r" b="b"/>
            <a:pathLst>
              <a:path w="332" h="3544" extrusionOk="0">
                <a:moveTo>
                  <a:pt x="173" y="1"/>
                </a:moveTo>
                <a:cubicBezTo>
                  <a:pt x="114" y="5"/>
                  <a:pt x="59" y="5"/>
                  <a:pt x="0" y="5"/>
                </a:cubicBezTo>
                <a:cubicBezTo>
                  <a:pt x="23" y="1183"/>
                  <a:pt x="73" y="2365"/>
                  <a:pt x="159" y="3543"/>
                </a:cubicBezTo>
                <a:cubicBezTo>
                  <a:pt x="218" y="3543"/>
                  <a:pt x="273" y="3539"/>
                  <a:pt x="332" y="3539"/>
                </a:cubicBezTo>
                <a:cubicBezTo>
                  <a:pt x="246" y="2361"/>
                  <a:pt x="191" y="1183"/>
                  <a:pt x="173" y="1"/>
                </a:cubicBezTo>
                <a:close/>
              </a:path>
            </a:pathLst>
          </a:custGeom>
          <a:solidFill>
            <a:srgbClr val="D1E8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18" name="Google Shape;2818;p71"/>
          <p:cNvSpPr/>
          <p:nvPr/>
        </p:nvSpPr>
        <p:spPr>
          <a:xfrm>
            <a:off x="7307990" y="2940853"/>
            <a:ext cx="37257" cy="470863"/>
          </a:xfrm>
          <a:custGeom>
            <a:avLst/>
            <a:gdLst/>
            <a:ahLst/>
            <a:cxnLst/>
            <a:rect l="l" t="t" r="r" b="b"/>
            <a:pathLst>
              <a:path w="279" h="3526" extrusionOk="0">
                <a:moveTo>
                  <a:pt x="1" y="1"/>
                </a:moveTo>
                <a:cubicBezTo>
                  <a:pt x="69" y="1174"/>
                  <a:pt x="106" y="2347"/>
                  <a:pt x="106" y="3525"/>
                </a:cubicBezTo>
                <a:cubicBezTo>
                  <a:pt x="183" y="3521"/>
                  <a:pt x="242" y="3516"/>
                  <a:pt x="278" y="3516"/>
                </a:cubicBezTo>
                <a:cubicBezTo>
                  <a:pt x="278" y="2343"/>
                  <a:pt x="242" y="1169"/>
                  <a:pt x="174" y="1"/>
                </a:cubicBezTo>
                <a:close/>
              </a:path>
            </a:pathLst>
          </a:custGeom>
          <a:solidFill>
            <a:srgbClr val="D1E8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19" name="Google Shape;2819;p71"/>
          <p:cNvSpPr/>
          <p:nvPr/>
        </p:nvSpPr>
        <p:spPr>
          <a:xfrm>
            <a:off x="7404540" y="2939652"/>
            <a:ext cx="51145" cy="465921"/>
          </a:xfrm>
          <a:custGeom>
            <a:avLst/>
            <a:gdLst/>
            <a:ahLst/>
            <a:cxnLst/>
            <a:rect l="l" t="t" r="r" b="b"/>
            <a:pathLst>
              <a:path w="383" h="3489" extrusionOk="0">
                <a:moveTo>
                  <a:pt x="174" y="1"/>
                </a:moveTo>
                <a:cubicBezTo>
                  <a:pt x="106" y="5"/>
                  <a:pt x="46" y="5"/>
                  <a:pt x="1" y="5"/>
                </a:cubicBezTo>
                <a:cubicBezTo>
                  <a:pt x="101" y="1165"/>
                  <a:pt x="174" y="2324"/>
                  <a:pt x="210" y="3489"/>
                </a:cubicBezTo>
                <a:cubicBezTo>
                  <a:pt x="265" y="3484"/>
                  <a:pt x="324" y="3479"/>
                  <a:pt x="383" y="3479"/>
                </a:cubicBezTo>
                <a:cubicBezTo>
                  <a:pt x="347" y="2320"/>
                  <a:pt x="274" y="1160"/>
                  <a:pt x="174" y="1"/>
                </a:cubicBezTo>
                <a:close/>
              </a:path>
            </a:pathLst>
          </a:custGeom>
          <a:solidFill>
            <a:srgbClr val="D1E8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20" name="Google Shape;2820;p71"/>
          <p:cNvSpPr/>
          <p:nvPr/>
        </p:nvSpPr>
        <p:spPr>
          <a:xfrm>
            <a:off x="7498684" y="2938449"/>
            <a:ext cx="69441" cy="461648"/>
          </a:xfrm>
          <a:custGeom>
            <a:avLst/>
            <a:gdLst/>
            <a:ahLst/>
            <a:cxnLst/>
            <a:rect l="l" t="t" r="r" b="b"/>
            <a:pathLst>
              <a:path w="520" h="3457" extrusionOk="0">
                <a:moveTo>
                  <a:pt x="174" y="0"/>
                </a:moveTo>
                <a:cubicBezTo>
                  <a:pt x="115" y="0"/>
                  <a:pt x="55" y="0"/>
                  <a:pt x="1" y="5"/>
                </a:cubicBezTo>
                <a:lnTo>
                  <a:pt x="346" y="3457"/>
                </a:lnTo>
                <a:cubicBezTo>
                  <a:pt x="406" y="3457"/>
                  <a:pt x="460" y="3452"/>
                  <a:pt x="519" y="3452"/>
                </a:cubicBezTo>
                <a:cubicBezTo>
                  <a:pt x="401" y="2302"/>
                  <a:pt x="287" y="1151"/>
                  <a:pt x="174" y="0"/>
                </a:cubicBezTo>
                <a:close/>
              </a:path>
            </a:pathLst>
          </a:custGeom>
          <a:solidFill>
            <a:srgbClr val="D1E8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21" name="Google Shape;2821;p71"/>
          <p:cNvSpPr/>
          <p:nvPr/>
        </p:nvSpPr>
        <p:spPr>
          <a:xfrm>
            <a:off x="7609253" y="2936579"/>
            <a:ext cx="31115" cy="460445"/>
          </a:xfrm>
          <a:custGeom>
            <a:avLst/>
            <a:gdLst/>
            <a:ahLst/>
            <a:cxnLst/>
            <a:rect l="l" t="t" r="r" b="b"/>
            <a:pathLst>
              <a:path w="233" h="3448" extrusionOk="0">
                <a:moveTo>
                  <a:pt x="173" y="1"/>
                </a:moveTo>
                <a:cubicBezTo>
                  <a:pt x="114" y="5"/>
                  <a:pt x="55" y="5"/>
                  <a:pt x="1" y="5"/>
                </a:cubicBezTo>
                <a:cubicBezTo>
                  <a:pt x="19" y="1151"/>
                  <a:pt x="37" y="2302"/>
                  <a:pt x="60" y="3448"/>
                </a:cubicBezTo>
                <a:cubicBezTo>
                  <a:pt x="119" y="3448"/>
                  <a:pt x="173" y="3443"/>
                  <a:pt x="232" y="3439"/>
                </a:cubicBezTo>
                <a:lnTo>
                  <a:pt x="173" y="1"/>
                </a:lnTo>
                <a:close/>
              </a:path>
            </a:pathLst>
          </a:custGeom>
          <a:solidFill>
            <a:srgbClr val="D1E8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22" name="Google Shape;2822;p71"/>
          <p:cNvSpPr/>
          <p:nvPr/>
        </p:nvSpPr>
        <p:spPr>
          <a:xfrm>
            <a:off x="7715550" y="2935378"/>
            <a:ext cx="32317" cy="457508"/>
          </a:xfrm>
          <a:custGeom>
            <a:avLst/>
            <a:gdLst/>
            <a:ahLst/>
            <a:cxnLst/>
            <a:rect l="l" t="t" r="r" b="b"/>
            <a:pathLst>
              <a:path w="242" h="3426" extrusionOk="0">
                <a:moveTo>
                  <a:pt x="200" y="1"/>
                </a:moveTo>
                <a:cubicBezTo>
                  <a:pt x="141" y="1"/>
                  <a:pt x="87" y="1"/>
                  <a:pt x="28" y="5"/>
                </a:cubicBezTo>
                <a:cubicBezTo>
                  <a:pt x="69" y="1142"/>
                  <a:pt x="64" y="2288"/>
                  <a:pt x="0" y="3425"/>
                </a:cubicBezTo>
                <a:cubicBezTo>
                  <a:pt x="59" y="3425"/>
                  <a:pt x="114" y="3421"/>
                  <a:pt x="173" y="3421"/>
                </a:cubicBezTo>
                <a:cubicBezTo>
                  <a:pt x="237" y="2279"/>
                  <a:pt x="241" y="1138"/>
                  <a:pt x="200" y="1"/>
                </a:cubicBezTo>
                <a:close/>
              </a:path>
            </a:pathLst>
          </a:custGeom>
          <a:solidFill>
            <a:srgbClr val="D1E8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23" name="Google Shape;2823;p71"/>
          <p:cNvSpPr/>
          <p:nvPr/>
        </p:nvSpPr>
        <p:spPr>
          <a:xfrm>
            <a:off x="7814502" y="2934177"/>
            <a:ext cx="49276" cy="453769"/>
          </a:xfrm>
          <a:custGeom>
            <a:avLst/>
            <a:gdLst/>
            <a:ahLst/>
            <a:cxnLst/>
            <a:rect l="l" t="t" r="r" b="b"/>
            <a:pathLst>
              <a:path w="369" h="3398" extrusionOk="0">
                <a:moveTo>
                  <a:pt x="173" y="1"/>
                </a:moveTo>
                <a:cubicBezTo>
                  <a:pt x="114" y="5"/>
                  <a:pt x="60" y="5"/>
                  <a:pt x="1" y="5"/>
                </a:cubicBezTo>
                <a:cubicBezTo>
                  <a:pt x="137" y="1128"/>
                  <a:pt x="196" y="2261"/>
                  <a:pt x="183" y="3398"/>
                </a:cubicBezTo>
                <a:cubicBezTo>
                  <a:pt x="237" y="3393"/>
                  <a:pt x="296" y="3393"/>
                  <a:pt x="351" y="3389"/>
                </a:cubicBezTo>
                <a:cubicBezTo>
                  <a:pt x="369" y="2256"/>
                  <a:pt x="310" y="1124"/>
                  <a:pt x="173" y="1"/>
                </a:cubicBezTo>
                <a:close/>
              </a:path>
            </a:pathLst>
          </a:custGeom>
          <a:solidFill>
            <a:srgbClr val="D1E8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24" name="Google Shape;2824;p71"/>
          <p:cNvSpPr/>
          <p:nvPr/>
        </p:nvSpPr>
        <p:spPr>
          <a:xfrm>
            <a:off x="7915991" y="2934177"/>
            <a:ext cx="29245" cy="450164"/>
          </a:xfrm>
          <a:custGeom>
            <a:avLst/>
            <a:gdLst/>
            <a:ahLst/>
            <a:cxnLst/>
            <a:rect l="l" t="t" r="r" b="b"/>
            <a:pathLst>
              <a:path w="219" h="3371" extrusionOk="0">
                <a:moveTo>
                  <a:pt x="0" y="1"/>
                </a:moveTo>
                <a:cubicBezTo>
                  <a:pt x="32" y="1124"/>
                  <a:pt x="46" y="2247"/>
                  <a:pt x="41" y="3370"/>
                </a:cubicBezTo>
                <a:cubicBezTo>
                  <a:pt x="105" y="3370"/>
                  <a:pt x="164" y="3366"/>
                  <a:pt x="214" y="3366"/>
                </a:cubicBezTo>
                <a:cubicBezTo>
                  <a:pt x="218" y="2243"/>
                  <a:pt x="205" y="1124"/>
                  <a:pt x="173" y="5"/>
                </a:cubicBezTo>
                <a:lnTo>
                  <a:pt x="159" y="5"/>
                </a:lnTo>
                <a:cubicBezTo>
                  <a:pt x="146" y="1"/>
                  <a:pt x="86" y="1"/>
                  <a:pt x="0" y="1"/>
                </a:cubicBezTo>
                <a:close/>
              </a:path>
            </a:pathLst>
          </a:custGeom>
          <a:solidFill>
            <a:srgbClr val="D1E8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25" name="Google Shape;2825;p71"/>
          <p:cNvSpPr/>
          <p:nvPr/>
        </p:nvSpPr>
        <p:spPr>
          <a:xfrm>
            <a:off x="8011871" y="2935377"/>
            <a:ext cx="29245" cy="444155"/>
          </a:xfrm>
          <a:custGeom>
            <a:avLst/>
            <a:gdLst/>
            <a:ahLst/>
            <a:cxnLst/>
            <a:rect l="l" t="t" r="r" b="b"/>
            <a:pathLst>
              <a:path w="219" h="3326" extrusionOk="0">
                <a:moveTo>
                  <a:pt x="173" y="1"/>
                </a:moveTo>
                <a:cubicBezTo>
                  <a:pt x="114" y="1"/>
                  <a:pt x="55" y="1"/>
                  <a:pt x="1" y="5"/>
                </a:cubicBezTo>
                <a:cubicBezTo>
                  <a:pt x="14" y="1110"/>
                  <a:pt x="28" y="2220"/>
                  <a:pt x="46" y="3325"/>
                </a:cubicBezTo>
                <a:cubicBezTo>
                  <a:pt x="101" y="3325"/>
                  <a:pt x="160" y="3320"/>
                  <a:pt x="219" y="3316"/>
                </a:cubicBezTo>
                <a:cubicBezTo>
                  <a:pt x="201" y="2211"/>
                  <a:pt x="187" y="1106"/>
                  <a:pt x="173" y="1"/>
                </a:cubicBezTo>
                <a:close/>
              </a:path>
            </a:pathLst>
          </a:custGeom>
          <a:solidFill>
            <a:srgbClr val="D1E8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26" name="Google Shape;2826;p71"/>
          <p:cNvSpPr/>
          <p:nvPr/>
        </p:nvSpPr>
        <p:spPr>
          <a:xfrm>
            <a:off x="8093865" y="2935378"/>
            <a:ext cx="31783" cy="437477"/>
          </a:xfrm>
          <a:custGeom>
            <a:avLst/>
            <a:gdLst/>
            <a:ahLst/>
            <a:cxnLst/>
            <a:rect l="l" t="t" r="r" b="b"/>
            <a:pathLst>
              <a:path w="238" h="3276" extrusionOk="0">
                <a:moveTo>
                  <a:pt x="1" y="1"/>
                </a:moveTo>
                <a:cubicBezTo>
                  <a:pt x="37" y="1092"/>
                  <a:pt x="60" y="2184"/>
                  <a:pt x="69" y="3275"/>
                </a:cubicBezTo>
                <a:cubicBezTo>
                  <a:pt x="123" y="3270"/>
                  <a:pt x="182" y="3266"/>
                  <a:pt x="237" y="3261"/>
                </a:cubicBezTo>
                <a:cubicBezTo>
                  <a:pt x="232" y="2175"/>
                  <a:pt x="210" y="1088"/>
                  <a:pt x="173" y="1"/>
                </a:cubicBezTo>
                <a:close/>
              </a:path>
            </a:pathLst>
          </a:custGeom>
          <a:solidFill>
            <a:srgbClr val="D1E8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27" name="Google Shape;2827;p71"/>
          <p:cNvSpPr/>
          <p:nvPr/>
        </p:nvSpPr>
        <p:spPr>
          <a:xfrm>
            <a:off x="8178261" y="2934177"/>
            <a:ext cx="25105" cy="431335"/>
          </a:xfrm>
          <a:custGeom>
            <a:avLst/>
            <a:gdLst/>
            <a:ahLst/>
            <a:cxnLst/>
            <a:rect l="l" t="t" r="r" b="b"/>
            <a:pathLst>
              <a:path w="188" h="3230" extrusionOk="0">
                <a:moveTo>
                  <a:pt x="173" y="1"/>
                </a:moveTo>
                <a:cubicBezTo>
                  <a:pt x="119" y="5"/>
                  <a:pt x="60" y="5"/>
                  <a:pt x="1" y="5"/>
                </a:cubicBezTo>
                <a:lnTo>
                  <a:pt x="14" y="3229"/>
                </a:lnTo>
                <a:cubicBezTo>
                  <a:pt x="73" y="3225"/>
                  <a:pt x="133" y="3216"/>
                  <a:pt x="187" y="3211"/>
                </a:cubicBezTo>
                <a:cubicBezTo>
                  <a:pt x="187" y="2970"/>
                  <a:pt x="187" y="2729"/>
                  <a:pt x="183" y="2493"/>
                </a:cubicBezTo>
                <a:cubicBezTo>
                  <a:pt x="183" y="2488"/>
                  <a:pt x="183" y="2484"/>
                  <a:pt x="183" y="2484"/>
                </a:cubicBezTo>
                <a:cubicBezTo>
                  <a:pt x="183" y="2229"/>
                  <a:pt x="183" y="1970"/>
                  <a:pt x="183" y="1715"/>
                </a:cubicBezTo>
                <a:lnTo>
                  <a:pt x="87" y="1620"/>
                </a:lnTo>
                <a:lnTo>
                  <a:pt x="178" y="1524"/>
                </a:lnTo>
                <a:cubicBezTo>
                  <a:pt x="178" y="1260"/>
                  <a:pt x="178" y="992"/>
                  <a:pt x="173" y="724"/>
                </a:cubicBezTo>
                <a:lnTo>
                  <a:pt x="87" y="619"/>
                </a:lnTo>
                <a:lnTo>
                  <a:pt x="173" y="515"/>
                </a:lnTo>
                <a:cubicBezTo>
                  <a:pt x="173" y="342"/>
                  <a:pt x="173" y="173"/>
                  <a:pt x="173" y="1"/>
                </a:cubicBezTo>
                <a:close/>
              </a:path>
            </a:pathLst>
          </a:custGeom>
          <a:solidFill>
            <a:srgbClr val="D1E8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28" name="Google Shape;2828;p71"/>
          <p:cNvSpPr/>
          <p:nvPr/>
        </p:nvSpPr>
        <p:spPr>
          <a:xfrm>
            <a:off x="6434116" y="2918685"/>
            <a:ext cx="1866889" cy="500107"/>
          </a:xfrm>
          <a:custGeom>
            <a:avLst/>
            <a:gdLst/>
            <a:ahLst/>
            <a:cxnLst/>
            <a:rect l="l" t="t" r="r" b="b"/>
            <a:pathLst>
              <a:path w="13980" h="3745" extrusionOk="0">
                <a:moveTo>
                  <a:pt x="13459" y="135"/>
                </a:moveTo>
                <a:cubicBezTo>
                  <a:pt x="13483" y="135"/>
                  <a:pt x="13503" y="137"/>
                  <a:pt x="13512" y="144"/>
                </a:cubicBezTo>
                <a:cubicBezTo>
                  <a:pt x="13594" y="208"/>
                  <a:pt x="13380" y="385"/>
                  <a:pt x="13330" y="440"/>
                </a:cubicBezTo>
                <a:cubicBezTo>
                  <a:pt x="13234" y="553"/>
                  <a:pt x="13134" y="662"/>
                  <a:pt x="13039" y="772"/>
                </a:cubicBezTo>
                <a:cubicBezTo>
                  <a:pt x="13016" y="799"/>
                  <a:pt x="13007" y="844"/>
                  <a:pt x="13039" y="872"/>
                </a:cubicBezTo>
                <a:cubicBezTo>
                  <a:pt x="13112" y="931"/>
                  <a:pt x="13184" y="990"/>
                  <a:pt x="13257" y="1049"/>
                </a:cubicBezTo>
                <a:cubicBezTo>
                  <a:pt x="13312" y="1094"/>
                  <a:pt x="13448" y="1172"/>
                  <a:pt x="13480" y="1231"/>
                </a:cubicBezTo>
                <a:cubicBezTo>
                  <a:pt x="13539" y="1354"/>
                  <a:pt x="13189" y="1581"/>
                  <a:pt x="13107" y="1654"/>
                </a:cubicBezTo>
                <a:cubicBezTo>
                  <a:pt x="13080" y="1676"/>
                  <a:pt x="13080" y="1727"/>
                  <a:pt x="13107" y="1749"/>
                </a:cubicBezTo>
                <a:cubicBezTo>
                  <a:pt x="13225" y="1863"/>
                  <a:pt x="13344" y="1972"/>
                  <a:pt x="13462" y="2081"/>
                </a:cubicBezTo>
                <a:cubicBezTo>
                  <a:pt x="13507" y="2122"/>
                  <a:pt x="13616" y="2190"/>
                  <a:pt x="13639" y="2249"/>
                </a:cubicBezTo>
                <a:cubicBezTo>
                  <a:pt x="13662" y="2295"/>
                  <a:pt x="13603" y="2309"/>
                  <a:pt x="13557" y="2340"/>
                </a:cubicBezTo>
                <a:cubicBezTo>
                  <a:pt x="13457" y="2413"/>
                  <a:pt x="13353" y="2477"/>
                  <a:pt x="13253" y="2545"/>
                </a:cubicBezTo>
                <a:cubicBezTo>
                  <a:pt x="13225" y="2563"/>
                  <a:pt x="13203" y="2609"/>
                  <a:pt x="13225" y="2641"/>
                </a:cubicBezTo>
                <a:cubicBezTo>
                  <a:pt x="13374" y="2838"/>
                  <a:pt x="13548" y="3001"/>
                  <a:pt x="13756" y="3139"/>
                </a:cubicBezTo>
                <a:lnTo>
                  <a:pt x="13756" y="3139"/>
                </a:lnTo>
                <a:cubicBezTo>
                  <a:pt x="13758" y="3141"/>
                  <a:pt x="13760" y="3143"/>
                  <a:pt x="13762" y="3145"/>
                </a:cubicBezTo>
                <a:cubicBezTo>
                  <a:pt x="13780" y="3164"/>
                  <a:pt x="13603" y="3200"/>
                  <a:pt x="13598" y="3200"/>
                </a:cubicBezTo>
                <a:cubicBezTo>
                  <a:pt x="13539" y="3214"/>
                  <a:pt x="13480" y="3223"/>
                  <a:pt x="13421" y="3232"/>
                </a:cubicBezTo>
                <a:cubicBezTo>
                  <a:pt x="13312" y="3245"/>
                  <a:pt x="13198" y="3259"/>
                  <a:pt x="13084" y="3268"/>
                </a:cubicBezTo>
                <a:cubicBezTo>
                  <a:pt x="12848" y="3291"/>
                  <a:pt x="12611" y="3300"/>
                  <a:pt x="12370" y="3309"/>
                </a:cubicBezTo>
                <a:cubicBezTo>
                  <a:pt x="11925" y="3332"/>
                  <a:pt x="11479" y="3355"/>
                  <a:pt x="11033" y="3373"/>
                </a:cubicBezTo>
                <a:cubicBezTo>
                  <a:pt x="10088" y="3418"/>
                  <a:pt x="9146" y="3459"/>
                  <a:pt x="8205" y="3496"/>
                </a:cubicBezTo>
                <a:cubicBezTo>
                  <a:pt x="6664" y="3555"/>
                  <a:pt x="5123" y="3593"/>
                  <a:pt x="3582" y="3593"/>
                </a:cubicBezTo>
                <a:cubicBezTo>
                  <a:pt x="3226" y="3593"/>
                  <a:pt x="2871" y="3591"/>
                  <a:pt x="2516" y="3586"/>
                </a:cubicBezTo>
                <a:cubicBezTo>
                  <a:pt x="2029" y="3582"/>
                  <a:pt x="1561" y="3514"/>
                  <a:pt x="1079" y="3477"/>
                </a:cubicBezTo>
                <a:cubicBezTo>
                  <a:pt x="842" y="3464"/>
                  <a:pt x="592" y="3486"/>
                  <a:pt x="365" y="3436"/>
                </a:cubicBezTo>
                <a:cubicBezTo>
                  <a:pt x="310" y="3427"/>
                  <a:pt x="224" y="3423"/>
                  <a:pt x="246" y="3341"/>
                </a:cubicBezTo>
                <a:cubicBezTo>
                  <a:pt x="256" y="3314"/>
                  <a:pt x="369" y="3254"/>
                  <a:pt x="392" y="3241"/>
                </a:cubicBezTo>
                <a:cubicBezTo>
                  <a:pt x="492" y="3168"/>
                  <a:pt x="588" y="3091"/>
                  <a:pt x="678" y="3013"/>
                </a:cubicBezTo>
                <a:cubicBezTo>
                  <a:pt x="715" y="2982"/>
                  <a:pt x="706" y="2923"/>
                  <a:pt x="665" y="2904"/>
                </a:cubicBezTo>
                <a:cubicBezTo>
                  <a:pt x="588" y="2859"/>
                  <a:pt x="506" y="2818"/>
                  <a:pt x="424" y="2777"/>
                </a:cubicBezTo>
                <a:cubicBezTo>
                  <a:pt x="369" y="2745"/>
                  <a:pt x="192" y="2691"/>
                  <a:pt x="237" y="2609"/>
                </a:cubicBezTo>
                <a:cubicBezTo>
                  <a:pt x="260" y="2563"/>
                  <a:pt x="410" y="2509"/>
                  <a:pt x="456" y="2486"/>
                </a:cubicBezTo>
                <a:cubicBezTo>
                  <a:pt x="547" y="2436"/>
                  <a:pt x="638" y="2381"/>
                  <a:pt x="729" y="2331"/>
                </a:cubicBezTo>
                <a:cubicBezTo>
                  <a:pt x="774" y="2309"/>
                  <a:pt x="779" y="2236"/>
                  <a:pt x="729" y="2213"/>
                </a:cubicBezTo>
                <a:cubicBezTo>
                  <a:pt x="647" y="2172"/>
                  <a:pt x="483" y="2122"/>
                  <a:pt x="433" y="2040"/>
                </a:cubicBezTo>
                <a:cubicBezTo>
                  <a:pt x="360" y="1931"/>
                  <a:pt x="510" y="1827"/>
                  <a:pt x="578" y="1763"/>
                </a:cubicBezTo>
                <a:cubicBezTo>
                  <a:pt x="669" y="1676"/>
                  <a:pt x="824" y="1554"/>
                  <a:pt x="792" y="1408"/>
                </a:cubicBezTo>
                <a:cubicBezTo>
                  <a:pt x="765" y="1263"/>
                  <a:pt x="578" y="1226"/>
                  <a:pt x="510" y="1108"/>
                </a:cubicBezTo>
                <a:cubicBezTo>
                  <a:pt x="447" y="1003"/>
                  <a:pt x="638" y="949"/>
                  <a:pt x="719" y="908"/>
                </a:cubicBezTo>
                <a:cubicBezTo>
                  <a:pt x="824" y="849"/>
                  <a:pt x="933" y="794"/>
                  <a:pt x="1047" y="740"/>
                </a:cubicBezTo>
                <a:cubicBezTo>
                  <a:pt x="1088" y="717"/>
                  <a:pt x="1088" y="662"/>
                  <a:pt x="1060" y="631"/>
                </a:cubicBezTo>
                <a:cubicBezTo>
                  <a:pt x="983" y="544"/>
                  <a:pt x="901" y="462"/>
                  <a:pt x="819" y="385"/>
                </a:cubicBezTo>
                <a:cubicBezTo>
                  <a:pt x="774" y="344"/>
                  <a:pt x="628" y="249"/>
                  <a:pt x="660" y="199"/>
                </a:cubicBezTo>
                <a:cubicBezTo>
                  <a:pt x="664" y="194"/>
                  <a:pt x="679" y="192"/>
                  <a:pt x="699" y="192"/>
                </a:cubicBezTo>
                <a:cubicBezTo>
                  <a:pt x="774" y="192"/>
                  <a:pt x="929" y="217"/>
                  <a:pt x="965" y="217"/>
                </a:cubicBezTo>
                <a:cubicBezTo>
                  <a:pt x="1101" y="226"/>
                  <a:pt x="1242" y="230"/>
                  <a:pt x="1383" y="239"/>
                </a:cubicBezTo>
                <a:cubicBezTo>
                  <a:pt x="1615" y="252"/>
                  <a:pt x="1846" y="256"/>
                  <a:pt x="2076" y="256"/>
                </a:cubicBezTo>
                <a:cubicBezTo>
                  <a:pt x="2276" y="256"/>
                  <a:pt x="2475" y="253"/>
                  <a:pt x="2675" y="249"/>
                </a:cubicBezTo>
                <a:cubicBezTo>
                  <a:pt x="3612" y="239"/>
                  <a:pt x="4549" y="226"/>
                  <a:pt x="5485" y="217"/>
                </a:cubicBezTo>
                <a:cubicBezTo>
                  <a:pt x="7377" y="199"/>
                  <a:pt x="9269" y="180"/>
                  <a:pt x="11165" y="167"/>
                </a:cubicBezTo>
                <a:cubicBezTo>
                  <a:pt x="11684" y="162"/>
                  <a:pt x="12202" y="158"/>
                  <a:pt x="12721" y="153"/>
                </a:cubicBezTo>
                <a:lnTo>
                  <a:pt x="13130" y="148"/>
                </a:lnTo>
                <a:lnTo>
                  <a:pt x="13289" y="148"/>
                </a:lnTo>
                <a:cubicBezTo>
                  <a:pt x="13318" y="148"/>
                  <a:pt x="13401" y="135"/>
                  <a:pt x="13459" y="135"/>
                </a:cubicBezTo>
                <a:close/>
                <a:moveTo>
                  <a:pt x="13512" y="1"/>
                </a:moveTo>
                <a:cubicBezTo>
                  <a:pt x="13456" y="1"/>
                  <a:pt x="13398" y="8"/>
                  <a:pt x="13353" y="8"/>
                </a:cubicBezTo>
                <a:lnTo>
                  <a:pt x="12939" y="12"/>
                </a:lnTo>
                <a:cubicBezTo>
                  <a:pt x="12675" y="17"/>
                  <a:pt x="12411" y="17"/>
                  <a:pt x="12148" y="17"/>
                </a:cubicBezTo>
                <a:cubicBezTo>
                  <a:pt x="11070" y="26"/>
                  <a:pt x="9992" y="35"/>
                  <a:pt x="8910" y="48"/>
                </a:cubicBezTo>
                <a:cubicBezTo>
                  <a:pt x="6781" y="67"/>
                  <a:pt x="4653" y="85"/>
                  <a:pt x="2525" y="117"/>
                </a:cubicBezTo>
                <a:cubicBezTo>
                  <a:pt x="2323" y="117"/>
                  <a:pt x="2122" y="128"/>
                  <a:pt x="1922" y="128"/>
                </a:cubicBezTo>
                <a:cubicBezTo>
                  <a:pt x="1842" y="128"/>
                  <a:pt x="1763" y="126"/>
                  <a:pt x="1684" y="121"/>
                </a:cubicBezTo>
                <a:cubicBezTo>
                  <a:pt x="1402" y="108"/>
                  <a:pt x="1124" y="89"/>
                  <a:pt x="842" y="76"/>
                </a:cubicBezTo>
                <a:cubicBezTo>
                  <a:pt x="801" y="72"/>
                  <a:pt x="730" y="62"/>
                  <a:pt x="661" y="62"/>
                </a:cubicBezTo>
                <a:cubicBezTo>
                  <a:pt x="547" y="62"/>
                  <a:pt x="436" y="90"/>
                  <a:pt x="465" y="226"/>
                </a:cubicBezTo>
                <a:cubicBezTo>
                  <a:pt x="483" y="312"/>
                  <a:pt x="597" y="371"/>
                  <a:pt x="656" y="426"/>
                </a:cubicBezTo>
                <a:cubicBezTo>
                  <a:pt x="741" y="501"/>
                  <a:pt x="821" y="578"/>
                  <a:pt x="897" y="658"/>
                </a:cubicBezTo>
                <a:lnTo>
                  <a:pt x="897" y="658"/>
                </a:lnTo>
                <a:cubicBezTo>
                  <a:pt x="777" y="717"/>
                  <a:pt x="657" y="781"/>
                  <a:pt x="538" y="844"/>
                </a:cubicBezTo>
                <a:cubicBezTo>
                  <a:pt x="469" y="885"/>
                  <a:pt x="360" y="922"/>
                  <a:pt x="324" y="999"/>
                </a:cubicBezTo>
                <a:cubicBezTo>
                  <a:pt x="237" y="1185"/>
                  <a:pt x="560" y="1281"/>
                  <a:pt x="633" y="1404"/>
                </a:cubicBezTo>
                <a:cubicBezTo>
                  <a:pt x="729" y="1554"/>
                  <a:pt x="283" y="1777"/>
                  <a:pt x="260" y="1958"/>
                </a:cubicBezTo>
                <a:cubicBezTo>
                  <a:pt x="243" y="2116"/>
                  <a:pt x="405" y="2211"/>
                  <a:pt x="545" y="2278"/>
                </a:cubicBezTo>
                <a:lnTo>
                  <a:pt x="545" y="2278"/>
                </a:lnTo>
                <a:cubicBezTo>
                  <a:pt x="438" y="2338"/>
                  <a:pt x="331" y="2398"/>
                  <a:pt x="224" y="2459"/>
                </a:cubicBezTo>
                <a:cubicBezTo>
                  <a:pt x="151" y="2495"/>
                  <a:pt x="51" y="2531"/>
                  <a:pt x="42" y="2627"/>
                </a:cubicBezTo>
                <a:cubicBezTo>
                  <a:pt x="33" y="2718"/>
                  <a:pt x="96" y="2754"/>
                  <a:pt x="169" y="2795"/>
                </a:cubicBezTo>
                <a:cubicBezTo>
                  <a:pt x="281" y="2857"/>
                  <a:pt x="396" y="2915"/>
                  <a:pt x="510" y="2976"/>
                </a:cubicBezTo>
                <a:lnTo>
                  <a:pt x="510" y="2976"/>
                </a:lnTo>
                <a:cubicBezTo>
                  <a:pt x="434" y="3039"/>
                  <a:pt x="356" y="3099"/>
                  <a:pt x="274" y="3154"/>
                </a:cubicBezTo>
                <a:cubicBezTo>
                  <a:pt x="210" y="3200"/>
                  <a:pt x="101" y="3241"/>
                  <a:pt x="69" y="3323"/>
                </a:cubicBezTo>
                <a:cubicBezTo>
                  <a:pt x="1" y="3477"/>
                  <a:pt x="192" y="3527"/>
                  <a:pt x="301" y="3559"/>
                </a:cubicBezTo>
                <a:cubicBezTo>
                  <a:pt x="497" y="3623"/>
                  <a:pt x="715" y="3600"/>
                  <a:pt x="920" y="3609"/>
                </a:cubicBezTo>
                <a:cubicBezTo>
                  <a:pt x="1161" y="3618"/>
                  <a:pt x="1397" y="3655"/>
                  <a:pt x="1633" y="3677"/>
                </a:cubicBezTo>
                <a:cubicBezTo>
                  <a:pt x="2154" y="3730"/>
                  <a:pt x="2682" y="3744"/>
                  <a:pt x="3210" y="3744"/>
                </a:cubicBezTo>
                <a:cubicBezTo>
                  <a:pt x="3738" y="3744"/>
                  <a:pt x="4267" y="3730"/>
                  <a:pt x="4790" y="3723"/>
                </a:cubicBezTo>
                <a:cubicBezTo>
                  <a:pt x="6945" y="3696"/>
                  <a:pt x="9096" y="3605"/>
                  <a:pt x="11247" y="3500"/>
                </a:cubicBezTo>
                <a:cubicBezTo>
                  <a:pt x="11820" y="3473"/>
                  <a:pt x="12393" y="3459"/>
                  <a:pt x="12966" y="3418"/>
                </a:cubicBezTo>
                <a:cubicBezTo>
                  <a:pt x="13230" y="3395"/>
                  <a:pt x="13494" y="3368"/>
                  <a:pt x="13753" y="3309"/>
                </a:cubicBezTo>
                <a:cubicBezTo>
                  <a:pt x="13881" y="3283"/>
                  <a:pt x="13979" y="3170"/>
                  <a:pt x="13868" y="3055"/>
                </a:cubicBezTo>
                <a:lnTo>
                  <a:pt x="13868" y="3055"/>
                </a:lnTo>
                <a:cubicBezTo>
                  <a:pt x="13863" y="3048"/>
                  <a:pt x="13857" y="3042"/>
                  <a:pt x="13848" y="3036"/>
                </a:cubicBezTo>
                <a:cubicBezTo>
                  <a:pt x="13671" y="2921"/>
                  <a:pt x="13517" y="2783"/>
                  <a:pt x="13388" y="2620"/>
                </a:cubicBezTo>
                <a:lnTo>
                  <a:pt x="13388" y="2620"/>
                </a:lnTo>
                <a:cubicBezTo>
                  <a:pt x="13484" y="2557"/>
                  <a:pt x="13580" y="2493"/>
                  <a:pt x="13676" y="2427"/>
                </a:cubicBezTo>
                <a:cubicBezTo>
                  <a:pt x="13735" y="2390"/>
                  <a:pt x="13794" y="2354"/>
                  <a:pt x="13798" y="2277"/>
                </a:cubicBezTo>
                <a:cubicBezTo>
                  <a:pt x="13807" y="2195"/>
                  <a:pt x="13735" y="2145"/>
                  <a:pt x="13680" y="2095"/>
                </a:cubicBezTo>
                <a:cubicBezTo>
                  <a:pt x="13539" y="1966"/>
                  <a:pt x="13397" y="1833"/>
                  <a:pt x="13256" y="1703"/>
                </a:cubicBezTo>
                <a:lnTo>
                  <a:pt x="13256" y="1703"/>
                </a:lnTo>
                <a:cubicBezTo>
                  <a:pt x="13347" y="1623"/>
                  <a:pt x="13439" y="1542"/>
                  <a:pt x="13530" y="1458"/>
                </a:cubicBezTo>
                <a:cubicBezTo>
                  <a:pt x="13594" y="1404"/>
                  <a:pt x="13680" y="1349"/>
                  <a:pt x="13666" y="1254"/>
                </a:cubicBezTo>
                <a:cubicBezTo>
                  <a:pt x="13653" y="1163"/>
                  <a:pt x="13544" y="1108"/>
                  <a:pt x="13480" y="1053"/>
                </a:cubicBezTo>
                <a:cubicBezTo>
                  <a:pt x="13379" y="972"/>
                  <a:pt x="13282" y="894"/>
                  <a:pt x="13185" y="814"/>
                </a:cubicBezTo>
                <a:lnTo>
                  <a:pt x="13185" y="814"/>
                </a:lnTo>
                <a:cubicBezTo>
                  <a:pt x="13343" y="634"/>
                  <a:pt x="13510" y="461"/>
                  <a:pt x="13657" y="276"/>
                </a:cubicBezTo>
                <a:cubicBezTo>
                  <a:pt x="13726" y="194"/>
                  <a:pt x="13753" y="71"/>
                  <a:pt x="13635" y="21"/>
                </a:cubicBezTo>
                <a:cubicBezTo>
                  <a:pt x="13600" y="5"/>
                  <a:pt x="13557" y="1"/>
                  <a:pt x="13512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29" name="Google Shape;2829;p71"/>
          <p:cNvSpPr/>
          <p:nvPr/>
        </p:nvSpPr>
        <p:spPr>
          <a:xfrm>
            <a:off x="6424501" y="3500913"/>
            <a:ext cx="1905215" cy="473667"/>
          </a:xfrm>
          <a:custGeom>
            <a:avLst/>
            <a:gdLst/>
            <a:ahLst/>
            <a:cxnLst/>
            <a:rect l="l" t="t" r="r" b="b"/>
            <a:pathLst>
              <a:path w="14267" h="3547" extrusionOk="0">
                <a:moveTo>
                  <a:pt x="4943" y="400"/>
                </a:moveTo>
                <a:cubicBezTo>
                  <a:pt x="4998" y="400"/>
                  <a:pt x="5048" y="413"/>
                  <a:pt x="5093" y="445"/>
                </a:cubicBezTo>
                <a:cubicBezTo>
                  <a:pt x="5116" y="459"/>
                  <a:pt x="5134" y="477"/>
                  <a:pt x="5157" y="495"/>
                </a:cubicBezTo>
                <a:cubicBezTo>
                  <a:pt x="5194" y="532"/>
                  <a:pt x="5221" y="577"/>
                  <a:pt x="5234" y="632"/>
                </a:cubicBezTo>
                <a:cubicBezTo>
                  <a:pt x="5234" y="659"/>
                  <a:pt x="5239" y="691"/>
                  <a:pt x="5244" y="718"/>
                </a:cubicBezTo>
                <a:cubicBezTo>
                  <a:pt x="5244" y="759"/>
                  <a:pt x="5234" y="800"/>
                  <a:pt x="5216" y="841"/>
                </a:cubicBezTo>
                <a:cubicBezTo>
                  <a:pt x="5207" y="877"/>
                  <a:pt x="5184" y="914"/>
                  <a:pt x="5157" y="941"/>
                </a:cubicBezTo>
                <a:cubicBezTo>
                  <a:pt x="5130" y="973"/>
                  <a:pt x="5098" y="995"/>
                  <a:pt x="5057" y="1005"/>
                </a:cubicBezTo>
                <a:cubicBezTo>
                  <a:pt x="5031" y="1024"/>
                  <a:pt x="4998" y="1033"/>
                  <a:pt x="4964" y="1033"/>
                </a:cubicBezTo>
                <a:cubicBezTo>
                  <a:pt x="4957" y="1033"/>
                  <a:pt x="4950" y="1033"/>
                  <a:pt x="4943" y="1032"/>
                </a:cubicBezTo>
                <a:lnTo>
                  <a:pt x="4925" y="1032"/>
                </a:lnTo>
                <a:cubicBezTo>
                  <a:pt x="4871" y="1032"/>
                  <a:pt x="4821" y="1018"/>
                  <a:pt x="4771" y="991"/>
                </a:cubicBezTo>
                <a:cubicBezTo>
                  <a:pt x="4752" y="973"/>
                  <a:pt x="4730" y="959"/>
                  <a:pt x="4711" y="941"/>
                </a:cubicBezTo>
                <a:cubicBezTo>
                  <a:pt x="4675" y="900"/>
                  <a:pt x="4648" y="855"/>
                  <a:pt x="4634" y="800"/>
                </a:cubicBezTo>
                <a:cubicBezTo>
                  <a:pt x="4630" y="773"/>
                  <a:pt x="4625" y="745"/>
                  <a:pt x="4621" y="718"/>
                </a:cubicBezTo>
                <a:cubicBezTo>
                  <a:pt x="4621" y="673"/>
                  <a:pt x="4630" y="632"/>
                  <a:pt x="4648" y="595"/>
                </a:cubicBezTo>
                <a:cubicBezTo>
                  <a:pt x="4661" y="554"/>
                  <a:pt x="4680" y="523"/>
                  <a:pt x="4711" y="495"/>
                </a:cubicBezTo>
                <a:cubicBezTo>
                  <a:pt x="4739" y="463"/>
                  <a:pt x="4771" y="441"/>
                  <a:pt x="4807" y="427"/>
                </a:cubicBezTo>
                <a:cubicBezTo>
                  <a:pt x="4843" y="409"/>
                  <a:pt x="4880" y="400"/>
                  <a:pt x="4925" y="400"/>
                </a:cubicBezTo>
                <a:close/>
                <a:moveTo>
                  <a:pt x="12351" y="409"/>
                </a:moveTo>
                <a:cubicBezTo>
                  <a:pt x="12738" y="409"/>
                  <a:pt x="12738" y="1046"/>
                  <a:pt x="12351" y="1046"/>
                </a:cubicBezTo>
                <a:cubicBezTo>
                  <a:pt x="11965" y="1046"/>
                  <a:pt x="11965" y="409"/>
                  <a:pt x="12351" y="409"/>
                </a:cubicBezTo>
                <a:close/>
                <a:moveTo>
                  <a:pt x="7263" y="518"/>
                </a:moveTo>
                <a:cubicBezTo>
                  <a:pt x="7649" y="518"/>
                  <a:pt x="7649" y="1155"/>
                  <a:pt x="7263" y="1155"/>
                </a:cubicBezTo>
                <a:cubicBezTo>
                  <a:pt x="6876" y="1155"/>
                  <a:pt x="6876" y="518"/>
                  <a:pt x="7263" y="518"/>
                </a:cubicBezTo>
                <a:close/>
                <a:moveTo>
                  <a:pt x="10269" y="509"/>
                </a:moveTo>
                <a:cubicBezTo>
                  <a:pt x="10323" y="509"/>
                  <a:pt x="10373" y="523"/>
                  <a:pt x="10419" y="550"/>
                </a:cubicBezTo>
                <a:cubicBezTo>
                  <a:pt x="10441" y="568"/>
                  <a:pt x="10460" y="586"/>
                  <a:pt x="10482" y="600"/>
                </a:cubicBezTo>
                <a:cubicBezTo>
                  <a:pt x="10510" y="632"/>
                  <a:pt x="10532" y="664"/>
                  <a:pt x="10542" y="704"/>
                </a:cubicBezTo>
                <a:cubicBezTo>
                  <a:pt x="10560" y="741"/>
                  <a:pt x="10569" y="782"/>
                  <a:pt x="10569" y="827"/>
                </a:cubicBezTo>
                <a:cubicBezTo>
                  <a:pt x="10569" y="868"/>
                  <a:pt x="10560" y="909"/>
                  <a:pt x="10542" y="945"/>
                </a:cubicBezTo>
                <a:cubicBezTo>
                  <a:pt x="10532" y="986"/>
                  <a:pt x="10510" y="1018"/>
                  <a:pt x="10482" y="1050"/>
                </a:cubicBezTo>
                <a:cubicBezTo>
                  <a:pt x="10473" y="1055"/>
                  <a:pt x="10469" y="1064"/>
                  <a:pt x="10464" y="1073"/>
                </a:cubicBezTo>
                <a:cubicBezTo>
                  <a:pt x="10428" y="1109"/>
                  <a:pt x="10382" y="1136"/>
                  <a:pt x="10332" y="1150"/>
                </a:cubicBezTo>
                <a:cubicBezTo>
                  <a:pt x="10305" y="1155"/>
                  <a:pt x="10278" y="1159"/>
                  <a:pt x="10250" y="1164"/>
                </a:cubicBezTo>
                <a:cubicBezTo>
                  <a:pt x="10196" y="1164"/>
                  <a:pt x="10146" y="1150"/>
                  <a:pt x="10100" y="1118"/>
                </a:cubicBezTo>
                <a:cubicBezTo>
                  <a:pt x="10078" y="1105"/>
                  <a:pt x="10059" y="1086"/>
                  <a:pt x="10037" y="1073"/>
                </a:cubicBezTo>
                <a:cubicBezTo>
                  <a:pt x="10009" y="1041"/>
                  <a:pt x="9987" y="1009"/>
                  <a:pt x="9978" y="968"/>
                </a:cubicBezTo>
                <a:cubicBezTo>
                  <a:pt x="9959" y="932"/>
                  <a:pt x="9950" y="891"/>
                  <a:pt x="9950" y="845"/>
                </a:cubicBezTo>
                <a:cubicBezTo>
                  <a:pt x="9950" y="804"/>
                  <a:pt x="9959" y="764"/>
                  <a:pt x="9978" y="727"/>
                </a:cubicBezTo>
                <a:cubicBezTo>
                  <a:pt x="9987" y="686"/>
                  <a:pt x="10009" y="650"/>
                  <a:pt x="10037" y="623"/>
                </a:cubicBezTo>
                <a:cubicBezTo>
                  <a:pt x="10046" y="618"/>
                  <a:pt x="10050" y="609"/>
                  <a:pt x="10055" y="600"/>
                </a:cubicBezTo>
                <a:cubicBezTo>
                  <a:pt x="10091" y="563"/>
                  <a:pt x="10137" y="536"/>
                  <a:pt x="10187" y="518"/>
                </a:cubicBezTo>
                <a:cubicBezTo>
                  <a:pt x="10214" y="518"/>
                  <a:pt x="10241" y="513"/>
                  <a:pt x="10269" y="509"/>
                </a:cubicBezTo>
                <a:close/>
                <a:moveTo>
                  <a:pt x="3625" y="932"/>
                </a:moveTo>
                <a:cubicBezTo>
                  <a:pt x="4011" y="932"/>
                  <a:pt x="4011" y="1568"/>
                  <a:pt x="3625" y="1568"/>
                </a:cubicBezTo>
                <a:cubicBezTo>
                  <a:pt x="3238" y="1568"/>
                  <a:pt x="3238" y="932"/>
                  <a:pt x="3625" y="932"/>
                </a:cubicBezTo>
                <a:close/>
                <a:moveTo>
                  <a:pt x="7845" y="1787"/>
                </a:moveTo>
                <a:cubicBezTo>
                  <a:pt x="7886" y="1787"/>
                  <a:pt x="7927" y="1796"/>
                  <a:pt x="7963" y="1814"/>
                </a:cubicBezTo>
                <a:cubicBezTo>
                  <a:pt x="7999" y="1828"/>
                  <a:pt x="8031" y="1850"/>
                  <a:pt x="8059" y="1882"/>
                </a:cubicBezTo>
                <a:cubicBezTo>
                  <a:pt x="8086" y="1910"/>
                  <a:pt x="8109" y="1946"/>
                  <a:pt x="8122" y="1982"/>
                </a:cubicBezTo>
                <a:cubicBezTo>
                  <a:pt x="8140" y="2019"/>
                  <a:pt x="8149" y="2060"/>
                  <a:pt x="8145" y="2105"/>
                </a:cubicBezTo>
                <a:lnTo>
                  <a:pt x="8145" y="2114"/>
                </a:lnTo>
                <a:cubicBezTo>
                  <a:pt x="8145" y="2173"/>
                  <a:pt x="8131" y="2228"/>
                  <a:pt x="8104" y="2273"/>
                </a:cubicBezTo>
                <a:cubicBezTo>
                  <a:pt x="8090" y="2296"/>
                  <a:pt x="8072" y="2319"/>
                  <a:pt x="8059" y="2342"/>
                </a:cubicBezTo>
                <a:cubicBezTo>
                  <a:pt x="8022" y="2378"/>
                  <a:pt x="7977" y="2405"/>
                  <a:pt x="7927" y="2419"/>
                </a:cubicBezTo>
                <a:cubicBezTo>
                  <a:pt x="7899" y="2423"/>
                  <a:pt x="7872" y="2428"/>
                  <a:pt x="7845" y="2433"/>
                </a:cubicBezTo>
                <a:cubicBezTo>
                  <a:pt x="7804" y="2433"/>
                  <a:pt x="7767" y="2423"/>
                  <a:pt x="7731" y="2405"/>
                </a:cubicBezTo>
                <a:cubicBezTo>
                  <a:pt x="7690" y="2392"/>
                  <a:pt x="7658" y="2369"/>
                  <a:pt x="7631" y="2342"/>
                </a:cubicBezTo>
                <a:cubicBezTo>
                  <a:pt x="7604" y="2310"/>
                  <a:pt x="7581" y="2278"/>
                  <a:pt x="7572" y="2237"/>
                </a:cubicBezTo>
                <a:cubicBezTo>
                  <a:pt x="7554" y="2201"/>
                  <a:pt x="7545" y="2160"/>
                  <a:pt x="7545" y="2114"/>
                </a:cubicBezTo>
                <a:lnTo>
                  <a:pt x="7545" y="2105"/>
                </a:lnTo>
                <a:cubicBezTo>
                  <a:pt x="7545" y="2046"/>
                  <a:pt x="7558" y="1996"/>
                  <a:pt x="7586" y="1946"/>
                </a:cubicBezTo>
                <a:cubicBezTo>
                  <a:pt x="7604" y="1923"/>
                  <a:pt x="7617" y="1905"/>
                  <a:pt x="7631" y="1882"/>
                </a:cubicBezTo>
                <a:cubicBezTo>
                  <a:pt x="7672" y="1841"/>
                  <a:pt x="7713" y="1814"/>
                  <a:pt x="7767" y="1800"/>
                </a:cubicBezTo>
                <a:cubicBezTo>
                  <a:pt x="7790" y="1796"/>
                  <a:pt x="7817" y="1791"/>
                  <a:pt x="7845" y="1787"/>
                </a:cubicBezTo>
                <a:close/>
                <a:moveTo>
                  <a:pt x="11781" y="1931"/>
                </a:moveTo>
                <a:cubicBezTo>
                  <a:pt x="11815" y="1931"/>
                  <a:pt x="11847" y="1941"/>
                  <a:pt x="11874" y="1960"/>
                </a:cubicBezTo>
                <a:cubicBezTo>
                  <a:pt x="11915" y="1969"/>
                  <a:pt x="11947" y="1991"/>
                  <a:pt x="11974" y="2023"/>
                </a:cubicBezTo>
                <a:cubicBezTo>
                  <a:pt x="12001" y="2051"/>
                  <a:pt x="12024" y="2087"/>
                  <a:pt x="12033" y="2123"/>
                </a:cubicBezTo>
                <a:cubicBezTo>
                  <a:pt x="12051" y="2164"/>
                  <a:pt x="12060" y="2205"/>
                  <a:pt x="12060" y="2246"/>
                </a:cubicBezTo>
                <a:lnTo>
                  <a:pt x="12060" y="2255"/>
                </a:lnTo>
                <a:cubicBezTo>
                  <a:pt x="12060" y="2314"/>
                  <a:pt x="12047" y="2369"/>
                  <a:pt x="12019" y="2414"/>
                </a:cubicBezTo>
                <a:cubicBezTo>
                  <a:pt x="12006" y="2437"/>
                  <a:pt x="11988" y="2460"/>
                  <a:pt x="11974" y="2483"/>
                </a:cubicBezTo>
                <a:cubicBezTo>
                  <a:pt x="11938" y="2519"/>
                  <a:pt x="11892" y="2546"/>
                  <a:pt x="11842" y="2560"/>
                </a:cubicBezTo>
                <a:cubicBezTo>
                  <a:pt x="11815" y="2564"/>
                  <a:pt x="11788" y="2569"/>
                  <a:pt x="11760" y="2573"/>
                </a:cubicBezTo>
                <a:cubicBezTo>
                  <a:pt x="11719" y="2573"/>
                  <a:pt x="11678" y="2564"/>
                  <a:pt x="11647" y="2546"/>
                </a:cubicBezTo>
                <a:cubicBezTo>
                  <a:pt x="11606" y="2533"/>
                  <a:pt x="11574" y="2510"/>
                  <a:pt x="11547" y="2483"/>
                </a:cubicBezTo>
                <a:cubicBezTo>
                  <a:pt x="11519" y="2451"/>
                  <a:pt x="11497" y="2419"/>
                  <a:pt x="11487" y="2378"/>
                </a:cubicBezTo>
                <a:cubicBezTo>
                  <a:pt x="11469" y="2342"/>
                  <a:pt x="11460" y="2301"/>
                  <a:pt x="11460" y="2255"/>
                </a:cubicBezTo>
                <a:lnTo>
                  <a:pt x="11460" y="2246"/>
                </a:lnTo>
                <a:cubicBezTo>
                  <a:pt x="11460" y="2191"/>
                  <a:pt x="11474" y="2137"/>
                  <a:pt x="11501" y="2087"/>
                </a:cubicBezTo>
                <a:cubicBezTo>
                  <a:pt x="11515" y="2064"/>
                  <a:pt x="11533" y="2046"/>
                  <a:pt x="11547" y="2023"/>
                </a:cubicBezTo>
                <a:cubicBezTo>
                  <a:pt x="11583" y="1982"/>
                  <a:pt x="11628" y="1955"/>
                  <a:pt x="11678" y="1941"/>
                </a:cubicBezTo>
                <a:cubicBezTo>
                  <a:pt x="11706" y="1937"/>
                  <a:pt x="11733" y="1932"/>
                  <a:pt x="11760" y="1932"/>
                </a:cubicBezTo>
                <a:cubicBezTo>
                  <a:pt x="11767" y="1932"/>
                  <a:pt x="11774" y="1931"/>
                  <a:pt x="11781" y="1931"/>
                </a:cubicBezTo>
                <a:close/>
                <a:moveTo>
                  <a:pt x="5680" y="1991"/>
                </a:moveTo>
                <a:cubicBezTo>
                  <a:pt x="5735" y="1991"/>
                  <a:pt x="5785" y="2005"/>
                  <a:pt x="5830" y="2032"/>
                </a:cubicBezTo>
                <a:cubicBezTo>
                  <a:pt x="5853" y="2051"/>
                  <a:pt x="5871" y="2069"/>
                  <a:pt x="5889" y="2082"/>
                </a:cubicBezTo>
                <a:cubicBezTo>
                  <a:pt x="5921" y="2114"/>
                  <a:pt x="5939" y="2146"/>
                  <a:pt x="5953" y="2187"/>
                </a:cubicBezTo>
                <a:cubicBezTo>
                  <a:pt x="5971" y="2223"/>
                  <a:pt x="5980" y="2264"/>
                  <a:pt x="5980" y="2305"/>
                </a:cubicBezTo>
                <a:cubicBezTo>
                  <a:pt x="5980" y="2351"/>
                  <a:pt x="5971" y="2392"/>
                  <a:pt x="5953" y="2428"/>
                </a:cubicBezTo>
                <a:cubicBezTo>
                  <a:pt x="5939" y="2469"/>
                  <a:pt x="5921" y="2501"/>
                  <a:pt x="5889" y="2533"/>
                </a:cubicBezTo>
                <a:cubicBezTo>
                  <a:pt x="5889" y="2533"/>
                  <a:pt x="5885" y="2537"/>
                  <a:pt x="5880" y="2542"/>
                </a:cubicBezTo>
                <a:cubicBezTo>
                  <a:pt x="5844" y="2583"/>
                  <a:pt x="5798" y="2605"/>
                  <a:pt x="5748" y="2624"/>
                </a:cubicBezTo>
                <a:cubicBezTo>
                  <a:pt x="5721" y="2628"/>
                  <a:pt x="5694" y="2628"/>
                  <a:pt x="5671" y="2633"/>
                </a:cubicBezTo>
                <a:cubicBezTo>
                  <a:pt x="5616" y="2633"/>
                  <a:pt x="5562" y="2619"/>
                  <a:pt x="5516" y="2592"/>
                </a:cubicBezTo>
                <a:cubicBezTo>
                  <a:pt x="5498" y="2573"/>
                  <a:pt x="5475" y="2555"/>
                  <a:pt x="5457" y="2542"/>
                </a:cubicBezTo>
                <a:cubicBezTo>
                  <a:pt x="5425" y="2510"/>
                  <a:pt x="5407" y="2478"/>
                  <a:pt x="5394" y="2442"/>
                </a:cubicBezTo>
                <a:cubicBezTo>
                  <a:pt x="5375" y="2401"/>
                  <a:pt x="5366" y="2360"/>
                  <a:pt x="5366" y="2319"/>
                </a:cubicBezTo>
                <a:cubicBezTo>
                  <a:pt x="5366" y="2273"/>
                  <a:pt x="5375" y="2232"/>
                  <a:pt x="5394" y="2196"/>
                </a:cubicBezTo>
                <a:cubicBezTo>
                  <a:pt x="5407" y="2155"/>
                  <a:pt x="5425" y="2123"/>
                  <a:pt x="5457" y="2091"/>
                </a:cubicBezTo>
                <a:cubicBezTo>
                  <a:pt x="5462" y="2091"/>
                  <a:pt x="5462" y="2087"/>
                  <a:pt x="5466" y="2082"/>
                </a:cubicBezTo>
                <a:cubicBezTo>
                  <a:pt x="5503" y="2046"/>
                  <a:pt x="5548" y="2019"/>
                  <a:pt x="5598" y="2001"/>
                </a:cubicBezTo>
                <a:cubicBezTo>
                  <a:pt x="5626" y="1996"/>
                  <a:pt x="5653" y="1996"/>
                  <a:pt x="5680" y="1991"/>
                </a:cubicBezTo>
                <a:close/>
                <a:moveTo>
                  <a:pt x="9659" y="2060"/>
                </a:moveTo>
                <a:cubicBezTo>
                  <a:pt x="10046" y="2060"/>
                  <a:pt x="10046" y="2696"/>
                  <a:pt x="9659" y="2696"/>
                </a:cubicBezTo>
                <a:cubicBezTo>
                  <a:pt x="9273" y="2696"/>
                  <a:pt x="9273" y="2060"/>
                  <a:pt x="9659" y="2060"/>
                </a:cubicBezTo>
                <a:close/>
                <a:moveTo>
                  <a:pt x="2479" y="2614"/>
                </a:moveTo>
                <a:cubicBezTo>
                  <a:pt x="2865" y="2614"/>
                  <a:pt x="2865" y="3247"/>
                  <a:pt x="2479" y="3247"/>
                </a:cubicBezTo>
                <a:cubicBezTo>
                  <a:pt x="2092" y="3247"/>
                  <a:pt x="2092" y="2614"/>
                  <a:pt x="2479" y="2614"/>
                </a:cubicBezTo>
                <a:close/>
                <a:moveTo>
                  <a:pt x="11717" y="0"/>
                </a:moveTo>
                <a:cubicBezTo>
                  <a:pt x="11245" y="0"/>
                  <a:pt x="10718" y="10"/>
                  <a:pt x="10514" y="18"/>
                </a:cubicBezTo>
                <a:cubicBezTo>
                  <a:pt x="10378" y="22"/>
                  <a:pt x="9878" y="36"/>
                  <a:pt x="9305" y="50"/>
                </a:cubicBezTo>
                <a:cubicBezTo>
                  <a:pt x="9332" y="222"/>
                  <a:pt x="9236" y="422"/>
                  <a:pt x="9018" y="422"/>
                </a:cubicBezTo>
                <a:cubicBezTo>
                  <a:pt x="8809" y="422"/>
                  <a:pt x="8713" y="236"/>
                  <a:pt x="8732" y="63"/>
                </a:cubicBezTo>
                <a:lnTo>
                  <a:pt x="8732" y="63"/>
                </a:lnTo>
                <a:cubicBezTo>
                  <a:pt x="8031" y="81"/>
                  <a:pt x="7372" y="95"/>
                  <a:pt x="7290" y="95"/>
                </a:cubicBezTo>
                <a:cubicBezTo>
                  <a:pt x="7122" y="95"/>
                  <a:pt x="3238" y="122"/>
                  <a:pt x="2838" y="141"/>
                </a:cubicBezTo>
                <a:cubicBezTo>
                  <a:pt x="2724" y="145"/>
                  <a:pt x="2442" y="145"/>
                  <a:pt x="2101" y="145"/>
                </a:cubicBezTo>
                <a:cubicBezTo>
                  <a:pt x="2133" y="181"/>
                  <a:pt x="2156" y="222"/>
                  <a:pt x="2169" y="272"/>
                </a:cubicBezTo>
                <a:cubicBezTo>
                  <a:pt x="2169" y="300"/>
                  <a:pt x="2174" y="327"/>
                  <a:pt x="2178" y="354"/>
                </a:cubicBezTo>
                <a:cubicBezTo>
                  <a:pt x="2178" y="400"/>
                  <a:pt x="2174" y="441"/>
                  <a:pt x="2151" y="477"/>
                </a:cubicBezTo>
                <a:cubicBezTo>
                  <a:pt x="2142" y="518"/>
                  <a:pt x="2119" y="550"/>
                  <a:pt x="2092" y="577"/>
                </a:cubicBezTo>
                <a:cubicBezTo>
                  <a:pt x="2065" y="609"/>
                  <a:pt x="2033" y="632"/>
                  <a:pt x="1992" y="645"/>
                </a:cubicBezTo>
                <a:cubicBezTo>
                  <a:pt x="1960" y="664"/>
                  <a:pt x="1919" y="673"/>
                  <a:pt x="1878" y="673"/>
                </a:cubicBezTo>
                <a:lnTo>
                  <a:pt x="1869" y="673"/>
                </a:lnTo>
                <a:cubicBezTo>
                  <a:pt x="1815" y="673"/>
                  <a:pt x="1765" y="659"/>
                  <a:pt x="1715" y="627"/>
                </a:cubicBezTo>
                <a:cubicBezTo>
                  <a:pt x="1696" y="613"/>
                  <a:pt x="1678" y="595"/>
                  <a:pt x="1655" y="577"/>
                </a:cubicBezTo>
                <a:cubicBezTo>
                  <a:pt x="1619" y="541"/>
                  <a:pt x="1592" y="495"/>
                  <a:pt x="1578" y="441"/>
                </a:cubicBezTo>
                <a:cubicBezTo>
                  <a:pt x="1574" y="413"/>
                  <a:pt x="1569" y="382"/>
                  <a:pt x="1569" y="354"/>
                </a:cubicBezTo>
                <a:cubicBezTo>
                  <a:pt x="1565" y="313"/>
                  <a:pt x="1574" y="272"/>
                  <a:pt x="1592" y="231"/>
                </a:cubicBezTo>
                <a:cubicBezTo>
                  <a:pt x="1605" y="200"/>
                  <a:pt x="1619" y="172"/>
                  <a:pt x="1642" y="145"/>
                </a:cubicBezTo>
                <a:cubicBezTo>
                  <a:pt x="860" y="145"/>
                  <a:pt x="0" y="141"/>
                  <a:pt x="0" y="141"/>
                </a:cubicBezTo>
                <a:lnTo>
                  <a:pt x="0" y="141"/>
                </a:lnTo>
                <a:cubicBezTo>
                  <a:pt x="0" y="141"/>
                  <a:pt x="405" y="682"/>
                  <a:pt x="660" y="941"/>
                </a:cubicBezTo>
                <a:cubicBezTo>
                  <a:pt x="773" y="1050"/>
                  <a:pt x="1014" y="1259"/>
                  <a:pt x="1246" y="1459"/>
                </a:cubicBezTo>
                <a:cubicBezTo>
                  <a:pt x="1260" y="1441"/>
                  <a:pt x="1273" y="1428"/>
                  <a:pt x="1283" y="1409"/>
                </a:cubicBezTo>
                <a:cubicBezTo>
                  <a:pt x="1319" y="1368"/>
                  <a:pt x="1364" y="1341"/>
                  <a:pt x="1414" y="1327"/>
                </a:cubicBezTo>
                <a:cubicBezTo>
                  <a:pt x="1442" y="1323"/>
                  <a:pt x="1469" y="1323"/>
                  <a:pt x="1496" y="1318"/>
                </a:cubicBezTo>
                <a:cubicBezTo>
                  <a:pt x="1503" y="1318"/>
                  <a:pt x="1510" y="1317"/>
                  <a:pt x="1517" y="1317"/>
                </a:cubicBezTo>
                <a:cubicBezTo>
                  <a:pt x="1551" y="1317"/>
                  <a:pt x="1583" y="1327"/>
                  <a:pt x="1610" y="1346"/>
                </a:cubicBezTo>
                <a:cubicBezTo>
                  <a:pt x="1651" y="1355"/>
                  <a:pt x="1683" y="1377"/>
                  <a:pt x="1710" y="1409"/>
                </a:cubicBezTo>
                <a:cubicBezTo>
                  <a:pt x="1737" y="1437"/>
                  <a:pt x="1760" y="1473"/>
                  <a:pt x="1769" y="1509"/>
                </a:cubicBezTo>
                <a:cubicBezTo>
                  <a:pt x="1787" y="1550"/>
                  <a:pt x="1796" y="1591"/>
                  <a:pt x="1796" y="1632"/>
                </a:cubicBezTo>
                <a:lnTo>
                  <a:pt x="1796" y="1641"/>
                </a:lnTo>
                <a:cubicBezTo>
                  <a:pt x="1796" y="1700"/>
                  <a:pt x="1783" y="1755"/>
                  <a:pt x="1756" y="1805"/>
                </a:cubicBezTo>
                <a:cubicBezTo>
                  <a:pt x="1742" y="1823"/>
                  <a:pt x="1728" y="1837"/>
                  <a:pt x="1715" y="1855"/>
                </a:cubicBezTo>
                <a:cubicBezTo>
                  <a:pt x="1792" y="1923"/>
                  <a:pt x="1842" y="1960"/>
                  <a:pt x="1842" y="1960"/>
                </a:cubicBezTo>
                <a:lnTo>
                  <a:pt x="1733" y="2087"/>
                </a:lnTo>
                <a:lnTo>
                  <a:pt x="1123" y="2437"/>
                </a:lnTo>
                <a:lnTo>
                  <a:pt x="100" y="3415"/>
                </a:lnTo>
                <a:cubicBezTo>
                  <a:pt x="100" y="3415"/>
                  <a:pt x="1692" y="3447"/>
                  <a:pt x="1978" y="3460"/>
                </a:cubicBezTo>
                <a:cubicBezTo>
                  <a:pt x="2169" y="3469"/>
                  <a:pt x="3484" y="3501"/>
                  <a:pt x="4461" y="3515"/>
                </a:cubicBezTo>
                <a:cubicBezTo>
                  <a:pt x="4457" y="3351"/>
                  <a:pt x="4557" y="3187"/>
                  <a:pt x="4752" y="3187"/>
                </a:cubicBezTo>
                <a:cubicBezTo>
                  <a:pt x="4952" y="3187"/>
                  <a:pt x="5048" y="3356"/>
                  <a:pt x="5043" y="3519"/>
                </a:cubicBezTo>
                <a:cubicBezTo>
                  <a:pt x="5153" y="3522"/>
                  <a:pt x="5249" y="3523"/>
                  <a:pt x="5328" y="3523"/>
                </a:cubicBezTo>
                <a:cubicBezTo>
                  <a:pt x="5406" y="3523"/>
                  <a:pt x="5466" y="3522"/>
                  <a:pt x="5503" y="3519"/>
                </a:cubicBezTo>
                <a:cubicBezTo>
                  <a:pt x="5538" y="3518"/>
                  <a:pt x="5614" y="3518"/>
                  <a:pt x="5721" y="3518"/>
                </a:cubicBezTo>
                <a:cubicBezTo>
                  <a:pt x="6016" y="3518"/>
                  <a:pt x="6553" y="3522"/>
                  <a:pt x="7172" y="3528"/>
                </a:cubicBezTo>
                <a:cubicBezTo>
                  <a:pt x="7172" y="3528"/>
                  <a:pt x="7172" y="3528"/>
                  <a:pt x="7172" y="3524"/>
                </a:cubicBezTo>
                <a:cubicBezTo>
                  <a:pt x="7172" y="3469"/>
                  <a:pt x="7185" y="3415"/>
                  <a:pt x="7213" y="3365"/>
                </a:cubicBezTo>
                <a:cubicBezTo>
                  <a:pt x="7231" y="3347"/>
                  <a:pt x="7244" y="3324"/>
                  <a:pt x="7258" y="3301"/>
                </a:cubicBezTo>
                <a:cubicBezTo>
                  <a:pt x="7285" y="3269"/>
                  <a:pt x="7322" y="3251"/>
                  <a:pt x="7358" y="3237"/>
                </a:cubicBezTo>
                <a:cubicBezTo>
                  <a:pt x="7388" y="3218"/>
                  <a:pt x="7419" y="3209"/>
                  <a:pt x="7452" y="3209"/>
                </a:cubicBezTo>
                <a:cubicBezTo>
                  <a:pt x="7458" y="3209"/>
                  <a:pt x="7465" y="3209"/>
                  <a:pt x="7472" y="3210"/>
                </a:cubicBezTo>
                <a:cubicBezTo>
                  <a:pt x="7479" y="3209"/>
                  <a:pt x="7486" y="3209"/>
                  <a:pt x="7492" y="3209"/>
                </a:cubicBezTo>
                <a:cubicBezTo>
                  <a:pt x="7526" y="3209"/>
                  <a:pt x="7560" y="3218"/>
                  <a:pt x="7590" y="3237"/>
                </a:cubicBezTo>
                <a:cubicBezTo>
                  <a:pt x="7626" y="3251"/>
                  <a:pt x="7658" y="3269"/>
                  <a:pt x="7686" y="3301"/>
                </a:cubicBezTo>
                <a:lnTo>
                  <a:pt x="7695" y="3310"/>
                </a:lnTo>
                <a:cubicBezTo>
                  <a:pt x="7731" y="3351"/>
                  <a:pt x="7758" y="3397"/>
                  <a:pt x="7772" y="3451"/>
                </a:cubicBezTo>
                <a:cubicBezTo>
                  <a:pt x="7777" y="3478"/>
                  <a:pt x="7777" y="3506"/>
                  <a:pt x="7781" y="3533"/>
                </a:cubicBezTo>
                <a:cubicBezTo>
                  <a:pt x="8484" y="3540"/>
                  <a:pt x="9225" y="3546"/>
                  <a:pt x="9818" y="3546"/>
                </a:cubicBezTo>
                <a:cubicBezTo>
                  <a:pt x="10350" y="3546"/>
                  <a:pt x="10762" y="3541"/>
                  <a:pt x="10919" y="3528"/>
                </a:cubicBezTo>
                <a:cubicBezTo>
                  <a:pt x="10851" y="3337"/>
                  <a:pt x="10937" y="3078"/>
                  <a:pt x="11187" y="3078"/>
                </a:cubicBezTo>
                <a:cubicBezTo>
                  <a:pt x="11410" y="3078"/>
                  <a:pt x="11506" y="3292"/>
                  <a:pt x="11469" y="3469"/>
                </a:cubicBezTo>
                <a:cubicBezTo>
                  <a:pt x="11915" y="3433"/>
                  <a:pt x="12570" y="3388"/>
                  <a:pt x="13134" y="3351"/>
                </a:cubicBezTo>
                <a:cubicBezTo>
                  <a:pt x="13125" y="3333"/>
                  <a:pt x="13115" y="3315"/>
                  <a:pt x="13111" y="3292"/>
                </a:cubicBezTo>
                <a:cubicBezTo>
                  <a:pt x="13088" y="3256"/>
                  <a:pt x="13084" y="3215"/>
                  <a:pt x="13084" y="3174"/>
                </a:cubicBezTo>
                <a:cubicBezTo>
                  <a:pt x="13079" y="3128"/>
                  <a:pt x="13088" y="3087"/>
                  <a:pt x="13111" y="3051"/>
                </a:cubicBezTo>
                <a:cubicBezTo>
                  <a:pt x="13120" y="3010"/>
                  <a:pt x="13143" y="2978"/>
                  <a:pt x="13170" y="2946"/>
                </a:cubicBezTo>
                <a:cubicBezTo>
                  <a:pt x="13175" y="2946"/>
                  <a:pt x="13179" y="2942"/>
                  <a:pt x="13179" y="2937"/>
                </a:cubicBezTo>
                <a:cubicBezTo>
                  <a:pt x="13220" y="2901"/>
                  <a:pt x="13261" y="2874"/>
                  <a:pt x="13311" y="2855"/>
                </a:cubicBezTo>
                <a:cubicBezTo>
                  <a:pt x="13338" y="2851"/>
                  <a:pt x="13366" y="2851"/>
                  <a:pt x="13393" y="2846"/>
                </a:cubicBezTo>
                <a:cubicBezTo>
                  <a:pt x="13447" y="2846"/>
                  <a:pt x="13497" y="2860"/>
                  <a:pt x="13543" y="2887"/>
                </a:cubicBezTo>
                <a:cubicBezTo>
                  <a:pt x="13566" y="2905"/>
                  <a:pt x="13584" y="2924"/>
                  <a:pt x="13607" y="2937"/>
                </a:cubicBezTo>
                <a:cubicBezTo>
                  <a:pt x="13634" y="2969"/>
                  <a:pt x="13657" y="3001"/>
                  <a:pt x="13666" y="3042"/>
                </a:cubicBezTo>
                <a:cubicBezTo>
                  <a:pt x="13688" y="3078"/>
                  <a:pt x="13693" y="3119"/>
                  <a:pt x="13693" y="3160"/>
                </a:cubicBezTo>
                <a:cubicBezTo>
                  <a:pt x="13698" y="3206"/>
                  <a:pt x="13688" y="3247"/>
                  <a:pt x="13666" y="3283"/>
                </a:cubicBezTo>
                <a:cubicBezTo>
                  <a:pt x="13666" y="3297"/>
                  <a:pt x="13661" y="3306"/>
                  <a:pt x="13657" y="3315"/>
                </a:cubicBezTo>
                <a:cubicBezTo>
                  <a:pt x="14016" y="3292"/>
                  <a:pt x="14266" y="3278"/>
                  <a:pt x="14266" y="3278"/>
                </a:cubicBezTo>
                <a:cubicBezTo>
                  <a:pt x="14266" y="3278"/>
                  <a:pt x="13839" y="2810"/>
                  <a:pt x="13784" y="2733"/>
                </a:cubicBezTo>
                <a:cubicBezTo>
                  <a:pt x="13734" y="2660"/>
                  <a:pt x="12583" y="1564"/>
                  <a:pt x="12583" y="1564"/>
                </a:cubicBezTo>
                <a:lnTo>
                  <a:pt x="13993" y="145"/>
                </a:lnTo>
                <a:cubicBezTo>
                  <a:pt x="13993" y="145"/>
                  <a:pt x="12847" y="50"/>
                  <a:pt x="12492" y="18"/>
                </a:cubicBezTo>
                <a:cubicBezTo>
                  <a:pt x="12345" y="5"/>
                  <a:pt x="12045" y="0"/>
                  <a:pt x="11717" y="0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30" name="Google Shape;2830;p71"/>
          <p:cNvSpPr/>
          <p:nvPr/>
        </p:nvSpPr>
        <p:spPr>
          <a:xfrm>
            <a:off x="6633354" y="3520276"/>
            <a:ext cx="82127" cy="70509"/>
          </a:xfrm>
          <a:custGeom>
            <a:avLst/>
            <a:gdLst/>
            <a:ahLst/>
            <a:cxnLst/>
            <a:rect l="l" t="t" r="r" b="b"/>
            <a:pathLst>
              <a:path w="615" h="528" extrusionOk="0">
                <a:moveTo>
                  <a:pt x="78" y="0"/>
                </a:moveTo>
                <a:cubicBezTo>
                  <a:pt x="55" y="27"/>
                  <a:pt x="41" y="55"/>
                  <a:pt x="28" y="86"/>
                </a:cubicBezTo>
                <a:cubicBezTo>
                  <a:pt x="10" y="127"/>
                  <a:pt x="1" y="168"/>
                  <a:pt x="5" y="209"/>
                </a:cubicBezTo>
                <a:cubicBezTo>
                  <a:pt x="5" y="237"/>
                  <a:pt x="10" y="268"/>
                  <a:pt x="14" y="296"/>
                </a:cubicBezTo>
                <a:cubicBezTo>
                  <a:pt x="28" y="346"/>
                  <a:pt x="55" y="396"/>
                  <a:pt x="91" y="432"/>
                </a:cubicBezTo>
                <a:cubicBezTo>
                  <a:pt x="114" y="450"/>
                  <a:pt x="132" y="468"/>
                  <a:pt x="151" y="482"/>
                </a:cubicBezTo>
                <a:cubicBezTo>
                  <a:pt x="201" y="514"/>
                  <a:pt x="251" y="528"/>
                  <a:pt x="305" y="528"/>
                </a:cubicBezTo>
                <a:lnTo>
                  <a:pt x="314" y="528"/>
                </a:lnTo>
                <a:cubicBezTo>
                  <a:pt x="355" y="528"/>
                  <a:pt x="396" y="519"/>
                  <a:pt x="428" y="500"/>
                </a:cubicBezTo>
                <a:cubicBezTo>
                  <a:pt x="469" y="487"/>
                  <a:pt x="501" y="464"/>
                  <a:pt x="528" y="432"/>
                </a:cubicBezTo>
                <a:cubicBezTo>
                  <a:pt x="555" y="405"/>
                  <a:pt x="578" y="373"/>
                  <a:pt x="587" y="332"/>
                </a:cubicBezTo>
                <a:cubicBezTo>
                  <a:pt x="605" y="296"/>
                  <a:pt x="614" y="255"/>
                  <a:pt x="614" y="209"/>
                </a:cubicBezTo>
                <a:cubicBezTo>
                  <a:pt x="610" y="182"/>
                  <a:pt x="605" y="155"/>
                  <a:pt x="605" y="127"/>
                </a:cubicBezTo>
                <a:cubicBezTo>
                  <a:pt x="592" y="77"/>
                  <a:pt x="569" y="36"/>
                  <a:pt x="537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31" name="Google Shape;2831;p71"/>
          <p:cNvSpPr/>
          <p:nvPr/>
        </p:nvSpPr>
        <p:spPr>
          <a:xfrm>
            <a:off x="6856897" y="3625238"/>
            <a:ext cx="103360" cy="85199"/>
          </a:xfrm>
          <a:custGeom>
            <a:avLst/>
            <a:gdLst/>
            <a:ahLst/>
            <a:cxnLst/>
            <a:rect l="l" t="t" r="r" b="b"/>
            <a:pathLst>
              <a:path w="774" h="638" extrusionOk="0">
                <a:moveTo>
                  <a:pt x="387" y="1"/>
                </a:moveTo>
                <a:cubicBezTo>
                  <a:pt x="0" y="1"/>
                  <a:pt x="0" y="637"/>
                  <a:pt x="387" y="637"/>
                </a:cubicBezTo>
                <a:cubicBezTo>
                  <a:pt x="773" y="637"/>
                  <a:pt x="773" y="1"/>
                  <a:pt x="387" y="1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32" name="Google Shape;2832;p71"/>
          <p:cNvSpPr/>
          <p:nvPr/>
        </p:nvSpPr>
        <p:spPr>
          <a:xfrm>
            <a:off x="6703863" y="3849983"/>
            <a:ext cx="103360" cy="84531"/>
          </a:xfrm>
          <a:custGeom>
            <a:avLst/>
            <a:gdLst/>
            <a:ahLst/>
            <a:cxnLst/>
            <a:rect l="l" t="t" r="r" b="b"/>
            <a:pathLst>
              <a:path w="774" h="633" extrusionOk="0">
                <a:moveTo>
                  <a:pt x="387" y="0"/>
                </a:moveTo>
                <a:cubicBezTo>
                  <a:pt x="0" y="0"/>
                  <a:pt x="0" y="633"/>
                  <a:pt x="387" y="633"/>
                </a:cubicBezTo>
                <a:cubicBezTo>
                  <a:pt x="773" y="633"/>
                  <a:pt x="773" y="0"/>
                  <a:pt x="387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33" name="Google Shape;2833;p71"/>
          <p:cNvSpPr/>
          <p:nvPr/>
        </p:nvSpPr>
        <p:spPr>
          <a:xfrm>
            <a:off x="7019547" y="3926500"/>
            <a:ext cx="79056" cy="44469"/>
          </a:xfrm>
          <a:custGeom>
            <a:avLst/>
            <a:gdLst/>
            <a:ahLst/>
            <a:cxnLst/>
            <a:rect l="l" t="t" r="r" b="b"/>
            <a:pathLst>
              <a:path w="592" h="333" extrusionOk="0">
                <a:moveTo>
                  <a:pt x="296" y="0"/>
                </a:moveTo>
                <a:cubicBezTo>
                  <a:pt x="101" y="0"/>
                  <a:pt x="1" y="164"/>
                  <a:pt x="5" y="328"/>
                </a:cubicBezTo>
                <a:cubicBezTo>
                  <a:pt x="219" y="328"/>
                  <a:pt x="419" y="332"/>
                  <a:pt x="587" y="332"/>
                </a:cubicBezTo>
                <a:cubicBezTo>
                  <a:pt x="592" y="169"/>
                  <a:pt x="496" y="0"/>
                  <a:pt x="296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34" name="Google Shape;2834;p71"/>
          <p:cNvSpPr/>
          <p:nvPr/>
        </p:nvSpPr>
        <p:spPr>
          <a:xfrm>
            <a:off x="7041448" y="3554195"/>
            <a:ext cx="83329" cy="84664"/>
          </a:xfrm>
          <a:custGeom>
            <a:avLst/>
            <a:gdLst/>
            <a:ahLst/>
            <a:cxnLst/>
            <a:rect l="l" t="t" r="r" b="b"/>
            <a:pathLst>
              <a:path w="624" h="634" extrusionOk="0">
                <a:moveTo>
                  <a:pt x="305" y="1"/>
                </a:moveTo>
                <a:cubicBezTo>
                  <a:pt x="260" y="1"/>
                  <a:pt x="223" y="10"/>
                  <a:pt x="187" y="28"/>
                </a:cubicBezTo>
                <a:cubicBezTo>
                  <a:pt x="151" y="42"/>
                  <a:pt x="119" y="64"/>
                  <a:pt x="91" y="96"/>
                </a:cubicBezTo>
                <a:cubicBezTo>
                  <a:pt x="60" y="124"/>
                  <a:pt x="41" y="155"/>
                  <a:pt x="28" y="196"/>
                </a:cubicBezTo>
                <a:cubicBezTo>
                  <a:pt x="10" y="233"/>
                  <a:pt x="1" y="274"/>
                  <a:pt x="1" y="319"/>
                </a:cubicBezTo>
                <a:cubicBezTo>
                  <a:pt x="5" y="346"/>
                  <a:pt x="10" y="374"/>
                  <a:pt x="14" y="401"/>
                </a:cubicBezTo>
                <a:cubicBezTo>
                  <a:pt x="28" y="456"/>
                  <a:pt x="55" y="501"/>
                  <a:pt x="91" y="542"/>
                </a:cubicBezTo>
                <a:cubicBezTo>
                  <a:pt x="110" y="560"/>
                  <a:pt x="132" y="574"/>
                  <a:pt x="151" y="592"/>
                </a:cubicBezTo>
                <a:cubicBezTo>
                  <a:pt x="201" y="619"/>
                  <a:pt x="251" y="633"/>
                  <a:pt x="305" y="633"/>
                </a:cubicBezTo>
                <a:lnTo>
                  <a:pt x="323" y="633"/>
                </a:lnTo>
                <a:cubicBezTo>
                  <a:pt x="330" y="634"/>
                  <a:pt x="337" y="634"/>
                  <a:pt x="344" y="634"/>
                </a:cubicBezTo>
                <a:cubicBezTo>
                  <a:pt x="378" y="634"/>
                  <a:pt x="411" y="625"/>
                  <a:pt x="437" y="606"/>
                </a:cubicBezTo>
                <a:cubicBezTo>
                  <a:pt x="478" y="596"/>
                  <a:pt x="510" y="574"/>
                  <a:pt x="537" y="542"/>
                </a:cubicBezTo>
                <a:cubicBezTo>
                  <a:pt x="564" y="515"/>
                  <a:pt x="587" y="478"/>
                  <a:pt x="596" y="442"/>
                </a:cubicBezTo>
                <a:cubicBezTo>
                  <a:pt x="614" y="401"/>
                  <a:pt x="624" y="360"/>
                  <a:pt x="624" y="319"/>
                </a:cubicBezTo>
                <a:cubicBezTo>
                  <a:pt x="619" y="292"/>
                  <a:pt x="614" y="260"/>
                  <a:pt x="614" y="233"/>
                </a:cubicBezTo>
                <a:cubicBezTo>
                  <a:pt x="601" y="178"/>
                  <a:pt x="574" y="133"/>
                  <a:pt x="537" y="96"/>
                </a:cubicBezTo>
                <a:cubicBezTo>
                  <a:pt x="514" y="78"/>
                  <a:pt x="496" y="60"/>
                  <a:pt x="473" y="46"/>
                </a:cubicBezTo>
                <a:cubicBezTo>
                  <a:pt x="428" y="14"/>
                  <a:pt x="378" y="1"/>
                  <a:pt x="323" y="1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35" name="Google Shape;2835;p71"/>
          <p:cNvSpPr/>
          <p:nvPr/>
        </p:nvSpPr>
        <p:spPr>
          <a:xfrm>
            <a:off x="7342709" y="3569953"/>
            <a:ext cx="103360" cy="85199"/>
          </a:xfrm>
          <a:custGeom>
            <a:avLst/>
            <a:gdLst/>
            <a:ahLst/>
            <a:cxnLst/>
            <a:rect l="l" t="t" r="r" b="b"/>
            <a:pathLst>
              <a:path w="774" h="638" extrusionOk="0">
                <a:moveTo>
                  <a:pt x="387" y="1"/>
                </a:moveTo>
                <a:cubicBezTo>
                  <a:pt x="0" y="1"/>
                  <a:pt x="0" y="638"/>
                  <a:pt x="387" y="638"/>
                </a:cubicBezTo>
                <a:cubicBezTo>
                  <a:pt x="773" y="638"/>
                  <a:pt x="773" y="1"/>
                  <a:pt x="387" y="1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36" name="Google Shape;2836;p71"/>
          <p:cNvSpPr/>
          <p:nvPr/>
        </p:nvSpPr>
        <p:spPr>
          <a:xfrm>
            <a:off x="7141067" y="3766788"/>
            <a:ext cx="82127" cy="85733"/>
          </a:xfrm>
          <a:custGeom>
            <a:avLst/>
            <a:gdLst/>
            <a:ahLst/>
            <a:cxnLst/>
            <a:rect l="l" t="t" r="r" b="b"/>
            <a:pathLst>
              <a:path w="615" h="642" extrusionOk="0">
                <a:moveTo>
                  <a:pt x="310" y="0"/>
                </a:moveTo>
                <a:cubicBezTo>
                  <a:pt x="287" y="5"/>
                  <a:pt x="260" y="5"/>
                  <a:pt x="232" y="10"/>
                </a:cubicBezTo>
                <a:cubicBezTo>
                  <a:pt x="182" y="28"/>
                  <a:pt x="137" y="55"/>
                  <a:pt x="100" y="91"/>
                </a:cubicBezTo>
                <a:cubicBezTo>
                  <a:pt x="96" y="96"/>
                  <a:pt x="91" y="100"/>
                  <a:pt x="91" y="100"/>
                </a:cubicBezTo>
                <a:cubicBezTo>
                  <a:pt x="59" y="132"/>
                  <a:pt x="41" y="164"/>
                  <a:pt x="28" y="205"/>
                </a:cubicBezTo>
                <a:cubicBezTo>
                  <a:pt x="9" y="241"/>
                  <a:pt x="0" y="282"/>
                  <a:pt x="0" y="328"/>
                </a:cubicBezTo>
                <a:cubicBezTo>
                  <a:pt x="0" y="369"/>
                  <a:pt x="9" y="410"/>
                  <a:pt x="28" y="446"/>
                </a:cubicBezTo>
                <a:cubicBezTo>
                  <a:pt x="41" y="487"/>
                  <a:pt x="59" y="523"/>
                  <a:pt x="91" y="551"/>
                </a:cubicBezTo>
                <a:cubicBezTo>
                  <a:pt x="109" y="564"/>
                  <a:pt x="132" y="582"/>
                  <a:pt x="150" y="601"/>
                </a:cubicBezTo>
                <a:cubicBezTo>
                  <a:pt x="196" y="628"/>
                  <a:pt x="246" y="642"/>
                  <a:pt x="300" y="642"/>
                </a:cubicBezTo>
                <a:cubicBezTo>
                  <a:pt x="328" y="637"/>
                  <a:pt x="355" y="637"/>
                  <a:pt x="382" y="633"/>
                </a:cubicBezTo>
                <a:cubicBezTo>
                  <a:pt x="432" y="614"/>
                  <a:pt x="478" y="587"/>
                  <a:pt x="514" y="551"/>
                </a:cubicBezTo>
                <a:cubicBezTo>
                  <a:pt x="519" y="546"/>
                  <a:pt x="523" y="542"/>
                  <a:pt x="523" y="542"/>
                </a:cubicBezTo>
                <a:cubicBezTo>
                  <a:pt x="555" y="510"/>
                  <a:pt x="573" y="478"/>
                  <a:pt x="587" y="437"/>
                </a:cubicBezTo>
                <a:cubicBezTo>
                  <a:pt x="605" y="401"/>
                  <a:pt x="614" y="360"/>
                  <a:pt x="614" y="314"/>
                </a:cubicBezTo>
                <a:cubicBezTo>
                  <a:pt x="614" y="273"/>
                  <a:pt x="605" y="232"/>
                  <a:pt x="587" y="196"/>
                </a:cubicBezTo>
                <a:cubicBezTo>
                  <a:pt x="573" y="155"/>
                  <a:pt x="555" y="119"/>
                  <a:pt x="523" y="91"/>
                </a:cubicBezTo>
                <a:cubicBezTo>
                  <a:pt x="505" y="78"/>
                  <a:pt x="482" y="60"/>
                  <a:pt x="464" y="41"/>
                </a:cubicBezTo>
                <a:cubicBezTo>
                  <a:pt x="419" y="14"/>
                  <a:pt x="364" y="0"/>
                  <a:pt x="31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37" name="Google Shape;2837;p71"/>
          <p:cNvSpPr/>
          <p:nvPr/>
        </p:nvSpPr>
        <p:spPr>
          <a:xfrm>
            <a:off x="7382105" y="3928905"/>
            <a:ext cx="82127" cy="43935"/>
          </a:xfrm>
          <a:custGeom>
            <a:avLst/>
            <a:gdLst/>
            <a:ahLst/>
            <a:cxnLst/>
            <a:rect l="l" t="t" r="r" b="b"/>
            <a:pathLst>
              <a:path w="615" h="329" extrusionOk="0">
                <a:moveTo>
                  <a:pt x="301" y="1"/>
                </a:moveTo>
                <a:cubicBezTo>
                  <a:pt x="260" y="1"/>
                  <a:pt x="224" y="10"/>
                  <a:pt x="187" y="28"/>
                </a:cubicBezTo>
                <a:cubicBezTo>
                  <a:pt x="151" y="42"/>
                  <a:pt x="119" y="64"/>
                  <a:pt x="92" y="96"/>
                </a:cubicBezTo>
                <a:cubicBezTo>
                  <a:pt x="73" y="119"/>
                  <a:pt x="60" y="137"/>
                  <a:pt x="42" y="160"/>
                </a:cubicBezTo>
                <a:cubicBezTo>
                  <a:pt x="14" y="210"/>
                  <a:pt x="1" y="264"/>
                  <a:pt x="1" y="319"/>
                </a:cubicBezTo>
                <a:cubicBezTo>
                  <a:pt x="1" y="319"/>
                  <a:pt x="1" y="323"/>
                  <a:pt x="1" y="323"/>
                </a:cubicBezTo>
                <a:cubicBezTo>
                  <a:pt x="201" y="323"/>
                  <a:pt x="405" y="323"/>
                  <a:pt x="615" y="328"/>
                </a:cubicBezTo>
                <a:cubicBezTo>
                  <a:pt x="610" y="301"/>
                  <a:pt x="606" y="273"/>
                  <a:pt x="601" y="246"/>
                </a:cubicBezTo>
                <a:cubicBezTo>
                  <a:pt x="587" y="192"/>
                  <a:pt x="560" y="146"/>
                  <a:pt x="524" y="105"/>
                </a:cubicBezTo>
                <a:lnTo>
                  <a:pt x="515" y="96"/>
                </a:lnTo>
                <a:cubicBezTo>
                  <a:pt x="487" y="64"/>
                  <a:pt x="455" y="42"/>
                  <a:pt x="419" y="28"/>
                </a:cubicBezTo>
                <a:cubicBezTo>
                  <a:pt x="383" y="10"/>
                  <a:pt x="342" y="1"/>
                  <a:pt x="301" y="1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38" name="Google Shape;2838;p71"/>
          <p:cNvSpPr/>
          <p:nvPr/>
        </p:nvSpPr>
        <p:spPr>
          <a:xfrm>
            <a:off x="7662668" y="3775870"/>
            <a:ext cx="103360" cy="85199"/>
          </a:xfrm>
          <a:custGeom>
            <a:avLst/>
            <a:gdLst/>
            <a:ahLst/>
            <a:cxnLst/>
            <a:rect l="l" t="t" r="r" b="b"/>
            <a:pathLst>
              <a:path w="774" h="638" extrusionOk="0">
                <a:moveTo>
                  <a:pt x="387" y="1"/>
                </a:moveTo>
                <a:cubicBezTo>
                  <a:pt x="1" y="1"/>
                  <a:pt x="1" y="637"/>
                  <a:pt x="387" y="637"/>
                </a:cubicBezTo>
                <a:cubicBezTo>
                  <a:pt x="774" y="637"/>
                  <a:pt x="774" y="1"/>
                  <a:pt x="387" y="1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39" name="Google Shape;2839;p71"/>
          <p:cNvSpPr/>
          <p:nvPr/>
        </p:nvSpPr>
        <p:spPr>
          <a:xfrm>
            <a:off x="7753207" y="3568751"/>
            <a:ext cx="82661" cy="87603"/>
          </a:xfrm>
          <a:custGeom>
            <a:avLst/>
            <a:gdLst/>
            <a:ahLst/>
            <a:cxnLst/>
            <a:rect l="l" t="t" r="r" b="b"/>
            <a:pathLst>
              <a:path w="619" h="656" extrusionOk="0">
                <a:moveTo>
                  <a:pt x="319" y="1"/>
                </a:moveTo>
                <a:cubicBezTo>
                  <a:pt x="291" y="5"/>
                  <a:pt x="264" y="5"/>
                  <a:pt x="237" y="10"/>
                </a:cubicBezTo>
                <a:cubicBezTo>
                  <a:pt x="187" y="28"/>
                  <a:pt x="141" y="55"/>
                  <a:pt x="105" y="92"/>
                </a:cubicBezTo>
                <a:cubicBezTo>
                  <a:pt x="100" y="101"/>
                  <a:pt x="96" y="105"/>
                  <a:pt x="87" y="115"/>
                </a:cubicBezTo>
                <a:cubicBezTo>
                  <a:pt x="59" y="142"/>
                  <a:pt x="37" y="178"/>
                  <a:pt x="28" y="215"/>
                </a:cubicBezTo>
                <a:cubicBezTo>
                  <a:pt x="9" y="256"/>
                  <a:pt x="0" y="296"/>
                  <a:pt x="0" y="337"/>
                </a:cubicBezTo>
                <a:cubicBezTo>
                  <a:pt x="0" y="383"/>
                  <a:pt x="9" y="424"/>
                  <a:pt x="28" y="460"/>
                </a:cubicBezTo>
                <a:cubicBezTo>
                  <a:pt x="37" y="501"/>
                  <a:pt x="59" y="533"/>
                  <a:pt x="87" y="560"/>
                </a:cubicBezTo>
                <a:cubicBezTo>
                  <a:pt x="109" y="578"/>
                  <a:pt x="128" y="597"/>
                  <a:pt x="150" y="610"/>
                </a:cubicBezTo>
                <a:cubicBezTo>
                  <a:pt x="196" y="642"/>
                  <a:pt x="246" y="656"/>
                  <a:pt x="300" y="656"/>
                </a:cubicBezTo>
                <a:cubicBezTo>
                  <a:pt x="328" y="651"/>
                  <a:pt x="355" y="647"/>
                  <a:pt x="382" y="642"/>
                </a:cubicBezTo>
                <a:cubicBezTo>
                  <a:pt x="432" y="628"/>
                  <a:pt x="478" y="601"/>
                  <a:pt x="514" y="560"/>
                </a:cubicBezTo>
                <a:cubicBezTo>
                  <a:pt x="519" y="556"/>
                  <a:pt x="523" y="547"/>
                  <a:pt x="532" y="542"/>
                </a:cubicBezTo>
                <a:cubicBezTo>
                  <a:pt x="560" y="510"/>
                  <a:pt x="582" y="478"/>
                  <a:pt x="592" y="437"/>
                </a:cubicBezTo>
                <a:cubicBezTo>
                  <a:pt x="610" y="401"/>
                  <a:pt x="619" y="360"/>
                  <a:pt x="619" y="315"/>
                </a:cubicBezTo>
                <a:cubicBezTo>
                  <a:pt x="619" y="274"/>
                  <a:pt x="610" y="233"/>
                  <a:pt x="592" y="192"/>
                </a:cubicBezTo>
                <a:cubicBezTo>
                  <a:pt x="582" y="156"/>
                  <a:pt x="560" y="119"/>
                  <a:pt x="532" y="92"/>
                </a:cubicBezTo>
                <a:cubicBezTo>
                  <a:pt x="510" y="78"/>
                  <a:pt x="491" y="60"/>
                  <a:pt x="469" y="42"/>
                </a:cubicBezTo>
                <a:cubicBezTo>
                  <a:pt x="423" y="15"/>
                  <a:pt x="373" y="1"/>
                  <a:pt x="319" y="1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40" name="Google Shape;2840;p71"/>
          <p:cNvSpPr/>
          <p:nvPr/>
        </p:nvSpPr>
        <p:spPr>
          <a:xfrm>
            <a:off x="8022154" y="3555398"/>
            <a:ext cx="103493" cy="85199"/>
          </a:xfrm>
          <a:custGeom>
            <a:avLst/>
            <a:gdLst/>
            <a:ahLst/>
            <a:cxnLst/>
            <a:rect l="l" t="t" r="r" b="b"/>
            <a:pathLst>
              <a:path w="775" h="638" extrusionOk="0">
                <a:moveTo>
                  <a:pt x="387" y="1"/>
                </a:moveTo>
                <a:cubicBezTo>
                  <a:pt x="1" y="1"/>
                  <a:pt x="1" y="638"/>
                  <a:pt x="387" y="638"/>
                </a:cubicBezTo>
                <a:cubicBezTo>
                  <a:pt x="774" y="638"/>
                  <a:pt x="774" y="1"/>
                  <a:pt x="387" y="1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41" name="Google Shape;2841;p71"/>
          <p:cNvSpPr/>
          <p:nvPr/>
        </p:nvSpPr>
        <p:spPr>
          <a:xfrm>
            <a:off x="7588020" y="3507456"/>
            <a:ext cx="82661" cy="49944"/>
          </a:xfrm>
          <a:custGeom>
            <a:avLst/>
            <a:gdLst/>
            <a:ahLst/>
            <a:cxnLst/>
            <a:rect l="l" t="t" r="r" b="b"/>
            <a:pathLst>
              <a:path w="619" h="374" extrusionOk="0">
                <a:moveTo>
                  <a:pt x="592" y="1"/>
                </a:moveTo>
                <a:lnTo>
                  <a:pt x="592" y="1"/>
                </a:lnTo>
                <a:cubicBezTo>
                  <a:pt x="405" y="5"/>
                  <a:pt x="210" y="10"/>
                  <a:pt x="19" y="14"/>
                </a:cubicBezTo>
                <a:cubicBezTo>
                  <a:pt x="0" y="187"/>
                  <a:pt x="96" y="373"/>
                  <a:pt x="305" y="373"/>
                </a:cubicBezTo>
                <a:cubicBezTo>
                  <a:pt x="523" y="373"/>
                  <a:pt x="619" y="173"/>
                  <a:pt x="592" y="1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42" name="Google Shape;2842;p71"/>
          <p:cNvSpPr/>
          <p:nvPr/>
        </p:nvSpPr>
        <p:spPr>
          <a:xfrm>
            <a:off x="7431914" y="3739947"/>
            <a:ext cx="80925" cy="85867"/>
          </a:xfrm>
          <a:custGeom>
            <a:avLst/>
            <a:gdLst/>
            <a:ahLst/>
            <a:cxnLst/>
            <a:rect l="l" t="t" r="r" b="b"/>
            <a:pathLst>
              <a:path w="606" h="643" extrusionOk="0">
                <a:moveTo>
                  <a:pt x="321" y="0"/>
                </a:moveTo>
                <a:cubicBezTo>
                  <a:pt x="314" y="0"/>
                  <a:pt x="308" y="1"/>
                  <a:pt x="301" y="1"/>
                </a:cubicBezTo>
                <a:cubicBezTo>
                  <a:pt x="273" y="1"/>
                  <a:pt x="246" y="6"/>
                  <a:pt x="223" y="10"/>
                </a:cubicBezTo>
                <a:cubicBezTo>
                  <a:pt x="169" y="24"/>
                  <a:pt x="128" y="51"/>
                  <a:pt x="87" y="92"/>
                </a:cubicBezTo>
                <a:cubicBezTo>
                  <a:pt x="73" y="115"/>
                  <a:pt x="60" y="133"/>
                  <a:pt x="42" y="156"/>
                </a:cubicBezTo>
                <a:cubicBezTo>
                  <a:pt x="14" y="206"/>
                  <a:pt x="1" y="261"/>
                  <a:pt x="1" y="315"/>
                </a:cubicBezTo>
                <a:lnTo>
                  <a:pt x="1" y="324"/>
                </a:lnTo>
                <a:cubicBezTo>
                  <a:pt x="1" y="370"/>
                  <a:pt x="10" y="411"/>
                  <a:pt x="28" y="447"/>
                </a:cubicBezTo>
                <a:cubicBezTo>
                  <a:pt x="37" y="488"/>
                  <a:pt x="60" y="520"/>
                  <a:pt x="87" y="552"/>
                </a:cubicBezTo>
                <a:cubicBezTo>
                  <a:pt x="114" y="579"/>
                  <a:pt x="151" y="602"/>
                  <a:pt x="187" y="615"/>
                </a:cubicBezTo>
                <a:cubicBezTo>
                  <a:pt x="223" y="633"/>
                  <a:pt x="260" y="643"/>
                  <a:pt x="301" y="643"/>
                </a:cubicBezTo>
                <a:cubicBezTo>
                  <a:pt x="328" y="638"/>
                  <a:pt x="355" y="633"/>
                  <a:pt x="383" y="629"/>
                </a:cubicBezTo>
                <a:cubicBezTo>
                  <a:pt x="433" y="615"/>
                  <a:pt x="478" y="588"/>
                  <a:pt x="515" y="552"/>
                </a:cubicBezTo>
                <a:cubicBezTo>
                  <a:pt x="528" y="529"/>
                  <a:pt x="546" y="506"/>
                  <a:pt x="560" y="483"/>
                </a:cubicBezTo>
                <a:cubicBezTo>
                  <a:pt x="587" y="438"/>
                  <a:pt x="601" y="383"/>
                  <a:pt x="601" y="324"/>
                </a:cubicBezTo>
                <a:lnTo>
                  <a:pt x="601" y="315"/>
                </a:lnTo>
                <a:cubicBezTo>
                  <a:pt x="605" y="274"/>
                  <a:pt x="596" y="233"/>
                  <a:pt x="578" y="192"/>
                </a:cubicBezTo>
                <a:cubicBezTo>
                  <a:pt x="565" y="156"/>
                  <a:pt x="542" y="120"/>
                  <a:pt x="515" y="92"/>
                </a:cubicBezTo>
                <a:cubicBezTo>
                  <a:pt x="487" y="60"/>
                  <a:pt x="455" y="38"/>
                  <a:pt x="419" y="29"/>
                </a:cubicBezTo>
                <a:cubicBezTo>
                  <a:pt x="389" y="10"/>
                  <a:pt x="355" y="0"/>
                  <a:pt x="321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43" name="Google Shape;2843;p71"/>
          <p:cNvSpPr/>
          <p:nvPr/>
        </p:nvSpPr>
        <p:spPr>
          <a:xfrm>
            <a:off x="7873392" y="3911946"/>
            <a:ext cx="87603" cy="59559"/>
          </a:xfrm>
          <a:custGeom>
            <a:avLst/>
            <a:gdLst/>
            <a:ahLst/>
            <a:cxnLst/>
            <a:rect l="l" t="t" r="r" b="b"/>
            <a:pathLst>
              <a:path w="656" h="446" extrusionOk="0">
                <a:moveTo>
                  <a:pt x="337" y="0"/>
                </a:moveTo>
                <a:cubicBezTo>
                  <a:pt x="87" y="0"/>
                  <a:pt x="1" y="259"/>
                  <a:pt x="69" y="446"/>
                </a:cubicBezTo>
                <a:cubicBezTo>
                  <a:pt x="92" y="446"/>
                  <a:pt x="110" y="441"/>
                  <a:pt x="124" y="441"/>
                </a:cubicBezTo>
                <a:cubicBezTo>
                  <a:pt x="192" y="428"/>
                  <a:pt x="374" y="410"/>
                  <a:pt x="619" y="391"/>
                </a:cubicBezTo>
                <a:cubicBezTo>
                  <a:pt x="656" y="214"/>
                  <a:pt x="560" y="0"/>
                  <a:pt x="337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44" name="Google Shape;2844;p71"/>
          <p:cNvSpPr/>
          <p:nvPr/>
        </p:nvSpPr>
        <p:spPr>
          <a:xfrm>
            <a:off x="7954183" y="3758776"/>
            <a:ext cx="80925" cy="85867"/>
          </a:xfrm>
          <a:custGeom>
            <a:avLst/>
            <a:gdLst/>
            <a:ahLst/>
            <a:cxnLst/>
            <a:rect l="l" t="t" r="r" b="b"/>
            <a:pathLst>
              <a:path w="606" h="643" extrusionOk="0">
                <a:moveTo>
                  <a:pt x="326" y="0"/>
                </a:moveTo>
                <a:cubicBezTo>
                  <a:pt x="319" y="0"/>
                  <a:pt x="312" y="1"/>
                  <a:pt x="305" y="1"/>
                </a:cubicBezTo>
                <a:cubicBezTo>
                  <a:pt x="278" y="1"/>
                  <a:pt x="251" y="6"/>
                  <a:pt x="223" y="10"/>
                </a:cubicBezTo>
                <a:cubicBezTo>
                  <a:pt x="173" y="24"/>
                  <a:pt x="128" y="51"/>
                  <a:pt x="92" y="92"/>
                </a:cubicBezTo>
                <a:cubicBezTo>
                  <a:pt x="78" y="115"/>
                  <a:pt x="60" y="133"/>
                  <a:pt x="46" y="156"/>
                </a:cubicBezTo>
                <a:cubicBezTo>
                  <a:pt x="19" y="206"/>
                  <a:pt x="5" y="260"/>
                  <a:pt x="5" y="315"/>
                </a:cubicBezTo>
                <a:lnTo>
                  <a:pt x="5" y="324"/>
                </a:lnTo>
                <a:cubicBezTo>
                  <a:pt x="1" y="370"/>
                  <a:pt x="10" y="411"/>
                  <a:pt x="32" y="447"/>
                </a:cubicBezTo>
                <a:cubicBezTo>
                  <a:pt x="42" y="488"/>
                  <a:pt x="64" y="520"/>
                  <a:pt x="92" y="552"/>
                </a:cubicBezTo>
                <a:cubicBezTo>
                  <a:pt x="119" y="579"/>
                  <a:pt x="151" y="602"/>
                  <a:pt x="187" y="615"/>
                </a:cubicBezTo>
                <a:cubicBezTo>
                  <a:pt x="223" y="633"/>
                  <a:pt x="264" y="642"/>
                  <a:pt x="305" y="642"/>
                </a:cubicBezTo>
                <a:cubicBezTo>
                  <a:pt x="333" y="638"/>
                  <a:pt x="360" y="633"/>
                  <a:pt x="387" y="629"/>
                </a:cubicBezTo>
                <a:cubicBezTo>
                  <a:pt x="437" y="615"/>
                  <a:pt x="478" y="588"/>
                  <a:pt x="519" y="552"/>
                </a:cubicBezTo>
                <a:cubicBezTo>
                  <a:pt x="533" y="529"/>
                  <a:pt x="551" y="506"/>
                  <a:pt x="564" y="488"/>
                </a:cubicBezTo>
                <a:cubicBezTo>
                  <a:pt x="592" y="438"/>
                  <a:pt x="605" y="383"/>
                  <a:pt x="605" y="324"/>
                </a:cubicBezTo>
                <a:lnTo>
                  <a:pt x="605" y="315"/>
                </a:lnTo>
                <a:cubicBezTo>
                  <a:pt x="605" y="274"/>
                  <a:pt x="601" y="233"/>
                  <a:pt x="578" y="192"/>
                </a:cubicBezTo>
                <a:cubicBezTo>
                  <a:pt x="569" y="156"/>
                  <a:pt x="546" y="120"/>
                  <a:pt x="519" y="92"/>
                </a:cubicBezTo>
                <a:cubicBezTo>
                  <a:pt x="492" y="60"/>
                  <a:pt x="460" y="38"/>
                  <a:pt x="419" y="29"/>
                </a:cubicBezTo>
                <a:cubicBezTo>
                  <a:pt x="392" y="10"/>
                  <a:pt x="360" y="0"/>
                  <a:pt x="326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45" name="Google Shape;2845;p71"/>
          <p:cNvSpPr/>
          <p:nvPr/>
        </p:nvSpPr>
        <p:spPr>
          <a:xfrm>
            <a:off x="8171050" y="3880964"/>
            <a:ext cx="82661" cy="67571"/>
          </a:xfrm>
          <a:custGeom>
            <a:avLst/>
            <a:gdLst/>
            <a:ahLst/>
            <a:cxnLst/>
            <a:rect l="l" t="t" r="r" b="b"/>
            <a:pathLst>
              <a:path w="619" h="506" extrusionOk="0">
                <a:moveTo>
                  <a:pt x="314" y="0"/>
                </a:moveTo>
                <a:cubicBezTo>
                  <a:pt x="287" y="5"/>
                  <a:pt x="259" y="5"/>
                  <a:pt x="232" y="9"/>
                </a:cubicBezTo>
                <a:cubicBezTo>
                  <a:pt x="182" y="28"/>
                  <a:pt x="137" y="55"/>
                  <a:pt x="100" y="91"/>
                </a:cubicBezTo>
                <a:cubicBezTo>
                  <a:pt x="96" y="96"/>
                  <a:pt x="96" y="100"/>
                  <a:pt x="91" y="100"/>
                </a:cubicBezTo>
                <a:cubicBezTo>
                  <a:pt x="64" y="132"/>
                  <a:pt x="41" y="164"/>
                  <a:pt x="27" y="205"/>
                </a:cubicBezTo>
                <a:cubicBezTo>
                  <a:pt x="9" y="241"/>
                  <a:pt x="0" y="282"/>
                  <a:pt x="5" y="328"/>
                </a:cubicBezTo>
                <a:cubicBezTo>
                  <a:pt x="0" y="369"/>
                  <a:pt x="9" y="410"/>
                  <a:pt x="27" y="446"/>
                </a:cubicBezTo>
                <a:cubicBezTo>
                  <a:pt x="36" y="469"/>
                  <a:pt x="46" y="487"/>
                  <a:pt x="55" y="505"/>
                </a:cubicBezTo>
                <a:cubicBezTo>
                  <a:pt x="241" y="491"/>
                  <a:pt x="418" y="482"/>
                  <a:pt x="578" y="469"/>
                </a:cubicBezTo>
                <a:cubicBezTo>
                  <a:pt x="582" y="460"/>
                  <a:pt x="587" y="451"/>
                  <a:pt x="587" y="437"/>
                </a:cubicBezTo>
                <a:cubicBezTo>
                  <a:pt x="609" y="401"/>
                  <a:pt x="619" y="360"/>
                  <a:pt x="614" y="314"/>
                </a:cubicBezTo>
                <a:cubicBezTo>
                  <a:pt x="619" y="273"/>
                  <a:pt x="609" y="232"/>
                  <a:pt x="587" y="196"/>
                </a:cubicBezTo>
                <a:cubicBezTo>
                  <a:pt x="578" y="155"/>
                  <a:pt x="555" y="119"/>
                  <a:pt x="528" y="91"/>
                </a:cubicBezTo>
                <a:cubicBezTo>
                  <a:pt x="505" y="78"/>
                  <a:pt x="487" y="59"/>
                  <a:pt x="464" y="41"/>
                </a:cubicBezTo>
                <a:cubicBezTo>
                  <a:pt x="418" y="14"/>
                  <a:pt x="368" y="0"/>
                  <a:pt x="314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46" name="Google Shape;2846;p71"/>
          <p:cNvSpPr/>
          <p:nvPr/>
        </p:nvSpPr>
        <p:spPr>
          <a:xfrm>
            <a:off x="6590889" y="3676785"/>
            <a:ext cx="73580" cy="71844"/>
          </a:xfrm>
          <a:custGeom>
            <a:avLst/>
            <a:gdLst/>
            <a:ahLst/>
            <a:cxnLst/>
            <a:rect l="l" t="t" r="r" b="b"/>
            <a:pathLst>
              <a:path w="551" h="538" extrusionOk="0">
                <a:moveTo>
                  <a:pt x="271" y="0"/>
                </a:moveTo>
                <a:cubicBezTo>
                  <a:pt x="264" y="0"/>
                  <a:pt x="257" y="1"/>
                  <a:pt x="250" y="1"/>
                </a:cubicBezTo>
                <a:cubicBezTo>
                  <a:pt x="223" y="1"/>
                  <a:pt x="196" y="6"/>
                  <a:pt x="168" y="10"/>
                </a:cubicBezTo>
                <a:cubicBezTo>
                  <a:pt x="118" y="24"/>
                  <a:pt x="73" y="51"/>
                  <a:pt x="37" y="92"/>
                </a:cubicBezTo>
                <a:cubicBezTo>
                  <a:pt x="23" y="111"/>
                  <a:pt x="14" y="124"/>
                  <a:pt x="0" y="142"/>
                </a:cubicBezTo>
                <a:cubicBezTo>
                  <a:pt x="182" y="297"/>
                  <a:pt x="355" y="447"/>
                  <a:pt x="469" y="538"/>
                </a:cubicBezTo>
                <a:cubicBezTo>
                  <a:pt x="482" y="520"/>
                  <a:pt x="496" y="506"/>
                  <a:pt x="510" y="488"/>
                </a:cubicBezTo>
                <a:cubicBezTo>
                  <a:pt x="537" y="438"/>
                  <a:pt x="550" y="383"/>
                  <a:pt x="550" y="324"/>
                </a:cubicBezTo>
                <a:lnTo>
                  <a:pt x="550" y="315"/>
                </a:lnTo>
                <a:cubicBezTo>
                  <a:pt x="550" y="274"/>
                  <a:pt x="546" y="233"/>
                  <a:pt x="523" y="192"/>
                </a:cubicBezTo>
                <a:cubicBezTo>
                  <a:pt x="514" y="156"/>
                  <a:pt x="491" y="120"/>
                  <a:pt x="464" y="92"/>
                </a:cubicBezTo>
                <a:cubicBezTo>
                  <a:pt x="437" y="60"/>
                  <a:pt x="400" y="38"/>
                  <a:pt x="364" y="29"/>
                </a:cubicBezTo>
                <a:cubicBezTo>
                  <a:pt x="337" y="10"/>
                  <a:pt x="305" y="0"/>
                  <a:pt x="271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47" name="Google Shape;2847;p71"/>
          <p:cNvSpPr/>
          <p:nvPr/>
        </p:nvSpPr>
        <p:spPr>
          <a:xfrm>
            <a:off x="6381367" y="3489696"/>
            <a:ext cx="1946612" cy="491160"/>
          </a:xfrm>
          <a:custGeom>
            <a:avLst/>
            <a:gdLst/>
            <a:ahLst/>
            <a:cxnLst/>
            <a:rect l="l" t="t" r="r" b="b"/>
            <a:pathLst>
              <a:path w="14577" h="3678" extrusionOk="0">
                <a:moveTo>
                  <a:pt x="10767" y="137"/>
                </a:moveTo>
                <a:cubicBezTo>
                  <a:pt x="11183" y="137"/>
                  <a:pt x="11599" y="142"/>
                  <a:pt x="12015" y="152"/>
                </a:cubicBezTo>
                <a:cubicBezTo>
                  <a:pt x="12693" y="165"/>
                  <a:pt x="13370" y="197"/>
                  <a:pt x="14043" y="252"/>
                </a:cubicBezTo>
                <a:cubicBezTo>
                  <a:pt x="14066" y="252"/>
                  <a:pt x="14162" y="252"/>
                  <a:pt x="14171" y="261"/>
                </a:cubicBezTo>
                <a:cubicBezTo>
                  <a:pt x="14216" y="306"/>
                  <a:pt x="14162" y="338"/>
                  <a:pt x="14143" y="370"/>
                </a:cubicBezTo>
                <a:cubicBezTo>
                  <a:pt x="14098" y="434"/>
                  <a:pt x="14021" y="488"/>
                  <a:pt x="13961" y="543"/>
                </a:cubicBezTo>
                <a:cubicBezTo>
                  <a:pt x="13843" y="661"/>
                  <a:pt x="13720" y="775"/>
                  <a:pt x="13602" y="893"/>
                </a:cubicBezTo>
                <a:cubicBezTo>
                  <a:pt x="13348" y="1139"/>
                  <a:pt x="13093" y="1384"/>
                  <a:pt x="12838" y="1630"/>
                </a:cubicBezTo>
                <a:cubicBezTo>
                  <a:pt x="12815" y="1657"/>
                  <a:pt x="12811" y="1703"/>
                  <a:pt x="12838" y="1730"/>
                </a:cubicBezTo>
                <a:cubicBezTo>
                  <a:pt x="13390" y="2218"/>
                  <a:pt x="13920" y="2734"/>
                  <a:pt x="14417" y="3277"/>
                </a:cubicBezTo>
                <a:lnTo>
                  <a:pt x="14417" y="3277"/>
                </a:lnTo>
                <a:cubicBezTo>
                  <a:pt x="14409" y="3310"/>
                  <a:pt x="14074" y="3331"/>
                  <a:pt x="14048" y="3331"/>
                </a:cubicBezTo>
                <a:cubicBezTo>
                  <a:pt x="13925" y="3340"/>
                  <a:pt x="13798" y="3349"/>
                  <a:pt x="13675" y="3353"/>
                </a:cubicBezTo>
                <a:cubicBezTo>
                  <a:pt x="13407" y="3367"/>
                  <a:pt x="13134" y="3381"/>
                  <a:pt x="12865" y="3394"/>
                </a:cubicBezTo>
                <a:cubicBezTo>
                  <a:pt x="12356" y="3421"/>
                  <a:pt x="11847" y="3440"/>
                  <a:pt x="11342" y="3458"/>
                </a:cubicBezTo>
                <a:cubicBezTo>
                  <a:pt x="10305" y="3499"/>
                  <a:pt x="9268" y="3522"/>
                  <a:pt x="8227" y="3531"/>
                </a:cubicBezTo>
                <a:cubicBezTo>
                  <a:pt x="7765" y="3536"/>
                  <a:pt x="7304" y="3538"/>
                  <a:pt x="6842" y="3538"/>
                </a:cubicBezTo>
                <a:cubicBezTo>
                  <a:pt x="5251" y="3538"/>
                  <a:pt x="3659" y="3508"/>
                  <a:pt x="2069" y="3444"/>
                </a:cubicBezTo>
                <a:cubicBezTo>
                  <a:pt x="1797" y="3435"/>
                  <a:pt x="1524" y="3421"/>
                  <a:pt x="1251" y="3412"/>
                </a:cubicBezTo>
                <a:lnTo>
                  <a:pt x="814" y="3390"/>
                </a:lnTo>
                <a:cubicBezTo>
                  <a:pt x="798" y="3390"/>
                  <a:pt x="755" y="3392"/>
                  <a:pt x="714" y="3392"/>
                </a:cubicBezTo>
                <a:cubicBezTo>
                  <a:pt x="672" y="3392"/>
                  <a:pt x="632" y="3390"/>
                  <a:pt x="623" y="3381"/>
                </a:cubicBezTo>
                <a:cubicBezTo>
                  <a:pt x="551" y="3308"/>
                  <a:pt x="691" y="3230"/>
                  <a:pt x="737" y="3194"/>
                </a:cubicBezTo>
                <a:cubicBezTo>
                  <a:pt x="1169" y="2817"/>
                  <a:pt x="1615" y="2457"/>
                  <a:pt x="2079" y="2121"/>
                </a:cubicBezTo>
                <a:cubicBezTo>
                  <a:pt x="2110" y="2094"/>
                  <a:pt x="2129" y="2044"/>
                  <a:pt x="2092" y="2012"/>
                </a:cubicBezTo>
                <a:cubicBezTo>
                  <a:pt x="1660" y="1634"/>
                  <a:pt x="1237" y="1239"/>
                  <a:pt x="837" y="834"/>
                </a:cubicBezTo>
                <a:cubicBezTo>
                  <a:pt x="737" y="734"/>
                  <a:pt x="641" y="634"/>
                  <a:pt x="546" y="534"/>
                </a:cubicBezTo>
                <a:cubicBezTo>
                  <a:pt x="496" y="479"/>
                  <a:pt x="446" y="429"/>
                  <a:pt x="400" y="379"/>
                </a:cubicBezTo>
                <a:cubicBezTo>
                  <a:pt x="369" y="343"/>
                  <a:pt x="332" y="334"/>
                  <a:pt x="350" y="279"/>
                </a:cubicBezTo>
                <a:cubicBezTo>
                  <a:pt x="362" y="251"/>
                  <a:pt x="377" y="245"/>
                  <a:pt x="399" y="245"/>
                </a:cubicBezTo>
                <a:cubicBezTo>
                  <a:pt x="412" y="245"/>
                  <a:pt x="427" y="247"/>
                  <a:pt x="446" y="247"/>
                </a:cubicBezTo>
                <a:cubicBezTo>
                  <a:pt x="463" y="248"/>
                  <a:pt x="480" y="248"/>
                  <a:pt x="497" y="248"/>
                </a:cubicBezTo>
                <a:cubicBezTo>
                  <a:pt x="735" y="248"/>
                  <a:pt x="977" y="220"/>
                  <a:pt x="1219" y="220"/>
                </a:cubicBezTo>
                <a:cubicBezTo>
                  <a:pt x="1774" y="220"/>
                  <a:pt x="2338" y="252"/>
                  <a:pt x="2897" y="256"/>
                </a:cubicBezTo>
                <a:cubicBezTo>
                  <a:pt x="3202" y="259"/>
                  <a:pt x="3505" y="260"/>
                  <a:pt x="3809" y="260"/>
                </a:cubicBezTo>
                <a:cubicBezTo>
                  <a:pt x="4112" y="260"/>
                  <a:pt x="4416" y="259"/>
                  <a:pt x="4721" y="256"/>
                </a:cubicBezTo>
                <a:cubicBezTo>
                  <a:pt x="6734" y="238"/>
                  <a:pt x="8750" y="137"/>
                  <a:pt x="10767" y="137"/>
                </a:cubicBezTo>
                <a:close/>
                <a:moveTo>
                  <a:pt x="10845" y="0"/>
                </a:moveTo>
                <a:cubicBezTo>
                  <a:pt x="10236" y="0"/>
                  <a:pt x="9626" y="10"/>
                  <a:pt x="9018" y="24"/>
                </a:cubicBezTo>
                <a:cubicBezTo>
                  <a:pt x="7681" y="56"/>
                  <a:pt x="6344" y="102"/>
                  <a:pt x="5007" y="115"/>
                </a:cubicBezTo>
                <a:cubicBezTo>
                  <a:pt x="4613" y="121"/>
                  <a:pt x="4220" y="123"/>
                  <a:pt x="3828" y="123"/>
                </a:cubicBezTo>
                <a:cubicBezTo>
                  <a:pt x="3551" y="123"/>
                  <a:pt x="3274" y="122"/>
                  <a:pt x="2997" y="120"/>
                </a:cubicBezTo>
                <a:cubicBezTo>
                  <a:pt x="2661" y="120"/>
                  <a:pt x="2329" y="111"/>
                  <a:pt x="1992" y="106"/>
                </a:cubicBezTo>
                <a:cubicBezTo>
                  <a:pt x="1752" y="99"/>
                  <a:pt x="1512" y="81"/>
                  <a:pt x="1271" y="81"/>
                </a:cubicBezTo>
                <a:cubicBezTo>
                  <a:pt x="1225" y="81"/>
                  <a:pt x="1179" y="82"/>
                  <a:pt x="1133" y="84"/>
                </a:cubicBezTo>
                <a:cubicBezTo>
                  <a:pt x="983" y="88"/>
                  <a:pt x="828" y="93"/>
                  <a:pt x="673" y="102"/>
                </a:cubicBezTo>
                <a:cubicBezTo>
                  <a:pt x="603" y="105"/>
                  <a:pt x="536" y="112"/>
                  <a:pt x="468" y="112"/>
                </a:cubicBezTo>
                <a:cubicBezTo>
                  <a:pt x="451" y="112"/>
                  <a:pt x="435" y="112"/>
                  <a:pt x="419" y="111"/>
                </a:cubicBezTo>
                <a:cubicBezTo>
                  <a:pt x="396" y="111"/>
                  <a:pt x="371" y="109"/>
                  <a:pt x="344" y="109"/>
                </a:cubicBezTo>
                <a:cubicBezTo>
                  <a:pt x="312" y="109"/>
                  <a:pt x="278" y="112"/>
                  <a:pt x="250" y="124"/>
                </a:cubicBezTo>
                <a:cubicBezTo>
                  <a:pt x="0" y="238"/>
                  <a:pt x="346" y="520"/>
                  <a:pt x="428" y="607"/>
                </a:cubicBezTo>
                <a:cubicBezTo>
                  <a:pt x="910" y="1115"/>
                  <a:pt x="1413" y="1598"/>
                  <a:pt x="1937" y="2056"/>
                </a:cubicBezTo>
                <a:lnTo>
                  <a:pt x="1937" y="2056"/>
                </a:lnTo>
                <a:cubicBezTo>
                  <a:pt x="1522" y="2359"/>
                  <a:pt x="1123" y="2682"/>
                  <a:pt x="732" y="3017"/>
                </a:cubicBezTo>
                <a:cubicBezTo>
                  <a:pt x="632" y="3108"/>
                  <a:pt x="364" y="3253"/>
                  <a:pt x="432" y="3421"/>
                </a:cubicBezTo>
                <a:cubicBezTo>
                  <a:pt x="450" y="3472"/>
                  <a:pt x="496" y="3499"/>
                  <a:pt x="546" y="3512"/>
                </a:cubicBezTo>
                <a:cubicBezTo>
                  <a:pt x="615" y="3532"/>
                  <a:pt x="694" y="3536"/>
                  <a:pt x="773" y="3536"/>
                </a:cubicBezTo>
                <a:cubicBezTo>
                  <a:pt x="822" y="3536"/>
                  <a:pt x="871" y="3534"/>
                  <a:pt x="917" y="3534"/>
                </a:cubicBezTo>
                <a:cubicBezTo>
                  <a:pt x="935" y="3534"/>
                  <a:pt x="952" y="3535"/>
                  <a:pt x="969" y="3535"/>
                </a:cubicBezTo>
                <a:cubicBezTo>
                  <a:pt x="2133" y="3590"/>
                  <a:pt x="3297" y="3631"/>
                  <a:pt x="4457" y="3653"/>
                </a:cubicBezTo>
                <a:cubicBezTo>
                  <a:pt x="5273" y="3669"/>
                  <a:pt x="6090" y="3678"/>
                  <a:pt x="6907" y="3678"/>
                </a:cubicBezTo>
                <a:cubicBezTo>
                  <a:pt x="8407" y="3678"/>
                  <a:pt x="9907" y="3650"/>
                  <a:pt x="11406" y="3594"/>
                </a:cubicBezTo>
                <a:cubicBezTo>
                  <a:pt x="12047" y="3572"/>
                  <a:pt x="12688" y="3544"/>
                  <a:pt x="13334" y="3508"/>
                </a:cubicBezTo>
                <a:cubicBezTo>
                  <a:pt x="13657" y="3494"/>
                  <a:pt x="13975" y="3476"/>
                  <a:pt x="14298" y="3453"/>
                </a:cubicBezTo>
                <a:cubicBezTo>
                  <a:pt x="14380" y="3449"/>
                  <a:pt x="14480" y="3462"/>
                  <a:pt x="14534" y="3385"/>
                </a:cubicBezTo>
                <a:cubicBezTo>
                  <a:pt x="14577" y="3330"/>
                  <a:pt x="14572" y="3268"/>
                  <a:pt x="14542" y="3212"/>
                </a:cubicBezTo>
                <a:lnTo>
                  <a:pt x="14542" y="3212"/>
                </a:lnTo>
                <a:cubicBezTo>
                  <a:pt x="14539" y="3203"/>
                  <a:pt x="14533" y="3194"/>
                  <a:pt x="14525" y="3185"/>
                </a:cubicBezTo>
                <a:cubicBezTo>
                  <a:pt x="14041" y="2661"/>
                  <a:pt x="13527" y="2159"/>
                  <a:pt x="12992" y="1678"/>
                </a:cubicBezTo>
                <a:lnTo>
                  <a:pt x="12992" y="1678"/>
                </a:lnTo>
                <a:lnTo>
                  <a:pt x="13657" y="1034"/>
                </a:lnTo>
                <a:cubicBezTo>
                  <a:pt x="13780" y="916"/>
                  <a:pt x="13898" y="802"/>
                  <a:pt x="14016" y="684"/>
                </a:cubicBezTo>
                <a:cubicBezTo>
                  <a:pt x="14121" y="588"/>
                  <a:pt x="14266" y="484"/>
                  <a:pt x="14343" y="366"/>
                </a:cubicBezTo>
                <a:cubicBezTo>
                  <a:pt x="14484" y="152"/>
                  <a:pt x="14175" y="124"/>
                  <a:pt x="14048" y="115"/>
                </a:cubicBezTo>
                <a:cubicBezTo>
                  <a:pt x="13716" y="88"/>
                  <a:pt x="13384" y="70"/>
                  <a:pt x="13047" y="52"/>
                </a:cubicBezTo>
                <a:cubicBezTo>
                  <a:pt x="12314" y="14"/>
                  <a:pt x="11579" y="0"/>
                  <a:pt x="10845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48" name="Google Shape;2848;p71"/>
          <p:cNvSpPr/>
          <p:nvPr/>
        </p:nvSpPr>
        <p:spPr>
          <a:xfrm>
            <a:off x="6442662" y="4111719"/>
            <a:ext cx="1868759" cy="478741"/>
          </a:xfrm>
          <a:custGeom>
            <a:avLst/>
            <a:gdLst/>
            <a:ahLst/>
            <a:cxnLst/>
            <a:rect l="l" t="t" r="r" b="b"/>
            <a:pathLst>
              <a:path w="13994" h="3585" extrusionOk="0">
                <a:moveTo>
                  <a:pt x="13248" y="0"/>
                </a:moveTo>
                <a:cubicBezTo>
                  <a:pt x="13248" y="0"/>
                  <a:pt x="11756" y="60"/>
                  <a:pt x="11688" y="78"/>
                </a:cubicBezTo>
                <a:cubicBezTo>
                  <a:pt x="11674" y="80"/>
                  <a:pt x="11606" y="81"/>
                  <a:pt x="11499" y="81"/>
                </a:cubicBezTo>
                <a:cubicBezTo>
                  <a:pt x="11168" y="81"/>
                  <a:pt x="10471" y="72"/>
                  <a:pt x="9929" y="72"/>
                </a:cubicBezTo>
                <a:cubicBezTo>
                  <a:pt x="9710" y="72"/>
                  <a:pt x="9516" y="73"/>
                  <a:pt x="9382" y="78"/>
                </a:cubicBezTo>
                <a:cubicBezTo>
                  <a:pt x="9191" y="82"/>
                  <a:pt x="8551" y="84"/>
                  <a:pt x="7763" y="84"/>
                </a:cubicBezTo>
                <a:cubicBezTo>
                  <a:pt x="6188" y="84"/>
                  <a:pt x="4022" y="78"/>
                  <a:pt x="3680" y="78"/>
                </a:cubicBezTo>
                <a:cubicBezTo>
                  <a:pt x="3166" y="78"/>
                  <a:pt x="1733" y="91"/>
                  <a:pt x="1415" y="137"/>
                </a:cubicBezTo>
                <a:cubicBezTo>
                  <a:pt x="1241" y="162"/>
                  <a:pt x="823" y="168"/>
                  <a:pt x="487" y="168"/>
                </a:cubicBezTo>
                <a:cubicBezTo>
                  <a:pt x="218" y="168"/>
                  <a:pt x="1" y="164"/>
                  <a:pt x="1" y="164"/>
                </a:cubicBezTo>
                <a:lnTo>
                  <a:pt x="1" y="164"/>
                </a:lnTo>
                <a:cubicBezTo>
                  <a:pt x="1" y="164"/>
                  <a:pt x="642" y="1101"/>
                  <a:pt x="801" y="1269"/>
                </a:cubicBezTo>
                <a:cubicBezTo>
                  <a:pt x="960" y="1433"/>
                  <a:pt x="1288" y="1933"/>
                  <a:pt x="1288" y="1933"/>
                </a:cubicBezTo>
                <a:lnTo>
                  <a:pt x="928" y="2370"/>
                </a:lnTo>
                <a:cubicBezTo>
                  <a:pt x="928" y="2370"/>
                  <a:pt x="287" y="3093"/>
                  <a:pt x="169" y="3170"/>
                </a:cubicBezTo>
                <a:cubicBezTo>
                  <a:pt x="55" y="3247"/>
                  <a:pt x="1" y="3520"/>
                  <a:pt x="1" y="3520"/>
                </a:cubicBezTo>
                <a:cubicBezTo>
                  <a:pt x="1" y="3520"/>
                  <a:pt x="1720" y="3585"/>
                  <a:pt x="2280" y="3585"/>
                </a:cubicBezTo>
                <a:cubicBezTo>
                  <a:pt x="2368" y="3585"/>
                  <a:pt x="2428" y="3583"/>
                  <a:pt x="2447" y="3579"/>
                </a:cubicBezTo>
                <a:cubicBezTo>
                  <a:pt x="2593" y="3548"/>
                  <a:pt x="4853" y="3502"/>
                  <a:pt x="5185" y="3488"/>
                </a:cubicBezTo>
                <a:cubicBezTo>
                  <a:pt x="5294" y="3482"/>
                  <a:pt x="5685" y="3480"/>
                  <a:pt x="6166" y="3480"/>
                </a:cubicBezTo>
                <a:cubicBezTo>
                  <a:pt x="7128" y="3480"/>
                  <a:pt x="8449" y="3488"/>
                  <a:pt x="8591" y="3488"/>
                </a:cubicBezTo>
                <a:cubicBezTo>
                  <a:pt x="8809" y="3488"/>
                  <a:pt x="12074" y="3411"/>
                  <a:pt x="12416" y="3366"/>
                </a:cubicBezTo>
                <a:cubicBezTo>
                  <a:pt x="12761" y="3320"/>
                  <a:pt x="13994" y="3106"/>
                  <a:pt x="13994" y="3106"/>
                </a:cubicBezTo>
                <a:cubicBezTo>
                  <a:pt x="13994" y="3106"/>
                  <a:pt x="13348" y="2597"/>
                  <a:pt x="13261" y="2493"/>
                </a:cubicBezTo>
                <a:cubicBezTo>
                  <a:pt x="13175" y="2388"/>
                  <a:pt x="12729" y="1838"/>
                  <a:pt x="12729" y="1838"/>
                </a:cubicBezTo>
                <a:cubicBezTo>
                  <a:pt x="12729" y="1838"/>
                  <a:pt x="13075" y="1328"/>
                  <a:pt x="13234" y="1087"/>
                </a:cubicBezTo>
                <a:cubicBezTo>
                  <a:pt x="13389" y="846"/>
                  <a:pt x="13921" y="0"/>
                  <a:pt x="13921" y="0"/>
                </a:cubicBezTo>
                <a:close/>
              </a:path>
            </a:pathLst>
          </a:custGeom>
          <a:solidFill>
            <a:srgbClr val="9D90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49" name="Google Shape;2849;p71"/>
          <p:cNvSpPr/>
          <p:nvPr/>
        </p:nvSpPr>
        <p:spPr>
          <a:xfrm>
            <a:off x="6482189" y="4205863"/>
            <a:ext cx="1760057" cy="80925"/>
          </a:xfrm>
          <a:custGeom>
            <a:avLst/>
            <a:gdLst/>
            <a:ahLst/>
            <a:cxnLst/>
            <a:rect l="l" t="t" r="r" b="b"/>
            <a:pathLst>
              <a:path w="13180" h="606" extrusionOk="0">
                <a:moveTo>
                  <a:pt x="0" y="0"/>
                </a:moveTo>
                <a:cubicBezTo>
                  <a:pt x="214" y="241"/>
                  <a:pt x="432" y="487"/>
                  <a:pt x="505" y="564"/>
                </a:cubicBezTo>
                <a:cubicBezTo>
                  <a:pt x="514" y="573"/>
                  <a:pt x="528" y="587"/>
                  <a:pt x="541" y="605"/>
                </a:cubicBezTo>
                <a:lnTo>
                  <a:pt x="12788" y="605"/>
                </a:lnTo>
                <a:cubicBezTo>
                  <a:pt x="12847" y="523"/>
                  <a:pt x="12897" y="441"/>
                  <a:pt x="12938" y="382"/>
                </a:cubicBezTo>
                <a:cubicBezTo>
                  <a:pt x="12988" y="305"/>
                  <a:pt x="13079" y="159"/>
                  <a:pt x="13179" y="0"/>
                </a:cubicBezTo>
                <a:close/>
              </a:path>
            </a:pathLst>
          </a:custGeom>
          <a:solidFill>
            <a:srgbClr val="D8D2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50" name="Google Shape;2850;p71"/>
          <p:cNvSpPr/>
          <p:nvPr/>
        </p:nvSpPr>
        <p:spPr>
          <a:xfrm>
            <a:off x="6544151" y="4372787"/>
            <a:ext cx="1677396" cy="80925"/>
          </a:xfrm>
          <a:custGeom>
            <a:avLst/>
            <a:gdLst/>
            <a:ahLst/>
            <a:cxnLst/>
            <a:rect l="l" t="t" r="r" b="b"/>
            <a:pathLst>
              <a:path w="12561" h="606" extrusionOk="0">
                <a:moveTo>
                  <a:pt x="509" y="1"/>
                </a:moveTo>
                <a:lnTo>
                  <a:pt x="168" y="415"/>
                </a:lnTo>
                <a:cubicBezTo>
                  <a:pt x="168" y="415"/>
                  <a:pt x="96" y="497"/>
                  <a:pt x="0" y="606"/>
                </a:cubicBezTo>
                <a:lnTo>
                  <a:pt x="12561" y="606"/>
                </a:lnTo>
                <a:cubicBezTo>
                  <a:pt x="12533" y="574"/>
                  <a:pt x="12515" y="551"/>
                  <a:pt x="12501" y="538"/>
                </a:cubicBezTo>
                <a:cubicBezTo>
                  <a:pt x="12442" y="460"/>
                  <a:pt x="12206" y="169"/>
                  <a:pt x="12069" y="1"/>
                </a:cubicBezTo>
                <a:close/>
              </a:path>
            </a:pathLst>
          </a:custGeom>
          <a:solidFill>
            <a:srgbClr val="D8D2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51" name="Google Shape;2851;p71"/>
          <p:cNvSpPr/>
          <p:nvPr/>
        </p:nvSpPr>
        <p:spPr>
          <a:xfrm>
            <a:off x="6430510" y="4102371"/>
            <a:ext cx="1887721" cy="497837"/>
          </a:xfrm>
          <a:custGeom>
            <a:avLst/>
            <a:gdLst/>
            <a:ahLst/>
            <a:cxnLst/>
            <a:rect l="l" t="t" r="r" b="b"/>
            <a:pathLst>
              <a:path w="14136" h="3728" extrusionOk="0">
                <a:moveTo>
                  <a:pt x="7779" y="142"/>
                </a:moveTo>
                <a:cubicBezTo>
                  <a:pt x="9155" y="142"/>
                  <a:pt x="10532" y="145"/>
                  <a:pt x="11911" y="148"/>
                </a:cubicBezTo>
                <a:lnTo>
                  <a:pt x="13430" y="148"/>
                </a:lnTo>
                <a:cubicBezTo>
                  <a:pt x="13512" y="148"/>
                  <a:pt x="13598" y="148"/>
                  <a:pt x="13680" y="152"/>
                </a:cubicBezTo>
                <a:cubicBezTo>
                  <a:pt x="13698" y="152"/>
                  <a:pt x="13724" y="148"/>
                  <a:pt x="13747" y="148"/>
                </a:cubicBezTo>
                <a:cubicBezTo>
                  <a:pt x="13758" y="148"/>
                  <a:pt x="13768" y="149"/>
                  <a:pt x="13775" y="152"/>
                </a:cubicBezTo>
                <a:cubicBezTo>
                  <a:pt x="13848" y="175"/>
                  <a:pt x="13844" y="216"/>
                  <a:pt x="13821" y="284"/>
                </a:cubicBezTo>
                <a:cubicBezTo>
                  <a:pt x="13766" y="425"/>
                  <a:pt x="13657" y="557"/>
                  <a:pt x="13580" y="684"/>
                </a:cubicBezTo>
                <a:cubicBezTo>
                  <a:pt x="13502" y="807"/>
                  <a:pt x="13421" y="925"/>
                  <a:pt x="13343" y="1044"/>
                </a:cubicBezTo>
                <a:cubicBezTo>
                  <a:pt x="13157" y="1316"/>
                  <a:pt x="12966" y="1580"/>
                  <a:pt x="12761" y="1839"/>
                </a:cubicBezTo>
                <a:cubicBezTo>
                  <a:pt x="12738" y="1867"/>
                  <a:pt x="12734" y="1903"/>
                  <a:pt x="12761" y="1935"/>
                </a:cubicBezTo>
                <a:cubicBezTo>
                  <a:pt x="13166" y="2344"/>
                  <a:pt x="13575" y="2753"/>
                  <a:pt x="13980" y="3162"/>
                </a:cubicBezTo>
                <a:lnTo>
                  <a:pt x="13980" y="3162"/>
                </a:lnTo>
                <a:cubicBezTo>
                  <a:pt x="13980" y="3163"/>
                  <a:pt x="13980" y="3163"/>
                  <a:pt x="13980" y="3163"/>
                </a:cubicBezTo>
                <a:cubicBezTo>
                  <a:pt x="14016" y="3226"/>
                  <a:pt x="13643" y="3236"/>
                  <a:pt x="13616" y="3236"/>
                </a:cubicBezTo>
                <a:cubicBezTo>
                  <a:pt x="13489" y="3240"/>
                  <a:pt x="13366" y="3245"/>
                  <a:pt x="13243" y="3249"/>
                </a:cubicBezTo>
                <a:cubicBezTo>
                  <a:pt x="12975" y="3263"/>
                  <a:pt x="12707" y="3276"/>
                  <a:pt x="12438" y="3286"/>
                </a:cubicBezTo>
                <a:cubicBezTo>
                  <a:pt x="11920" y="3308"/>
                  <a:pt x="11401" y="3327"/>
                  <a:pt x="10883" y="3349"/>
                </a:cubicBezTo>
                <a:cubicBezTo>
                  <a:pt x="9833" y="3386"/>
                  <a:pt x="8782" y="3422"/>
                  <a:pt x="7732" y="3454"/>
                </a:cubicBezTo>
                <a:cubicBezTo>
                  <a:pt x="5649" y="3513"/>
                  <a:pt x="3566" y="3549"/>
                  <a:pt x="1479" y="3572"/>
                </a:cubicBezTo>
                <a:cubicBezTo>
                  <a:pt x="1188" y="3577"/>
                  <a:pt x="892" y="3577"/>
                  <a:pt x="596" y="3581"/>
                </a:cubicBezTo>
                <a:lnTo>
                  <a:pt x="405" y="3581"/>
                </a:lnTo>
                <a:cubicBezTo>
                  <a:pt x="374" y="3581"/>
                  <a:pt x="326" y="3590"/>
                  <a:pt x="284" y="3590"/>
                </a:cubicBezTo>
                <a:cubicBezTo>
                  <a:pt x="227" y="3590"/>
                  <a:pt x="179" y="3574"/>
                  <a:pt x="187" y="3499"/>
                </a:cubicBezTo>
                <a:cubicBezTo>
                  <a:pt x="192" y="3467"/>
                  <a:pt x="278" y="3386"/>
                  <a:pt x="301" y="3363"/>
                </a:cubicBezTo>
                <a:cubicBezTo>
                  <a:pt x="351" y="3299"/>
                  <a:pt x="401" y="3240"/>
                  <a:pt x="451" y="3181"/>
                </a:cubicBezTo>
                <a:cubicBezTo>
                  <a:pt x="806" y="2767"/>
                  <a:pt x="1183" y="2381"/>
                  <a:pt x="1583" y="2012"/>
                </a:cubicBezTo>
                <a:cubicBezTo>
                  <a:pt x="1610" y="1985"/>
                  <a:pt x="1606" y="1944"/>
                  <a:pt x="1583" y="1917"/>
                </a:cubicBezTo>
                <a:lnTo>
                  <a:pt x="414" y="589"/>
                </a:lnTo>
                <a:cubicBezTo>
                  <a:pt x="364" y="530"/>
                  <a:pt x="123" y="325"/>
                  <a:pt x="214" y="248"/>
                </a:cubicBezTo>
                <a:cubicBezTo>
                  <a:pt x="223" y="240"/>
                  <a:pt x="244" y="238"/>
                  <a:pt x="269" y="238"/>
                </a:cubicBezTo>
                <a:cubicBezTo>
                  <a:pt x="319" y="238"/>
                  <a:pt x="387" y="248"/>
                  <a:pt x="414" y="248"/>
                </a:cubicBezTo>
                <a:lnTo>
                  <a:pt x="646" y="248"/>
                </a:lnTo>
                <a:cubicBezTo>
                  <a:pt x="915" y="248"/>
                  <a:pt x="1188" y="211"/>
                  <a:pt x="1456" y="198"/>
                </a:cubicBezTo>
                <a:cubicBezTo>
                  <a:pt x="1679" y="190"/>
                  <a:pt x="1895" y="169"/>
                  <a:pt x="2116" y="169"/>
                </a:cubicBezTo>
                <a:cubicBezTo>
                  <a:pt x="2152" y="169"/>
                  <a:pt x="2188" y="169"/>
                  <a:pt x="2224" y="170"/>
                </a:cubicBezTo>
                <a:cubicBezTo>
                  <a:pt x="2318" y="174"/>
                  <a:pt x="2411" y="177"/>
                  <a:pt x="2504" y="177"/>
                </a:cubicBezTo>
                <a:cubicBezTo>
                  <a:pt x="2543" y="177"/>
                  <a:pt x="2581" y="176"/>
                  <a:pt x="2620" y="175"/>
                </a:cubicBezTo>
                <a:cubicBezTo>
                  <a:pt x="2734" y="171"/>
                  <a:pt x="2842" y="155"/>
                  <a:pt x="2951" y="155"/>
                </a:cubicBezTo>
                <a:cubicBezTo>
                  <a:pt x="2973" y="155"/>
                  <a:pt x="2994" y="155"/>
                  <a:pt x="3016" y="157"/>
                </a:cubicBezTo>
                <a:cubicBezTo>
                  <a:pt x="3087" y="164"/>
                  <a:pt x="3159" y="166"/>
                  <a:pt x="3232" y="166"/>
                </a:cubicBezTo>
                <a:cubicBezTo>
                  <a:pt x="3430" y="166"/>
                  <a:pt x="3630" y="147"/>
                  <a:pt x="3829" y="147"/>
                </a:cubicBezTo>
                <a:cubicBezTo>
                  <a:pt x="3844" y="147"/>
                  <a:pt x="3860" y="148"/>
                  <a:pt x="3875" y="148"/>
                </a:cubicBezTo>
                <a:cubicBezTo>
                  <a:pt x="3972" y="149"/>
                  <a:pt x="4070" y="150"/>
                  <a:pt x="4168" y="150"/>
                </a:cubicBezTo>
                <a:cubicBezTo>
                  <a:pt x="4363" y="150"/>
                  <a:pt x="4560" y="148"/>
                  <a:pt x="4757" y="148"/>
                </a:cubicBezTo>
                <a:cubicBezTo>
                  <a:pt x="5765" y="144"/>
                  <a:pt x="6772" y="142"/>
                  <a:pt x="7779" y="142"/>
                </a:cubicBezTo>
                <a:close/>
                <a:moveTo>
                  <a:pt x="13767" y="0"/>
                </a:moveTo>
                <a:cubicBezTo>
                  <a:pt x="13672" y="0"/>
                  <a:pt x="13567" y="16"/>
                  <a:pt x="13493" y="16"/>
                </a:cubicBezTo>
                <a:lnTo>
                  <a:pt x="12984" y="16"/>
                </a:lnTo>
                <a:cubicBezTo>
                  <a:pt x="11670" y="11"/>
                  <a:pt x="10351" y="11"/>
                  <a:pt x="9032" y="7"/>
                </a:cubicBezTo>
                <a:cubicBezTo>
                  <a:pt x="7700" y="7"/>
                  <a:pt x="6372" y="7"/>
                  <a:pt x="5044" y="11"/>
                </a:cubicBezTo>
                <a:cubicBezTo>
                  <a:pt x="4716" y="11"/>
                  <a:pt x="4389" y="16"/>
                  <a:pt x="4062" y="16"/>
                </a:cubicBezTo>
                <a:cubicBezTo>
                  <a:pt x="3789" y="16"/>
                  <a:pt x="3513" y="32"/>
                  <a:pt x="3241" y="32"/>
                </a:cubicBezTo>
                <a:cubicBezTo>
                  <a:pt x="3187" y="32"/>
                  <a:pt x="3133" y="31"/>
                  <a:pt x="3079" y="30"/>
                </a:cubicBezTo>
                <a:cubicBezTo>
                  <a:pt x="3016" y="25"/>
                  <a:pt x="2957" y="7"/>
                  <a:pt x="2897" y="7"/>
                </a:cubicBezTo>
                <a:cubicBezTo>
                  <a:pt x="2825" y="11"/>
                  <a:pt x="2752" y="34"/>
                  <a:pt x="2684" y="39"/>
                </a:cubicBezTo>
                <a:cubicBezTo>
                  <a:pt x="2632" y="43"/>
                  <a:pt x="2580" y="45"/>
                  <a:pt x="2528" y="45"/>
                </a:cubicBezTo>
                <a:cubicBezTo>
                  <a:pt x="2417" y="45"/>
                  <a:pt x="2306" y="37"/>
                  <a:pt x="2197" y="34"/>
                </a:cubicBezTo>
                <a:cubicBezTo>
                  <a:pt x="2163" y="33"/>
                  <a:pt x="2130" y="32"/>
                  <a:pt x="2096" y="32"/>
                </a:cubicBezTo>
                <a:cubicBezTo>
                  <a:pt x="1853" y="32"/>
                  <a:pt x="1614" y="58"/>
                  <a:pt x="1374" y="70"/>
                </a:cubicBezTo>
                <a:cubicBezTo>
                  <a:pt x="1024" y="89"/>
                  <a:pt x="678" y="116"/>
                  <a:pt x="328" y="116"/>
                </a:cubicBezTo>
                <a:cubicBezTo>
                  <a:pt x="289" y="114"/>
                  <a:pt x="245" y="108"/>
                  <a:pt x="202" y="108"/>
                </a:cubicBezTo>
                <a:cubicBezTo>
                  <a:pt x="143" y="108"/>
                  <a:pt x="87" y="119"/>
                  <a:pt x="51" y="166"/>
                </a:cubicBezTo>
                <a:cubicBezTo>
                  <a:pt x="1" y="230"/>
                  <a:pt x="10" y="311"/>
                  <a:pt x="51" y="375"/>
                </a:cubicBezTo>
                <a:cubicBezTo>
                  <a:pt x="137" y="512"/>
                  <a:pt x="273" y="630"/>
                  <a:pt x="383" y="753"/>
                </a:cubicBezTo>
                <a:cubicBezTo>
                  <a:pt x="505" y="894"/>
                  <a:pt x="628" y="1035"/>
                  <a:pt x="751" y="1171"/>
                </a:cubicBezTo>
                <a:cubicBezTo>
                  <a:pt x="981" y="1435"/>
                  <a:pt x="1211" y="1695"/>
                  <a:pt x="1438" y="1959"/>
                </a:cubicBezTo>
                <a:lnTo>
                  <a:pt x="1438" y="1959"/>
                </a:lnTo>
                <a:cubicBezTo>
                  <a:pt x="1058" y="2315"/>
                  <a:pt x="692" y="2688"/>
                  <a:pt x="355" y="3085"/>
                </a:cubicBezTo>
                <a:cubicBezTo>
                  <a:pt x="273" y="3181"/>
                  <a:pt x="192" y="3281"/>
                  <a:pt x="110" y="3381"/>
                </a:cubicBezTo>
                <a:cubicBezTo>
                  <a:pt x="60" y="3440"/>
                  <a:pt x="5" y="3499"/>
                  <a:pt x="14" y="3581"/>
                </a:cubicBezTo>
                <a:cubicBezTo>
                  <a:pt x="31" y="3703"/>
                  <a:pt x="133" y="3727"/>
                  <a:pt x="241" y="3727"/>
                </a:cubicBezTo>
                <a:cubicBezTo>
                  <a:pt x="310" y="3727"/>
                  <a:pt x="382" y="3718"/>
                  <a:pt x="437" y="3718"/>
                </a:cubicBezTo>
                <a:cubicBezTo>
                  <a:pt x="1606" y="3709"/>
                  <a:pt x="2775" y="3695"/>
                  <a:pt x="3943" y="3677"/>
                </a:cubicBezTo>
                <a:cubicBezTo>
                  <a:pt x="6285" y="3636"/>
                  <a:pt x="8632" y="3568"/>
                  <a:pt x="10979" y="3481"/>
                </a:cubicBezTo>
                <a:cubicBezTo>
                  <a:pt x="11620" y="3454"/>
                  <a:pt x="12261" y="3431"/>
                  <a:pt x="12902" y="3404"/>
                </a:cubicBezTo>
                <a:cubicBezTo>
                  <a:pt x="13221" y="3390"/>
                  <a:pt x="13543" y="3372"/>
                  <a:pt x="13862" y="3358"/>
                </a:cubicBezTo>
                <a:cubicBezTo>
                  <a:pt x="13948" y="3354"/>
                  <a:pt x="14044" y="3367"/>
                  <a:pt x="14098" y="3290"/>
                </a:cubicBezTo>
                <a:cubicBezTo>
                  <a:pt x="14135" y="3233"/>
                  <a:pt x="14135" y="3173"/>
                  <a:pt x="14109" y="3115"/>
                </a:cubicBezTo>
                <a:lnTo>
                  <a:pt x="14109" y="3115"/>
                </a:lnTo>
                <a:cubicBezTo>
                  <a:pt x="14106" y="3103"/>
                  <a:pt x="14100" y="3092"/>
                  <a:pt x="14089" y="3081"/>
                </a:cubicBezTo>
                <a:cubicBezTo>
                  <a:pt x="13694" y="2681"/>
                  <a:pt x="13298" y="2281"/>
                  <a:pt x="12903" y="1882"/>
                </a:cubicBezTo>
                <a:lnTo>
                  <a:pt x="12903" y="1882"/>
                </a:lnTo>
                <a:cubicBezTo>
                  <a:pt x="13251" y="1434"/>
                  <a:pt x="13573" y="965"/>
                  <a:pt x="13862" y="480"/>
                </a:cubicBezTo>
                <a:cubicBezTo>
                  <a:pt x="13930" y="366"/>
                  <a:pt x="14126" y="120"/>
                  <a:pt x="13921" y="25"/>
                </a:cubicBezTo>
                <a:cubicBezTo>
                  <a:pt x="13879" y="6"/>
                  <a:pt x="13825" y="0"/>
                  <a:pt x="13767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52" name="Google Shape;2852;p71"/>
          <p:cNvSpPr/>
          <p:nvPr/>
        </p:nvSpPr>
        <p:spPr>
          <a:xfrm>
            <a:off x="6487663" y="2347542"/>
            <a:ext cx="1755116" cy="477005"/>
          </a:xfrm>
          <a:custGeom>
            <a:avLst/>
            <a:gdLst/>
            <a:ahLst/>
            <a:cxnLst/>
            <a:rect l="l" t="t" r="r" b="b"/>
            <a:pathLst>
              <a:path w="13143" h="3572" extrusionOk="0">
                <a:moveTo>
                  <a:pt x="5553" y="1"/>
                </a:moveTo>
                <a:cubicBezTo>
                  <a:pt x="5066" y="1"/>
                  <a:pt x="346" y="73"/>
                  <a:pt x="346" y="73"/>
                </a:cubicBezTo>
                <a:lnTo>
                  <a:pt x="778" y="401"/>
                </a:lnTo>
                <a:lnTo>
                  <a:pt x="700" y="528"/>
                </a:lnTo>
                <a:lnTo>
                  <a:pt x="96" y="887"/>
                </a:lnTo>
                <a:cubicBezTo>
                  <a:pt x="96" y="887"/>
                  <a:pt x="669" y="1583"/>
                  <a:pt x="605" y="1620"/>
                </a:cubicBezTo>
                <a:cubicBezTo>
                  <a:pt x="541" y="1651"/>
                  <a:pt x="0" y="2152"/>
                  <a:pt x="0" y="2152"/>
                </a:cubicBezTo>
                <a:lnTo>
                  <a:pt x="632" y="2566"/>
                </a:lnTo>
                <a:lnTo>
                  <a:pt x="209" y="2834"/>
                </a:lnTo>
                <a:lnTo>
                  <a:pt x="519" y="3120"/>
                </a:lnTo>
                <a:lnTo>
                  <a:pt x="259" y="3571"/>
                </a:lnTo>
                <a:cubicBezTo>
                  <a:pt x="259" y="3571"/>
                  <a:pt x="727" y="3517"/>
                  <a:pt x="962" y="3517"/>
                </a:cubicBezTo>
                <a:cubicBezTo>
                  <a:pt x="993" y="3517"/>
                  <a:pt x="1020" y="3518"/>
                  <a:pt x="1041" y="3521"/>
                </a:cubicBezTo>
                <a:cubicBezTo>
                  <a:pt x="1075" y="3525"/>
                  <a:pt x="1173" y="3526"/>
                  <a:pt x="1315" y="3526"/>
                </a:cubicBezTo>
                <a:cubicBezTo>
                  <a:pt x="1764" y="3526"/>
                  <a:pt x="2646" y="3510"/>
                  <a:pt x="3222" y="3510"/>
                </a:cubicBezTo>
                <a:cubicBezTo>
                  <a:pt x="3458" y="3510"/>
                  <a:pt x="3642" y="3513"/>
                  <a:pt x="3725" y="3521"/>
                </a:cubicBezTo>
                <a:cubicBezTo>
                  <a:pt x="4070" y="3552"/>
                  <a:pt x="8309" y="3543"/>
                  <a:pt x="9445" y="3561"/>
                </a:cubicBezTo>
                <a:cubicBezTo>
                  <a:pt x="9826" y="3569"/>
                  <a:pt x="10358" y="3572"/>
                  <a:pt x="10898" y="3572"/>
                </a:cubicBezTo>
                <a:cubicBezTo>
                  <a:pt x="11979" y="3572"/>
                  <a:pt x="13093" y="3561"/>
                  <a:pt x="13093" y="3561"/>
                </a:cubicBezTo>
                <a:lnTo>
                  <a:pt x="12920" y="3266"/>
                </a:lnTo>
                <a:cubicBezTo>
                  <a:pt x="12920" y="3266"/>
                  <a:pt x="12674" y="2761"/>
                  <a:pt x="12702" y="2688"/>
                </a:cubicBezTo>
                <a:cubicBezTo>
                  <a:pt x="12729" y="2616"/>
                  <a:pt x="13143" y="2411"/>
                  <a:pt x="13143" y="2411"/>
                </a:cubicBezTo>
                <a:cubicBezTo>
                  <a:pt x="13143" y="2411"/>
                  <a:pt x="12847" y="2206"/>
                  <a:pt x="12738" y="2093"/>
                </a:cubicBezTo>
                <a:cubicBezTo>
                  <a:pt x="12633" y="1979"/>
                  <a:pt x="12552" y="1692"/>
                  <a:pt x="12552" y="1692"/>
                </a:cubicBezTo>
                <a:lnTo>
                  <a:pt x="13024" y="1506"/>
                </a:lnTo>
                <a:cubicBezTo>
                  <a:pt x="13024" y="1506"/>
                  <a:pt x="12911" y="1338"/>
                  <a:pt x="12797" y="1229"/>
                </a:cubicBezTo>
                <a:cubicBezTo>
                  <a:pt x="12683" y="1115"/>
                  <a:pt x="12692" y="824"/>
                  <a:pt x="12729" y="628"/>
                </a:cubicBezTo>
                <a:cubicBezTo>
                  <a:pt x="12770" y="433"/>
                  <a:pt x="13024" y="96"/>
                  <a:pt x="13024" y="96"/>
                </a:cubicBezTo>
                <a:lnTo>
                  <a:pt x="13024" y="96"/>
                </a:lnTo>
                <a:lnTo>
                  <a:pt x="12883" y="123"/>
                </a:lnTo>
                <a:lnTo>
                  <a:pt x="11506" y="73"/>
                </a:lnTo>
                <a:cubicBezTo>
                  <a:pt x="11506" y="73"/>
                  <a:pt x="9573" y="55"/>
                  <a:pt x="9027" y="37"/>
                </a:cubicBezTo>
                <a:cubicBezTo>
                  <a:pt x="8481" y="19"/>
                  <a:pt x="6039" y="1"/>
                  <a:pt x="5553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53" name="Google Shape;2853;p71"/>
          <p:cNvSpPr/>
          <p:nvPr/>
        </p:nvSpPr>
        <p:spPr>
          <a:xfrm>
            <a:off x="6476714" y="2334722"/>
            <a:ext cx="1786765" cy="506116"/>
          </a:xfrm>
          <a:custGeom>
            <a:avLst/>
            <a:gdLst/>
            <a:ahLst/>
            <a:cxnLst/>
            <a:rect l="l" t="t" r="r" b="b"/>
            <a:pathLst>
              <a:path w="13380" h="3790" extrusionOk="0">
                <a:moveTo>
                  <a:pt x="6527" y="139"/>
                </a:moveTo>
                <a:cubicBezTo>
                  <a:pt x="7759" y="139"/>
                  <a:pt x="8990" y="151"/>
                  <a:pt x="10223" y="179"/>
                </a:cubicBezTo>
                <a:cubicBezTo>
                  <a:pt x="10664" y="188"/>
                  <a:pt x="11106" y="197"/>
                  <a:pt x="11551" y="210"/>
                </a:cubicBezTo>
                <a:cubicBezTo>
                  <a:pt x="11783" y="215"/>
                  <a:pt x="12015" y="224"/>
                  <a:pt x="12247" y="229"/>
                </a:cubicBezTo>
                <a:cubicBezTo>
                  <a:pt x="12352" y="233"/>
                  <a:pt x="12456" y="238"/>
                  <a:pt x="12561" y="238"/>
                </a:cubicBezTo>
                <a:cubicBezTo>
                  <a:pt x="12576" y="238"/>
                  <a:pt x="12593" y="238"/>
                  <a:pt x="12609" y="238"/>
                </a:cubicBezTo>
                <a:cubicBezTo>
                  <a:pt x="12652" y="238"/>
                  <a:pt x="12698" y="237"/>
                  <a:pt x="12744" y="237"/>
                </a:cubicBezTo>
                <a:cubicBezTo>
                  <a:pt x="12818" y="237"/>
                  <a:pt x="12893" y="241"/>
                  <a:pt x="12956" y="260"/>
                </a:cubicBezTo>
                <a:cubicBezTo>
                  <a:pt x="12957" y="261"/>
                  <a:pt x="12957" y="261"/>
                  <a:pt x="12958" y="261"/>
                </a:cubicBezTo>
                <a:lnTo>
                  <a:pt x="12958" y="261"/>
                </a:lnTo>
                <a:cubicBezTo>
                  <a:pt x="12934" y="347"/>
                  <a:pt x="12870" y="452"/>
                  <a:pt x="12838" y="515"/>
                </a:cubicBezTo>
                <a:cubicBezTo>
                  <a:pt x="12811" y="583"/>
                  <a:pt x="12774" y="647"/>
                  <a:pt x="12747" y="711"/>
                </a:cubicBezTo>
                <a:cubicBezTo>
                  <a:pt x="12693" y="842"/>
                  <a:pt x="12688" y="956"/>
                  <a:pt x="12738" y="1093"/>
                </a:cubicBezTo>
                <a:cubicBezTo>
                  <a:pt x="12788" y="1220"/>
                  <a:pt x="12865" y="1334"/>
                  <a:pt x="12947" y="1443"/>
                </a:cubicBezTo>
                <a:cubicBezTo>
                  <a:pt x="13006" y="1525"/>
                  <a:pt x="13052" y="1543"/>
                  <a:pt x="12952" y="1616"/>
                </a:cubicBezTo>
                <a:cubicBezTo>
                  <a:pt x="12865" y="1684"/>
                  <a:pt x="12761" y="1738"/>
                  <a:pt x="12670" y="1797"/>
                </a:cubicBezTo>
                <a:cubicBezTo>
                  <a:pt x="12638" y="1820"/>
                  <a:pt x="12624" y="1861"/>
                  <a:pt x="12643" y="1893"/>
                </a:cubicBezTo>
                <a:cubicBezTo>
                  <a:pt x="12734" y="2043"/>
                  <a:pt x="12838" y="2184"/>
                  <a:pt x="12965" y="2302"/>
                </a:cubicBezTo>
                <a:cubicBezTo>
                  <a:pt x="13016" y="2352"/>
                  <a:pt x="13120" y="2402"/>
                  <a:pt x="13111" y="2471"/>
                </a:cubicBezTo>
                <a:cubicBezTo>
                  <a:pt x="13106" y="2534"/>
                  <a:pt x="12915" y="2607"/>
                  <a:pt x="12856" y="2639"/>
                </a:cubicBezTo>
                <a:cubicBezTo>
                  <a:pt x="12752" y="2698"/>
                  <a:pt x="12711" y="2780"/>
                  <a:pt x="12752" y="2898"/>
                </a:cubicBezTo>
                <a:cubicBezTo>
                  <a:pt x="12811" y="3084"/>
                  <a:pt x="12947" y="3266"/>
                  <a:pt x="13043" y="3439"/>
                </a:cubicBezTo>
                <a:cubicBezTo>
                  <a:pt x="13052" y="3457"/>
                  <a:pt x="13134" y="3566"/>
                  <a:pt x="13111" y="3594"/>
                </a:cubicBezTo>
                <a:cubicBezTo>
                  <a:pt x="13106" y="3598"/>
                  <a:pt x="12943" y="3612"/>
                  <a:pt x="12938" y="3612"/>
                </a:cubicBezTo>
                <a:cubicBezTo>
                  <a:pt x="12815" y="3621"/>
                  <a:pt x="12688" y="3621"/>
                  <a:pt x="12565" y="3626"/>
                </a:cubicBezTo>
                <a:cubicBezTo>
                  <a:pt x="12315" y="3635"/>
                  <a:pt x="12065" y="3639"/>
                  <a:pt x="11815" y="3644"/>
                </a:cubicBezTo>
                <a:cubicBezTo>
                  <a:pt x="11587" y="3647"/>
                  <a:pt x="11359" y="3648"/>
                  <a:pt x="11132" y="3648"/>
                </a:cubicBezTo>
                <a:cubicBezTo>
                  <a:pt x="10372" y="3648"/>
                  <a:pt x="9612" y="3635"/>
                  <a:pt x="8850" y="3635"/>
                </a:cubicBezTo>
                <a:cubicBezTo>
                  <a:pt x="6840" y="3630"/>
                  <a:pt x="4830" y="3603"/>
                  <a:pt x="2815" y="3530"/>
                </a:cubicBezTo>
                <a:cubicBezTo>
                  <a:pt x="2701" y="3526"/>
                  <a:pt x="2586" y="3525"/>
                  <a:pt x="2471" y="3525"/>
                </a:cubicBezTo>
                <a:cubicBezTo>
                  <a:pt x="2039" y="3525"/>
                  <a:pt x="1604" y="3548"/>
                  <a:pt x="1169" y="3562"/>
                </a:cubicBezTo>
                <a:cubicBezTo>
                  <a:pt x="1120" y="3564"/>
                  <a:pt x="1072" y="3565"/>
                  <a:pt x="1023" y="3565"/>
                </a:cubicBezTo>
                <a:cubicBezTo>
                  <a:pt x="861" y="3565"/>
                  <a:pt x="698" y="3557"/>
                  <a:pt x="536" y="3557"/>
                </a:cubicBezTo>
                <a:cubicBezTo>
                  <a:pt x="509" y="3557"/>
                  <a:pt x="482" y="3557"/>
                  <a:pt x="455" y="3557"/>
                </a:cubicBezTo>
                <a:cubicBezTo>
                  <a:pt x="437" y="3557"/>
                  <a:pt x="427" y="3571"/>
                  <a:pt x="425" y="3576"/>
                </a:cubicBezTo>
                <a:lnTo>
                  <a:pt x="425" y="3576"/>
                </a:lnTo>
                <a:cubicBezTo>
                  <a:pt x="425" y="3575"/>
                  <a:pt x="426" y="3571"/>
                  <a:pt x="428" y="3566"/>
                </a:cubicBezTo>
                <a:cubicBezTo>
                  <a:pt x="441" y="3526"/>
                  <a:pt x="510" y="3462"/>
                  <a:pt x="537" y="3426"/>
                </a:cubicBezTo>
                <a:cubicBezTo>
                  <a:pt x="591" y="3344"/>
                  <a:pt x="637" y="3266"/>
                  <a:pt x="687" y="3180"/>
                </a:cubicBezTo>
                <a:cubicBezTo>
                  <a:pt x="701" y="3148"/>
                  <a:pt x="696" y="3103"/>
                  <a:pt x="660" y="3084"/>
                </a:cubicBezTo>
                <a:cubicBezTo>
                  <a:pt x="582" y="3048"/>
                  <a:pt x="382" y="2966"/>
                  <a:pt x="400" y="2875"/>
                </a:cubicBezTo>
                <a:cubicBezTo>
                  <a:pt x="414" y="2798"/>
                  <a:pt x="637" y="2725"/>
                  <a:pt x="705" y="2693"/>
                </a:cubicBezTo>
                <a:cubicBezTo>
                  <a:pt x="755" y="2671"/>
                  <a:pt x="741" y="2598"/>
                  <a:pt x="705" y="2571"/>
                </a:cubicBezTo>
                <a:cubicBezTo>
                  <a:pt x="582" y="2489"/>
                  <a:pt x="460" y="2407"/>
                  <a:pt x="337" y="2325"/>
                </a:cubicBezTo>
                <a:cubicBezTo>
                  <a:pt x="278" y="2284"/>
                  <a:pt x="173" y="2252"/>
                  <a:pt x="209" y="2157"/>
                </a:cubicBezTo>
                <a:cubicBezTo>
                  <a:pt x="228" y="2111"/>
                  <a:pt x="346" y="2048"/>
                  <a:pt x="382" y="2016"/>
                </a:cubicBezTo>
                <a:cubicBezTo>
                  <a:pt x="487" y="1934"/>
                  <a:pt x="610" y="1857"/>
                  <a:pt x="701" y="1761"/>
                </a:cubicBezTo>
                <a:cubicBezTo>
                  <a:pt x="746" y="1716"/>
                  <a:pt x="751" y="1684"/>
                  <a:pt x="732" y="1625"/>
                </a:cubicBezTo>
                <a:cubicBezTo>
                  <a:pt x="705" y="1529"/>
                  <a:pt x="632" y="1461"/>
                  <a:pt x="573" y="1384"/>
                </a:cubicBezTo>
                <a:cubicBezTo>
                  <a:pt x="487" y="1275"/>
                  <a:pt x="405" y="1165"/>
                  <a:pt x="319" y="1056"/>
                </a:cubicBezTo>
                <a:cubicBezTo>
                  <a:pt x="273" y="997"/>
                  <a:pt x="223" y="974"/>
                  <a:pt x="296" y="915"/>
                </a:cubicBezTo>
                <a:cubicBezTo>
                  <a:pt x="337" y="883"/>
                  <a:pt x="400" y="870"/>
                  <a:pt x="450" y="847"/>
                </a:cubicBezTo>
                <a:cubicBezTo>
                  <a:pt x="582" y="783"/>
                  <a:pt x="714" y="706"/>
                  <a:pt x="842" y="629"/>
                </a:cubicBezTo>
                <a:cubicBezTo>
                  <a:pt x="878" y="606"/>
                  <a:pt x="887" y="551"/>
                  <a:pt x="855" y="520"/>
                </a:cubicBezTo>
                <a:cubicBezTo>
                  <a:pt x="801" y="470"/>
                  <a:pt x="619" y="334"/>
                  <a:pt x="587" y="244"/>
                </a:cubicBezTo>
                <a:lnTo>
                  <a:pt x="587" y="244"/>
                </a:lnTo>
                <a:cubicBezTo>
                  <a:pt x="592" y="239"/>
                  <a:pt x="596" y="232"/>
                  <a:pt x="599" y="225"/>
                </a:cubicBezTo>
                <a:lnTo>
                  <a:pt x="599" y="225"/>
                </a:lnTo>
                <a:cubicBezTo>
                  <a:pt x="637" y="213"/>
                  <a:pt x="693" y="210"/>
                  <a:pt x="747" y="210"/>
                </a:cubicBezTo>
                <a:cubicBezTo>
                  <a:pt x="781" y="210"/>
                  <a:pt x="815" y="211"/>
                  <a:pt x="842" y="211"/>
                </a:cubicBezTo>
                <a:cubicBezTo>
                  <a:pt x="854" y="211"/>
                  <a:pt x="864" y="211"/>
                  <a:pt x="873" y="210"/>
                </a:cubicBezTo>
                <a:cubicBezTo>
                  <a:pt x="969" y="206"/>
                  <a:pt x="1064" y="206"/>
                  <a:pt x="1160" y="201"/>
                </a:cubicBezTo>
                <a:cubicBezTo>
                  <a:pt x="1355" y="192"/>
                  <a:pt x="1556" y="188"/>
                  <a:pt x="1756" y="183"/>
                </a:cubicBezTo>
                <a:cubicBezTo>
                  <a:pt x="2165" y="174"/>
                  <a:pt x="2574" y="169"/>
                  <a:pt x="2983" y="165"/>
                </a:cubicBezTo>
                <a:cubicBezTo>
                  <a:pt x="3784" y="156"/>
                  <a:pt x="4584" y="147"/>
                  <a:pt x="5385" y="142"/>
                </a:cubicBezTo>
                <a:cubicBezTo>
                  <a:pt x="5766" y="140"/>
                  <a:pt x="6147" y="139"/>
                  <a:pt x="6527" y="139"/>
                </a:cubicBezTo>
                <a:close/>
                <a:moveTo>
                  <a:pt x="6735" y="1"/>
                </a:moveTo>
                <a:cubicBezTo>
                  <a:pt x="5452" y="1"/>
                  <a:pt x="4170" y="15"/>
                  <a:pt x="2888" y="28"/>
                </a:cubicBezTo>
                <a:cubicBezTo>
                  <a:pt x="2429" y="33"/>
                  <a:pt x="1965" y="38"/>
                  <a:pt x="1505" y="51"/>
                </a:cubicBezTo>
                <a:cubicBezTo>
                  <a:pt x="1274" y="56"/>
                  <a:pt x="1042" y="65"/>
                  <a:pt x="810" y="78"/>
                </a:cubicBezTo>
                <a:cubicBezTo>
                  <a:pt x="803" y="79"/>
                  <a:pt x="796" y="79"/>
                  <a:pt x="788" y="79"/>
                </a:cubicBezTo>
                <a:cubicBezTo>
                  <a:pt x="757" y="79"/>
                  <a:pt x="720" y="77"/>
                  <a:pt x="683" y="77"/>
                </a:cubicBezTo>
                <a:cubicBezTo>
                  <a:pt x="590" y="77"/>
                  <a:pt x="494" y="89"/>
                  <a:pt x="469" y="173"/>
                </a:cubicBezTo>
                <a:lnTo>
                  <a:pt x="469" y="173"/>
                </a:lnTo>
                <a:cubicBezTo>
                  <a:pt x="380" y="290"/>
                  <a:pt x="564" y="457"/>
                  <a:pt x="686" y="560"/>
                </a:cubicBezTo>
                <a:lnTo>
                  <a:pt x="686" y="560"/>
                </a:lnTo>
                <a:cubicBezTo>
                  <a:pt x="570" y="628"/>
                  <a:pt x="449" y="693"/>
                  <a:pt x="328" y="752"/>
                </a:cubicBezTo>
                <a:cubicBezTo>
                  <a:pt x="241" y="792"/>
                  <a:pt x="109" y="815"/>
                  <a:pt x="100" y="933"/>
                </a:cubicBezTo>
                <a:cubicBezTo>
                  <a:pt x="91" y="1056"/>
                  <a:pt x="241" y="1179"/>
                  <a:pt x="305" y="1265"/>
                </a:cubicBezTo>
                <a:cubicBezTo>
                  <a:pt x="359" y="1338"/>
                  <a:pt x="414" y="1406"/>
                  <a:pt x="469" y="1475"/>
                </a:cubicBezTo>
                <a:cubicBezTo>
                  <a:pt x="500" y="1516"/>
                  <a:pt x="610" y="1620"/>
                  <a:pt x="596" y="1661"/>
                </a:cubicBezTo>
                <a:cubicBezTo>
                  <a:pt x="596" y="1670"/>
                  <a:pt x="514" y="1725"/>
                  <a:pt x="500" y="1738"/>
                </a:cubicBezTo>
                <a:cubicBezTo>
                  <a:pt x="432" y="1793"/>
                  <a:pt x="369" y="1848"/>
                  <a:pt x="305" y="1898"/>
                </a:cubicBezTo>
                <a:cubicBezTo>
                  <a:pt x="223" y="1966"/>
                  <a:pt x="55" y="2057"/>
                  <a:pt x="28" y="2166"/>
                </a:cubicBezTo>
                <a:cubicBezTo>
                  <a:pt x="0" y="2270"/>
                  <a:pt x="91" y="2325"/>
                  <a:pt x="164" y="2380"/>
                </a:cubicBezTo>
                <a:cubicBezTo>
                  <a:pt x="284" y="2459"/>
                  <a:pt x="402" y="2538"/>
                  <a:pt x="519" y="2617"/>
                </a:cubicBezTo>
                <a:lnTo>
                  <a:pt x="519" y="2617"/>
                </a:lnTo>
                <a:cubicBezTo>
                  <a:pt x="382" y="2671"/>
                  <a:pt x="211" y="2744"/>
                  <a:pt x="214" y="2875"/>
                </a:cubicBezTo>
                <a:cubicBezTo>
                  <a:pt x="218" y="3006"/>
                  <a:pt x="401" y="3111"/>
                  <a:pt x="526" y="3176"/>
                </a:cubicBezTo>
                <a:lnTo>
                  <a:pt x="526" y="3176"/>
                </a:lnTo>
                <a:cubicBezTo>
                  <a:pt x="499" y="3224"/>
                  <a:pt x="471" y="3270"/>
                  <a:pt x="437" y="3316"/>
                </a:cubicBezTo>
                <a:cubicBezTo>
                  <a:pt x="396" y="3376"/>
                  <a:pt x="314" y="3448"/>
                  <a:pt x="287" y="3521"/>
                </a:cubicBezTo>
                <a:cubicBezTo>
                  <a:pt x="246" y="3639"/>
                  <a:pt x="341" y="3689"/>
                  <a:pt x="441" y="3698"/>
                </a:cubicBezTo>
                <a:cubicBezTo>
                  <a:pt x="579" y="3714"/>
                  <a:pt x="719" y="3720"/>
                  <a:pt x="859" y="3720"/>
                </a:cubicBezTo>
                <a:cubicBezTo>
                  <a:pt x="1201" y="3720"/>
                  <a:pt x="1548" y="3685"/>
                  <a:pt x="1883" y="3676"/>
                </a:cubicBezTo>
                <a:cubicBezTo>
                  <a:pt x="2057" y="3672"/>
                  <a:pt x="2232" y="3670"/>
                  <a:pt x="2406" y="3670"/>
                </a:cubicBezTo>
                <a:cubicBezTo>
                  <a:pt x="3277" y="3670"/>
                  <a:pt x="4148" y="3711"/>
                  <a:pt x="5016" y="3730"/>
                </a:cubicBezTo>
                <a:cubicBezTo>
                  <a:pt x="6076" y="3753"/>
                  <a:pt x="7135" y="3767"/>
                  <a:pt x="8190" y="3771"/>
                </a:cubicBezTo>
                <a:cubicBezTo>
                  <a:pt x="9029" y="3775"/>
                  <a:pt x="9867" y="3787"/>
                  <a:pt x="10705" y="3787"/>
                </a:cubicBezTo>
                <a:cubicBezTo>
                  <a:pt x="10908" y="3787"/>
                  <a:pt x="11111" y="3787"/>
                  <a:pt x="11315" y="3785"/>
                </a:cubicBezTo>
                <a:cubicBezTo>
                  <a:pt x="11883" y="3780"/>
                  <a:pt x="12456" y="3789"/>
                  <a:pt x="13020" y="3748"/>
                </a:cubicBezTo>
                <a:cubicBezTo>
                  <a:pt x="13179" y="3735"/>
                  <a:pt x="13320" y="3671"/>
                  <a:pt x="13234" y="3494"/>
                </a:cubicBezTo>
                <a:cubicBezTo>
                  <a:pt x="13184" y="3385"/>
                  <a:pt x="12794" y="2841"/>
                  <a:pt x="12928" y="2762"/>
                </a:cubicBezTo>
                <a:lnTo>
                  <a:pt x="12928" y="2762"/>
                </a:lnTo>
                <a:cubicBezTo>
                  <a:pt x="12928" y="2762"/>
                  <a:pt x="12929" y="2762"/>
                  <a:pt x="12929" y="2762"/>
                </a:cubicBezTo>
                <a:lnTo>
                  <a:pt x="12929" y="2762"/>
                </a:lnTo>
                <a:cubicBezTo>
                  <a:pt x="12929" y="2762"/>
                  <a:pt x="12929" y="2762"/>
                  <a:pt x="12929" y="2762"/>
                </a:cubicBezTo>
                <a:cubicBezTo>
                  <a:pt x="13043" y="2698"/>
                  <a:pt x="13379" y="2598"/>
                  <a:pt x="13284" y="2407"/>
                </a:cubicBezTo>
                <a:cubicBezTo>
                  <a:pt x="13238" y="2316"/>
                  <a:pt x="13116" y="2257"/>
                  <a:pt x="13047" y="2189"/>
                </a:cubicBezTo>
                <a:cubicBezTo>
                  <a:pt x="12955" y="2096"/>
                  <a:pt x="12875" y="1994"/>
                  <a:pt x="12804" y="1885"/>
                </a:cubicBezTo>
                <a:lnTo>
                  <a:pt x="12804" y="1885"/>
                </a:lnTo>
                <a:cubicBezTo>
                  <a:pt x="12910" y="1824"/>
                  <a:pt x="13032" y="1763"/>
                  <a:pt x="13116" y="1679"/>
                </a:cubicBezTo>
                <a:cubicBezTo>
                  <a:pt x="13161" y="1638"/>
                  <a:pt x="13184" y="1588"/>
                  <a:pt x="13170" y="1529"/>
                </a:cubicBezTo>
                <a:cubicBezTo>
                  <a:pt x="13152" y="1456"/>
                  <a:pt x="13075" y="1384"/>
                  <a:pt x="13034" y="1325"/>
                </a:cubicBezTo>
                <a:cubicBezTo>
                  <a:pt x="12965" y="1234"/>
                  <a:pt x="12897" y="1129"/>
                  <a:pt x="12861" y="1020"/>
                </a:cubicBezTo>
                <a:cubicBezTo>
                  <a:pt x="12788" y="788"/>
                  <a:pt x="13011" y="515"/>
                  <a:pt x="13088" y="301"/>
                </a:cubicBezTo>
                <a:cubicBezTo>
                  <a:pt x="13111" y="238"/>
                  <a:pt x="13129" y="179"/>
                  <a:pt x="13070" y="133"/>
                </a:cubicBezTo>
                <a:cubicBezTo>
                  <a:pt x="13053" y="118"/>
                  <a:pt x="13031" y="110"/>
                  <a:pt x="13009" y="110"/>
                </a:cubicBezTo>
                <a:cubicBezTo>
                  <a:pt x="12993" y="110"/>
                  <a:pt x="12977" y="114"/>
                  <a:pt x="12963" y="120"/>
                </a:cubicBezTo>
                <a:lnTo>
                  <a:pt x="12963" y="120"/>
                </a:lnTo>
                <a:cubicBezTo>
                  <a:pt x="12881" y="101"/>
                  <a:pt x="12790" y="97"/>
                  <a:pt x="12699" y="97"/>
                </a:cubicBezTo>
                <a:cubicBezTo>
                  <a:pt x="12641" y="97"/>
                  <a:pt x="12583" y="99"/>
                  <a:pt x="12527" y="99"/>
                </a:cubicBezTo>
                <a:cubicBezTo>
                  <a:pt x="12495" y="99"/>
                  <a:pt x="12464" y="98"/>
                  <a:pt x="12433" y="97"/>
                </a:cubicBezTo>
                <a:cubicBezTo>
                  <a:pt x="12224" y="92"/>
                  <a:pt x="12015" y="83"/>
                  <a:pt x="11801" y="78"/>
                </a:cubicBezTo>
                <a:cubicBezTo>
                  <a:pt x="11383" y="65"/>
                  <a:pt x="10960" y="56"/>
                  <a:pt x="10537" y="47"/>
                </a:cubicBezTo>
                <a:cubicBezTo>
                  <a:pt x="9687" y="28"/>
                  <a:pt x="8832" y="15"/>
                  <a:pt x="7977" y="6"/>
                </a:cubicBezTo>
                <a:cubicBezTo>
                  <a:pt x="7563" y="2"/>
                  <a:pt x="7149" y="1"/>
                  <a:pt x="6735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54" name="Google Shape;2854;p71"/>
          <p:cNvSpPr/>
          <p:nvPr/>
        </p:nvSpPr>
        <p:spPr>
          <a:xfrm>
            <a:off x="6751804" y="2421389"/>
            <a:ext cx="95481" cy="96015"/>
          </a:xfrm>
          <a:custGeom>
            <a:avLst/>
            <a:gdLst/>
            <a:ahLst/>
            <a:cxnLst/>
            <a:rect l="l" t="t" r="r" b="b"/>
            <a:pathLst>
              <a:path w="715" h="719" extrusionOk="0">
                <a:moveTo>
                  <a:pt x="572" y="0"/>
                </a:moveTo>
                <a:cubicBezTo>
                  <a:pt x="552" y="0"/>
                  <a:pt x="532" y="8"/>
                  <a:pt x="514" y="21"/>
                </a:cubicBezTo>
                <a:cubicBezTo>
                  <a:pt x="441" y="53"/>
                  <a:pt x="378" y="143"/>
                  <a:pt x="337" y="216"/>
                </a:cubicBezTo>
                <a:cubicBezTo>
                  <a:pt x="275" y="154"/>
                  <a:pt x="220" y="59"/>
                  <a:pt x="133" y="59"/>
                </a:cubicBezTo>
                <a:cubicBezTo>
                  <a:pt x="124" y="59"/>
                  <a:pt x="114" y="60"/>
                  <a:pt x="105" y="62"/>
                </a:cubicBezTo>
                <a:cubicBezTo>
                  <a:pt x="14" y="84"/>
                  <a:pt x="0" y="193"/>
                  <a:pt x="23" y="280"/>
                </a:cubicBezTo>
                <a:cubicBezTo>
                  <a:pt x="87" y="503"/>
                  <a:pt x="278" y="657"/>
                  <a:pt x="487" y="707"/>
                </a:cubicBezTo>
                <a:cubicBezTo>
                  <a:pt x="494" y="714"/>
                  <a:pt x="505" y="718"/>
                  <a:pt x="516" y="718"/>
                </a:cubicBezTo>
                <a:cubicBezTo>
                  <a:pt x="520" y="718"/>
                  <a:pt x="524" y="718"/>
                  <a:pt x="528" y="716"/>
                </a:cubicBezTo>
                <a:lnTo>
                  <a:pt x="541" y="716"/>
                </a:lnTo>
                <a:cubicBezTo>
                  <a:pt x="544" y="717"/>
                  <a:pt x="546" y="717"/>
                  <a:pt x="548" y="717"/>
                </a:cubicBezTo>
                <a:cubicBezTo>
                  <a:pt x="563" y="717"/>
                  <a:pt x="574" y="705"/>
                  <a:pt x="578" y="689"/>
                </a:cubicBezTo>
                <a:cubicBezTo>
                  <a:pt x="582" y="689"/>
                  <a:pt x="582" y="680"/>
                  <a:pt x="582" y="676"/>
                </a:cubicBezTo>
                <a:cubicBezTo>
                  <a:pt x="619" y="544"/>
                  <a:pt x="664" y="407"/>
                  <a:pt x="692" y="271"/>
                </a:cubicBezTo>
                <a:cubicBezTo>
                  <a:pt x="710" y="203"/>
                  <a:pt x="714" y="121"/>
                  <a:pt x="669" y="62"/>
                </a:cubicBezTo>
                <a:cubicBezTo>
                  <a:pt x="636" y="18"/>
                  <a:pt x="603" y="0"/>
                  <a:pt x="572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55" name="Google Shape;2855;p71"/>
          <p:cNvSpPr/>
          <p:nvPr/>
        </p:nvSpPr>
        <p:spPr>
          <a:xfrm>
            <a:off x="6657658" y="2641861"/>
            <a:ext cx="97351" cy="95215"/>
          </a:xfrm>
          <a:custGeom>
            <a:avLst/>
            <a:gdLst/>
            <a:ahLst/>
            <a:cxnLst/>
            <a:rect l="l" t="t" r="r" b="b"/>
            <a:pathLst>
              <a:path w="729" h="713" extrusionOk="0">
                <a:moveTo>
                  <a:pt x="414" y="603"/>
                </a:moveTo>
                <a:cubicBezTo>
                  <a:pt x="414" y="607"/>
                  <a:pt x="414" y="607"/>
                  <a:pt x="419" y="607"/>
                </a:cubicBezTo>
                <a:lnTo>
                  <a:pt x="405" y="607"/>
                </a:lnTo>
                <a:cubicBezTo>
                  <a:pt x="405" y="607"/>
                  <a:pt x="410" y="607"/>
                  <a:pt x="414" y="603"/>
                </a:cubicBezTo>
                <a:close/>
                <a:moveTo>
                  <a:pt x="491" y="0"/>
                </a:moveTo>
                <a:cubicBezTo>
                  <a:pt x="473" y="0"/>
                  <a:pt x="454" y="5"/>
                  <a:pt x="437" y="11"/>
                </a:cubicBezTo>
                <a:cubicBezTo>
                  <a:pt x="360" y="43"/>
                  <a:pt x="328" y="130"/>
                  <a:pt x="291" y="207"/>
                </a:cubicBezTo>
                <a:cubicBezTo>
                  <a:pt x="245" y="144"/>
                  <a:pt x="175" y="65"/>
                  <a:pt x="107" y="65"/>
                </a:cubicBezTo>
                <a:cubicBezTo>
                  <a:pt x="102" y="65"/>
                  <a:pt x="97" y="65"/>
                  <a:pt x="91" y="66"/>
                </a:cubicBezTo>
                <a:cubicBezTo>
                  <a:pt x="14" y="84"/>
                  <a:pt x="0" y="189"/>
                  <a:pt x="10" y="257"/>
                </a:cubicBezTo>
                <a:cubicBezTo>
                  <a:pt x="36" y="485"/>
                  <a:pt x="265" y="713"/>
                  <a:pt x="481" y="713"/>
                </a:cubicBezTo>
                <a:cubicBezTo>
                  <a:pt x="489" y="713"/>
                  <a:pt x="497" y="712"/>
                  <a:pt x="505" y="712"/>
                </a:cubicBezTo>
                <a:cubicBezTo>
                  <a:pt x="514" y="712"/>
                  <a:pt x="519" y="707"/>
                  <a:pt x="528" y="703"/>
                </a:cubicBezTo>
                <a:cubicBezTo>
                  <a:pt x="537" y="698"/>
                  <a:pt x="546" y="694"/>
                  <a:pt x="555" y="680"/>
                </a:cubicBezTo>
                <a:cubicBezTo>
                  <a:pt x="637" y="525"/>
                  <a:pt x="728" y="252"/>
                  <a:pt x="637" y="80"/>
                </a:cubicBezTo>
                <a:cubicBezTo>
                  <a:pt x="617" y="35"/>
                  <a:pt x="574" y="1"/>
                  <a:pt x="527" y="1"/>
                </a:cubicBezTo>
                <a:cubicBezTo>
                  <a:pt x="521" y="1"/>
                  <a:pt x="515" y="1"/>
                  <a:pt x="510" y="2"/>
                </a:cubicBezTo>
                <a:cubicBezTo>
                  <a:pt x="504" y="1"/>
                  <a:pt x="497" y="0"/>
                  <a:pt x="491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56" name="Google Shape;2856;p71"/>
          <p:cNvSpPr/>
          <p:nvPr/>
        </p:nvSpPr>
        <p:spPr>
          <a:xfrm>
            <a:off x="6961324" y="2662157"/>
            <a:ext cx="96683" cy="98552"/>
          </a:xfrm>
          <a:custGeom>
            <a:avLst/>
            <a:gdLst/>
            <a:ahLst/>
            <a:cxnLst/>
            <a:rect l="l" t="t" r="r" b="b"/>
            <a:pathLst>
              <a:path w="724" h="738" extrusionOk="0">
                <a:moveTo>
                  <a:pt x="328" y="605"/>
                </a:moveTo>
                <a:lnTo>
                  <a:pt x="328" y="605"/>
                </a:lnTo>
                <a:cubicBezTo>
                  <a:pt x="328" y="610"/>
                  <a:pt x="332" y="610"/>
                  <a:pt x="332" y="610"/>
                </a:cubicBezTo>
                <a:cubicBezTo>
                  <a:pt x="337" y="610"/>
                  <a:pt x="337" y="614"/>
                  <a:pt x="337" y="614"/>
                </a:cubicBezTo>
                <a:cubicBezTo>
                  <a:pt x="332" y="614"/>
                  <a:pt x="328" y="610"/>
                  <a:pt x="328" y="605"/>
                </a:cubicBezTo>
                <a:close/>
                <a:moveTo>
                  <a:pt x="149" y="0"/>
                </a:moveTo>
                <a:cubicBezTo>
                  <a:pt x="76" y="0"/>
                  <a:pt x="36" y="89"/>
                  <a:pt x="28" y="160"/>
                </a:cubicBezTo>
                <a:cubicBezTo>
                  <a:pt x="0" y="391"/>
                  <a:pt x="178" y="692"/>
                  <a:pt x="396" y="737"/>
                </a:cubicBezTo>
                <a:cubicBezTo>
                  <a:pt x="405" y="737"/>
                  <a:pt x="414" y="737"/>
                  <a:pt x="419" y="733"/>
                </a:cubicBezTo>
                <a:cubicBezTo>
                  <a:pt x="432" y="733"/>
                  <a:pt x="441" y="728"/>
                  <a:pt x="455" y="719"/>
                </a:cubicBezTo>
                <a:cubicBezTo>
                  <a:pt x="573" y="596"/>
                  <a:pt x="723" y="355"/>
                  <a:pt x="682" y="164"/>
                </a:cubicBezTo>
                <a:cubicBezTo>
                  <a:pt x="669" y="109"/>
                  <a:pt x="628" y="59"/>
                  <a:pt x="573" y="55"/>
                </a:cubicBezTo>
                <a:cubicBezTo>
                  <a:pt x="558" y="47"/>
                  <a:pt x="537" y="40"/>
                  <a:pt x="518" y="40"/>
                </a:cubicBezTo>
                <a:cubicBezTo>
                  <a:pt x="514" y="40"/>
                  <a:pt x="509" y="40"/>
                  <a:pt x="505" y="41"/>
                </a:cubicBezTo>
                <a:cubicBezTo>
                  <a:pt x="419" y="50"/>
                  <a:pt x="369" y="123"/>
                  <a:pt x="314" y="187"/>
                </a:cubicBezTo>
                <a:cubicBezTo>
                  <a:pt x="282" y="109"/>
                  <a:pt x="232" y="5"/>
                  <a:pt x="155" y="0"/>
                </a:cubicBezTo>
                <a:cubicBezTo>
                  <a:pt x="153" y="0"/>
                  <a:pt x="151" y="0"/>
                  <a:pt x="149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57" name="Google Shape;2857;p71"/>
          <p:cNvSpPr/>
          <p:nvPr/>
        </p:nvSpPr>
        <p:spPr>
          <a:xfrm>
            <a:off x="7725298" y="2490561"/>
            <a:ext cx="96015" cy="95748"/>
          </a:xfrm>
          <a:custGeom>
            <a:avLst/>
            <a:gdLst/>
            <a:ahLst/>
            <a:cxnLst/>
            <a:rect l="l" t="t" r="r" b="b"/>
            <a:pathLst>
              <a:path w="719" h="717" extrusionOk="0">
                <a:moveTo>
                  <a:pt x="577" y="1"/>
                </a:moveTo>
                <a:cubicBezTo>
                  <a:pt x="555" y="1"/>
                  <a:pt x="534" y="8"/>
                  <a:pt x="514" y="21"/>
                </a:cubicBezTo>
                <a:cubicBezTo>
                  <a:pt x="446" y="53"/>
                  <a:pt x="378" y="144"/>
                  <a:pt x="341" y="217"/>
                </a:cubicBezTo>
                <a:cubicBezTo>
                  <a:pt x="279" y="155"/>
                  <a:pt x="221" y="59"/>
                  <a:pt x="136" y="59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14" y="85"/>
                  <a:pt x="0" y="194"/>
                  <a:pt x="23" y="280"/>
                </a:cubicBezTo>
                <a:cubicBezTo>
                  <a:pt x="91" y="503"/>
                  <a:pt x="282" y="658"/>
                  <a:pt x="487" y="708"/>
                </a:cubicBezTo>
                <a:cubicBezTo>
                  <a:pt x="495" y="713"/>
                  <a:pt x="503" y="715"/>
                  <a:pt x="512" y="715"/>
                </a:cubicBezTo>
                <a:cubicBezTo>
                  <a:pt x="518" y="715"/>
                  <a:pt x="525" y="714"/>
                  <a:pt x="532" y="712"/>
                </a:cubicBezTo>
                <a:cubicBezTo>
                  <a:pt x="537" y="717"/>
                  <a:pt x="537" y="717"/>
                  <a:pt x="541" y="717"/>
                </a:cubicBezTo>
                <a:cubicBezTo>
                  <a:pt x="564" y="717"/>
                  <a:pt x="573" y="708"/>
                  <a:pt x="582" y="690"/>
                </a:cubicBezTo>
                <a:cubicBezTo>
                  <a:pt x="582" y="690"/>
                  <a:pt x="587" y="681"/>
                  <a:pt x="587" y="676"/>
                </a:cubicBezTo>
                <a:cubicBezTo>
                  <a:pt x="623" y="544"/>
                  <a:pt x="664" y="408"/>
                  <a:pt x="696" y="271"/>
                </a:cubicBezTo>
                <a:cubicBezTo>
                  <a:pt x="710" y="203"/>
                  <a:pt x="719" y="121"/>
                  <a:pt x="669" y="57"/>
                </a:cubicBezTo>
                <a:cubicBezTo>
                  <a:pt x="639" y="17"/>
                  <a:pt x="608" y="1"/>
                  <a:pt x="577" y="1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58" name="Google Shape;2858;p71"/>
          <p:cNvSpPr/>
          <p:nvPr/>
        </p:nvSpPr>
        <p:spPr>
          <a:xfrm>
            <a:off x="7977284" y="2662157"/>
            <a:ext cx="96683" cy="98552"/>
          </a:xfrm>
          <a:custGeom>
            <a:avLst/>
            <a:gdLst/>
            <a:ahLst/>
            <a:cxnLst/>
            <a:rect l="l" t="t" r="r" b="b"/>
            <a:pathLst>
              <a:path w="724" h="738" extrusionOk="0">
                <a:moveTo>
                  <a:pt x="332" y="609"/>
                </a:moveTo>
                <a:lnTo>
                  <a:pt x="332" y="609"/>
                </a:lnTo>
                <a:cubicBezTo>
                  <a:pt x="334" y="610"/>
                  <a:pt x="335" y="610"/>
                  <a:pt x="337" y="610"/>
                </a:cubicBezTo>
                <a:cubicBezTo>
                  <a:pt x="337" y="610"/>
                  <a:pt x="337" y="614"/>
                  <a:pt x="337" y="614"/>
                </a:cubicBezTo>
                <a:cubicBezTo>
                  <a:pt x="337" y="614"/>
                  <a:pt x="335" y="612"/>
                  <a:pt x="332" y="609"/>
                </a:cubicBezTo>
                <a:close/>
                <a:moveTo>
                  <a:pt x="149" y="0"/>
                </a:moveTo>
                <a:cubicBezTo>
                  <a:pt x="76" y="0"/>
                  <a:pt x="37" y="89"/>
                  <a:pt x="28" y="160"/>
                </a:cubicBezTo>
                <a:cubicBezTo>
                  <a:pt x="0" y="391"/>
                  <a:pt x="178" y="692"/>
                  <a:pt x="396" y="737"/>
                </a:cubicBezTo>
                <a:cubicBezTo>
                  <a:pt x="405" y="737"/>
                  <a:pt x="414" y="737"/>
                  <a:pt x="423" y="733"/>
                </a:cubicBezTo>
                <a:cubicBezTo>
                  <a:pt x="432" y="733"/>
                  <a:pt x="446" y="728"/>
                  <a:pt x="455" y="719"/>
                </a:cubicBezTo>
                <a:cubicBezTo>
                  <a:pt x="573" y="596"/>
                  <a:pt x="723" y="355"/>
                  <a:pt x="683" y="164"/>
                </a:cubicBezTo>
                <a:cubicBezTo>
                  <a:pt x="669" y="109"/>
                  <a:pt x="628" y="59"/>
                  <a:pt x="573" y="55"/>
                </a:cubicBezTo>
                <a:cubicBezTo>
                  <a:pt x="559" y="47"/>
                  <a:pt x="538" y="40"/>
                  <a:pt x="518" y="40"/>
                </a:cubicBezTo>
                <a:cubicBezTo>
                  <a:pt x="514" y="40"/>
                  <a:pt x="509" y="40"/>
                  <a:pt x="505" y="41"/>
                </a:cubicBezTo>
                <a:cubicBezTo>
                  <a:pt x="419" y="50"/>
                  <a:pt x="369" y="123"/>
                  <a:pt x="319" y="187"/>
                </a:cubicBezTo>
                <a:cubicBezTo>
                  <a:pt x="282" y="109"/>
                  <a:pt x="232" y="5"/>
                  <a:pt x="155" y="0"/>
                </a:cubicBezTo>
                <a:cubicBezTo>
                  <a:pt x="153" y="0"/>
                  <a:pt x="151" y="0"/>
                  <a:pt x="149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59" name="Google Shape;2859;p71"/>
          <p:cNvSpPr/>
          <p:nvPr/>
        </p:nvSpPr>
        <p:spPr>
          <a:xfrm>
            <a:off x="7265526" y="2614751"/>
            <a:ext cx="94279" cy="102159"/>
          </a:xfrm>
          <a:custGeom>
            <a:avLst/>
            <a:gdLst/>
            <a:ahLst/>
            <a:cxnLst/>
            <a:rect l="l" t="t" r="r" b="b"/>
            <a:pathLst>
              <a:path w="706" h="765" extrusionOk="0">
                <a:moveTo>
                  <a:pt x="126" y="0"/>
                </a:moveTo>
                <a:cubicBezTo>
                  <a:pt x="38" y="0"/>
                  <a:pt x="1" y="100"/>
                  <a:pt x="1" y="183"/>
                </a:cubicBezTo>
                <a:cubicBezTo>
                  <a:pt x="5" y="419"/>
                  <a:pt x="146" y="628"/>
                  <a:pt x="333" y="733"/>
                </a:cubicBezTo>
                <a:cubicBezTo>
                  <a:pt x="342" y="746"/>
                  <a:pt x="355" y="756"/>
                  <a:pt x="369" y="756"/>
                </a:cubicBezTo>
                <a:cubicBezTo>
                  <a:pt x="373" y="756"/>
                  <a:pt x="378" y="760"/>
                  <a:pt x="383" y="760"/>
                </a:cubicBezTo>
                <a:cubicBezTo>
                  <a:pt x="389" y="763"/>
                  <a:pt x="395" y="765"/>
                  <a:pt x="400" y="765"/>
                </a:cubicBezTo>
                <a:cubicBezTo>
                  <a:pt x="410" y="765"/>
                  <a:pt x="418" y="760"/>
                  <a:pt x="424" y="751"/>
                </a:cubicBezTo>
                <a:cubicBezTo>
                  <a:pt x="428" y="746"/>
                  <a:pt x="433" y="742"/>
                  <a:pt x="433" y="737"/>
                </a:cubicBezTo>
                <a:cubicBezTo>
                  <a:pt x="505" y="619"/>
                  <a:pt x="583" y="505"/>
                  <a:pt x="646" y="383"/>
                </a:cubicBezTo>
                <a:cubicBezTo>
                  <a:pt x="678" y="319"/>
                  <a:pt x="705" y="242"/>
                  <a:pt x="678" y="169"/>
                </a:cubicBezTo>
                <a:cubicBezTo>
                  <a:pt x="653" y="105"/>
                  <a:pt x="614" y="82"/>
                  <a:pt x="572" y="82"/>
                </a:cubicBezTo>
                <a:cubicBezTo>
                  <a:pt x="561" y="82"/>
                  <a:pt x="549" y="84"/>
                  <a:pt x="537" y="87"/>
                </a:cubicBezTo>
                <a:cubicBezTo>
                  <a:pt x="464" y="96"/>
                  <a:pt x="373" y="164"/>
                  <a:pt x="319" y="219"/>
                </a:cubicBezTo>
                <a:cubicBezTo>
                  <a:pt x="273" y="133"/>
                  <a:pt x="242" y="10"/>
                  <a:pt x="137" y="1"/>
                </a:cubicBezTo>
                <a:cubicBezTo>
                  <a:pt x="133" y="0"/>
                  <a:pt x="129" y="0"/>
                  <a:pt x="126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60" name="Google Shape;2860;p71"/>
          <p:cNvSpPr/>
          <p:nvPr/>
        </p:nvSpPr>
        <p:spPr>
          <a:xfrm>
            <a:off x="7464097" y="2405897"/>
            <a:ext cx="95481" cy="105363"/>
          </a:xfrm>
          <a:custGeom>
            <a:avLst/>
            <a:gdLst/>
            <a:ahLst/>
            <a:cxnLst/>
            <a:rect l="l" t="t" r="r" b="b"/>
            <a:pathLst>
              <a:path w="715" h="789" extrusionOk="0">
                <a:moveTo>
                  <a:pt x="283" y="641"/>
                </a:moveTo>
                <a:cubicBezTo>
                  <a:pt x="283" y="646"/>
                  <a:pt x="283" y="646"/>
                  <a:pt x="287" y="651"/>
                </a:cubicBezTo>
                <a:lnTo>
                  <a:pt x="274" y="641"/>
                </a:lnTo>
                <a:close/>
                <a:moveTo>
                  <a:pt x="207" y="1"/>
                </a:moveTo>
                <a:cubicBezTo>
                  <a:pt x="143" y="1"/>
                  <a:pt x="98" y="72"/>
                  <a:pt x="78" y="132"/>
                </a:cubicBezTo>
                <a:cubicBezTo>
                  <a:pt x="1" y="355"/>
                  <a:pt x="114" y="687"/>
                  <a:pt x="314" y="782"/>
                </a:cubicBezTo>
                <a:cubicBezTo>
                  <a:pt x="324" y="787"/>
                  <a:pt x="333" y="787"/>
                  <a:pt x="342" y="787"/>
                </a:cubicBezTo>
                <a:cubicBezTo>
                  <a:pt x="344" y="788"/>
                  <a:pt x="347" y="789"/>
                  <a:pt x="351" y="789"/>
                </a:cubicBezTo>
                <a:cubicBezTo>
                  <a:pt x="358" y="789"/>
                  <a:pt x="367" y="786"/>
                  <a:pt x="374" y="782"/>
                </a:cubicBezTo>
                <a:cubicBezTo>
                  <a:pt x="519" y="687"/>
                  <a:pt x="715" y="491"/>
                  <a:pt x="710" y="291"/>
                </a:cubicBezTo>
                <a:cubicBezTo>
                  <a:pt x="710" y="237"/>
                  <a:pt x="683" y="178"/>
                  <a:pt x="633" y="159"/>
                </a:cubicBezTo>
                <a:cubicBezTo>
                  <a:pt x="610" y="146"/>
                  <a:pt x="587" y="137"/>
                  <a:pt x="565" y="132"/>
                </a:cubicBezTo>
                <a:cubicBezTo>
                  <a:pt x="556" y="131"/>
                  <a:pt x="549" y="130"/>
                  <a:pt x="541" y="130"/>
                </a:cubicBezTo>
                <a:cubicBezTo>
                  <a:pt x="466" y="130"/>
                  <a:pt x="409" y="187"/>
                  <a:pt x="351" y="232"/>
                </a:cubicBezTo>
                <a:cubicBezTo>
                  <a:pt x="333" y="141"/>
                  <a:pt x="305" y="28"/>
                  <a:pt x="233" y="5"/>
                </a:cubicBezTo>
                <a:cubicBezTo>
                  <a:pt x="224" y="2"/>
                  <a:pt x="215" y="1"/>
                  <a:pt x="207" y="1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61" name="Google Shape;2861;p71"/>
          <p:cNvSpPr/>
          <p:nvPr/>
        </p:nvSpPr>
        <p:spPr>
          <a:xfrm>
            <a:off x="7082712" y="2421389"/>
            <a:ext cx="95481" cy="96015"/>
          </a:xfrm>
          <a:custGeom>
            <a:avLst/>
            <a:gdLst/>
            <a:ahLst/>
            <a:cxnLst/>
            <a:rect l="l" t="t" r="r" b="b"/>
            <a:pathLst>
              <a:path w="715" h="719" extrusionOk="0">
                <a:moveTo>
                  <a:pt x="573" y="0"/>
                </a:moveTo>
                <a:cubicBezTo>
                  <a:pt x="552" y="0"/>
                  <a:pt x="533" y="8"/>
                  <a:pt x="515" y="21"/>
                </a:cubicBezTo>
                <a:cubicBezTo>
                  <a:pt x="442" y="53"/>
                  <a:pt x="378" y="143"/>
                  <a:pt x="337" y="216"/>
                </a:cubicBezTo>
                <a:cubicBezTo>
                  <a:pt x="275" y="154"/>
                  <a:pt x="221" y="59"/>
                  <a:pt x="133" y="59"/>
                </a:cubicBezTo>
                <a:cubicBezTo>
                  <a:pt x="124" y="59"/>
                  <a:pt x="115" y="60"/>
                  <a:pt x="105" y="62"/>
                </a:cubicBezTo>
                <a:cubicBezTo>
                  <a:pt x="14" y="84"/>
                  <a:pt x="1" y="193"/>
                  <a:pt x="23" y="280"/>
                </a:cubicBezTo>
                <a:cubicBezTo>
                  <a:pt x="87" y="503"/>
                  <a:pt x="278" y="657"/>
                  <a:pt x="487" y="707"/>
                </a:cubicBezTo>
                <a:cubicBezTo>
                  <a:pt x="494" y="714"/>
                  <a:pt x="506" y="718"/>
                  <a:pt x="517" y="718"/>
                </a:cubicBezTo>
                <a:cubicBezTo>
                  <a:pt x="521" y="718"/>
                  <a:pt x="525" y="718"/>
                  <a:pt x="528" y="716"/>
                </a:cubicBezTo>
                <a:lnTo>
                  <a:pt x="542" y="716"/>
                </a:lnTo>
                <a:cubicBezTo>
                  <a:pt x="544" y="717"/>
                  <a:pt x="547" y="717"/>
                  <a:pt x="549" y="717"/>
                </a:cubicBezTo>
                <a:cubicBezTo>
                  <a:pt x="564" y="717"/>
                  <a:pt x="574" y="705"/>
                  <a:pt x="578" y="689"/>
                </a:cubicBezTo>
                <a:cubicBezTo>
                  <a:pt x="583" y="689"/>
                  <a:pt x="583" y="680"/>
                  <a:pt x="583" y="676"/>
                </a:cubicBezTo>
                <a:cubicBezTo>
                  <a:pt x="619" y="544"/>
                  <a:pt x="665" y="407"/>
                  <a:pt x="692" y="271"/>
                </a:cubicBezTo>
                <a:cubicBezTo>
                  <a:pt x="710" y="203"/>
                  <a:pt x="715" y="121"/>
                  <a:pt x="669" y="62"/>
                </a:cubicBezTo>
                <a:cubicBezTo>
                  <a:pt x="636" y="18"/>
                  <a:pt x="604" y="0"/>
                  <a:pt x="573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62" name="Google Shape;2862;p71"/>
          <p:cNvSpPr/>
          <p:nvPr/>
        </p:nvSpPr>
        <p:spPr>
          <a:xfrm>
            <a:off x="7588555" y="2687664"/>
            <a:ext cx="97351" cy="98552"/>
          </a:xfrm>
          <a:custGeom>
            <a:avLst/>
            <a:gdLst/>
            <a:ahLst/>
            <a:cxnLst/>
            <a:rect l="l" t="t" r="r" b="b"/>
            <a:pathLst>
              <a:path w="729" h="738" extrusionOk="0">
                <a:moveTo>
                  <a:pt x="329" y="606"/>
                </a:moveTo>
                <a:cubicBezTo>
                  <a:pt x="333" y="610"/>
                  <a:pt x="333" y="610"/>
                  <a:pt x="337" y="610"/>
                </a:cubicBezTo>
                <a:cubicBezTo>
                  <a:pt x="337" y="610"/>
                  <a:pt x="337" y="614"/>
                  <a:pt x="342" y="614"/>
                </a:cubicBezTo>
                <a:cubicBezTo>
                  <a:pt x="338" y="614"/>
                  <a:pt x="333" y="610"/>
                  <a:pt x="329" y="606"/>
                </a:cubicBezTo>
                <a:close/>
                <a:moveTo>
                  <a:pt x="150" y="0"/>
                </a:moveTo>
                <a:cubicBezTo>
                  <a:pt x="76" y="0"/>
                  <a:pt x="37" y="89"/>
                  <a:pt x="28" y="160"/>
                </a:cubicBezTo>
                <a:cubicBezTo>
                  <a:pt x="1" y="391"/>
                  <a:pt x="178" y="692"/>
                  <a:pt x="397" y="737"/>
                </a:cubicBezTo>
                <a:cubicBezTo>
                  <a:pt x="406" y="737"/>
                  <a:pt x="415" y="737"/>
                  <a:pt x="424" y="733"/>
                </a:cubicBezTo>
                <a:cubicBezTo>
                  <a:pt x="433" y="733"/>
                  <a:pt x="447" y="728"/>
                  <a:pt x="456" y="719"/>
                </a:cubicBezTo>
                <a:cubicBezTo>
                  <a:pt x="574" y="596"/>
                  <a:pt x="729" y="355"/>
                  <a:pt x="683" y="164"/>
                </a:cubicBezTo>
                <a:cubicBezTo>
                  <a:pt x="669" y="109"/>
                  <a:pt x="633" y="59"/>
                  <a:pt x="578" y="55"/>
                </a:cubicBezTo>
                <a:cubicBezTo>
                  <a:pt x="556" y="46"/>
                  <a:pt x="533" y="41"/>
                  <a:pt x="506" y="41"/>
                </a:cubicBezTo>
                <a:cubicBezTo>
                  <a:pt x="424" y="50"/>
                  <a:pt x="374" y="123"/>
                  <a:pt x="319" y="187"/>
                </a:cubicBezTo>
                <a:cubicBezTo>
                  <a:pt x="283" y="109"/>
                  <a:pt x="233" y="5"/>
                  <a:pt x="156" y="0"/>
                </a:cubicBezTo>
                <a:cubicBezTo>
                  <a:pt x="154" y="0"/>
                  <a:pt x="152" y="0"/>
                  <a:pt x="15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63" name="Google Shape;2863;p71"/>
          <p:cNvSpPr/>
          <p:nvPr/>
        </p:nvSpPr>
        <p:spPr>
          <a:xfrm>
            <a:off x="8017347" y="2415112"/>
            <a:ext cx="97885" cy="95481"/>
          </a:xfrm>
          <a:custGeom>
            <a:avLst/>
            <a:gdLst/>
            <a:ahLst/>
            <a:cxnLst/>
            <a:rect l="l" t="t" r="r" b="b"/>
            <a:pathLst>
              <a:path w="733" h="715" extrusionOk="0">
                <a:moveTo>
                  <a:pt x="451" y="613"/>
                </a:moveTo>
                <a:cubicBezTo>
                  <a:pt x="455" y="618"/>
                  <a:pt x="455" y="618"/>
                  <a:pt x="455" y="618"/>
                </a:cubicBezTo>
                <a:lnTo>
                  <a:pt x="442" y="618"/>
                </a:lnTo>
                <a:cubicBezTo>
                  <a:pt x="446" y="613"/>
                  <a:pt x="451" y="613"/>
                  <a:pt x="451" y="613"/>
                </a:cubicBezTo>
                <a:close/>
                <a:moveTo>
                  <a:pt x="520" y="1"/>
                </a:moveTo>
                <a:cubicBezTo>
                  <a:pt x="512" y="1"/>
                  <a:pt x="504" y="2"/>
                  <a:pt x="496" y="4"/>
                </a:cubicBezTo>
                <a:cubicBezTo>
                  <a:pt x="469" y="4"/>
                  <a:pt x="446" y="9"/>
                  <a:pt x="423" y="22"/>
                </a:cubicBezTo>
                <a:cubicBezTo>
                  <a:pt x="346" y="59"/>
                  <a:pt x="323" y="150"/>
                  <a:pt x="296" y="227"/>
                </a:cubicBezTo>
                <a:cubicBezTo>
                  <a:pt x="244" y="175"/>
                  <a:pt x="175" y="109"/>
                  <a:pt x="109" y="109"/>
                </a:cubicBezTo>
                <a:cubicBezTo>
                  <a:pt x="100" y="109"/>
                  <a:pt x="91" y="110"/>
                  <a:pt x="82" y="113"/>
                </a:cubicBezTo>
                <a:cubicBezTo>
                  <a:pt x="10" y="140"/>
                  <a:pt x="1" y="240"/>
                  <a:pt x="19" y="313"/>
                </a:cubicBezTo>
                <a:cubicBezTo>
                  <a:pt x="64" y="521"/>
                  <a:pt x="289" y="714"/>
                  <a:pt x="494" y="714"/>
                </a:cubicBezTo>
                <a:cubicBezTo>
                  <a:pt x="513" y="714"/>
                  <a:pt x="532" y="712"/>
                  <a:pt x="551" y="709"/>
                </a:cubicBezTo>
                <a:cubicBezTo>
                  <a:pt x="560" y="709"/>
                  <a:pt x="569" y="704"/>
                  <a:pt x="574" y="700"/>
                </a:cubicBezTo>
                <a:cubicBezTo>
                  <a:pt x="583" y="695"/>
                  <a:pt x="592" y="686"/>
                  <a:pt x="601" y="673"/>
                </a:cubicBezTo>
                <a:cubicBezTo>
                  <a:pt x="669" y="513"/>
                  <a:pt x="733" y="231"/>
                  <a:pt x="628" y="68"/>
                </a:cubicBezTo>
                <a:cubicBezTo>
                  <a:pt x="605" y="29"/>
                  <a:pt x="563" y="1"/>
                  <a:pt x="520" y="1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64" name="Google Shape;2864;p71"/>
          <p:cNvSpPr/>
          <p:nvPr/>
        </p:nvSpPr>
        <p:spPr>
          <a:xfrm>
            <a:off x="6597566" y="4799308"/>
            <a:ext cx="440949" cy="819803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65" name="Google Shape;2865;p71"/>
          <p:cNvSpPr/>
          <p:nvPr/>
        </p:nvSpPr>
        <p:spPr>
          <a:xfrm>
            <a:off x="6598768" y="4798775"/>
            <a:ext cx="438545" cy="114311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66" name="Google Shape;2866;p71"/>
          <p:cNvSpPr/>
          <p:nvPr/>
        </p:nvSpPr>
        <p:spPr>
          <a:xfrm>
            <a:off x="6575666" y="4783418"/>
            <a:ext cx="476204" cy="842237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67" name="Google Shape;2867;p71"/>
          <p:cNvSpPr/>
          <p:nvPr/>
        </p:nvSpPr>
        <p:spPr>
          <a:xfrm>
            <a:off x="7224262" y="4816135"/>
            <a:ext cx="430132" cy="770927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68" name="Google Shape;2868;p71"/>
          <p:cNvSpPr/>
          <p:nvPr/>
        </p:nvSpPr>
        <p:spPr>
          <a:xfrm>
            <a:off x="7227867" y="4816136"/>
            <a:ext cx="277629" cy="114977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69" name="Google Shape;2869;p71"/>
          <p:cNvSpPr/>
          <p:nvPr/>
        </p:nvSpPr>
        <p:spPr>
          <a:xfrm>
            <a:off x="7229070" y="4816135"/>
            <a:ext cx="416111" cy="217536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70" name="Google Shape;2870;p71"/>
          <p:cNvSpPr/>
          <p:nvPr/>
        </p:nvSpPr>
        <p:spPr>
          <a:xfrm>
            <a:off x="7229736" y="4880500"/>
            <a:ext cx="420384" cy="233963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71" name="Google Shape;2871;p71"/>
          <p:cNvSpPr/>
          <p:nvPr/>
        </p:nvSpPr>
        <p:spPr>
          <a:xfrm>
            <a:off x="7229736" y="4963695"/>
            <a:ext cx="423989" cy="257064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72" name="Google Shape;2872;p71"/>
          <p:cNvSpPr/>
          <p:nvPr/>
        </p:nvSpPr>
        <p:spPr>
          <a:xfrm>
            <a:off x="7210908" y="4800778"/>
            <a:ext cx="448293" cy="807649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73" name="Google Shape;2873;p71"/>
          <p:cNvSpPr/>
          <p:nvPr/>
        </p:nvSpPr>
        <p:spPr>
          <a:xfrm>
            <a:off x="7799278" y="4808923"/>
            <a:ext cx="461781" cy="839967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74" name="Google Shape;2874;p71"/>
          <p:cNvSpPr/>
          <p:nvPr/>
        </p:nvSpPr>
        <p:spPr>
          <a:xfrm>
            <a:off x="7799277" y="4808923"/>
            <a:ext cx="448427" cy="155575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75" name="Google Shape;2875;p71"/>
          <p:cNvSpPr/>
          <p:nvPr/>
        </p:nvSpPr>
        <p:spPr>
          <a:xfrm>
            <a:off x="7786593" y="4791831"/>
            <a:ext cx="476204" cy="865607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76" name="Google Shape;2876;p71"/>
          <p:cNvSpPr/>
          <p:nvPr/>
        </p:nvSpPr>
        <p:spPr>
          <a:xfrm>
            <a:off x="8572465" y="2263679"/>
            <a:ext cx="459779" cy="436275"/>
          </a:xfrm>
          <a:custGeom>
            <a:avLst/>
            <a:gdLst/>
            <a:ahLst/>
            <a:cxnLst/>
            <a:rect l="l" t="t" r="r" b="b"/>
            <a:pathLst>
              <a:path w="3443" h="3267" extrusionOk="0">
                <a:moveTo>
                  <a:pt x="1683" y="0"/>
                </a:moveTo>
                <a:cubicBezTo>
                  <a:pt x="1134" y="0"/>
                  <a:pt x="778" y="256"/>
                  <a:pt x="778" y="256"/>
                </a:cubicBezTo>
                <a:cubicBezTo>
                  <a:pt x="655" y="329"/>
                  <a:pt x="455" y="565"/>
                  <a:pt x="273" y="792"/>
                </a:cubicBezTo>
                <a:cubicBezTo>
                  <a:pt x="96" y="1024"/>
                  <a:pt x="14" y="1461"/>
                  <a:pt x="5" y="1738"/>
                </a:cubicBezTo>
                <a:cubicBezTo>
                  <a:pt x="0" y="2016"/>
                  <a:pt x="177" y="2370"/>
                  <a:pt x="491" y="2780"/>
                </a:cubicBezTo>
                <a:cubicBezTo>
                  <a:pt x="805" y="3189"/>
                  <a:pt x="1228" y="3248"/>
                  <a:pt x="1937" y="3266"/>
                </a:cubicBezTo>
                <a:cubicBezTo>
                  <a:pt x="1946" y="3266"/>
                  <a:pt x="1954" y="3267"/>
                  <a:pt x="1962" y="3267"/>
                </a:cubicBezTo>
                <a:cubicBezTo>
                  <a:pt x="2661" y="3267"/>
                  <a:pt x="3085" y="2500"/>
                  <a:pt x="3247" y="2311"/>
                </a:cubicBezTo>
                <a:cubicBezTo>
                  <a:pt x="3406" y="2120"/>
                  <a:pt x="3443" y="1511"/>
                  <a:pt x="3397" y="1352"/>
                </a:cubicBezTo>
                <a:cubicBezTo>
                  <a:pt x="3352" y="1193"/>
                  <a:pt x="3179" y="770"/>
                  <a:pt x="2997" y="597"/>
                </a:cubicBezTo>
                <a:cubicBezTo>
                  <a:pt x="2811" y="424"/>
                  <a:pt x="2451" y="60"/>
                  <a:pt x="1824" y="6"/>
                </a:cubicBezTo>
                <a:cubicBezTo>
                  <a:pt x="1775" y="2"/>
                  <a:pt x="1728" y="0"/>
                  <a:pt x="1683" y="0"/>
                </a:cubicBezTo>
                <a:close/>
              </a:path>
            </a:pathLst>
          </a:custGeom>
          <a:solidFill>
            <a:srgbClr val="A3D0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77" name="Google Shape;2877;p71"/>
          <p:cNvSpPr/>
          <p:nvPr/>
        </p:nvSpPr>
        <p:spPr>
          <a:xfrm>
            <a:off x="8684371" y="2411373"/>
            <a:ext cx="221944" cy="164521"/>
          </a:xfrm>
          <a:custGeom>
            <a:avLst/>
            <a:gdLst/>
            <a:ahLst/>
            <a:cxnLst/>
            <a:rect l="l" t="t" r="r" b="b"/>
            <a:pathLst>
              <a:path w="1662" h="1232" extrusionOk="0">
                <a:moveTo>
                  <a:pt x="1456" y="0"/>
                </a:moveTo>
                <a:cubicBezTo>
                  <a:pt x="1424" y="0"/>
                  <a:pt x="1392" y="12"/>
                  <a:pt x="1363" y="41"/>
                </a:cubicBezTo>
                <a:cubicBezTo>
                  <a:pt x="1077" y="332"/>
                  <a:pt x="781" y="614"/>
                  <a:pt x="481" y="887"/>
                </a:cubicBezTo>
                <a:cubicBezTo>
                  <a:pt x="417" y="805"/>
                  <a:pt x="363" y="719"/>
                  <a:pt x="308" y="632"/>
                </a:cubicBezTo>
                <a:cubicBezTo>
                  <a:pt x="279" y="585"/>
                  <a:pt x="236" y="565"/>
                  <a:pt x="193" y="565"/>
                </a:cubicBezTo>
                <a:cubicBezTo>
                  <a:pt x="96" y="565"/>
                  <a:pt x="1" y="666"/>
                  <a:pt x="67" y="773"/>
                </a:cubicBezTo>
                <a:cubicBezTo>
                  <a:pt x="153" y="919"/>
                  <a:pt x="253" y="1060"/>
                  <a:pt x="363" y="1192"/>
                </a:cubicBezTo>
                <a:cubicBezTo>
                  <a:pt x="386" y="1219"/>
                  <a:pt x="420" y="1231"/>
                  <a:pt x="455" y="1231"/>
                </a:cubicBezTo>
                <a:cubicBezTo>
                  <a:pt x="495" y="1231"/>
                  <a:pt x="536" y="1216"/>
                  <a:pt x="563" y="1192"/>
                </a:cubicBezTo>
                <a:cubicBezTo>
                  <a:pt x="904" y="882"/>
                  <a:pt x="1236" y="569"/>
                  <a:pt x="1563" y="241"/>
                </a:cubicBezTo>
                <a:cubicBezTo>
                  <a:pt x="1662" y="143"/>
                  <a:pt x="1564" y="0"/>
                  <a:pt x="1456" y="0"/>
                </a:cubicBezTo>
                <a:close/>
              </a:path>
            </a:pathLst>
          </a:custGeom>
          <a:solidFill>
            <a:srgbClr val="FFFFFF"/>
          </a:solidFill>
          <a:ln w="2625" cap="flat" cmpd="sng">
            <a:solidFill>
              <a:srgbClr val="3F3F3F"/>
            </a:solidFill>
            <a:prstDash val="solid"/>
            <a:miter lim="454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78" name="Google Shape;2878;p71"/>
          <p:cNvSpPr/>
          <p:nvPr/>
        </p:nvSpPr>
        <p:spPr>
          <a:xfrm>
            <a:off x="8557243" y="2258871"/>
            <a:ext cx="489024" cy="454704"/>
          </a:xfrm>
          <a:custGeom>
            <a:avLst/>
            <a:gdLst/>
            <a:ahLst/>
            <a:cxnLst/>
            <a:rect l="l" t="t" r="r" b="b"/>
            <a:pathLst>
              <a:path w="3662" h="3405" extrusionOk="0">
                <a:moveTo>
                  <a:pt x="1756" y="136"/>
                </a:moveTo>
                <a:cubicBezTo>
                  <a:pt x="2179" y="136"/>
                  <a:pt x="2607" y="293"/>
                  <a:pt x="2915" y="578"/>
                </a:cubicBezTo>
                <a:cubicBezTo>
                  <a:pt x="3466" y="1083"/>
                  <a:pt x="3566" y="1920"/>
                  <a:pt x="3147" y="2538"/>
                </a:cubicBezTo>
                <a:cubicBezTo>
                  <a:pt x="2849" y="2984"/>
                  <a:pt x="2313" y="3267"/>
                  <a:pt x="1777" y="3267"/>
                </a:cubicBezTo>
                <a:cubicBezTo>
                  <a:pt x="1618" y="3267"/>
                  <a:pt x="1459" y="3242"/>
                  <a:pt x="1306" y="3189"/>
                </a:cubicBezTo>
                <a:cubicBezTo>
                  <a:pt x="1101" y="3116"/>
                  <a:pt x="874" y="2998"/>
                  <a:pt x="683" y="2852"/>
                </a:cubicBezTo>
                <a:cubicBezTo>
                  <a:pt x="301" y="2497"/>
                  <a:pt x="110" y="1979"/>
                  <a:pt x="187" y="1461"/>
                </a:cubicBezTo>
                <a:cubicBezTo>
                  <a:pt x="191" y="1451"/>
                  <a:pt x="191" y="1438"/>
                  <a:pt x="187" y="1429"/>
                </a:cubicBezTo>
                <a:cubicBezTo>
                  <a:pt x="291" y="933"/>
                  <a:pt x="628" y="487"/>
                  <a:pt x="1101" y="274"/>
                </a:cubicBezTo>
                <a:cubicBezTo>
                  <a:pt x="1306" y="180"/>
                  <a:pt x="1530" y="136"/>
                  <a:pt x="1756" y="136"/>
                </a:cubicBezTo>
                <a:close/>
                <a:moveTo>
                  <a:pt x="1755" y="1"/>
                </a:moveTo>
                <a:cubicBezTo>
                  <a:pt x="1596" y="1"/>
                  <a:pt x="1437" y="21"/>
                  <a:pt x="1283" y="64"/>
                </a:cubicBezTo>
                <a:cubicBezTo>
                  <a:pt x="614" y="246"/>
                  <a:pt x="119" y="856"/>
                  <a:pt x="32" y="1529"/>
                </a:cubicBezTo>
                <a:cubicBezTo>
                  <a:pt x="37" y="1529"/>
                  <a:pt x="41" y="1529"/>
                  <a:pt x="46" y="1524"/>
                </a:cubicBezTo>
                <a:lnTo>
                  <a:pt x="46" y="1524"/>
                </a:lnTo>
                <a:cubicBezTo>
                  <a:pt x="0" y="2015"/>
                  <a:pt x="164" y="2502"/>
                  <a:pt x="496" y="2861"/>
                </a:cubicBezTo>
                <a:cubicBezTo>
                  <a:pt x="496" y="2866"/>
                  <a:pt x="496" y="2866"/>
                  <a:pt x="492" y="2870"/>
                </a:cubicBezTo>
                <a:cubicBezTo>
                  <a:pt x="519" y="2893"/>
                  <a:pt x="546" y="2916"/>
                  <a:pt x="573" y="2934"/>
                </a:cubicBezTo>
                <a:cubicBezTo>
                  <a:pt x="578" y="2938"/>
                  <a:pt x="578" y="2943"/>
                  <a:pt x="582" y="2948"/>
                </a:cubicBezTo>
                <a:cubicBezTo>
                  <a:pt x="592" y="2957"/>
                  <a:pt x="601" y="2961"/>
                  <a:pt x="610" y="2961"/>
                </a:cubicBezTo>
                <a:cubicBezTo>
                  <a:pt x="805" y="3111"/>
                  <a:pt x="1028" y="3230"/>
                  <a:pt x="1242" y="3311"/>
                </a:cubicBezTo>
                <a:cubicBezTo>
                  <a:pt x="1414" y="3375"/>
                  <a:pt x="1593" y="3404"/>
                  <a:pt x="1772" y="3404"/>
                </a:cubicBezTo>
                <a:cubicBezTo>
                  <a:pt x="2315" y="3404"/>
                  <a:pt x="2858" y="3134"/>
                  <a:pt x="3193" y="2707"/>
                </a:cubicBezTo>
                <a:cubicBezTo>
                  <a:pt x="3661" y="2102"/>
                  <a:pt x="3657" y="1229"/>
                  <a:pt x="3166" y="642"/>
                </a:cubicBezTo>
                <a:cubicBezTo>
                  <a:pt x="2819" y="232"/>
                  <a:pt x="2287" y="1"/>
                  <a:pt x="1755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79" name="Google Shape;2879;p71"/>
          <p:cNvSpPr/>
          <p:nvPr/>
        </p:nvSpPr>
        <p:spPr>
          <a:xfrm>
            <a:off x="8566991" y="3356693"/>
            <a:ext cx="460445" cy="436409"/>
          </a:xfrm>
          <a:custGeom>
            <a:avLst/>
            <a:gdLst/>
            <a:ahLst/>
            <a:cxnLst/>
            <a:rect l="l" t="t" r="r" b="b"/>
            <a:pathLst>
              <a:path w="3448" h="3268" extrusionOk="0">
                <a:moveTo>
                  <a:pt x="1683" y="1"/>
                </a:moveTo>
                <a:cubicBezTo>
                  <a:pt x="1135" y="1"/>
                  <a:pt x="782" y="256"/>
                  <a:pt x="782" y="256"/>
                </a:cubicBezTo>
                <a:cubicBezTo>
                  <a:pt x="660" y="329"/>
                  <a:pt x="455" y="566"/>
                  <a:pt x="278" y="793"/>
                </a:cubicBezTo>
                <a:cubicBezTo>
                  <a:pt x="96" y="1025"/>
                  <a:pt x="14" y="1462"/>
                  <a:pt x="9" y="1734"/>
                </a:cubicBezTo>
                <a:cubicBezTo>
                  <a:pt x="0" y="2012"/>
                  <a:pt x="182" y="2371"/>
                  <a:pt x="496" y="2780"/>
                </a:cubicBezTo>
                <a:cubicBezTo>
                  <a:pt x="810" y="3190"/>
                  <a:pt x="1233" y="3244"/>
                  <a:pt x="1942" y="3267"/>
                </a:cubicBezTo>
                <a:cubicBezTo>
                  <a:pt x="1950" y="3267"/>
                  <a:pt x="1958" y="3267"/>
                  <a:pt x="1966" y="3267"/>
                </a:cubicBezTo>
                <a:cubicBezTo>
                  <a:pt x="2661" y="3267"/>
                  <a:pt x="3090" y="2501"/>
                  <a:pt x="3247" y="2312"/>
                </a:cubicBezTo>
                <a:cubicBezTo>
                  <a:pt x="3406" y="2121"/>
                  <a:pt x="3447" y="1512"/>
                  <a:pt x="3402" y="1352"/>
                </a:cubicBezTo>
                <a:cubicBezTo>
                  <a:pt x="3356" y="1193"/>
                  <a:pt x="3183" y="770"/>
                  <a:pt x="2997" y="598"/>
                </a:cubicBezTo>
                <a:cubicBezTo>
                  <a:pt x="2811" y="425"/>
                  <a:pt x="2451" y="56"/>
                  <a:pt x="1824" y="6"/>
                </a:cubicBezTo>
                <a:cubicBezTo>
                  <a:pt x="1775" y="2"/>
                  <a:pt x="1728" y="1"/>
                  <a:pt x="1683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80" name="Google Shape;2880;p71"/>
          <p:cNvSpPr/>
          <p:nvPr/>
        </p:nvSpPr>
        <p:spPr>
          <a:xfrm>
            <a:off x="8684104" y="3492367"/>
            <a:ext cx="233963" cy="185087"/>
          </a:xfrm>
          <a:custGeom>
            <a:avLst/>
            <a:gdLst/>
            <a:ahLst/>
            <a:cxnLst/>
            <a:rect l="l" t="t" r="r" b="b"/>
            <a:pathLst>
              <a:path w="1752" h="1386" extrusionOk="0">
                <a:moveTo>
                  <a:pt x="292" y="1"/>
                </a:moveTo>
                <a:cubicBezTo>
                  <a:pt x="145" y="1"/>
                  <a:pt x="39" y="153"/>
                  <a:pt x="10" y="291"/>
                </a:cubicBezTo>
                <a:cubicBezTo>
                  <a:pt x="5" y="327"/>
                  <a:pt x="1" y="373"/>
                  <a:pt x="5" y="409"/>
                </a:cubicBezTo>
                <a:cubicBezTo>
                  <a:pt x="1" y="482"/>
                  <a:pt x="5" y="550"/>
                  <a:pt x="37" y="605"/>
                </a:cubicBezTo>
                <a:cubicBezTo>
                  <a:pt x="42" y="627"/>
                  <a:pt x="46" y="655"/>
                  <a:pt x="51" y="673"/>
                </a:cubicBezTo>
                <a:cubicBezTo>
                  <a:pt x="87" y="773"/>
                  <a:pt x="160" y="859"/>
                  <a:pt x="246" y="909"/>
                </a:cubicBezTo>
                <a:cubicBezTo>
                  <a:pt x="301" y="996"/>
                  <a:pt x="365" y="1064"/>
                  <a:pt x="451" y="1114"/>
                </a:cubicBezTo>
                <a:cubicBezTo>
                  <a:pt x="460" y="1119"/>
                  <a:pt x="469" y="1123"/>
                  <a:pt x="474" y="1123"/>
                </a:cubicBezTo>
                <a:cubicBezTo>
                  <a:pt x="492" y="1137"/>
                  <a:pt x="515" y="1146"/>
                  <a:pt x="533" y="1155"/>
                </a:cubicBezTo>
                <a:cubicBezTo>
                  <a:pt x="601" y="1228"/>
                  <a:pt x="683" y="1282"/>
                  <a:pt x="778" y="1319"/>
                </a:cubicBezTo>
                <a:cubicBezTo>
                  <a:pt x="803" y="1358"/>
                  <a:pt x="844" y="1386"/>
                  <a:pt x="890" y="1386"/>
                </a:cubicBezTo>
                <a:cubicBezTo>
                  <a:pt x="912" y="1386"/>
                  <a:pt x="936" y="1379"/>
                  <a:pt x="960" y="1364"/>
                </a:cubicBezTo>
                <a:cubicBezTo>
                  <a:pt x="969" y="1355"/>
                  <a:pt x="979" y="1351"/>
                  <a:pt x="992" y="1341"/>
                </a:cubicBezTo>
                <a:cubicBezTo>
                  <a:pt x="1042" y="1328"/>
                  <a:pt x="1088" y="1291"/>
                  <a:pt x="1120" y="1232"/>
                </a:cubicBezTo>
                <a:cubicBezTo>
                  <a:pt x="1120" y="1228"/>
                  <a:pt x="1120" y="1223"/>
                  <a:pt x="1124" y="1219"/>
                </a:cubicBezTo>
                <a:cubicBezTo>
                  <a:pt x="1142" y="1196"/>
                  <a:pt x="1160" y="1173"/>
                  <a:pt x="1179" y="1150"/>
                </a:cubicBezTo>
                <a:cubicBezTo>
                  <a:pt x="1229" y="1132"/>
                  <a:pt x="1279" y="1110"/>
                  <a:pt x="1315" y="1078"/>
                </a:cubicBezTo>
                <a:cubicBezTo>
                  <a:pt x="1397" y="1009"/>
                  <a:pt x="1515" y="868"/>
                  <a:pt x="1538" y="741"/>
                </a:cubicBezTo>
                <a:cubicBezTo>
                  <a:pt x="1620" y="664"/>
                  <a:pt x="1688" y="564"/>
                  <a:pt x="1715" y="464"/>
                </a:cubicBezTo>
                <a:cubicBezTo>
                  <a:pt x="1752" y="327"/>
                  <a:pt x="1683" y="118"/>
                  <a:pt x="1538" y="104"/>
                </a:cubicBezTo>
                <a:cubicBezTo>
                  <a:pt x="1472" y="53"/>
                  <a:pt x="1358" y="34"/>
                  <a:pt x="1260" y="34"/>
                </a:cubicBezTo>
                <a:cubicBezTo>
                  <a:pt x="1204" y="34"/>
                  <a:pt x="1153" y="40"/>
                  <a:pt x="1120" y="50"/>
                </a:cubicBezTo>
                <a:cubicBezTo>
                  <a:pt x="1097" y="54"/>
                  <a:pt x="1074" y="68"/>
                  <a:pt x="1060" y="82"/>
                </a:cubicBezTo>
                <a:cubicBezTo>
                  <a:pt x="969" y="109"/>
                  <a:pt x="892" y="164"/>
                  <a:pt x="851" y="255"/>
                </a:cubicBezTo>
                <a:cubicBezTo>
                  <a:pt x="838" y="286"/>
                  <a:pt x="833" y="318"/>
                  <a:pt x="838" y="350"/>
                </a:cubicBezTo>
                <a:cubicBezTo>
                  <a:pt x="819" y="346"/>
                  <a:pt x="801" y="341"/>
                  <a:pt x="778" y="336"/>
                </a:cubicBezTo>
                <a:cubicBezTo>
                  <a:pt x="765" y="327"/>
                  <a:pt x="751" y="318"/>
                  <a:pt x="738" y="309"/>
                </a:cubicBezTo>
                <a:cubicBezTo>
                  <a:pt x="728" y="264"/>
                  <a:pt x="706" y="218"/>
                  <a:pt x="674" y="182"/>
                </a:cubicBezTo>
                <a:cubicBezTo>
                  <a:pt x="674" y="177"/>
                  <a:pt x="674" y="177"/>
                  <a:pt x="674" y="177"/>
                </a:cubicBezTo>
                <a:cubicBezTo>
                  <a:pt x="616" y="83"/>
                  <a:pt x="533" y="44"/>
                  <a:pt x="450" y="44"/>
                </a:cubicBezTo>
                <a:cubicBezTo>
                  <a:pt x="442" y="44"/>
                  <a:pt x="433" y="44"/>
                  <a:pt x="424" y="45"/>
                </a:cubicBezTo>
                <a:cubicBezTo>
                  <a:pt x="401" y="27"/>
                  <a:pt x="374" y="14"/>
                  <a:pt x="333" y="4"/>
                </a:cubicBezTo>
                <a:cubicBezTo>
                  <a:pt x="319" y="2"/>
                  <a:pt x="305" y="1"/>
                  <a:pt x="292" y="1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81" name="Google Shape;2881;p71"/>
          <p:cNvSpPr/>
          <p:nvPr/>
        </p:nvSpPr>
        <p:spPr>
          <a:xfrm>
            <a:off x="8666476" y="3485023"/>
            <a:ext cx="261872" cy="204717"/>
          </a:xfrm>
          <a:custGeom>
            <a:avLst/>
            <a:gdLst/>
            <a:ahLst/>
            <a:cxnLst/>
            <a:rect l="l" t="t" r="r" b="b"/>
            <a:pathLst>
              <a:path w="1961" h="1533" extrusionOk="0">
                <a:moveTo>
                  <a:pt x="482" y="102"/>
                </a:moveTo>
                <a:cubicBezTo>
                  <a:pt x="675" y="102"/>
                  <a:pt x="832" y="298"/>
                  <a:pt x="901" y="473"/>
                </a:cubicBezTo>
                <a:cubicBezTo>
                  <a:pt x="910" y="496"/>
                  <a:pt x="930" y="508"/>
                  <a:pt x="951" y="508"/>
                </a:cubicBezTo>
                <a:cubicBezTo>
                  <a:pt x="975" y="508"/>
                  <a:pt x="999" y="492"/>
                  <a:pt x="1001" y="460"/>
                </a:cubicBezTo>
                <a:cubicBezTo>
                  <a:pt x="1015" y="237"/>
                  <a:pt x="1228" y="136"/>
                  <a:pt x="1426" y="136"/>
                </a:cubicBezTo>
                <a:cubicBezTo>
                  <a:pt x="1435" y="136"/>
                  <a:pt x="1443" y="136"/>
                  <a:pt x="1452" y="137"/>
                </a:cubicBezTo>
                <a:cubicBezTo>
                  <a:pt x="1561" y="141"/>
                  <a:pt x="1693" y="169"/>
                  <a:pt x="1756" y="269"/>
                </a:cubicBezTo>
                <a:cubicBezTo>
                  <a:pt x="1815" y="364"/>
                  <a:pt x="1802" y="487"/>
                  <a:pt x="1761" y="587"/>
                </a:cubicBezTo>
                <a:cubicBezTo>
                  <a:pt x="1688" y="760"/>
                  <a:pt x="1547" y="905"/>
                  <a:pt x="1424" y="1037"/>
                </a:cubicBezTo>
                <a:cubicBezTo>
                  <a:pt x="1297" y="1174"/>
                  <a:pt x="1165" y="1296"/>
                  <a:pt x="1024" y="1410"/>
                </a:cubicBezTo>
                <a:cubicBezTo>
                  <a:pt x="710" y="1242"/>
                  <a:pt x="365" y="1046"/>
                  <a:pt x="201" y="714"/>
                </a:cubicBezTo>
                <a:cubicBezTo>
                  <a:pt x="106" y="514"/>
                  <a:pt x="119" y="260"/>
                  <a:pt x="333" y="141"/>
                </a:cubicBezTo>
                <a:cubicBezTo>
                  <a:pt x="384" y="114"/>
                  <a:pt x="434" y="102"/>
                  <a:pt x="482" y="102"/>
                </a:cubicBezTo>
                <a:close/>
                <a:moveTo>
                  <a:pt x="474" y="0"/>
                </a:moveTo>
                <a:cubicBezTo>
                  <a:pt x="256" y="5"/>
                  <a:pt x="74" y="191"/>
                  <a:pt x="42" y="401"/>
                </a:cubicBezTo>
                <a:cubicBezTo>
                  <a:pt x="1" y="651"/>
                  <a:pt x="165" y="896"/>
                  <a:pt x="337" y="1064"/>
                </a:cubicBezTo>
                <a:cubicBezTo>
                  <a:pt x="533" y="1260"/>
                  <a:pt x="783" y="1396"/>
                  <a:pt x="1024" y="1528"/>
                </a:cubicBezTo>
                <a:cubicBezTo>
                  <a:pt x="1029" y="1528"/>
                  <a:pt x="1029" y="1528"/>
                  <a:pt x="1033" y="1533"/>
                </a:cubicBezTo>
                <a:cubicBezTo>
                  <a:pt x="1056" y="1515"/>
                  <a:pt x="1079" y="1501"/>
                  <a:pt x="1101" y="1483"/>
                </a:cubicBezTo>
                <a:cubicBezTo>
                  <a:pt x="1101" y="1483"/>
                  <a:pt x="1101" y="1483"/>
                  <a:pt x="1101" y="1478"/>
                </a:cubicBezTo>
                <a:cubicBezTo>
                  <a:pt x="1329" y="1292"/>
                  <a:pt x="1534" y="1087"/>
                  <a:pt x="1715" y="855"/>
                </a:cubicBezTo>
                <a:cubicBezTo>
                  <a:pt x="1843" y="687"/>
                  <a:pt x="1961" y="469"/>
                  <a:pt x="1865" y="255"/>
                </a:cubicBezTo>
                <a:cubicBezTo>
                  <a:pt x="1788" y="93"/>
                  <a:pt x="1600" y="32"/>
                  <a:pt x="1424" y="32"/>
                </a:cubicBezTo>
                <a:cubicBezTo>
                  <a:pt x="1384" y="32"/>
                  <a:pt x="1344" y="35"/>
                  <a:pt x="1306" y="41"/>
                </a:cubicBezTo>
                <a:cubicBezTo>
                  <a:pt x="1142" y="69"/>
                  <a:pt x="997" y="169"/>
                  <a:pt x="933" y="314"/>
                </a:cubicBezTo>
                <a:cubicBezTo>
                  <a:pt x="838" y="141"/>
                  <a:pt x="683" y="0"/>
                  <a:pt x="474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82" name="Google Shape;2882;p71"/>
          <p:cNvSpPr/>
          <p:nvPr/>
        </p:nvSpPr>
        <p:spPr>
          <a:xfrm>
            <a:off x="8557243" y="3347611"/>
            <a:ext cx="489024" cy="454571"/>
          </a:xfrm>
          <a:custGeom>
            <a:avLst/>
            <a:gdLst/>
            <a:ahLst/>
            <a:cxnLst/>
            <a:rect l="l" t="t" r="r" b="b"/>
            <a:pathLst>
              <a:path w="3662" h="3404" extrusionOk="0">
                <a:moveTo>
                  <a:pt x="1755" y="135"/>
                </a:moveTo>
                <a:cubicBezTo>
                  <a:pt x="2179" y="135"/>
                  <a:pt x="2607" y="294"/>
                  <a:pt x="2915" y="579"/>
                </a:cubicBezTo>
                <a:cubicBezTo>
                  <a:pt x="3466" y="1079"/>
                  <a:pt x="3566" y="1916"/>
                  <a:pt x="3147" y="2535"/>
                </a:cubicBezTo>
                <a:cubicBezTo>
                  <a:pt x="2850" y="2979"/>
                  <a:pt x="2315" y="3265"/>
                  <a:pt x="1780" y="3265"/>
                </a:cubicBezTo>
                <a:cubicBezTo>
                  <a:pt x="1619" y="3265"/>
                  <a:pt x="1459" y="3239"/>
                  <a:pt x="1306" y="3185"/>
                </a:cubicBezTo>
                <a:cubicBezTo>
                  <a:pt x="1101" y="3112"/>
                  <a:pt x="874" y="2998"/>
                  <a:pt x="683" y="2853"/>
                </a:cubicBezTo>
                <a:cubicBezTo>
                  <a:pt x="301" y="2498"/>
                  <a:pt x="110" y="1975"/>
                  <a:pt x="187" y="1461"/>
                </a:cubicBezTo>
                <a:cubicBezTo>
                  <a:pt x="191" y="1448"/>
                  <a:pt x="191" y="1439"/>
                  <a:pt x="187" y="1430"/>
                </a:cubicBezTo>
                <a:cubicBezTo>
                  <a:pt x="291" y="929"/>
                  <a:pt x="628" y="488"/>
                  <a:pt x="1101" y="274"/>
                </a:cubicBezTo>
                <a:cubicBezTo>
                  <a:pt x="1306" y="180"/>
                  <a:pt x="1530" y="135"/>
                  <a:pt x="1755" y="135"/>
                </a:cubicBezTo>
                <a:close/>
                <a:moveTo>
                  <a:pt x="1759" y="1"/>
                </a:moveTo>
                <a:cubicBezTo>
                  <a:pt x="1598" y="1"/>
                  <a:pt x="1438" y="22"/>
                  <a:pt x="1283" y="65"/>
                </a:cubicBezTo>
                <a:cubicBezTo>
                  <a:pt x="614" y="247"/>
                  <a:pt x="119" y="852"/>
                  <a:pt x="32" y="1530"/>
                </a:cubicBezTo>
                <a:cubicBezTo>
                  <a:pt x="37" y="1530"/>
                  <a:pt x="41" y="1525"/>
                  <a:pt x="46" y="1525"/>
                </a:cubicBezTo>
                <a:lnTo>
                  <a:pt x="46" y="1525"/>
                </a:lnTo>
                <a:cubicBezTo>
                  <a:pt x="0" y="2016"/>
                  <a:pt x="164" y="2498"/>
                  <a:pt x="496" y="2862"/>
                </a:cubicBezTo>
                <a:cubicBezTo>
                  <a:pt x="496" y="2862"/>
                  <a:pt x="496" y="2867"/>
                  <a:pt x="492" y="2871"/>
                </a:cubicBezTo>
                <a:cubicBezTo>
                  <a:pt x="519" y="2894"/>
                  <a:pt x="546" y="2912"/>
                  <a:pt x="573" y="2935"/>
                </a:cubicBezTo>
                <a:cubicBezTo>
                  <a:pt x="578" y="2939"/>
                  <a:pt x="578" y="2944"/>
                  <a:pt x="582" y="2948"/>
                </a:cubicBezTo>
                <a:cubicBezTo>
                  <a:pt x="592" y="2953"/>
                  <a:pt x="601" y="2958"/>
                  <a:pt x="610" y="2962"/>
                </a:cubicBezTo>
                <a:cubicBezTo>
                  <a:pt x="805" y="3112"/>
                  <a:pt x="1028" y="3230"/>
                  <a:pt x="1242" y="3308"/>
                </a:cubicBezTo>
                <a:cubicBezTo>
                  <a:pt x="1416" y="3373"/>
                  <a:pt x="1597" y="3403"/>
                  <a:pt x="1778" y="3403"/>
                </a:cubicBezTo>
                <a:cubicBezTo>
                  <a:pt x="2319" y="3403"/>
                  <a:pt x="2859" y="3133"/>
                  <a:pt x="3193" y="2707"/>
                </a:cubicBezTo>
                <a:cubicBezTo>
                  <a:pt x="3661" y="2103"/>
                  <a:pt x="3657" y="1229"/>
                  <a:pt x="3166" y="643"/>
                </a:cubicBezTo>
                <a:cubicBezTo>
                  <a:pt x="2820" y="231"/>
                  <a:pt x="2289" y="1"/>
                  <a:pt x="1759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83" name="Google Shape;2883;p71"/>
          <p:cNvSpPr/>
          <p:nvPr/>
        </p:nvSpPr>
        <p:spPr>
          <a:xfrm>
            <a:off x="8695053" y="4647208"/>
            <a:ext cx="18963" cy="37659"/>
          </a:xfrm>
          <a:custGeom>
            <a:avLst/>
            <a:gdLst/>
            <a:ahLst/>
            <a:cxnLst/>
            <a:rect l="l" t="t" r="r" b="b"/>
            <a:pathLst>
              <a:path w="142" h="282" extrusionOk="0">
                <a:moveTo>
                  <a:pt x="61" y="1"/>
                </a:moveTo>
                <a:cubicBezTo>
                  <a:pt x="57" y="1"/>
                  <a:pt x="54" y="1"/>
                  <a:pt x="51" y="1"/>
                </a:cubicBezTo>
                <a:cubicBezTo>
                  <a:pt x="14" y="15"/>
                  <a:pt x="1" y="47"/>
                  <a:pt x="5" y="83"/>
                </a:cubicBezTo>
                <a:cubicBezTo>
                  <a:pt x="14" y="129"/>
                  <a:pt x="14" y="174"/>
                  <a:pt x="14" y="220"/>
                </a:cubicBezTo>
                <a:cubicBezTo>
                  <a:pt x="12" y="261"/>
                  <a:pt x="43" y="281"/>
                  <a:pt x="75" y="281"/>
                </a:cubicBezTo>
                <a:cubicBezTo>
                  <a:pt x="106" y="281"/>
                  <a:pt x="139" y="261"/>
                  <a:pt x="142" y="220"/>
                </a:cubicBezTo>
                <a:cubicBezTo>
                  <a:pt x="142" y="161"/>
                  <a:pt x="137" y="106"/>
                  <a:pt x="128" y="47"/>
                </a:cubicBezTo>
                <a:cubicBezTo>
                  <a:pt x="124" y="18"/>
                  <a:pt x="91" y="1"/>
                  <a:pt x="61" y="1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84" name="Google Shape;2884;p71"/>
          <p:cNvSpPr/>
          <p:nvPr/>
        </p:nvSpPr>
        <p:spPr>
          <a:xfrm>
            <a:off x="8873060" y="4645872"/>
            <a:ext cx="18963" cy="39261"/>
          </a:xfrm>
          <a:custGeom>
            <a:avLst/>
            <a:gdLst/>
            <a:ahLst/>
            <a:cxnLst/>
            <a:rect l="l" t="t" r="r" b="b"/>
            <a:pathLst>
              <a:path w="142" h="294" extrusionOk="0">
                <a:moveTo>
                  <a:pt x="65" y="0"/>
                </a:moveTo>
                <a:cubicBezTo>
                  <a:pt x="60" y="0"/>
                  <a:pt x="55" y="1"/>
                  <a:pt x="50" y="2"/>
                </a:cubicBezTo>
                <a:cubicBezTo>
                  <a:pt x="14" y="16"/>
                  <a:pt x="0" y="48"/>
                  <a:pt x="5" y="84"/>
                </a:cubicBezTo>
                <a:cubicBezTo>
                  <a:pt x="14" y="130"/>
                  <a:pt x="14" y="180"/>
                  <a:pt x="9" y="230"/>
                </a:cubicBezTo>
                <a:cubicBezTo>
                  <a:pt x="9" y="262"/>
                  <a:pt x="41" y="293"/>
                  <a:pt x="73" y="293"/>
                </a:cubicBezTo>
                <a:cubicBezTo>
                  <a:pt x="109" y="293"/>
                  <a:pt x="137" y="262"/>
                  <a:pt x="137" y="230"/>
                </a:cubicBezTo>
                <a:cubicBezTo>
                  <a:pt x="141" y="171"/>
                  <a:pt x="137" y="111"/>
                  <a:pt x="127" y="48"/>
                </a:cubicBezTo>
                <a:cubicBezTo>
                  <a:pt x="124" y="21"/>
                  <a:pt x="94" y="0"/>
                  <a:pt x="65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85" name="Google Shape;2885;p71"/>
          <p:cNvSpPr/>
          <p:nvPr/>
        </p:nvSpPr>
        <p:spPr>
          <a:xfrm>
            <a:off x="8695053" y="4647208"/>
            <a:ext cx="18963" cy="37659"/>
          </a:xfrm>
          <a:custGeom>
            <a:avLst/>
            <a:gdLst/>
            <a:ahLst/>
            <a:cxnLst/>
            <a:rect l="l" t="t" r="r" b="b"/>
            <a:pathLst>
              <a:path w="142" h="282" extrusionOk="0">
                <a:moveTo>
                  <a:pt x="61" y="1"/>
                </a:moveTo>
                <a:cubicBezTo>
                  <a:pt x="57" y="1"/>
                  <a:pt x="54" y="1"/>
                  <a:pt x="51" y="1"/>
                </a:cubicBezTo>
                <a:cubicBezTo>
                  <a:pt x="14" y="15"/>
                  <a:pt x="1" y="47"/>
                  <a:pt x="5" y="83"/>
                </a:cubicBezTo>
                <a:cubicBezTo>
                  <a:pt x="14" y="129"/>
                  <a:pt x="14" y="174"/>
                  <a:pt x="14" y="220"/>
                </a:cubicBezTo>
                <a:cubicBezTo>
                  <a:pt x="12" y="261"/>
                  <a:pt x="43" y="281"/>
                  <a:pt x="75" y="281"/>
                </a:cubicBezTo>
                <a:cubicBezTo>
                  <a:pt x="106" y="281"/>
                  <a:pt x="139" y="261"/>
                  <a:pt x="142" y="220"/>
                </a:cubicBezTo>
                <a:cubicBezTo>
                  <a:pt x="142" y="161"/>
                  <a:pt x="137" y="106"/>
                  <a:pt x="128" y="47"/>
                </a:cubicBezTo>
                <a:cubicBezTo>
                  <a:pt x="124" y="18"/>
                  <a:pt x="91" y="1"/>
                  <a:pt x="61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86" name="Google Shape;2886;p71"/>
          <p:cNvSpPr/>
          <p:nvPr/>
        </p:nvSpPr>
        <p:spPr>
          <a:xfrm>
            <a:off x="8873060" y="4645872"/>
            <a:ext cx="18963" cy="39261"/>
          </a:xfrm>
          <a:custGeom>
            <a:avLst/>
            <a:gdLst/>
            <a:ahLst/>
            <a:cxnLst/>
            <a:rect l="l" t="t" r="r" b="b"/>
            <a:pathLst>
              <a:path w="142" h="294" extrusionOk="0">
                <a:moveTo>
                  <a:pt x="65" y="0"/>
                </a:moveTo>
                <a:cubicBezTo>
                  <a:pt x="60" y="0"/>
                  <a:pt x="55" y="1"/>
                  <a:pt x="50" y="2"/>
                </a:cubicBezTo>
                <a:cubicBezTo>
                  <a:pt x="14" y="16"/>
                  <a:pt x="0" y="48"/>
                  <a:pt x="5" y="84"/>
                </a:cubicBezTo>
                <a:cubicBezTo>
                  <a:pt x="14" y="130"/>
                  <a:pt x="14" y="180"/>
                  <a:pt x="9" y="230"/>
                </a:cubicBezTo>
                <a:cubicBezTo>
                  <a:pt x="9" y="262"/>
                  <a:pt x="41" y="293"/>
                  <a:pt x="73" y="293"/>
                </a:cubicBezTo>
                <a:cubicBezTo>
                  <a:pt x="109" y="293"/>
                  <a:pt x="137" y="262"/>
                  <a:pt x="137" y="230"/>
                </a:cubicBezTo>
                <a:cubicBezTo>
                  <a:pt x="141" y="171"/>
                  <a:pt x="137" y="111"/>
                  <a:pt x="127" y="48"/>
                </a:cubicBezTo>
                <a:cubicBezTo>
                  <a:pt x="124" y="21"/>
                  <a:pt x="94" y="0"/>
                  <a:pt x="65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87" name="Google Shape;2887;p71"/>
          <p:cNvSpPr/>
          <p:nvPr/>
        </p:nvSpPr>
        <p:spPr>
          <a:xfrm>
            <a:off x="8695053" y="4647208"/>
            <a:ext cx="18963" cy="37659"/>
          </a:xfrm>
          <a:custGeom>
            <a:avLst/>
            <a:gdLst/>
            <a:ahLst/>
            <a:cxnLst/>
            <a:rect l="l" t="t" r="r" b="b"/>
            <a:pathLst>
              <a:path w="142" h="282" extrusionOk="0">
                <a:moveTo>
                  <a:pt x="61" y="1"/>
                </a:moveTo>
                <a:cubicBezTo>
                  <a:pt x="57" y="1"/>
                  <a:pt x="54" y="1"/>
                  <a:pt x="51" y="1"/>
                </a:cubicBezTo>
                <a:cubicBezTo>
                  <a:pt x="14" y="15"/>
                  <a:pt x="1" y="47"/>
                  <a:pt x="5" y="83"/>
                </a:cubicBezTo>
                <a:cubicBezTo>
                  <a:pt x="14" y="129"/>
                  <a:pt x="14" y="174"/>
                  <a:pt x="14" y="220"/>
                </a:cubicBezTo>
                <a:cubicBezTo>
                  <a:pt x="12" y="261"/>
                  <a:pt x="43" y="281"/>
                  <a:pt x="75" y="281"/>
                </a:cubicBezTo>
                <a:cubicBezTo>
                  <a:pt x="106" y="281"/>
                  <a:pt x="139" y="261"/>
                  <a:pt x="142" y="220"/>
                </a:cubicBezTo>
                <a:cubicBezTo>
                  <a:pt x="142" y="161"/>
                  <a:pt x="137" y="106"/>
                  <a:pt x="128" y="47"/>
                </a:cubicBezTo>
                <a:cubicBezTo>
                  <a:pt x="124" y="18"/>
                  <a:pt x="91" y="1"/>
                  <a:pt x="61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88" name="Google Shape;2888;p71"/>
          <p:cNvSpPr/>
          <p:nvPr/>
        </p:nvSpPr>
        <p:spPr>
          <a:xfrm>
            <a:off x="8873060" y="4645872"/>
            <a:ext cx="18963" cy="39261"/>
          </a:xfrm>
          <a:custGeom>
            <a:avLst/>
            <a:gdLst/>
            <a:ahLst/>
            <a:cxnLst/>
            <a:rect l="l" t="t" r="r" b="b"/>
            <a:pathLst>
              <a:path w="142" h="294" extrusionOk="0">
                <a:moveTo>
                  <a:pt x="65" y="0"/>
                </a:moveTo>
                <a:cubicBezTo>
                  <a:pt x="60" y="0"/>
                  <a:pt x="55" y="1"/>
                  <a:pt x="50" y="2"/>
                </a:cubicBezTo>
                <a:cubicBezTo>
                  <a:pt x="14" y="16"/>
                  <a:pt x="0" y="48"/>
                  <a:pt x="5" y="84"/>
                </a:cubicBezTo>
                <a:cubicBezTo>
                  <a:pt x="14" y="130"/>
                  <a:pt x="14" y="180"/>
                  <a:pt x="9" y="230"/>
                </a:cubicBezTo>
                <a:cubicBezTo>
                  <a:pt x="9" y="262"/>
                  <a:pt x="41" y="293"/>
                  <a:pt x="73" y="293"/>
                </a:cubicBezTo>
                <a:cubicBezTo>
                  <a:pt x="109" y="293"/>
                  <a:pt x="137" y="262"/>
                  <a:pt x="137" y="230"/>
                </a:cubicBezTo>
                <a:cubicBezTo>
                  <a:pt x="141" y="171"/>
                  <a:pt x="137" y="111"/>
                  <a:pt x="127" y="48"/>
                </a:cubicBezTo>
                <a:cubicBezTo>
                  <a:pt x="124" y="21"/>
                  <a:pt x="94" y="0"/>
                  <a:pt x="65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89" name="Google Shape;2889;p71"/>
          <p:cNvSpPr/>
          <p:nvPr/>
        </p:nvSpPr>
        <p:spPr>
          <a:xfrm>
            <a:off x="8566991" y="4506860"/>
            <a:ext cx="460445" cy="436409"/>
          </a:xfrm>
          <a:custGeom>
            <a:avLst/>
            <a:gdLst/>
            <a:ahLst/>
            <a:cxnLst/>
            <a:rect l="l" t="t" r="r" b="b"/>
            <a:pathLst>
              <a:path w="3448" h="3268" extrusionOk="0">
                <a:moveTo>
                  <a:pt x="1683" y="1"/>
                </a:moveTo>
                <a:cubicBezTo>
                  <a:pt x="1135" y="1"/>
                  <a:pt x="782" y="257"/>
                  <a:pt x="782" y="257"/>
                </a:cubicBezTo>
                <a:cubicBezTo>
                  <a:pt x="660" y="329"/>
                  <a:pt x="455" y="566"/>
                  <a:pt x="278" y="793"/>
                </a:cubicBezTo>
                <a:cubicBezTo>
                  <a:pt x="96" y="1025"/>
                  <a:pt x="14" y="1462"/>
                  <a:pt x="9" y="1735"/>
                </a:cubicBezTo>
                <a:cubicBezTo>
                  <a:pt x="0" y="2012"/>
                  <a:pt x="182" y="2371"/>
                  <a:pt x="496" y="2780"/>
                </a:cubicBezTo>
                <a:cubicBezTo>
                  <a:pt x="810" y="3190"/>
                  <a:pt x="1233" y="3244"/>
                  <a:pt x="1942" y="3267"/>
                </a:cubicBezTo>
                <a:cubicBezTo>
                  <a:pt x="1950" y="3267"/>
                  <a:pt x="1958" y="3267"/>
                  <a:pt x="1966" y="3267"/>
                </a:cubicBezTo>
                <a:cubicBezTo>
                  <a:pt x="2661" y="3267"/>
                  <a:pt x="3090" y="2501"/>
                  <a:pt x="3247" y="2312"/>
                </a:cubicBezTo>
                <a:cubicBezTo>
                  <a:pt x="3406" y="2121"/>
                  <a:pt x="3447" y="1512"/>
                  <a:pt x="3402" y="1353"/>
                </a:cubicBezTo>
                <a:cubicBezTo>
                  <a:pt x="3356" y="1193"/>
                  <a:pt x="3183" y="770"/>
                  <a:pt x="2997" y="598"/>
                </a:cubicBezTo>
                <a:cubicBezTo>
                  <a:pt x="2811" y="425"/>
                  <a:pt x="2451" y="56"/>
                  <a:pt x="1824" y="6"/>
                </a:cubicBezTo>
                <a:cubicBezTo>
                  <a:pt x="1775" y="3"/>
                  <a:pt x="1728" y="1"/>
                  <a:pt x="1683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90" name="Google Shape;2890;p71"/>
          <p:cNvSpPr/>
          <p:nvPr/>
        </p:nvSpPr>
        <p:spPr>
          <a:xfrm>
            <a:off x="8695053" y="4647208"/>
            <a:ext cx="18963" cy="37659"/>
          </a:xfrm>
          <a:custGeom>
            <a:avLst/>
            <a:gdLst/>
            <a:ahLst/>
            <a:cxnLst/>
            <a:rect l="l" t="t" r="r" b="b"/>
            <a:pathLst>
              <a:path w="142" h="282" extrusionOk="0">
                <a:moveTo>
                  <a:pt x="61" y="1"/>
                </a:moveTo>
                <a:cubicBezTo>
                  <a:pt x="57" y="1"/>
                  <a:pt x="54" y="1"/>
                  <a:pt x="51" y="1"/>
                </a:cubicBezTo>
                <a:cubicBezTo>
                  <a:pt x="14" y="15"/>
                  <a:pt x="1" y="47"/>
                  <a:pt x="5" y="83"/>
                </a:cubicBezTo>
                <a:cubicBezTo>
                  <a:pt x="14" y="129"/>
                  <a:pt x="14" y="174"/>
                  <a:pt x="14" y="220"/>
                </a:cubicBezTo>
                <a:cubicBezTo>
                  <a:pt x="12" y="261"/>
                  <a:pt x="43" y="281"/>
                  <a:pt x="75" y="281"/>
                </a:cubicBezTo>
                <a:cubicBezTo>
                  <a:pt x="106" y="281"/>
                  <a:pt x="139" y="261"/>
                  <a:pt x="142" y="220"/>
                </a:cubicBezTo>
                <a:cubicBezTo>
                  <a:pt x="142" y="161"/>
                  <a:pt x="137" y="106"/>
                  <a:pt x="128" y="47"/>
                </a:cubicBezTo>
                <a:cubicBezTo>
                  <a:pt x="124" y="18"/>
                  <a:pt x="91" y="1"/>
                  <a:pt x="61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91" name="Google Shape;2891;p71"/>
          <p:cNvSpPr/>
          <p:nvPr/>
        </p:nvSpPr>
        <p:spPr>
          <a:xfrm>
            <a:off x="8873060" y="4645872"/>
            <a:ext cx="18963" cy="39261"/>
          </a:xfrm>
          <a:custGeom>
            <a:avLst/>
            <a:gdLst/>
            <a:ahLst/>
            <a:cxnLst/>
            <a:rect l="l" t="t" r="r" b="b"/>
            <a:pathLst>
              <a:path w="142" h="294" extrusionOk="0">
                <a:moveTo>
                  <a:pt x="65" y="0"/>
                </a:moveTo>
                <a:cubicBezTo>
                  <a:pt x="60" y="0"/>
                  <a:pt x="55" y="1"/>
                  <a:pt x="50" y="2"/>
                </a:cubicBezTo>
                <a:cubicBezTo>
                  <a:pt x="14" y="16"/>
                  <a:pt x="0" y="48"/>
                  <a:pt x="5" y="84"/>
                </a:cubicBezTo>
                <a:cubicBezTo>
                  <a:pt x="14" y="130"/>
                  <a:pt x="14" y="180"/>
                  <a:pt x="9" y="230"/>
                </a:cubicBezTo>
                <a:cubicBezTo>
                  <a:pt x="9" y="262"/>
                  <a:pt x="41" y="293"/>
                  <a:pt x="73" y="293"/>
                </a:cubicBezTo>
                <a:cubicBezTo>
                  <a:pt x="109" y="293"/>
                  <a:pt x="137" y="262"/>
                  <a:pt x="137" y="230"/>
                </a:cubicBezTo>
                <a:cubicBezTo>
                  <a:pt x="141" y="171"/>
                  <a:pt x="137" y="111"/>
                  <a:pt x="127" y="48"/>
                </a:cubicBezTo>
                <a:cubicBezTo>
                  <a:pt x="124" y="21"/>
                  <a:pt x="94" y="0"/>
                  <a:pt x="65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92" name="Google Shape;2892;p71"/>
          <p:cNvSpPr/>
          <p:nvPr/>
        </p:nvSpPr>
        <p:spPr>
          <a:xfrm>
            <a:off x="8651787" y="4741754"/>
            <a:ext cx="289115" cy="106965"/>
          </a:xfrm>
          <a:custGeom>
            <a:avLst/>
            <a:gdLst/>
            <a:ahLst/>
            <a:cxnLst/>
            <a:rect l="l" t="t" r="r" b="b"/>
            <a:pathLst>
              <a:path w="2165" h="801" extrusionOk="0">
                <a:moveTo>
                  <a:pt x="2086" y="1"/>
                </a:moveTo>
                <a:cubicBezTo>
                  <a:pt x="2061" y="1"/>
                  <a:pt x="2036" y="14"/>
                  <a:pt x="2026" y="44"/>
                </a:cubicBezTo>
                <a:cubicBezTo>
                  <a:pt x="1875" y="408"/>
                  <a:pt x="1507" y="658"/>
                  <a:pt x="1116" y="671"/>
                </a:cubicBezTo>
                <a:cubicBezTo>
                  <a:pt x="1108" y="672"/>
                  <a:pt x="1101" y="672"/>
                  <a:pt x="1093" y="672"/>
                </a:cubicBezTo>
                <a:cubicBezTo>
                  <a:pt x="702" y="672"/>
                  <a:pt x="339" y="442"/>
                  <a:pt x="143" y="112"/>
                </a:cubicBezTo>
                <a:cubicBezTo>
                  <a:pt x="129" y="89"/>
                  <a:pt x="108" y="80"/>
                  <a:pt x="88" y="80"/>
                </a:cubicBezTo>
                <a:cubicBezTo>
                  <a:pt x="44" y="80"/>
                  <a:pt x="1" y="126"/>
                  <a:pt x="29" y="176"/>
                </a:cubicBezTo>
                <a:cubicBezTo>
                  <a:pt x="250" y="544"/>
                  <a:pt x="657" y="801"/>
                  <a:pt x="1088" y="801"/>
                </a:cubicBezTo>
                <a:cubicBezTo>
                  <a:pt x="1109" y="801"/>
                  <a:pt x="1131" y="800"/>
                  <a:pt x="1152" y="799"/>
                </a:cubicBezTo>
                <a:cubicBezTo>
                  <a:pt x="1593" y="767"/>
                  <a:pt x="1980" y="485"/>
                  <a:pt x="2148" y="80"/>
                </a:cubicBezTo>
                <a:cubicBezTo>
                  <a:pt x="2165" y="33"/>
                  <a:pt x="2126" y="1"/>
                  <a:pt x="2086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93" name="Google Shape;2893;p71"/>
          <p:cNvSpPr/>
          <p:nvPr/>
        </p:nvSpPr>
        <p:spPr>
          <a:xfrm>
            <a:off x="8557243" y="4497913"/>
            <a:ext cx="489024" cy="454436"/>
          </a:xfrm>
          <a:custGeom>
            <a:avLst/>
            <a:gdLst/>
            <a:ahLst/>
            <a:cxnLst/>
            <a:rect l="l" t="t" r="r" b="b"/>
            <a:pathLst>
              <a:path w="3662" h="3403" extrusionOk="0">
                <a:moveTo>
                  <a:pt x="1755" y="134"/>
                </a:moveTo>
                <a:cubicBezTo>
                  <a:pt x="2179" y="134"/>
                  <a:pt x="2607" y="293"/>
                  <a:pt x="2915" y="578"/>
                </a:cubicBezTo>
                <a:cubicBezTo>
                  <a:pt x="3466" y="1078"/>
                  <a:pt x="3566" y="1915"/>
                  <a:pt x="3147" y="2534"/>
                </a:cubicBezTo>
                <a:cubicBezTo>
                  <a:pt x="2850" y="2978"/>
                  <a:pt x="2315" y="3264"/>
                  <a:pt x="1780" y="3264"/>
                </a:cubicBezTo>
                <a:cubicBezTo>
                  <a:pt x="1619" y="3264"/>
                  <a:pt x="1459" y="3238"/>
                  <a:pt x="1306" y="3184"/>
                </a:cubicBezTo>
                <a:cubicBezTo>
                  <a:pt x="1101" y="3111"/>
                  <a:pt x="874" y="2998"/>
                  <a:pt x="683" y="2852"/>
                </a:cubicBezTo>
                <a:cubicBezTo>
                  <a:pt x="301" y="2497"/>
                  <a:pt x="110" y="1974"/>
                  <a:pt x="187" y="1460"/>
                </a:cubicBezTo>
                <a:cubicBezTo>
                  <a:pt x="191" y="1447"/>
                  <a:pt x="191" y="1438"/>
                  <a:pt x="187" y="1429"/>
                </a:cubicBezTo>
                <a:cubicBezTo>
                  <a:pt x="291" y="928"/>
                  <a:pt x="628" y="487"/>
                  <a:pt x="1101" y="274"/>
                </a:cubicBezTo>
                <a:cubicBezTo>
                  <a:pt x="1306" y="179"/>
                  <a:pt x="1530" y="134"/>
                  <a:pt x="1755" y="134"/>
                </a:cubicBezTo>
                <a:close/>
                <a:moveTo>
                  <a:pt x="1759" y="0"/>
                </a:moveTo>
                <a:cubicBezTo>
                  <a:pt x="1598" y="0"/>
                  <a:pt x="1438" y="21"/>
                  <a:pt x="1283" y="64"/>
                </a:cubicBezTo>
                <a:cubicBezTo>
                  <a:pt x="614" y="246"/>
                  <a:pt x="119" y="851"/>
                  <a:pt x="32" y="1529"/>
                </a:cubicBezTo>
                <a:cubicBezTo>
                  <a:pt x="37" y="1529"/>
                  <a:pt x="41" y="1524"/>
                  <a:pt x="46" y="1524"/>
                </a:cubicBezTo>
                <a:lnTo>
                  <a:pt x="46" y="1524"/>
                </a:lnTo>
                <a:cubicBezTo>
                  <a:pt x="0" y="2015"/>
                  <a:pt x="164" y="2497"/>
                  <a:pt x="496" y="2861"/>
                </a:cubicBezTo>
                <a:cubicBezTo>
                  <a:pt x="496" y="2861"/>
                  <a:pt x="496" y="2866"/>
                  <a:pt x="492" y="2870"/>
                </a:cubicBezTo>
                <a:cubicBezTo>
                  <a:pt x="519" y="2893"/>
                  <a:pt x="546" y="2911"/>
                  <a:pt x="573" y="2934"/>
                </a:cubicBezTo>
                <a:cubicBezTo>
                  <a:pt x="578" y="2938"/>
                  <a:pt x="578" y="2943"/>
                  <a:pt x="582" y="2948"/>
                </a:cubicBezTo>
                <a:cubicBezTo>
                  <a:pt x="592" y="2952"/>
                  <a:pt x="601" y="2957"/>
                  <a:pt x="610" y="2961"/>
                </a:cubicBezTo>
                <a:cubicBezTo>
                  <a:pt x="805" y="3111"/>
                  <a:pt x="1028" y="3229"/>
                  <a:pt x="1242" y="3307"/>
                </a:cubicBezTo>
                <a:cubicBezTo>
                  <a:pt x="1416" y="3372"/>
                  <a:pt x="1597" y="3402"/>
                  <a:pt x="1778" y="3402"/>
                </a:cubicBezTo>
                <a:cubicBezTo>
                  <a:pt x="2319" y="3402"/>
                  <a:pt x="2859" y="3132"/>
                  <a:pt x="3193" y="2707"/>
                </a:cubicBezTo>
                <a:cubicBezTo>
                  <a:pt x="3661" y="2102"/>
                  <a:pt x="3657" y="1229"/>
                  <a:pt x="3166" y="642"/>
                </a:cubicBezTo>
                <a:cubicBezTo>
                  <a:pt x="2820" y="230"/>
                  <a:pt x="2289" y="0"/>
                  <a:pt x="1759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94" name="Google Shape;2894;p71"/>
          <p:cNvSpPr/>
          <p:nvPr/>
        </p:nvSpPr>
        <p:spPr>
          <a:xfrm>
            <a:off x="8566991" y="5077737"/>
            <a:ext cx="460445" cy="436409"/>
          </a:xfrm>
          <a:custGeom>
            <a:avLst/>
            <a:gdLst/>
            <a:ahLst/>
            <a:cxnLst/>
            <a:rect l="l" t="t" r="r" b="b"/>
            <a:pathLst>
              <a:path w="3448" h="3268" extrusionOk="0">
                <a:moveTo>
                  <a:pt x="1683" y="1"/>
                </a:moveTo>
                <a:cubicBezTo>
                  <a:pt x="1135" y="1"/>
                  <a:pt x="782" y="256"/>
                  <a:pt x="782" y="256"/>
                </a:cubicBezTo>
                <a:cubicBezTo>
                  <a:pt x="660" y="329"/>
                  <a:pt x="455" y="566"/>
                  <a:pt x="278" y="793"/>
                </a:cubicBezTo>
                <a:cubicBezTo>
                  <a:pt x="96" y="1025"/>
                  <a:pt x="14" y="1461"/>
                  <a:pt x="9" y="1739"/>
                </a:cubicBezTo>
                <a:cubicBezTo>
                  <a:pt x="0" y="2016"/>
                  <a:pt x="182" y="2371"/>
                  <a:pt x="496" y="2780"/>
                </a:cubicBezTo>
                <a:cubicBezTo>
                  <a:pt x="810" y="3190"/>
                  <a:pt x="1233" y="3249"/>
                  <a:pt x="1942" y="3267"/>
                </a:cubicBezTo>
                <a:cubicBezTo>
                  <a:pt x="1950" y="3267"/>
                  <a:pt x="1958" y="3267"/>
                  <a:pt x="1966" y="3267"/>
                </a:cubicBezTo>
                <a:cubicBezTo>
                  <a:pt x="2661" y="3267"/>
                  <a:pt x="3090" y="2501"/>
                  <a:pt x="3247" y="2312"/>
                </a:cubicBezTo>
                <a:cubicBezTo>
                  <a:pt x="3406" y="2121"/>
                  <a:pt x="3447" y="1511"/>
                  <a:pt x="3402" y="1352"/>
                </a:cubicBezTo>
                <a:cubicBezTo>
                  <a:pt x="3356" y="1193"/>
                  <a:pt x="3183" y="770"/>
                  <a:pt x="2997" y="597"/>
                </a:cubicBezTo>
                <a:cubicBezTo>
                  <a:pt x="2811" y="425"/>
                  <a:pt x="2451" y="61"/>
                  <a:pt x="1824" y="6"/>
                </a:cubicBezTo>
                <a:cubicBezTo>
                  <a:pt x="1775" y="2"/>
                  <a:pt x="1728" y="1"/>
                  <a:pt x="1683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95" name="Google Shape;2895;p71"/>
          <p:cNvSpPr/>
          <p:nvPr/>
        </p:nvSpPr>
        <p:spPr>
          <a:xfrm>
            <a:off x="8696923" y="5222759"/>
            <a:ext cx="18963" cy="37124"/>
          </a:xfrm>
          <a:custGeom>
            <a:avLst/>
            <a:gdLst/>
            <a:ahLst/>
            <a:cxnLst/>
            <a:rect l="l" t="t" r="r" b="b"/>
            <a:pathLst>
              <a:path w="142" h="278" extrusionOk="0">
                <a:moveTo>
                  <a:pt x="67" y="0"/>
                </a:moveTo>
                <a:cubicBezTo>
                  <a:pt x="62" y="0"/>
                  <a:pt x="56" y="1"/>
                  <a:pt x="50" y="3"/>
                </a:cubicBezTo>
                <a:cubicBezTo>
                  <a:pt x="14" y="12"/>
                  <a:pt x="0" y="43"/>
                  <a:pt x="5" y="80"/>
                </a:cubicBezTo>
                <a:cubicBezTo>
                  <a:pt x="14" y="125"/>
                  <a:pt x="14" y="171"/>
                  <a:pt x="14" y="216"/>
                </a:cubicBezTo>
                <a:cubicBezTo>
                  <a:pt x="12" y="257"/>
                  <a:pt x="42" y="278"/>
                  <a:pt x="74" y="278"/>
                </a:cubicBezTo>
                <a:cubicBezTo>
                  <a:pt x="106" y="278"/>
                  <a:pt x="139" y="257"/>
                  <a:pt x="141" y="216"/>
                </a:cubicBezTo>
                <a:cubicBezTo>
                  <a:pt x="141" y="157"/>
                  <a:pt x="137" y="103"/>
                  <a:pt x="132" y="48"/>
                </a:cubicBezTo>
                <a:cubicBezTo>
                  <a:pt x="125" y="18"/>
                  <a:pt x="95" y="0"/>
                  <a:pt x="67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96" name="Google Shape;2896;p71"/>
          <p:cNvSpPr/>
          <p:nvPr/>
        </p:nvSpPr>
        <p:spPr>
          <a:xfrm>
            <a:off x="8874797" y="5221558"/>
            <a:ext cx="19631" cy="38593"/>
          </a:xfrm>
          <a:custGeom>
            <a:avLst/>
            <a:gdLst/>
            <a:ahLst/>
            <a:cxnLst/>
            <a:rect l="l" t="t" r="r" b="b"/>
            <a:pathLst>
              <a:path w="147" h="289" extrusionOk="0">
                <a:moveTo>
                  <a:pt x="68" y="0"/>
                </a:moveTo>
                <a:cubicBezTo>
                  <a:pt x="62" y="0"/>
                  <a:pt x="56" y="1"/>
                  <a:pt x="51" y="2"/>
                </a:cubicBezTo>
                <a:cubicBezTo>
                  <a:pt x="14" y="12"/>
                  <a:pt x="1" y="43"/>
                  <a:pt x="5" y="80"/>
                </a:cubicBezTo>
                <a:cubicBezTo>
                  <a:pt x="14" y="130"/>
                  <a:pt x="14" y="175"/>
                  <a:pt x="10" y="225"/>
                </a:cubicBezTo>
                <a:cubicBezTo>
                  <a:pt x="10" y="262"/>
                  <a:pt x="42" y="289"/>
                  <a:pt x="78" y="289"/>
                </a:cubicBezTo>
                <a:cubicBezTo>
                  <a:pt x="114" y="289"/>
                  <a:pt x="137" y="262"/>
                  <a:pt x="142" y="225"/>
                </a:cubicBezTo>
                <a:cubicBezTo>
                  <a:pt x="146" y="166"/>
                  <a:pt x="142" y="107"/>
                  <a:pt x="133" y="48"/>
                </a:cubicBezTo>
                <a:cubicBezTo>
                  <a:pt x="125" y="18"/>
                  <a:pt x="96" y="0"/>
                  <a:pt x="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97" name="Google Shape;2897;p71"/>
          <p:cNvSpPr/>
          <p:nvPr/>
        </p:nvSpPr>
        <p:spPr>
          <a:xfrm>
            <a:off x="8644043" y="5339606"/>
            <a:ext cx="306341" cy="65301"/>
          </a:xfrm>
          <a:custGeom>
            <a:avLst/>
            <a:gdLst/>
            <a:ahLst/>
            <a:cxnLst/>
            <a:rect l="l" t="t" r="r" b="b"/>
            <a:pathLst>
              <a:path w="2294" h="489" extrusionOk="0">
                <a:moveTo>
                  <a:pt x="1199" y="1"/>
                </a:moveTo>
                <a:cubicBezTo>
                  <a:pt x="1191" y="1"/>
                  <a:pt x="1182" y="1"/>
                  <a:pt x="1174" y="1"/>
                </a:cubicBezTo>
                <a:cubicBezTo>
                  <a:pt x="774" y="1"/>
                  <a:pt x="355" y="92"/>
                  <a:pt x="51" y="364"/>
                </a:cubicBezTo>
                <a:cubicBezTo>
                  <a:pt x="1" y="407"/>
                  <a:pt x="46" y="472"/>
                  <a:pt x="98" y="472"/>
                </a:cubicBezTo>
                <a:cubicBezTo>
                  <a:pt x="113" y="472"/>
                  <a:pt x="128" y="467"/>
                  <a:pt x="142" y="455"/>
                </a:cubicBezTo>
                <a:cubicBezTo>
                  <a:pt x="419" y="205"/>
                  <a:pt x="810" y="128"/>
                  <a:pt x="1174" y="128"/>
                </a:cubicBezTo>
                <a:cubicBezTo>
                  <a:pt x="1533" y="128"/>
                  <a:pt x="1902" y="210"/>
                  <a:pt x="2161" y="469"/>
                </a:cubicBezTo>
                <a:cubicBezTo>
                  <a:pt x="2173" y="483"/>
                  <a:pt x="2188" y="488"/>
                  <a:pt x="2202" y="488"/>
                </a:cubicBezTo>
                <a:cubicBezTo>
                  <a:pt x="2249" y="488"/>
                  <a:pt x="2294" y="425"/>
                  <a:pt x="2252" y="383"/>
                </a:cubicBezTo>
                <a:cubicBezTo>
                  <a:pt x="1976" y="102"/>
                  <a:pt x="1582" y="1"/>
                  <a:pt x="1199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98" name="Google Shape;2898;p71"/>
          <p:cNvSpPr/>
          <p:nvPr/>
        </p:nvSpPr>
        <p:spPr>
          <a:xfrm>
            <a:off x="8557243" y="5072930"/>
            <a:ext cx="489024" cy="454436"/>
          </a:xfrm>
          <a:custGeom>
            <a:avLst/>
            <a:gdLst/>
            <a:ahLst/>
            <a:cxnLst/>
            <a:rect l="l" t="t" r="r" b="b"/>
            <a:pathLst>
              <a:path w="3662" h="3403" extrusionOk="0">
                <a:moveTo>
                  <a:pt x="1756" y="137"/>
                </a:moveTo>
                <a:cubicBezTo>
                  <a:pt x="2179" y="137"/>
                  <a:pt x="2607" y="294"/>
                  <a:pt x="2915" y="579"/>
                </a:cubicBezTo>
                <a:cubicBezTo>
                  <a:pt x="3466" y="1084"/>
                  <a:pt x="3566" y="1916"/>
                  <a:pt x="3147" y="2534"/>
                </a:cubicBezTo>
                <a:cubicBezTo>
                  <a:pt x="2850" y="2979"/>
                  <a:pt x="2315" y="3265"/>
                  <a:pt x="1780" y="3265"/>
                </a:cubicBezTo>
                <a:cubicBezTo>
                  <a:pt x="1619" y="3265"/>
                  <a:pt x="1459" y="3239"/>
                  <a:pt x="1306" y="3185"/>
                </a:cubicBezTo>
                <a:cubicBezTo>
                  <a:pt x="1101" y="3112"/>
                  <a:pt x="874" y="2998"/>
                  <a:pt x="683" y="2853"/>
                </a:cubicBezTo>
                <a:cubicBezTo>
                  <a:pt x="301" y="2498"/>
                  <a:pt x="110" y="1979"/>
                  <a:pt x="187" y="1461"/>
                </a:cubicBezTo>
                <a:cubicBezTo>
                  <a:pt x="191" y="1447"/>
                  <a:pt x="191" y="1438"/>
                  <a:pt x="187" y="1429"/>
                </a:cubicBezTo>
                <a:cubicBezTo>
                  <a:pt x="291" y="929"/>
                  <a:pt x="628" y="488"/>
                  <a:pt x="1101" y="274"/>
                </a:cubicBezTo>
                <a:cubicBezTo>
                  <a:pt x="1306" y="181"/>
                  <a:pt x="1530" y="137"/>
                  <a:pt x="1756" y="137"/>
                </a:cubicBezTo>
                <a:close/>
                <a:moveTo>
                  <a:pt x="1759" y="1"/>
                </a:moveTo>
                <a:cubicBezTo>
                  <a:pt x="1598" y="1"/>
                  <a:pt x="1438" y="22"/>
                  <a:pt x="1283" y="65"/>
                </a:cubicBezTo>
                <a:cubicBezTo>
                  <a:pt x="614" y="247"/>
                  <a:pt x="119" y="852"/>
                  <a:pt x="32" y="1529"/>
                </a:cubicBezTo>
                <a:cubicBezTo>
                  <a:pt x="37" y="1529"/>
                  <a:pt x="41" y="1525"/>
                  <a:pt x="46" y="1525"/>
                </a:cubicBezTo>
                <a:lnTo>
                  <a:pt x="46" y="1525"/>
                </a:lnTo>
                <a:cubicBezTo>
                  <a:pt x="0" y="2016"/>
                  <a:pt x="164" y="2498"/>
                  <a:pt x="496" y="2862"/>
                </a:cubicBezTo>
                <a:cubicBezTo>
                  <a:pt x="496" y="2862"/>
                  <a:pt x="496" y="2866"/>
                  <a:pt x="492" y="2871"/>
                </a:cubicBezTo>
                <a:cubicBezTo>
                  <a:pt x="519" y="2894"/>
                  <a:pt x="546" y="2912"/>
                  <a:pt x="573" y="2934"/>
                </a:cubicBezTo>
                <a:cubicBezTo>
                  <a:pt x="578" y="2939"/>
                  <a:pt x="578" y="2944"/>
                  <a:pt x="582" y="2948"/>
                </a:cubicBezTo>
                <a:cubicBezTo>
                  <a:pt x="592" y="2953"/>
                  <a:pt x="601" y="2957"/>
                  <a:pt x="610" y="2962"/>
                </a:cubicBezTo>
                <a:cubicBezTo>
                  <a:pt x="805" y="3112"/>
                  <a:pt x="1028" y="3230"/>
                  <a:pt x="1242" y="3307"/>
                </a:cubicBezTo>
                <a:cubicBezTo>
                  <a:pt x="1416" y="3372"/>
                  <a:pt x="1597" y="3403"/>
                  <a:pt x="1778" y="3403"/>
                </a:cubicBezTo>
                <a:cubicBezTo>
                  <a:pt x="2319" y="3403"/>
                  <a:pt x="2859" y="3133"/>
                  <a:pt x="3193" y="2707"/>
                </a:cubicBezTo>
                <a:cubicBezTo>
                  <a:pt x="3661" y="2102"/>
                  <a:pt x="3657" y="1229"/>
                  <a:pt x="3166" y="642"/>
                </a:cubicBezTo>
                <a:cubicBezTo>
                  <a:pt x="2820" y="230"/>
                  <a:pt x="2289" y="1"/>
                  <a:pt x="1759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899" name="Google Shape;2899;p71"/>
          <p:cNvSpPr/>
          <p:nvPr/>
        </p:nvSpPr>
        <p:spPr>
          <a:xfrm>
            <a:off x="8573668" y="2803442"/>
            <a:ext cx="460445" cy="436409"/>
          </a:xfrm>
          <a:custGeom>
            <a:avLst/>
            <a:gdLst/>
            <a:ahLst/>
            <a:cxnLst/>
            <a:rect l="l" t="t" r="r" b="b"/>
            <a:pathLst>
              <a:path w="3448" h="3268" extrusionOk="0">
                <a:moveTo>
                  <a:pt x="1683" y="1"/>
                </a:moveTo>
                <a:cubicBezTo>
                  <a:pt x="1135" y="1"/>
                  <a:pt x="782" y="257"/>
                  <a:pt x="782" y="257"/>
                </a:cubicBezTo>
                <a:cubicBezTo>
                  <a:pt x="660" y="329"/>
                  <a:pt x="455" y="566"/>
                  <a:pt x="278" y="793"/>
                </a:cubicBezTo>
                <a:cubicBezTo>
                  <a:pt x="96" y="1025"/>
                  <a:pt x="14" y="1462"/>
                  <a:pt x="9" y="1739"/>
                </a:cubicBezTo>
                <a:cubicBezTo>
                  <a:pt x="0" y="2012"/>
                  <a:pt x="182" y="2371"/>
                  <a:pt x="496" y="2781"/>
                </a:cubicBezTo>
                <a:cubicBezTo>
                  <a:pt x="805" y="3190"/>
                  <a:pt x="1228" y="3249"/>
                  <a:pt x="1942" y="3267"/>
                </a:cubicBezTo>
                <a:cubicBezTo>
                  <a:pt x="1950" y="3267"/>
                  <a:pt x="1958" y="3267"/>
                  <a:pt x="1966" y="3267"/>
                </a:cubicBezTo>
                <a:cubicBezTo>
                  <a:pt x="2661" y="3267"/>
                  <a:pt x="3090" y="2501"/>
                  <a:pt x="3247" y="2312"/>
                </a:cubicBezTo>
                <a:cubicBezTo>
                  <a:pt x="3406" y="2121"/>
                  <a:pt x="3447" y="1512"/>
                  <a:pt x="3402" y="1353"/>
                </a:cubicBezTo>
                <a:cubicBezTo>
                  <a:pt x="3356" y="1193"/>
                  <a:pt x="3184" y="770"/>
                  <a:pt x="2997" y="598"/>
                </a:cubicBezTo>
                <a:cubicBezTo>
                  <a:pt x="2811" y="425"/>
                  <a:pt x="2451" y="61"/>
                  <a:pt x="1824" y="6"/>
                </a:cubicBezTo>
                <a:cubicBezTo>
                  <a:pt x="1775" y="3"/>
                  <a:pt x="1728" y="1"/>
                  <a:pt x="1683" y="1"/>
                </a:cubicBezTo>
                <a:close/>
              </a:path>
            </a:pathLst>
          </a:custGeom>
          <a:solidFill>
            <a:srgbClr val="9D90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900" name="Google Shape;2900;p71"/>
          <p:cNvSpPr/>
          <p:nvPr/>
        </p:nvSpPr>
        <p:spPr>
          <a:xfrm>
            <a:off x="8687843" y="2928834"/>
            <a:ext cx="234363" cy="185087"/>
          </a:xfrm>
          <a:custGeom>
            <a:avLst/>
            <a:gdLst/>
            <a:ahLst/>
            <a:cxnLst/>
            <a:rect l="l" t="t" r="r" b="b"/>
            <a:pathLst>
              <a:path w="1755" h="1386" extrusionOk="0">
                <a:moveTo>
                  <a:pt x="1206" y="0"/>
                </a:moveTo>
                <a:cubicBezTo>
                  <a:pt x="1170" y="0"/>
                  <a:pt x="1133" y="14"/>
                  <a:pt x="1101" y="45"/>
                </a:cubicBezTo>
                <a:cubicBezTo>
                  <a:pt x="969" y="173"/>
                  <a:pt x="841" y="300"/>
                  <a:pt x="719" y="432"/>
                </a:cubicBezTo>
                <a:cubicBezTo>
                  <a:pt x="600" y="341"/>
                  <a:pt x="482" y="250"/>
                  <a:pt x="368" y="159"/>
                </a:cubicBezTo>
                <a:cubicBezTo>
                  <a:pt x="336" y="133"/>
                  <a:pt x="299" y="121"/>
                  <a:pt x="264" y="121"/>
                </a:cubicBezTo>
                <a:cubicBezTo>
                  <a:pt x="130" y="121"/>
                  <a:pt x="11" y="285"/>
                  <a:pt x="141" y="386"/>
                </a:cubicBezTo>
                <a:cubicBezTo>
                  <a:pt x="259" y="477"/>
                  <a:pt x="378" y="573"/>
                  <a:pt x="500" y="664"/>
                </a:cubicBezTo>
                <a:cubicBezTo>
                  <a:pt x="364" y="809"/>
                  <a:pt x="232" y="955"/>
                  <a:pt x="105" y="1105"/>
                </a:cubicBezTo>
                <a:cubicBezTo>
                  <a:pt x="1" y="1223"/>
                  <a:pt x="108" y="1386"/>
                  <a:pt x="224" y="1386"/>
                </a:cubicBezTo>
                <a:cubicBezTo>
                  <a:pt x="260" y="1386"/>
                  <a:pt x="296" y="1370"/>
                  <a:pt x="328" y="1332"/>
                </a:cubicBezTo>
                <a:cubicBezTo>
                  <a:pt x="469" y="1168"/>
                  <a:pt x="614" y="1009"/>
                  <a:pt x="760" y="855"/>
                </a:cubicBezTo>
                <a:cubicBezTo>
                  <a:pt x="973" y="1000"/>
                  <a:pt x="1192" y="1137"/>
                  <a:pt x="1433" y="1246"/>
                </a:cubicBezTo>
                <a:cubicBezTo>
                  <a:pt x="1456" y="1256"/>
                  <a:pt x="1479" y="1261"/>
                  <a:pt x="1501" y="1261"/>
                </a:cubicBezTo>
                <a:cubicBezTo>
                  <a:pt x="1651" y="1261"/>
                  <a:pt x="1754" y="1044"/>
                  <a:pt x="1592" y="968"/>
                </a:cubicBezTo>
                <a:cubicBezTo>
                  <a:pt x="1378" y="868"/>
                  <a:pt x="1173" y="750"/>
                  <a:pt x="982" y="618"/>
                </a:cubicBezTo>
                <a:cubicBezTo>
                  <a:pt x="1096" y="505"/>
                  <a:pt x="1210" y="386"/>
                  <a:pt x="1323" y="273"/>
                </a:cubicBezTo>
                <a:cubicBezTo>
                  <a:pt x="1440" y="160"/>
                  <a:pt x="1329" y="0"/>
                  <a:pt x="1206" y="0"/>
                </a:cubicBezTo>
                <a:close/>
              </a:path>
            </a:pathLst>
          </a:custGeom>
          <a:solidFill>
            <a:srgbClr val="FFFFFF"/>
          </a:solidFill>
          <a:ln w="2625" cap="flat" cmpd="sng">
            <a:solidFill>
              <a:srgbClr val="3F3F3F"/>
            </a:solidFill>
            <a:prstDash val="solid"/>
            <a:miter lim="454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901" name="Google Shape;2901;p71"/>
          <p:cNvSpPr/>
          <p:nvPr/>
        </p:nvSpPr>
        <p:spPr>
          <a:xfrm>
            <a:off x="8557243" y="2794495"/>
            <a:ext cx="489024" cy="454436"/>
          </a:xfrm>
          <a:custGeom>
            <a:avLst/>
            <a:gdLst/>
            <a:ahLst/>
            <a:cxnLst/>
            <a:rect l="l" t="t" r="r" b="b"/>
            <a:pathLst>
              <a:path w="3662" h="3403" extrusionOk="0">
                <a:moveTo>
                  <a:pt x="1756" y="136"/>
                </a:moveTo>
                <a:cubicBezTo>
                  <a:pt x="2179" y="136"/>
                  <a:pt x="2607" y="293"/>
                  <a:pt x="2915" y="578"/>
                </a:cubicBezTo>
                <a:cubicBezTo>
                  <a:pt x="3466" y="1083"/>
                  <a:pt x="3566" y="1915"/>
                  <a:pt x="3147" y="2534"/>
                </a:cubicBezTo>
                <a:cubicBezTo>
                  <a:pt x="2850" y="2981"/>
                  <a:pt x="2317" y="3265"/>
                  <a:pt x="1783" y="3265"/>
                </a:cubicBezTo>
                <a:cubicBezTo>
                  <a:pt x="1621" y="3265"/>
                  <a:pt x="1460" y="3239"/>
                  <a:pt x="1306" y="3184"/>
                </a:cubicBezTo>
                <a:cubicBezTo>
                  <a:pt x="1101" y="3111"/>
                  <a:pt x="874" y="2998"/>
                  <a:pt x="683" y="2852"/>
                </a:cubicBezTo>
                <a:cubicBezTo>
                  <a:pt x="301" y="2497"/>
                  <a:pt x="110" y="1979"/>
                  <a:pt x="187" y="1460"/>
                </a:cubicBezTo>
                <a:cubicBezTo>
                  <a:pt x="191" y="1447"/>
                  <a:pt x="191" y="1438"/>
                  <a:pt x="187" y="1429"/>
                </a:cubicBezTo>
                <a:cubicBezTo>
                  <a:pt x="291" y="928"/>
                  <a:pt x="628" y="487"/>
                  <a:pt x="1101" y="274"/>
                </a:cubicBezTo>
                <a:cubicBezTo>
                  <a:pt x="1306" y="180"/>
                  <a:pt x="1530" y="136"/>
                  <a:pt x="1756" y="136"/>
                </a:cubicBezTo>
                <a:close/>
                <a:moveTo>
                  <a:pt x="1759" y="0"/>
                </a:moveTo>
                <a:cubicBezTo>
                  <a:pt x="1598" y="0"/>
                  <a:pt x="1438" y="21"/>
                  <a:pt x="1283" y="64"/>
                </a:cubicBezTo>
                <a:cubicBezTo>
                  <a:pt x="614" y="246"/>
                  <a:pt x="119" y="851"/>
                  <a:pt x="32" y="1529"/>
                </a:cubicBezTo>
                <a:cubicBezTo>
                  <a:pt x="37" y="1529"/>
                  <a:pt x="41" y="1524"/>
                  <a:pt x="46" y="1524"/>
                </a:cubicBezTo>
                <a:lnTo>
                  <a:pt x="46" y="1524"/>
                </a:lnTo>
                <a:cubicBezTo>
                  <a:pt x="0" y="2015"/>
                  <a:pt x="164" y="2497"/>
                  <a:pt x="496" y="2861"/>
                </a:cubicBezTo>
                <a:cubicBezTo>
                  <a:pt x="496" y="2861"/>
                  <a:pt x="496" y="2866"/>
                  <a:pt x="492" y="2870"/>
                </a:cubicBezTo>
                <a:cubicBezTo>
                  <a:pt x="519" y="2893"/>
                  <a:pt x="546" y="2911"/>
                  <a:pt x="573" y="2934"/>
                </a:cubicBezTo>
                <a:cubicBezTo>
                  <a:pt x="578" y="2938"/>
                  <a:pt x="578" y="2943"/>
                  <a:pt x="582" y="2948"/>
                </a:cubicBezTo>
                <a:cubicBezTo>
                  <a:pt x="592" y="2952"/>
                  <a:pt x="601" y="2957"/>
                  <a:pt x="610" y="2961"/>
                </a:cubicBezTo>
                <a:cubicBezTo>
                  <a:pt x="805" y="3111"/>
                  <a:pt x="1028" y="3230"/>
                  <a:pt x="1242" y="3307"/>
                </a:cubicBezTo>
                <a:cubicBezTo>
                  <a:pt x="1416" y="3372"/>
                  <a:pt x="1597" y="3402"/>
                  <a:pt x="1778" y="3402"/>
                </a:cubicBezTo>
                <a:cubicBezTo>
                  <a:pt x="2319" y="3402"/>
                  <a:pt x="2859" y="3132"/>
                  <a:pt x="3193" y="2707"/>
                </a:cubicBezTo>
                <a:cubicBezTo>
                  <a:pt x="3661" y="2102"/>
                  <a:pt x="3657" y="1229"/>
                  <a:pt x="3166" y="642"/>
                </a:cubicBezTo>
                <a:cubicBezTo>
                  <a:pt x="2820" y="230"/>
                  <a:pt x="2289" y="0"/>
                  <a:pt x="1759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902" name="Google Shape;2902;p71"/>
          <p:cNvSpPr/>
          <p:nvPr/>
        </p:nvSpPr>
        <p:spPr>
          <a:xfrm>
            <a:off x="8566991" y="3931175"/>
            <a:ext cx="460445" cy="435741"/>
          </a:xfrm>
          <a:custGeom>
            <a:avLst/>
            <a:gdLst/>
            <a:ahLst/>
            <a:cxnLst/>
            <a:rect l="l" t="t" r="r" b="b"/>
            <a:pathLst>
              <a:path w="3448" h="3263" extrusionOk="0">
                <a:moveTo>
                  <a:pt x="1683" y="1"/>
                </a:moveTo>
                <a:cubicBezTo>
                  <a:pt x="1135" y="1"/>
                  <a:pt x="782" y="256"/>
                  <a:pt x="782" y="256"/>
                </a:cubicBezTo>
                <a:cubicBezTo>
                  <a:pt x="660" y="329"/>
                  <a:pt x="455" y="561"/>
                  <a:pt x="278" y="793"/>
                </a:cubicBezTo>
                <a:cubicBezTo>
                  <a:pt x="96" y="1025"/>
                  <a:pt x="14" y="1457"/>
                  <a:pt x="9" y="1734"/>
                </a:cubicBezTo>
                <a:cubicBezTo>
                  <a:pt x="0" y="2012"/>
                  <a:pt x="182" y="2367"/>
                  <a:pt x="496" y="2776"/>
                </a:cubicBezTo>
                <a:cubicBezTo>
                  <a:pt x="810" y="3185"/>
                  <a:pt x="1233" y="3244"/>
                  <a:pt x="1942" y="3262"/>
                </a:cubicBezTo>
                <a:cubicBezTo>
                  <a:pt x="1952" y="3263"/>
                  <a:pt x="1962" y="3263"/>
                  <a:pt x="1972" y="3263"/>
                </a:cubicBezTo>
                <a:cubicBezTo>
                  <a:pt x="2664" y="3263"/>
                  <a:pt x="3090" y="2500"/>
                  <a:pt x="3247" y="2307"/>
                </a:cubicBezTo>
                <a:cubicBezTo>
                  <a:pt x="3406" y="2116"/>
                  <a:pt x="3447" y="1512"/>
                  <a:pt x="3402" y="1348"/>
                </a:cubicBezTo>
                <a:cubicBezTo>
                  <a:pt x="3356" y="1189"/>
                  <a:pt x="3183" y="766"/>
                  <a:pt x="2997" y="593"/>
                </a:cubicBezTo>
                <a:cubicBezTo>
                  <a:pt x="2811" y="420"/>
                  <a:pt x="2451" y="56"/>
                  <a:pt x="1824" y="6"/>
                </a:cubicBezTo>
                <a:cubicBezTo>
                  <a:pt x="1775" y="3"/>
                  <a:pt x="1728" y="1"/>
                  <a:pt x="1683" y="1"/>
                </a:cubicBezTo>
                <a:close/>
              </a:path>
            </a:pathLst>
          </a:custGeom>
          <a:solidFill>
            <a:srgbClr val="49B0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903" name="Google Shape;2903;p71"/>
          <p:cNvSpPr/>
          <p:nvPr/>
        </p:nvSpPr>
        <p:spPr>
          <a:xfrm>
            <a:off x="8660467" y="4058971"/>
            <a:ext cx="279499" cy="177208"/>
          </a:xfrm>
          <a:custGeom>
            <a:avLst/>
            <a:gdLst/>
            <a:ahLst/>
            <a:cxnLst/>
            <a:rect l="l" t="t" r="r" b="b"/>
            <a:pathLst>
              <a:path w="2093" h="1327" extrusionOk="0">
                <a:moveTo>
                  <a:pt x="1392" y="0"/>
                </a:moveTo>
                <a:cubicBezTo>
                  <a:pt x="1278" y="0"/>
                  <a:pt x="1192" y="1"/>
                  <a:pt x="1187" y="4"/>
                </a:cubicBezTo>
                <a:cubicBezTo>
                  <a:pt x="1174" y="9"/>
                  <a:pt x="19" y="27"/>
                  <a:pt x="19" y="27"/>
                </a:cubicBezTo>
                <a:lnTo>
                  <a:pt x="0" y="1278"/>
                </a:lnTo>
                <a:lnTo>
                  <a:pt x="41" y="1314"/>
                </a:lnTo>
                <a:cubicBezTo>
                  <a:pt x="53" y="1323"/>
                  <a:pt x="98" y="1326"/>
                  <a:pt x="160" y="1326"/>
                </a:cubicBezTo>
                <a:cubicBezTo>
                  <a:pt x="321" y="1326"/>
                  <a:pt x="594" y="1302"/>
                  <a:pt x="660" y="1282"/>
                </a:cubicBezTo>
                <a:cubicBezTo>
                  <a:pt x="751" y="1259"/>
                  <a:pt x="2092" y="1196"/>
                  <a:pt x="2092" y="1196"/>
                </a:cubicBezTo>
                <a:lnTo>
                  <a:pt x="1951" y="4"/>
                </a:lnTo>
                <a:cubicBezTo>
                  <a:pt x="1951" y="4"/>
                  <a:pt x="1618" y="0"/>
                  <a:pt x="13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904" name="Google Shape;2904;p71"/>
          <p:cNvSpPr/>
          <p:nvPr/>
        </p:nvSpPr>
        <p:spPr>
          <a:xfrm>
            <a:off x="8651922" y="4051627"/>
            <a:ext cx="292319" cy="189893"/>
          </a:xfrm>
          <a:custGeom>
            <a:avLst/>
            <a:gdLst/>
            <a:ahLst/>
            <a:cxnLst/>
            <a:rect l="l" t="t" r="r" b="b"/>
            <a:pathLst>
              <a:path w="2189" h="1422" extrusionOk="0">
                <a:moveTo>
                  <a:pt x="1974" y="87"/>
                </a:moveTo>
                <a:cubicBezTo>
                  <a:pt x="1865" y="228"/>
                  <a:pt x="1688" y="332"/>
                  <a:pt x="1542" y="428"/>
                </a:cubicBezTo>
                <a:cubicBezTo>
                  <a:pt x="1474" y="473"/>
                  <a:pt x="1406" y="514"/>
                  <a:pt x="1333" y="555"/>
                </a:cubicBezTo>
                <a:cubicBezTo>
                  <a:pt x="1297" y="578"/>
                  <a:pt x="1251" y="610"/>
                  <a:pt x="1210" y="623"/>
                </a:cubicBezTo>
                <a:cubicBezTo>
                  <a:pt x="1195" y="628"/>
                  <a:pt x="1181" y="629"/>
                  <a:pt x="1167" y="629"/>
                </a:cubicBezTo>
                <a:cubicBezTo>
                  <a:pt x="1108" y="629"/>
                  <a:pt x="1062" y="595"/>
                  <a:pt x="1010" y="569"/>
                </a:cubicBezTo>
                <a:cubicBezTo>
                  <a:pt x="847" y="478"/>
                  <a:pt x="688" y="387"/>
                  <a:pt x="528" y="287"/>
                </a:cubicBezTo>
                <a:cubicBezTo>
                  <a:pt x="446" y="237"/>
                  <a:pt x="365" y="187"/>
                  <a:pt x="283" y="137"/>
                </a:cubicBezTo>
                <a:cubicBezTo>
                  <a:pt x="847" y="132"/>
                  <a:pt x="1411" y="114"/>
                  <a:pt x="1974" y="87"/>
                </a:cubicBezTo>
                <a:close/>
                <a:moveTo>
                  <a:pt x="133" y="137"/>
                </a:moveTo>
                <a:cubicBezTo>
                  <a:pt x="174" y="150"/>
                  <a:pt x="215" y="187"/>
                  <a:pt x="251" y="209"/>
                </a:cubicBezTo>
                <a:cubicBezTo>
                  <a:pt x="292" y="237"/>
                  <a:pt x="333" y="264"/>
                  <a:pt x="378" y="287"/>
                </a:cubicBezTo>
                <a:cubicBezTo>
                  <a:pt x="469" y="346"/>
                  <a:pt x="565" y="405"/>
                  <a:pt x="665" y="464"/>
                </a:cubicBezTo>
                <a:cubicBezTo>
                  <a:pt x="756" y="514"/>
                  <a:pt x="847" y="569"/>
                  <a:pt x="938" y="619"/>
                </a:cubicBezTo>
                <a:cubicBezTo>
                  <a:pt x="1006" y="655"/>
                  <a:pt x="1088" y="719"/>
                  <a:pt x="1165" y="719"/>
                </a:cubicBezTo>
                <a:cubicBezTo>
                  <a:pt x="1242" y="719"/>
                  <a:pt x="1324" y="651"/>
                  <a:pt x="1388" y="614"/>
                </a:cubicBezTo>
                <a:cubicBezTo>
                  <a:pt x="1474" y="564"/>
                  <a:pt x="1561" y="514"/>
                  <a:pt x="1643" y="460"/>
                </a:cubicBezTo>
                <a:cubicBezTo>
                  <a:pt x="1765" y="373"/>
                  <a:pt x="1906" y="287"/>
                  <a:pt x="2006" y="168"/>
                </a:cubicBezTo>
                <a:cubicBezTo>
                  <a:pt x="2043" y="523"/>
                  <a:pt x="2075" y="878"/>
                  <a:pt x="2102" y="1233"/>
                </a:cubicBezTo>
                <a:cubicBezTo>
                  <a:pt x="1765" y="1264"/>
                  <a:pt x="1433" y="1287"/>
                  <a:pt x="1097" y="1305"/>
                </a:cubicBezTo>
                <a:cubicBezTo>
                  <a:pt x="924" y="1314"/>
                  <a:pt x="756" y="1324"/>
                  <a:pt x="583" y="1328"/>
                </a:cubicBezTo>
                <a:cubicBezTo>
                  <a:pt x="497" y="1334"/>
                  <a:pt x="392" y="1348"/>
                  <a:pt x="291" y="1348"/>
                </a:cubicBezTo>
                <a:cubicBezTo>
                  <a:pt x="221" y="1348"/>
                  <a:pt x="154" y="1341"/>
                  <a:pt x="96" y="1319"/>
                </a:cubicBezTo>
                <a:cubicBezTo>
                  <a:pt x="101" y="923"/>
                  <a:pt x="105" y="532"/>
                  <a:pt x="110" y="137"/>
                </a:cubicBezTo>
                <a:close/>
                <a:moveTo>
                  <a:pt x="2034" y="0"/>
                </a:moveTo>
                <a:cubicBezTo>
                  <a:pt x="1401" y="37"/>
                  <a:pt x="774" y="55"/>
                  <a:pt x="142" y="55"/>
                </a:cubicBezTo>
                <a:cubicBezTo>
                  <a:pt x="128" y="50"/>
                  <a:pt x="110" y="50"/>
                  <a:pt x="92" y="50"/>
                </a:cubicBezTo>
                <a:cubicBezTo>
                  <a:pt x="83" y="50"/>
                  <a:pt x="78" y="55"/>
                  <a:pt x="74" y="59"/>
                </a:cubicBezTo>
                <a:lnTo>
                  <a:pt x="69" y="59"/>
                </a:lnTo>
                <a:cubicBezTo>
                  <a:pt x="46" y="59"/>
                  <a:pt x="28" y="78"/>
                  <a:pt x="28" y="96"/>
                </a:cubicBezTo>
                <a:cubicBezTo>
                  <a:pt x="24" y="500"/>
                  <a:pt x="24" y="910"/>
                  <a:pt x="19" y="1314"/>
                </a:cubicBezTo>
                <a:cubicBezTo>
                  <a:pt x="1" y="1328"/>
                  <a:pt x="1" y="1360"/>
                  <a:pt x="24" y="1374"/>
                </a:cubicBezTo>
                <a:cubicBezTo>
                  <a:pt x="28" y="1374"/>
                  <a:pt x="28" y="1374"/>
                  <a:pt x="33" y="1378"/>
                </a:cubicBezTo>
                <a:cubicBezTo>
                  <a:pt x="37" y="1378"/>
                  <a:pt x="42" y="1383"/>
                  <a:pt x="46" y="1383"/>
                </a:cubicBezTo>
                <a:cubicBezTo>
                  <a:pt x="115" y="1413"/>
                  <a:pt x="190" y="1421"/>
                  <a:pt x="266" y="1421"/>
                </a:cubicBezTo>
                <a:cubicBezTo>
                  <a:pt x="325" y="1421"/>
                  <a:pt x="384" y="1417"/>
                  <a:pt x="442" y="1415"/>
                </a:cubicBezTo>
                <a:cubicBezTo>
                  <a:pt x="637" y="1410"/>
                  <a:pt x="828" y="1401"/>
                  <a:pt x="1019" y="1387"/>
                </a:cubicBezTo>
                <a:cubicBezTo>
                  <a:pt x="1392" y="1369"/>
                  <a:pt x="1770" y="1342"/>
                  <a:pt x="2147" y="1310"/>
                </a:cubicBezTo>
                <a:cubicBezTo>
                  <a:pt x="2165" y="1310"/>
                  <a:pt x="2188" y="1292"/>
                  <a:pt x="2184" y="1269"/>
                </a:cubicBezTo>
                <a:cubicBezTo>
                  <a:pt x="2152" y="869"/>
                  <a:pt x="2115" y="469"/>
                  <a:pt x="2075" y="64"/>
                </a:cubicBezTo>
                <a:cubicBezTo>
                  <a:pt x="2075" y="64"/>
                  <a:pt x="2075" y="59"/>
                  <a:pt x="2075" y="59"/>
                </a:cubicBezTo>
                <a:cubicBezTo>
                  <a:pt x="2075" y="50"/>
                  <a:pt x="2075" y="46"/>
                  <a:pt x="2070" y="41"/>
                </a:cubicBezTo>
                <a:cubicBezTo>
                  <a:pt x="2070" y="23"/>
                  <a:pt x="2056" y="0"/>
                  <a:pt x="2034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905" name="Google Shape;2905;p71"/>
          <p:cNvSpPr/>
          <p:nvPr/>
        </p:nvSpPr>
        <p:spPr>
          <a:xfrm>
            <a:off x="8557243" y="3921827"/>
            <a:ext cx="489024" cy="454571"/>
          </a:xfrm>
          <a:custGeom>
            <a:avLst/>
            <a:gdLst/>
            <a:ahLst/>
            <a:cxnLst/>
            <a:rect l="l" t="t" r="r" b="b"/>
            <a:pathLst>
              <a:path w="3662" h="3404" extrusionOk="0">
                <a:moveTo>
                  <a:pt x="1750" y="136"/>
                </a:moveTo>
                <a:cubicBezTo>
                  <a:pt x="2176" y="136"/>
                  <a:pt x="2605" y="295"/>
                  <a:pt x="2915" y="581"/>
                </a:cubicBezTo>
                <a:cubicBezTo>
                  <a:pt x="3466" y="1081"/>
                  <a:pt x="3566" y="1918"/>
                  <a:pt x="3147" y="2537"/>
                </a:cubicBezTo>
                <a:cubicBezTo>
                  <a:pt x="2850" y="2981"/>
                  <a:pt x="2315" y="3267"/>
                  <a:pt x="1780" y="3267"/>
                </a:cubicBezTo>
                <a:cubicBezTo>
                  <a:pt x="1619" y="3267"/>
                  <a:pt x="1459" y="3241"/>
                  <a:pt x="1306" y="3187"/>
                </a:cubicBezTo>
                <a:cubicBezTo>
                  <a:pt x="1101" y="3114"/>
                  <a:pt x="874" y="3000"/>
                  <a:pt x="683" y="2855"/>
                </a:cubicBezTo>
                <a:lnTo>
                  <a:pt x="683" y="2850"/>
                </a:lnTo>
                <a:cubicBezTo>
                  <a:pt x="301" y="2496"/>
                  <a:pt x="110" y="1977"/>
                  <a:pt x="187" y="1459"/>
                </a:cubicBezTo>
                <a:cubicBezTo>
                  <a:pt x="191" y="1450"/>
                  <a:pt x="191" y="1441"/>
                  <a:pt x="187" y="1432"/>
                </a:cubicBezTo>
                <a:cubicBezTo>
                  <a:pt x="291" y="931"/>
                  <a:pt x="628" y="486"/>
                  <a:pt x="1101" y="272"/>
                </a:cubicBezTo>
                <a:cubicBezTo>
                  <a:pt x="1304" y="180"/>
                  <a:pt x="1527" y="136"/>
                  <a:pt x="1750" y="136"/>
                </a:cubicBezTo>
                <a:close/>
                <a:moveTo>
                  <a:pt x="1752" y="1"/>
                </a:moveTo>
                <a:cubicBezTo>
                  <a:pt x="1594" y="1"/>
                  <a:pt x="1436" y="21"/>
                  <a:pt x="1283" y="63"/>
                </a:cubicBezTo>
                <a:cubicBezTo>
                  <a:pt x="614" y="249"/>
                  <a:pt x="119" y="854"/>
                  <a:pt x="32" y="1532"/>
                </a:cubicBezTo>
                <a:cubicBezTo>
                  <a:pt x="37" y="1527"/>
                  <a:pt x="41" y="1527"/>
                  <a:pt x="46" y="1527"/>
                </a:cubicBezTo>
                <a:cubicBezTo>
                  <a:pt x="0" y="2014"/>
                  <a:pt x="164" y="2500"/>
                  <a:pt x="496" y="2859"/>
                </a:cubicBezTo>
                <a:cubicBezTo>
                  <a:pt x="496" y="2864"/>
                  <a:pt x="496" y="2869"/>
                  <a:pt x="492" y="2869"/>
                </a:cubicBezTo>
                <a:cubicBezTo>
                  <a:pt x="519" y="2891"/>
                  <a:pt x="546" y="2914"/>
                  <a:pt x="573" y="2937"/>
                </a:cubicBezTo>
                <a:cubicBezTo>
                  <a:pt x="578" y="2941"/>
                  <a:pt x="578" y="2941"/>
                  <a:pt x="582" y="2946"/>
                </a:cubicBezTo>
                <a:cubicBezTo>
                  <a:pt x="592" y="2955"/>
                  <a:pt x="601" y="2960"/>
                  <a:pt x="610" y="2964"/>
                </a:cubicBezTo>
                <a:cubicBezTo>
                  <a:pt x="805" y="3110"/>
                  <a:pt x="1028" y="3228"/>
                  <a:pt x="1242" y="3310"/>
                </a:cubicBezTo>
                <a:cubicBezTo>
                  <a:pt x="1415" y="3373"/>
                  <a:pt x="1595" y="3403"/>
                  <a:pt x="1776" y="3403"/>
                </a:cubicBezTo>
                <a:cubicBezTo>
                  <a:pt x="2317" y="3403"/>
                  <a:pt x="2859" y="3135"/>
                  <a:pt x="3193" y="2705"/>
                </a:cubicBezTo>
                <a:cubicBezTo>
                  <a:pt x="3661" y="2105"/>
                  <a:pt x="3657" y="1227"/>
                  <a:pt x="3166" y="640"/>
                </a:cubicBezTo>
                <a:cubicBezTo>
                  <a:pt x="2818" y="230"/>
                  <a:pt x="2285" y="1"/>
                  <a:pt x="1752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906" name="Google Shape;2906;p71">
            <a:hlinkClick r:id="rId3" action="ppaction://hlinksldjump"/>
          </p:cNvPr>
          <p:cNvSpPr txBox="1"/>
          <p:nvPr/>
        </p:nvSpPr>
        <p:spPr>
          <a:xfrm>
            <a:off x="10385769" y="707624"/>
            <a:ext cx="147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 of  contents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907" name="Google Shape;2907;p71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2908" name="Google Shape;2908;p71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A7575F0B-E664-4071-8995-EB1B96959C16}"/>
              </a:ext>
            </a:extLst>
          </p:cNvPr>
          <p:cNvSpPr/>
          <p:nvPr/>
        </p:nvSpPr>
        <p:spPr>
          <a:xfrm>
            <a:off x="9399199" y="189132"/>
            <a:ext cx="2792801" cy="22159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الواجب السابق</a:t>
            </a:r>
          </a:p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في المنصة</a:t>
            </a:r>
          </a:p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درس تقريب الأعداد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AD416EC-5824-4093-A4FB-799B40B582CC}"/>
              </a:ext>
            </a:extLst>
          </p:cNvPr>
          <p:cNvSpPr/>
          <p:nvPr/>
        </p:nvSpPr>
        <p:spPr>
          <a:xfrm>
            <a:off x="6611787" y="148179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خامس1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5D5D18F-FE86-4FD9-975C-5C274F2CAB89}"/>
              </a:ext>
            </a:extLst>
          </p:cNvPr>
          <p:cNvSpPr/>
          <p:nvPr/>
        </p:nvSpPr>
        <p:spPr>
          <a:xfrm>
            <a:off x="6611786" y="2505670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خامس2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BB73EAD-C761-4539-86E1-8F526F56636E}"/>
              </a:ext>
            </a:extLst>
          </p:cNvPr>
          <p:cNvSpPr/>
          <p:nvPr/>
        </p:nvSpPr>
        <p:spPr>
          <a:xfrm>
            <a:off x="6611786" y="3529548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خامس3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BC452AB-619E-4AAC-AC3D-AA7BDC0E51B4}"/>
              </a:ext>
            </a:extLst>
          </p:cNvPr>
          <p:cNvSpPr/>
          <p:nvPr/>
        </p:nvSpPr>
        <p:spPr>
          <a:xfrm>
            <a:off x="6836376" y="485001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خامس4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9D92A9-0CFF-410F-89AB-BB744A216C61}"/>
              </a:ext>
            </a:extLst>
          </p:cNvPr>
          <p:cNvSpPr txBox="1"/>
          <p:nvPr/>
        </p:nvSpPr>
        <p:spPr>
          <a:xfrm>
            <a:off x="3048000" y="1627243"/>
            <a:ext cx="35637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المها – </a:t>
            </a:r>
            <a:r>
              <a:rPr lang="ar-SA" sz="2400" b="1"/>
              <a:t>حلا – </a:t>
            </a:r>
            <a:r>
              <a:rPr lang="ar-SA" sz="2400" b="1" dirty="0"/>
              <a:t>سارة الموسى- شيخة – غنى – ليلى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DCAEA3B-E6E9-4D44-A8B9-4E8AB0228D6C}"/>
              </a:ext>
            </a:extLst>
          </p:cNvPr>
          <p:cNvSpPr txBox="1"/>
          <p:nvPr/>
        </p:nvSpPr>
        <p:spPr>
          <a:xfrm>
            <a:off x="3124200" y="2768768"/>
            <a:ext cx="35637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err="1"/>
              <a:t>ريتال</a:t>
            </a:r>
            <a:r>
              <a:rPr lang="ar-SA" sz="2400" b="1" dirty="0"/>
              <a:t> – تالا – غادة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44A116F-130B-4972-A285-BE55D2CC8F0C}"/>
              </a:ext>
            </a:extLst>
          </p:cNvPr>
          <p:cNvSpPr txBox="1"/>
          <p:nvPr/>
        </p:nvSpPr>
        <p:spPr>
          <a:xfrm>
            <a:off x="3124200" y="3627568"/>
            <a:ext cx="35637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دانة – لطيفة – نورة الخالدي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DD3B49F-4ACB-4965-BDA4-CBF73542445A}"/>
              </a:ext>
            </a:extLst>
          </p:cNvPr>
          <p:cNvSpPr txBox="1"/>
          <p:nvPr/>
        </p:nvSpPr>
        <p:spPr>
          <a:xfrm>
            <a:off x="2915652" y="4651446"/>
            <a:ext cx="398088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جمانة القصيبي – جنى الحارثي – حلا داليا – ديم – ريماس – لانا الغامدي – لانا العنزي- لطيفة </a:t>
            </a:r>
            <a:r>
              <a:rPr lang="ar-SA" sz="2400" b="1" dirty="0" err="1"/>
              <a:t>المزيعل</a:t>
            </a:r>
            <a:r>
              <a:rPr lang="ar-SA" sz="2400" b="1" dirty="0"/>
              <a:t>- ليان الحسني – ميار – يارا المزيني</a:t>
            </a:r>
          </a:p>
        </p:txBody>
      </p:sp>
    </p:spTree>
    <p:extLst>
      <p:ext uri="{BB962C8B-B14F-4D97-AF65-F5344CB8AC3E}">
        <p14:creationId xmlns:p14="http://schemas.microsoft.com/office/powerpoint/2010/main" val="188611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AAE6DF-A114-46DA-AFEE-480C3D609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7630" y="555700"/>
            <a:ext cx="6138421" cy="848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/>
              <a:t>مراجعة سريعة على التقدير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9C879DA-F8C9-4E01-9B35-35C0926428DD}"/>
              </a:ext>
            </a:extLst>
          </p:cNvPr>
          <p:cNvSpPr txBox="1"/>
          <p:nvPr/>
        </p:nvSpPr>
        <p:spPr>
          <a:xfrm>
            <a:off x="3304675" y="6142434"/>
            <a:ext cx="58874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https://forms.office.com/r/GwGnqkG3ph</a:t>
            </a:r>
            <a:endParaRPr lang="ar-SA" sz="2000" b="1" dirty="0"/>
          </a:p>
        </p:txBody>
      </p:sp>
      <p:pic>
        <p:nvPicPr>
          <p:cNvPr id="3" name="Picture 2" descr="QRCode لـ مراجعة على درس تقدير نواتج الجمع والطرح">
            <a:extLst>
              <a:ext uri="{FF2B5EF4-FFF2-40B4-BE49-F238E27FC236}">
                <a16:creationId xmlns:a16="http://schemas.microsoft.com/office/drawing/2014/main" id="{0D12900B-75C7-4CF7-92E7-A3A57ED19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83" y="2191658"/>
            <a:ext cx="3722914" cy="37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3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675221" y="1830255"/>
              <a:ext cx="83235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49035" y="3431180"/>
              <a:ext cx="9083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765820" y="1031654"/>
              <a:ext cx="55790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مثال</a:t>
              </a: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18" y="328120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10291262" y="796246"/>
            <a:ext cx="17187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3" name="صورة 2" descr="صورة تحتوي على عنصر في الخارج&#10;&#10;تم إنشاء الوصف تلقائياً">
            <a:extLst>
              <a:ext uri="{FF2B5EF4-FFF2-40B4-BE49-F238E27FC236}">
                <a16:creationId xmlns:a16="http://schemas.microsoft.com/office/drawing/2014/main" id="{AA1DFD2C-2D9D-4C53-866E-21D45A679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098" y="3704771"/>
            <a:ext cx="2838904" cy="283890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CCD75A2B-31E8-447E-9739-397A4A5DE2FB}"/>
              </a:ext>
            </a:extLst>
          </p:cNvPr>
          <p:cNvSpPr/>
          <p:nvPr/>
        </p:nvSpPr>
        <p:spPr>
          <a:xfrm>
            <a:off x="2548915" y="2768949"/>
            <a:ext cx="75200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أحل المسائل باستعمال خطة الحل عكسياً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A0C20ACD-C5FC-4B53-87D3-68D608BADF1A}"/>
              </a:ext>
            </a:extLst>
          </p:cNvPr>
          <p:cNvSpPr/>
          <p:nvPr/>
        </p:nvSpPr>
        <p:spPr>
          <a:xfrm>
            <a:off x="7663543" y="4020457"/>
            <a:ext cx="1640114" cy="1233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البداية</a:t>
            </a: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879C13EF-4902-42EA-A9AC-AB29E75198CF}"/>
              </a:ext>
            </a:extLst>
          </p:cNvPr>
          <p:cNvSpPr/>
          <p:nvPr/>
        </p:nvSpPr>
        <p:spPr>
          <a:xfrm>
            <a:off x="3708401" y="4020457"/>
            <a:ext cx="1640114" cy="12337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النهاية</a:t>
            </a:r>
          </a:p>
        </p:txBody>
      </p:sp>
      <p:sp>
        <p:nvSpPr>
          <p:cNvPr id="7" name="سهم: لليمين 6">
            <a:extLst>
              <a:ext uri="{FF2B5EF4-FFF2-40B4-BE49-F238E27FC236}">
                <a16:creationId xmlns:a16="http://schemas.microsoft.com/office/drawing/2014/main" id="{CAF49941-DF93-42D0-B621-EF04376703F0}"/>
              </a:ext>
            </a:extLst>
          </p:cNvPr>
          <p:cNvSpPr/>
          <p:nvPr/>
        </p:nvSpPr>
        <p:spPr>
          <a:xfrm>
            <a:off x="5704114" y="4455886"/>
            <a:ext cx="1756229" cy="5847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82DED7F-3D50-41CE-BC09-31319924ED1D}"/>
              </a:ext>
            </a:extLst>
          </p:cNvPr>
          <p:cNvSpPr/>
          <p:nvPr/>
        </p:nvSpPr>
        <p:spPr>
          <a:xfrm>
            <a:off x="8416896" y="0"/>
            <a:ext cx="17924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تشويقة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</p:txBody>
      </p:sp>
      <p:pic>
        <p:nvPicPr>
          <p:cNvPr id="2" name="خطة حل المسألة - الحل عكسيا">
            <a:hlinkClick r:id="" action="ppaction://media"/>
            <a:extLst>
              <a:ext uri="{FF2B5EF4-FFF2-40B4-BE49-F238E27FC236}">
                <a16:creationId xmlns:a16="http://schemas.microsoft.com/office/drawing/2014/main" id="{358A18D8-BC4F-4BCB-9B99-9DB075EA61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4958" y="863414"/>
            <a:ext cx="9122084" cy="51311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92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BEE7798-15F0-43C2-8561-D54F979D2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45" y="342900"/>
            <a:ext cx="10121464" cy="2566862"/>
          </a:xfrm>
          <a:prstGeom prst="rect">
            <a:avLst/>
          </a:prstGeom>
        </p:spPr>
      </p:pic>
      <p:sp>
        <p:nvSpPr>
          <p:cNvPr id="10" name="Google Shape;2848;p71">
            <a:extLst>
              <a:ext uri="{FF2B5EF4-FFF2-40B4-BE49-F238E27FC236}">
                <a16:creationId xmlns:a16="http://schemas.microsoft.com/office/drawing/2014/main" id="{A5C04984-E48D-455B-8F54-FB9900371EC1}"/>
              </a:ext>
            </a:extLst>
          </p:cNvPr>
          <p:cNvSpPr/>
          <p:nvPr/>
        </p:nvSpPr>
        <p:spPr>
          <a:xfrm rot="2965910">
            <a:off x="9968630" y="502450"/>
            <a:ext cx="1868759" cy="478741"/>
          </a:xfrm>
          <a:custGeom>
            <a:avLst/>
            <a:gdLst/>
            <a:ahLst/>
            <a:cxnLst/>
            <a:rect l="l" t="t" r="r" b="b"/>
            <a:pathLst>
              <a:path w="13994" h="3585" extrusionOk="0">
                <a:moveTo>
                  <a:pt x="13248" y="0"/>
                </a:moveTo>
                <a:cubicBezTo>
                  <a:pt x="13248" y="0"/>
                  <a:pt x="11756" y="60"/>
                  <a:pt x="11688" y="78"/>
                </a:cubicBezTo>
                <a:cubicBezTo>
                  <a:pt x="11674" y="80"/>
                  <a:pt x="11606" y="81"/>
                  <a:pt x="11499" y="81"/>
                </a:cubicBezTo>
                <a:cubicBezTo>
                  <a:pt x="11168" y="81"/>
                  <a:pt x="10471" y="72"/>
                  <a:pt x="9929" y="72"/>
                </a:cubicBezTo>
                <a:cubicBezTo>
                  <a:pt x="9710" y="72"/>
                  <a:pt x="9516" y="73"/>
                  <a:pt x="9382" y="78"/>
                </a:cubicBezTo>
                <a:cubicBezTo>
                  <a:pt x="9191" y="82"/>
                  <a:pt x="8551" y="84"/>
                  <a:pt x="7763" y="84"/>
                </a:cubicBezTo>
                <a:cubicBezTo>
                  <a:pt x="6188" y="84"/>
                  <a:pt x="4022" y="78"/>
                  <a:pt x="3680" y="78"/>
                </a:cubicBezTo>
                <a:cubicBezTo>
                  <a:pt x="3166" y="78"/>
                  <a:pt x="1733" y="91"/>
                  <a:pt x="1415" y="137"/>
                </a:cubicBezTo>
                <a:cubicBezTo>
                  <a:pt x="1241" y="162"/>
                  <a:pt x="823" y="168"/>
                  <a:pt x="487" y="168"/>
                </a:cubicBezTo>
                <a:cubicBezTo>
                  <a:pt x="218" y="168"/>
                  <a:pt x="1" y="164"/>
                  <a:pt x="1" y="164"/>
                </a:cubicBezTo>
                <a:lnTo>
                  <a:pt x="1" y="164"/>
                </a:lnTo>
                <a:cubicBezTo>
                  <a:pt x="1" y="164"/>
                  <a:pt x="642" y="1101"/>
                  <a:pt x="801" y="1269"/>
                </a:cubicBezTo>
                <a:cubicBezTo>
                  <a:pt x="960" y="1433"/>
                  <a:pt x="1288" y="1933"/>
                  <a:pt x="1288" y="1933"/>
                </a:cubicBezTo>
                <a:lnTo>
                  <a:pt x="928" y="2370"/>
                </a:lnTo>
                <a:cubicBezTo>
                  <a:pt x="928" y="2370"/>
                  <a:pt x="287" y="3093"/>
                  <a:pt x="169" y="3170"/>
                </a:cubicBezTo>
                <a:cubicBezTo>
                  <a:pt x="55" y="3247"/>
                  <a:pt x="1" y="3520"/>
                  <a:pt x="1" y="3520"/>
                </a:cubicBezTo>
                <a:cubicBezTo>
                  <a:pt x="1" y="3520"/>
                  <a:pt x="1720" y="3585"/>
                  <a:pt x="2280" y="3585"/>
                </a:cubicBezTo>
                <a:cubicBezTo>
                  <a:pt x="2368" y="3585"/>
                  <a:pt x="2428" y="3583"/>
                  <a:pt x="2447" y="3579"/>
                </a:cubicBezTo>
                <a:cubicBezTo>
                  <a:pt x="2593" y="3548"/>
                  <a:pt x="4853" y="3502"/>
                  <a:pt x="5185" y="3488"/>
                </a:cubicBezTo>
                <a:cubicBezTo>
                  <a:pt x="5294" y="3482"/>
                  <a:pt x="5685" y="3480"/>
                  <a:pt x="6166" y="3480"/>
                </a:cubicBezTo>
                <a:cubicBezTo>
                  <a:pt x="7128" y="3480"/>
                  <a:pt x="8449" y="3488"/>
                  <a:pt x="8591" y="3488"/>
                </a:cubicBezTo>
                <a:cubicBezTo>
                  <a:pt x="8809" y="3488"/>
                  <a:pt x="12074" y="3411"/>
                  <a:pt x="12416" y="3366"/>
                </a:cubicBezTo>
                <a:cubicBezTo>
                  <a:pt x="12761" y="3320"/>
                  <a:pt x="13994" y="3106"/>
                  <a:pt x="13994" y="3106"/>
                </a:cubicBezTo>
                <a:cubicBezTo>
                  <a:pt x="13994" y="3106"/>
                  <a:pt x="13348" y="2597"/>
                  <a:pt x="13261" y="2493"/>
                </a:cubicBezTo>
                <a:cubicBezTo>
                  <a:pt x="13175" y="2388"/>
                  <a:pt x="12729" y="1838"/>
                  <a:pt x="12729" y="1838"/>
                </a:cubicBezTo>
                <a:cubicBezTo>
                  <a:pt x="12729" y="1838"/>
                  <a:pt x="13075" y="1328"/>
                  <a:pt x="13234" y="1087"/>
                </a:cubicBezTo>
                <a:cubicBezTo>
                  <a:pt x="13389" y="846"/>
                  <a:pt x="13921" y="0"/>
                  <a:pt x="13921" y="0"/>
                </a:cubicBezTo>
                <a:close/>
              </a:path>
            </a:pathLst>
          </a:custGeom>
          <a:solidFill>
            <a:srgbClr val="9D90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11" name="Google Shape;2848;p71">
            <a:extLst>
              <a:ext uri="{FF2B5EF4-FFF2-40B4-BE49-F238E27FC236}">
                <a16:creationId xmlns:a16="http://schemas.microsoft.com/office/drawing/2014/main" id="{4D58EB60-96B4-47BC-BC1E-48F293FC31C7}"/>
              </a:ext>
            </a:extLst>
          </p:cNvPr>
          <p:cNvSpPr/>
          <p:nvPr/>
        </p:nvSpPr>
        <p:spPr>
          <a:xfrm rot="2965910">
            <a:off x="100729" y="2521751"/>
            <a:ext cx="1868759" cy="478741"/>
          </a:xfrm>
          <a:custGeom>
            <a:avLst/>
            <a:gdLst/>
            <a:ahLst/>
            <a:cxnLst/>
            <a:rect l="l" t="t" r="r" b="b"/>
            <a:pathLst>
              <a:path w="13994" h="3585" extrusionOk="0">
                <a:moveTo>
                  <a:pt x="13248" y="0"/>
                </a:moveTo>
                <a:cubicBezTo>
                  <a:pt x="13248" y="0"/>
                  <a:pt x="11756" y="60"/>
                  <a:pt x="11688" y="78"/>
                </a:cubicBezTo>
                <a:cubicBezTo>
                  <a:pt x="11674" y="80"/>
                  <a:pt x="11606" y="81"/>
                  <a:pt x="11499" y="81"/>
                </a:cubicBezTo>
                <a:cubicBezTo>
                  <a:pt x="11168" y="81"/>
                  <a:pt x="10471" y="72"/>
                  <a:pt x="9929" y="72"/>
                </a:cubicBezTo>
                <a:cubicBezTo>
                  <a:pt x="9710" y="72"/>
                  <a:pt x="9516" y="73"/>
                  <a:pt x="9382" y="78"/>
                </a:cubicBezTo>
                <a:cubicBezTo>
                  <a:pt x="9191" y="82"/>
                  <a:pt x="8551" y="84"/>
                  <a:pt x="7763" y="84"/>
                </a:cubicBezTo>
                <a:cubicBezTo>
                  <a:pt x="6188" y="84"/>
                  <a:pt x="4022" y="78"/>
                  <a:pt x="3680" y="78"/>
                </a:cubicBezTo>
                <a:cubicBezTo>
                  <a:pt x="3166" y="78"/>
                  <a:pt x="1733" y="91"/>
                  <a:pt x="1415" y="137"/>
                </a:cubicBezTo>
                <a:cubicBezTo>
                  <a:pt x="1241" y="162"/>
                  <a:pt x="823" y="168"/>
                  <a:pt x="487" y="168"/>
                </a:cubicBezTo>
                <a:cubicBezTo>
                  <a:pt x="218" y="168"/>
                  <a:pt x="1" y="164"/>
                  <a:pt x="1" y="164"/>
                </a:cubicBezTo>
                <a:lnTo>
                  <a:pt x="1" y="164"/>
                </a:lnTo>
                <a:cubicBezTo>
                  <a:pt x="1" y="164"/>
                  <a:pt x="642" y="1101"/>
                  <a:pt x="801" y="1269"/>
                </a:cubicBezTo>
                <a:cubicBezTo>
                  <a:pt x="960" y="1433"/>
                  <a:pt x="1288" y="1933"/>
                  <a:pt x="1288" y="1933"/>
                </a:cubicBezTo>
                <a:lnTo>
                  <a:pt x="928" y="2370"/>
                </a:lnTo>
                <a:cubicBezTo>
                  <a:pt x="928" y="2370"/>
                  <a:pt x="287" y="3093"/>
                  <a:pt x="169" y="3170"/>
                </a:cubicBezTo>
                <a:cubicBezTo>
                  <a:pt x="55" y="3247"/>
                  <a:pt x="1" y="3520"/>
                  <a:pt x="1" y="3520"/>
                </a:cubicBezTo>
                <a:cubicBezTo>
                  <a:pt x="1" y="3520"/>
                  <a:pt x="1720" y="3585"/>
                  <a:pt x="2280" y="3585"/>
                </a:cubicBezTo>
                <a:cubicBezTo>
                  <a:pt x="2368" y="3585"/>
                  <a:pt x="2428" y="3583"/>
                  <a:pt x="2447" y="3579"/>
                </a:cubicBezTo>
                <a:cubicBezTo>
                  <a:pt x="2593" y="3548"/>
                  <a:pt x="4853" y="3502"/>
                  <a:pt x="5185" y="3488"/>
                </a:cubicBezTo>
                <a:cubicBezTo>
                  <a:pt x="5294" y="3482"/>
                  <a:pt x="5685" y="3480"/>
                  <a:pt x="6166" y="3480"/>
                </a:cubicBezTo>
                <a:cubicBezTo>
                  <a:pt x="7128" y="3480"/>
                  <a:pt x="8449" y="3488"/>
                  <a:pt x="8591" y="3488"/>
                </a:cubicBezTo>
                <a:cubicBezTo>
                  <a:pt x="8809" y="3488"/>
                  <a:pt x="12074" y="3411"/>
                  <a:pt x="12416" y="3366"/>
                </a:cubicBezTo>
                <a:cubicBezTo>
                  <a:pt x="12761" y="3320"/>
                  <a:pt x="13994" y="3106"/>
                  <a:pt x="13994" y="3106"/>
                </a:cubicBezTo>
                <a:cubicBezTo>
                  <a:pt x="13994" y="3106"/>
                  <a:pt x="13348" y="2597"/>
                  <a:pt x="13261" y="2493"/>
                </a:cubicBezTo>
                <a:cubicBezTo>
                  <a:pt x="13175" y="2388"/>
                  <a:pt x="12729" y="1838"/>
                  <a:pt x="12729" y="1838"/>
                </a:cubicBezTo>
                <a:cubicBezTo>
                  <a:pt x="12729" y="1838"/>
                  <a:pt x="13075" y="1328"/>
                  <a:pt x="13234" y="1087"/>
                </a:cubicBezTo>
                <a:cubicBezTo>
                  <a:pt x="13389" y="846"/>
                  <a:pt x="13921" y="0"/>
                  <a:pt x="13921" y="0"/>
                </a:cubicBezTo>
                <a:close/>
              </a:path>
            </a:pathLst>
          </a:custGeom>
          <a:solidFill>
            <a:srgbClr val="9D90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6646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6134EDC-F9AE-47FB-B63E-9D2F0DF84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1450"/>
            <a:ext cx="11176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9962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1682</TotalTime>
  <Words>228</Words>
  <Application>Microsoft Office PowerPoint</Application>
  <PresentationFormat>شاشة عريضة</PresentationFormat>
  <Paragraphs>67</Paragraphs>
  <Slides>22</Slides>
  <Notes>9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Coming Soon</vt:lpstr>
      <vt:lpstr>Didact Gothic</vt:lpstr>
      <vt:lpstr>Hacen Tehran</vt:lpstr>
      <vt:lpstr>Rozha One</vt:lpstr>
      <vt:lpstr>Tahoma</vt:lpstr>
      <vt:lpstr>نسق Office</vt:lpstr>
      <vt:lpstr>Elementary Digital Choice Boards by Slidesgo</vt:lpstr>
      <vt:lpstr>عرض تقديمي في PowerPoint</vt:lpstr>
      <vt:lpstr>عرض تقديمي في PowerPoint</vt:lpstr>
      <vt:lpstr>عرض تقديمي في PowerPoint</vt:lpstr>
      <vt:lpstr>مراجعة سريعة على التقدير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مراجعة درس  التقدير السابق 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15</cp:revision>
  <dcterms:created xsi:type="dcterms:W3CDTF">2021-09-10T20:18:08Z</dcterms:created>
  <dcterms:modified xsi:type="dcterms:W3CDTF">2021-09-28T14:24:26Z</dcterms:modified>
</cp:coreProperties>
</file>