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2" r:id="rId1"/>
    <p:sldMasterId id="2147483683" r:id="rId2"/>
    <p:sldMasterId id="2147483648" r:id="rId3"/>
  </p:sldMasterIdLst>
  <p:notesMasterIdLst>
    <p:notesMasterId r:id="rId35"/>
  </p:notesMasterIdLst>
  <p:sldIdLst>
    <p:sldId id="353" r:id="rId4"/>
    <p:sldId id="306" r:id="rId5"/>
    <p:sldId id="365" r:id="rId6"/>
    <p:sldId id="364" r:id="rId7"/>
    <p:sldId id="354" r:id="rId8"/>
    <p:sldId id="367" r:id="rId9"/>
    <p:sldId id="313" r:id="rId10"/>
    <p:sldId id="259" r:id="rId11"/>
    <p:sldId id="368" r:id="rId12"/>
    <p:sldId id="324" r:id="rId13"/>
    <p:sldId id="363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22" r:id="rId22"/>
    <p:sldId id="374" r:id="rId23"/>
    <p:sldId id="371" r:id="rId24"/>
    <p:sldId id="544" r:id="rId25"/>
    <p:sldId id="372" r:id="rId26"/>
    <p:sldId id="325" r:id="rId27"/>
    <p:sldId id="373" r:id="rId28"/>
    <p:sldId id="314" r:id="rId29"/>
    <p:sldId id="370" r:id="rId30"/>
    <p:sldId id="542" r:id="rId31"/>
    <p:sldId id="543" r:id="rId32"/>
    <p:sldId id="323" r:id="rId33"/>
    <p:sldId id="369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0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397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322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48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81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98b8cc72eb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98b8cc72eb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16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84647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2071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D3AA-BD77-45C9-BE68-2B10DEB0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00FD8-5A61-494B-8751-C0CF62DCD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B0C57-C7FB-4C29-8ED2-3EE2579F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845A-D79E-4C32-A3B1-6067BCC16A3D}" type="datetimeFigureOut">
              <a:rPr lang="ar-AE" smtClean="0"/>
              <a:t>06/03/1444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60C66-F48E-4513-AF54-C9F92678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AB9DD-2176-46E3-84E6-205038A8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E8C0-C440-4447-8EAC-E3F401DAF0E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7597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38390-E1AD-4ACE-8B37-D3E223D7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845A-D79E-4C32-A3B1-6067BCC16A3D}" type="datetimeFigureOut">
              <a:rPr lang="ar-AE" smtClean="0"/>
              <a:t>06/03/1444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956EF-5593-4EEB-B75B-C6B594E9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CF48D-FE76-4734-B366-0453AEAE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E8C0-C440-4447-8EAC-E3F401DAF0E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5670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93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0" r:id="rId14"/>
    <p:sldLayoutId id="2147483691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6EE08-E71F-4BCA-A60A-EFF18025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D4BB4-08F7-4B85-8143-DE0B00E80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8DC8-A65F-4671-AE59-DB27C255A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B845A-D79E-4C32-A3B1-6067BCC16A3D}" type="datetimeFigureOut">
              <a:rPr lang="ar-AE" smtClean="0"/>
              <a:t>06/03/1444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F6B6-1B5B-48A8-A58A-60642D88C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540F7-E347-4B64-80AB-FBAF363C4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E8C0-C440-4447-8EAC-E3F401DAF0E6}" type="slidenum">
              <a:rPr lang="ar-AE" smtClean="0"/>
              <a:t>‹#›</a:t>
            </a:fld>
            <a:endParaRPr lang="ar-A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44D87-9FA3-427A-B831-5BBA155C70DC}"/>
              </a:ext>
            </a:extLst>
          </p:cNvPr>
          <p:cNvSpPr txBox="1"/>
          <p:nvPr userDrawn="1"/>
        </p:nvSpPr>
        <p:spPr>
          <a:xfrm>
            <a:off x="59211" y="1210874"/>
            <a:ext cx="285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تصميم: زياد محمد</a:t>
            </a:r>
          </a:p>
        </p:txBody>
      </p:sp>
    </p:spTree>
    <p:extLst>
      <p:ext uri="{BB962C8B-B14F-4D97-AF65-F5344CB8AC3E}">
        <p14:creationId xmlns:p14="http://schemas.microsoft.com/office/powerpoint/2010/main" val="335623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8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7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46.jp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46.jp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" Target="slide3.xml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png"/><Relationship Id="rId5" Type="http://schemas.openxmlformats.org/officeDocument/2006/relationships/audio" Target="../media/audio3.wav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slide" Target="slide3.xml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11" Type="http://schemas.openxmlformats.org/officeDocument/2006/relationships/image" Target="../media/image65.jpg"/><Relationship Id="rId5" Type="http://schemas.openxmlformats.org/officeDocument/2006/relationships/image" Target="../media/image62.png"/><Relationship Id="rId10" Type="http://schemas.openxmlformats.org/officeDocument/2006/relationships/image" Target="../media/image64.jpg"/><Relationship Id="rId4" Type="http://schemas.openxmlformats.org/officeDocument/2006/relationships/image" Target="../media/image61.png"/><Relationship Id="rId9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8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7.xml"/><Relationship Id="rId1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youtu.be/DSwH8wjWbhA" TargetMode="Externa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خصائص الجمع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774436" y="778571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97543" y="495607"/>
            <a:ext cx="17940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خصائص</a:t>
            </a:r>
          </a:p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الجمع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88705E7-4362-4460-9E9E-84DB37BB9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3656">
            <a:off x="1697880" y="2235200"/>
            <a:ext cx="8872747" cy="1761381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64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534" name="Google Shape;2534;p64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4160D6A-CDD3-4E39-9894-13B4BFA867E0}"/>
              </a:ext>
            </a:extLst>
          </p:cNvPr>
          <p:cNvSpPr/>
          <p:nvPr/>
        </p:nvSpPr>
        <p:spPr>
          <a:xfrm>
            <a:off x="10046585" y="814922"/>
            <a:ext cx="21852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 على </a:t>
            </a:r>
          </a:p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خصائص الجمع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1BD60E7-D386-4235-95BB-F70109DAF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19" y="2255906"/>
            <a:ext cx="6814136" cy="303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2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طعام, مشروبات, رسم&#10;&#10;تم إنشاء الوصف تلقائياً">
            <a:extLst>
              <a:ext uri="{FF2B5EF4-FFF2-40B4-BE49-F238E27FC236}">
                <a16:creationId xmlns:a16="http://schemas.microsoft.com/office/drawing/2014/main" id="{F4630763-61A8-4B1C-A5D1-94C09656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STRIKE">
            <a:extLst>
              <a:ext uri="{FF2B5EF4-FFF2-40B4-BE49-F238E27FC236}">
                <a16:creationId xmlns:a16="http://schemas.microsoft.com/office/drawing/2014/main" id="{E891378A-F839-4340-8A84-DBA5BF1C2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90" y="1851783"/>
            <a:ext cx="4287331" cy="2129374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AB406A7-DC91-43DE-A2BB-DDABA809D293}"/>
              </a:ext>
            </a:extLst>
          </p:cNvPr>
          <p:cNvSpPr/>
          <p:nvPr/>
        </p:nvSpPr>
        <p:spPr>
          <a:xfrm>
            <a:off x="2859660" y="3915276"/>
            <a:ext cx="55723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Fanan" pitchFamily="2" charset="-78"/>
              </a:rPr>
              <a:t>العب مع البولنج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618F491-5ACF-4C9A-989A-C88424E14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44" y="1533525"/>
            <a:ext cx="3771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لكرة الزرقاء">
            <a:extLst>
              <a:ext uri="{FF2B5EF4-FFF2-40B4-BE49-F238E27FC236}">
                <a16:creationId xmlns:a16="http://schemas.microsoft.com/office/drawing/2014/main" id="{54124993-C774-46EA-8ABC-BE24688AF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35" y="5623863"/>
            <a:ext cx="724529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AAA2C-7B8B-4530-A3FE-982DF454824A}"/>
              </a:ext>
            </a:extLst>
          </p:cNvPr>
          <p:cNvSpPr txBox="1"/>
          <p:nvPr/>
        </p:nvSpPr>
        <p:spPr>
          <a:xfrm>
            <a:off x="1456968" y="0"/>
            <a:ext cx="414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Score: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8" name="0">
            <a:extLst>
              <a:ext uri="{FF2B5EF4-FFF2-40B4-BE49-F238E27FC236}">
                <a16:creationId xmlns:a16="http://schemas.microsoft.com/office/drawing/2014/main" id="{C9F53B92-8592-4168-9373-AE7FE9C11338}"/>
              </a:ext>
            </a:extLst>
          </p:cNvPr>
          <p:cNvSpPr txBox="1"/>
          <p:nvPr/>
        </p:nvSpPr>
        <p:spPr>
          <a:xfrm>
            <a:off x="1699772" y="598883"/>
            <a:ext cx="62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9" name="10">
            <a:extLst>
              <a:ext uri="{FF2B5EF4-FFF2-40B4-BE49-F238E27FC236}">
                <a16:creationId xmlns:a16="http://schemas.microsoft.com/office/drawing/2014/main" id="{BD469386-AD8C-413A-ACD2-9D7BC464A9DD}"/>
              </a:ext>
            </a:extLst>
          </p:cNvPr>
          <p:cNvSpPr txBox="1"/>
          <p:nvPr/>
        </p:nvSpPr>
        <p:spPr>
          <a:xfrm>
            <a:off x="2445820" y="598883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10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0" name="السؤال">
            <a:extLst>
              <a:ext uri="{FF2B5EF4-FFF2-40B4-BE49-F238E27FC236}">
                <a16:creationId xmlns:a16="http://schemas.microsoft.com/office/drawing/2014/main" id="{C70AED6B-92B1-4BE9-A50D-73F99ADF7504}"/>
              </a:ext>
            </a:extLst>
          </p:cNvPr>
          <p:cNvSpPr/>
          <p:nvPr/>
        </p:nvSpPr>
        <p:spPr>
          <a:xfrm>
            <a:off x="7957416" y="587829"/>
            <a:ext cx="4146138" cy="949464"/>
          </a:xfrm>
          <a:prstGeom prst="rect">
            <a:avLst/>
          </a:prstGeom>
          <a:solidFill>
            <a:srgbClr val="E12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0357CCB4-6385-4102-A5F9-224985EE0091}"/>
              </a:ext>
            </a:extLst>
          </p:cNvPr>
          <p:cNvSpPr/>
          <p:nvPr/>
        </p:nvSpPr>
        <p:spPr>
          <a:xfrm>
            <a:off x="7986651" y="1690007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أ) خاصية الإبدال 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2" name="صحيح">
            <a:extLst>
              <a:ext uri="{FF2B5EF4-FFF2-40B4-BE49-F238E27FC236}">
                <a16:creationId xmlns:a16="http://schemas.microsoft.com/office/drawing/2014/main" id="{A5C6C21F-1FFB-404D-9349-4E599142F56C}"/>
              </a:ext>
            </a:extLst>
          </p:cNvPr>
          <p:cNvSpPr/>
          <p:nvPr/>
        </p:nvSpPr>
        <p:spPr>
          <a:xfrm>
            <a:off x="7972363" y="2510150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ب) خاصية التجميع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20" name="الدبابيس">
            <a:extLst>
              <a:ext uri="{FF2B5EF4-FFF2-40B4-BE49-F238E27FC236}">
                <a16:creationId xmlns:a16="http://schemas.microsoft.com/office/drawing/2014/main" id="{5861E564-7697-4686-85E4-EF35C8EB363A}"/>
              </a:ext>
            </a:extLst>
          </p:cNvPr>
          <p:cNvGrpSpPr/>
          <p:nvPr/>
        </p:nvGrpSpPr>
        <p:grpSpPr>
          <a:xfrm>
            <a:off x="5733735" y="2386012"/>
            <a:ext cx="719502" cy="909951"/>
            <a:chOff x="5733735" y="2386012"/>
            <a:chExt cx="719502" cy="90995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6E1814-F527-4FA4-9F17-ABF79C551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079" y="2386012"/>
              <a:ext cx="238158" cy="7240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28AD9D1-22F3-49F0-B6CE-B5487747F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735" y="2439593"/>
              <a:ext cx="238158" cy="7240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222561-EE50-4EE5-803C-0E20421B1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82154"/>
              <a:ext cx="238158" cy="7240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523550-A2F7-46D7-A9FD-5E628DA2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842" y="2477492"/>
              <a:ext cx="238158" cy="7240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806265-6E23-45A4-9DA3-75346866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921" y="2571962"/>
              <a:ext cx="238158" cy="724001"/>
            </a:xfrm>
            <a:prstGeom prst="rect">
              <a:avLst/>
            </a:prstGeom>
          </p:spPr>
        </p:pic>
      </p:grpSp>
      <p:pic>
        <p:nvPicPr>
          <p:cNvPr id="22" name="STRIKE">
            <a:extLst>
              <a:ext uri="{FF2B5EF4-FFF2-40B4-BE49-F238E27FC236}">
                <a16:creationId xmlns:a16="http://schemas.microsoft.com/office/drawing/2014/main" id="{520922F7-C311-463B-B7DB-C56BAAA47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9" y="149592"/>
            <a:ext cx="2857899" cy="1419423"/>
          </a:xfrm>
          <a:prstGeom prst="rect">
            <a:avLst/>
          </a:prstGeom>
        </p:spPr>
      </p:pic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25B37B-82CD-4A9B-8AE7-8EBECAE85ACF}"/>
              </a:ext>
            </a:extLst>
          </p:cNvPr>
          <p:cNvSpPr/>
          <p:nvPr/>
        </p:nvSpPr>
        <p:spPr>
          <a:xfrm>
            <a:off x="9100457" y="5623863"/>
            <a:ext cx="1763486" cy="1234137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73D3D65-F1A0-4344-98E2-C1229E394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976" y="682337"/>
            <a:ext cx="4005018" cy="760447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3051FFE-7F7B-419A-9F83-3213E6DE61E3}"/>
              </a:ext>
            </a:extLst>
          </p:cNvPr>
          <p:cNvSpPr/>
          <p:nvPr/>
        </p:nvSpPr>
        <p:spPr>
          <a:xfrm>
            <a:off x="368905" y="1228342"/>
            <a:ext cx="266173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الفريق1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CAFF7B60-0D41-4D83-8609-4E4475A7D8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265" y="67887"/>
            <a:ext cx="4409524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0039 -0.4370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wl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w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12422 -0.4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209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لكرة الزرقاء">
            <a:extLst>
              <a:ext uri="{FF2B5EF4-FFF2-40B4-BE49-F238E27FC236}">
                <a16:creationId xmlns:a16="http://schemas.microsoft.com/office/drawing/2014/main" id="{54124993-C774-46EA-8ABC-BE24688AF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999" y="5623863"/>
            <a:ext cx="720000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AAA2C-7B8B-4530-A3FE-982DF454824A}"/>
              </a:ext>
            </a:extLst>
          </p:cNvPr>
          <p:cNvSpPr txBox="1"/>
          <p:nvPr/>
        </p:nvSpPr>
        <p:spPr>
          <a:xfrm>
            <a:off x="1456968" y="0"/>
            <a:ext cx="414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Score: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8" name="10">
            <a:extLst>
              <a:ext uri="{FF2B5EF4-FFF2-40B4-BE49-F238E27FC236}">
                <a16:creationId xmlns:a16="http://schemas.microsoft.com/office/drawing/2014/main" id="{C9F53B92-8592-4168-9373-AE7FE9C11338}"/>
              </a:ext>
            </a:extLst>
          </p:cNvPr>
          <p:cNvSpPr txBox="1"/>
          <p:nvPr/>
        </p:nvSpPr>
        <p:spPr>
          <a:xfrm>
            <a:off x="1524656" y="614171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10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9" name="20">
            <a:extLst>
              <a:ext uri="{FF2B5EF4-FFF2-40B4-BE49-F238E27FC236}">
                <a16:creationId xmlns:a16="http://schemas.microsoft.com/office/drawing/2014/main" id="{BD469386-AD8C-413A-ACD2-9D7BC464A9DD}"/>
              </a:ext>
            </a:extLst>
          </p:cNvPr>
          <p:cNvSpPr txBox="1"/>
          <p:nvPr/>
        </p:nvSpPr>
        <p:spPr>
          <a:xfrm>
            <a:off x="2546890" y="584815"/>
            <a:ext cx="74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0" name="السؤال">
            <a:extLst>
              <a:ext uri="{FF2B5EF4-FFF2-40B4-BE49-F238E27FC236}">
                <a16:creationId xmlns:a16="http://schemas.microsoft.com/office/drawing/2014/main" id="{C70AED6B-92B1-4BE9-A50D-73F99ADF7504}"/>
              </a:ext>
            </a:extLst>
          </p:cNvPr>
          <p:cNvSpPr/>
          <p:nvPr/>
        </p:nvSpPr>
        <p:spPr>
          <a:xfrm>
            <a:off x="7957416" y="587829"/>
            <a:ext cx="4146138" cy="949464"/>
          </a:xfrm>
          <a:prstGeom prst="rect">
            <a:avLst/>
          </a:prstGeom>
          <a:solidFill>
            <a:srgbClr val="E12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1" name="صحيح">
            <a:extLst>
              <a:ext uri="{FF2B5EF4-FFF2-40B4-BE49-F238E27FC236}">
                <a16:creationId xmlns:a16="http://schemas.microsoft.com/office/drawing/2014/main" id="{0357CCB4-6385-4102-A5F9-224985EE0091}"/>
              </a:ext>
            </a:extLst>
          </p:cNvPr>
          <p:cNvSpPr/>
          <p:nvPr/>
        </p:nvSpPr>
        <p:spPr>
          <a:xfrm>
            <a:off x="7986651" y="1690007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أ) خاصية الإبدال 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2" name="خطأ 1">
            <a:extLst>
              <a:ext uri="{FF2B5EF4-FFF2-40B4-BE49-F238E27FC236}">
                <a16:creationId xmlns:a16="http://schemas.microsoft.com/office/drawing/2014/main" id="{A5C6C21F-1FFB-404D-9349-4E599142F56C}"/>
              </a:ext>
            </a:extLst>
          </p:cNvPr>
          <p:cNvSpPr/>
          <p:nvPr/>
        </p:nvSpPr>
        <p:spPr>
          <a:xfrm>
            <a:off x="7972363" y="2510150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ب) خاصية التجميع 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20" name="الدبابيس">
            <a:extLst>
              <a:ext uri="{FF2B5EF4-FFF2-40B4-BE49-F238E27FC236}">
                <a16:creationId xmlns:a16="http://schemas.microsoft.com/office/drawing/2014/main" id="{5861E564-7697-4686-85E4-EF35C8EB363A}"/>
              </a:ext>
            </a:extLst>
          </p:cNvPr>
          <p:cNvGrpSpPr/>
          <p:nvPr/>
        </p:nvGrpSpPr>
        <p:grpSpPr>
          <a:xfrm>
            <a:off x="5733735" y="2386012"/>
            <a:ext cx="719502" cy="909951"/>
            <a:chOff x="5733735" y="2386012"/>
            <a:chExt cx="719502" cy="90995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6E1814-F527-4FA4-9F17-ABF79C551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079" y="2386012"/>
              <a:ext cx="238158" cy="7240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28AD9D1-22F3-49F0-B6CE-B5487747F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735" y="2439593"/>
              <a:ext cx="238158" cy="7240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222561-EE50-4EE5-803C-0E20421B1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82154"/>
              <a:ext cx="238158" cy="7240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523550-A2F7-46D7-A9FD-5E628DA2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842" y="2477492"/>
              <a:ext cx="238158" cy="7240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806265-6E23-45A4-9DA3-75346866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921" y="2571962"/>
              <a:ext cx="238158" cy="724001"/>
            </a:xfrm>
            <a:prstGeom prst="rect">
              <a:avLst/>
            </a:prstGeom>
          </p:spPr>
        </p:pic>
      </p:grpSp>
      <p:pic>
        <p:nvPicPr>
          <p:cNvPr id="22" name="STRIKE">
            <a:extLst>
              <a:ext uri="{FF2B5EF4-FFF2-40B4-BE49-F238E27FC236}">
                <a16:creationId xmlns:a16="http://schemas.microsoft.com/office/drawing/2014/main" id="{520922F7-C311-463B-B7DB-C56BAAA47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9" y="149592"/>
            <a:ext cx="2857899" cy="1419423"/>
          </a:xfrm>
          <a:prstGeom prst="rect">
            <a:avLst/>
          </a:prstGeom>
        </p:spPr>
      </p:pic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25B37B-82CD-4A9B-8AE7-8EBECAE85ACF}"/>
              </a:ext>
            </a:extLst>
          </p:cNvPr>
          <p:cNvSpPr/>
          <p:nvPr/>
        </p:nvSpPr>
        <p:spPr>
          <a:xfrm>
            <a:off x="9100457" y="5623863"/>
            <a:ext cx="1763486" cy="1234137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475AAB7-4F22-4151-BCD8-B0760436F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651" y="587830"/>
            <a:ext cx="4116903" cy="949464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DA9FE7F3-003D-4901-AACF-E63F2510AB4F}"/>
              </a:ext>
            </a:extLst>
          </p:cNvPr>
          <p:cNvSpPr/>
          <p:nvPr/>
        </p:nvSpPr>
        <p:spPr>
          <a:xfrm>
            <a:off x="1" y="1228342"/>
            <a:ext cx="31511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الفريق2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7799DB49-2D14-43D0-9C0D-7209D23A5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265" y="67887"/>
            <a:ext cx="4409524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0039 -0.4370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wl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w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12422 -0.4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209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لكرة الزرقاء">
            <a:extLst>
              <a:ext uri="{FF2B5EF4-FFF2-40B4-BE49-F238E27FC236}">
                <a16:creationId xmlns:a16="http://schemas.microsoft.com/office/drawing/2014/main" id="{54124993-C774-46EA-8ABC-BE24688AF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999" y="5626113"/>
            <a:ext cx="720000" cy="715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AAA2C-7B8B-4530-A3FE-982DF454824A}"/>
              </a:ext>
            </a:extLst>
          </p:cNvPr>
          <p:cNvSpPr txBox="1"/>
          <p:nvPr/>
        </p:nvSpPr>
        <p:spPr>
          <a:xfrm>
            <a:off x="1456968" y="0"/>
            <a:ext cx="414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Score: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0" name="السؤال">
            <a:extLst>
              <a:ext uri="{FF2B5EF4-FFF2-40B4-BE49-F238E27FC236}">
                <a16:creationId xmlns:a16="http://schemas.microsoft.com/office/drawing/2014/main" id="{C70AED6B-92B1-4BE9-A50D-73F99ADF7504}"/>
              </a:ext>
            </a:extLst>
          </p:cNvPr>
          <p:cNvSpPr/>
          <p:nvPr/>
        </p:nvSpPr>
        <p:spPr>
          <a:xfrm>
            <a:off x="7957416" y="587829"/>
            <a:ext cx="4146138" cy="949464"/>
          </a:xfrm>
          <a:prstGeom prst="rect">
            <a:avLst/>
          </a:prstGeom>
          <a:solidFill>
            <a:srgbClr val="E12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0357CCB4-6385-4102-A5F9-224985EE0091}"/>
              </a:ext>
            </a:extLst>
          </p:cNvPr>
          <p:cNvSpPr/>
          <p:nvPr/>
        </p:nvSpPr>
        <p:spPr>
          <a:xfrm>
            <a:off x="7986651" y="1690007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أ) خاصية الإبدال 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3" name="صحيح">
            <a:extLst>
              <a:ext uri="{FF2B5EF4-FFF2-40B4-BE49-F238E27FC236}">
                <a16:creationId xmlns:a16="http://schemas.microsoft.com/office/drawing/2014/main" id="{57FA245C-F342-4900-8FD1-C53E0E3FEF24}"/>
              </a:ext>
            </a:extLst>
          </p:cNvPr>
          <p:cNvSpPr/>
          <p:nvPr/>
        </p:nvSpPr>
        <p:spPr>
          <a:xfrm>
            <a:off x="8045862" y="2732995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ب) خاصية العنصر المحايد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20" name="الدبابيس">
            <a:extLst>
              <a:ext uri="{FF2B5EF4-FFF2-40B4-BE49-F238E27FC236}">
                <a16:creationId xmlns:a16="http://schemas.microsoft.com/office/drawing/2014/main" id="{5861E564-7697-4686-85E4-EF35C8EB363A}"/>
              </a:ext>
            </a:extLst>
          </p:cNvPr>
          <p:cNvGrpSpPr/>
          <p:nvPr/>
        </p:nvGrpSpPr>
        <p:grpSpPr>
          <a:xfrm>
            <a:off x="5733735" y="2386012"/>
            <a:ext cx="719502" cy="909951"/>
            <a:chOff x="5733735" y="2386012"/>
            <a:chExt cx="719502" cy="90995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6E1814-F527-4FA4-9F17-ABF79C551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079" y="2386012"/>
              <a:ext cx="238158" cy="7240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28AD9D1-22F3-49F0-B6CE-B5487747F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735" y="2439593"/>
              <a:ext cx="238158" cy="7240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222561-EE50-4EE5-803C-0E20421B1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82154"/>
              <a:ext cx="238158" cy="7240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523550-A2F7-46D7-A9FD-5E628DA2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842" y="2477492"/>
              <a:ext cx="238158" cy="7240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806265-6E23-45A4-9DA3-75346866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921" y="2571962"/>
              <a:ext cx="238158" cy="724001"/>
            </a:xfrm>
            <a:prstGeom prst="rect">
              <a:avLst/>
            </a:prstGeom>
          </p:spPr>
        </p:pic>
      </p:grpSp>
      <p:pic>
        <p:nvPicPr>
          <p:cNvPr id="22" name="STRIKE">
            <a:extLst>
              <a:ext uri="{FF2B5EF4-FFF2-40B4-BE49-F238E27FC236}">
                <a16:creationId xmlns:a16="http://schemas.microsoft.com/office/drawing/2014/main" id="{520922F7-C311-463B-B7DB-C56BAAA47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9" y="149592"/>
            <a:ext cx="2857899" cy="1419423"/>
          </a:xfrm>
          <a:prstGeom prst="rect">
            <a:avLst/>
          </a:prstGeom>
        </p:spPr>
      </p:pic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25B37B-82CD-4A9B-8AE7-8EBECAE85ACF}"/>
              </a:ext>
            </a:extLst>
          </p:cNvPr>
          <p:cNvSpPr/>
          <p:nvPr/>
        </p:nvSpPr>
        <p:spPr>
          <a:xfrm>
            <a:off x="9100457" y="5623863"/>
            <a:ext cx="1763486" cy="1234137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1" name="10">
            <a:extLst>
              <a:ext uri="{FF2B5EF4-FFF2-40B4-BE49-F238E27FC236}">
                <a16:creationId xmlns:a16="http://schemas.microsoft.com/office/drawing/2014/main" id="{EBDAF8BF-66ED-49A9-9993-5489992556F2}"/>
              </a:ext>
            </a:extLst>
          </p:cNvPr>
          <p:cNvSpPr txBox="1"/>
          <p:nvPr/>
        </p:nvSpPr>
        <p:spPr>
          <a:xfrm>
            <a:off x="1689126" y="556680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10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20">
            <a:extLst>
              <a:ext uri="{FF2B5EF4-FFF2-40B4-BE49-F238E27FC236}">
                <a16:creationId xmlns:a16="http://schemas.microsoft.com/office/drawing/2014/main" id="{E69AB4F5-739B-4720-AC7A-BC40F5B7B534}"/>
              </a:ext>
            </a:extLst>
          </p:cNvPr>
          <p:cNvSpPr txBox="1"/>
          <p:nvPr/>
        </p:nvSpPr>
        <p:spPr>
          <a:xfrm>
            <a:off x="2203098" y="549112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2BC5A11-C744-446B-8F21-BBD14AF9F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8855" y="566194"/>
            <a:ext cx="4156798" cy="949463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7369580D-0EBC-4E92-B882-D46447611090}"/>
              </a:ext>
            </a:extLst>
          </p:cNvPr>
          <p:cNvSpPr/>
          <p:nvPr/>
        </p:nvSpPr>
        <p:spPr>
          <a:xfrm>
            <a:off x="1" y="1228342"/>
            <a:ext cx="32873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الفريق3</a:t>
            </a:r>
          </a:p>
        </p:txBody>
      </p:sp>
    </p:spTree>
    <p:extLst>
      <p:ext uri="{BB962C8B-B14F-4D97-AF65-F5344CB8AC3E}">
        <p14:creationId xmlns:p14="http://schemas.microsoft.com/office/powerpoint/2010/main" val="41227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12422 -0.4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0039 -0.43703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wl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w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لكرة الزرقاء">
            <a:extLst>
              <a:ext uri="{FF2B5EF4-FFF2-40B4-BE49-F238E27FC236}">
                <a16:creationId xmlns:a16="http://schemas.microsoft.com/office/drawing/2014/main" id="{54124993-C774-46EA-8ABC-BE24688AF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999" y="5623863"/>
            <a:ext cx="720000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AAA2C-7B8B-4530-A3FE-982DF454824A}"/>
              </a:ext>
            </a:extLst>
          </p:cNvPr>
          <p:cNvSpPr txBox="1"/>
          <p:nvPr/>
        </p:nvSpPr>
        <p:spPr>
          <a:xfrm>
            <a:off x="1456968" y="0"/>
            <a:ext cx="414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Score: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0" name="السؤال">
            <a:extLst>
              <a:ext uri="{FF2B5EF4-FFF2-40B4-BE49-F238E27FC236}">
                <a16:creationId xmlns:a16="http://schemas.microsoft.com/office/drawing/2014/main" id="{C70AED6B-92B1-4BE9-A50D-73F99ADF7504}"/>
              </a:ext>
            </a:extLst>
          </p:cNvPr>
          <p:cNvSpPr/>
          <p:nvPr/>
        </p:nvSpPr>
        <p:spPr>
          <a:xfrm>
            <a:off x="7957416" y="587829"/>
            <a:ext cx="4146138" cy="949464"/>
          </a:xfrm>
          <a:prstGeom prst="rect">
            <a:avLst/>
          </a:prstGeom>
          <a:solidFill>
            <a:srgbClr val="E12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1" name="صحيح">
            <a:extLst>
              <a:ext uri="{FF2B5EF4-FFF2-40B4-BE49-F238E27FC236}">
                <a16:creationId xmlns:a16="http://schemas.microsoft.com/office/drawing/2014/main" id="{0357CCB4-6385-4102-A5F9-224985EE0091}"/>
              </a:ext>
            </a:extLst>
          </p:cNvPr>
          <p:cNvSpPr/>
          <p:nvPr/>
        </p:nvSpPr>
        <p:spPr>
          <a:xfrm>
            <a:off x="7986651" y="1690007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أ) خاصية التجميع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2" name="خطأ 1">
            <a:extLst>
              <a:ext uri="{FF2B5EF4-FFF2-40B4-BE49-F238E27FC236}">
                <a16:creationId xmlns:a16="http://schemas.microsoft.com/office/drawing/2014/main" id="{A5C6C21F-1FFB-404D-9349-4E599142F56C}"/>
              </a:ext>
            </a:extLst>
          </p:cNvPr>
          <p:cNvSpPr/>
          <p:nvPr/>
        </p:nvSpPr>
        <p:spPr>
          <a:xfrm>
            <a:off x="7972363" y="2510150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ب) خاصية الإبدال 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20" name="الدبابيس">
            <a:extLst>
              <a:ext uri="{FF2B5EF4-FFF2-40B4-BE49-F238E27FC236}">
                <a16:creationId xmlns:a16="http://schemas.microsoft.com/office/drawing/2014/main" id="{5861E564-7697-4686-85E4-EF35C8EB363A}"/>
              </a:ext>
            </a:extLst>
          </p:cNvPr>
          <p:cNvGrpSpPr/>
          <p:nvPr/>
        </p:nvGrpSpPr>
        <p:grpSpPr>
          <a:xfrm>
            <a:off x="5733735" y="2386012"/>
            <a:ext cx="719502" cy="909951"/>
            <a:chOff x="5733735" y="2386012"/>
            <a:chExt cx="719502" cy="90995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6E1814-F527-4FA4-9F17-ABF79C551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079" y="2386012"/>
              <a:ext cx="238158" cy="7240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28AD9D1-22F3-49F0-B6CE-B5487747F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735" y="2439593"/>
              <a:ext cx="238158" cy="7240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222561-EE50-4EE5-803C-0E20421B1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82154"/>
              <a:ext cx="238158" cy="7240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523550-A2F7-46D7-A9FD-5E628DA2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842" y="2477492"/>
              <a:ext cx="238158" cy="7240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806265-6E23-45A4-9DA3-75346866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921" y="2571962"/>
              <a:ext cx="238158" cy="724001"/>
            </a:xfrm>
            <a:prstGeom prst="rect">
              <a:avLst/>
            </a:prstGeom>
          </p:spPr>
        </p:pic>
      </p:grpSp>
      <p:pic>
        <p:nvPicPr>
          <p:cNvPr id="22" name="STRIKE">
            <a:extLst>
              <a:ext uri="{FF2B5EF4-FFF2-40B4-BE49-F238E27FC236}">
                <a16:creationId xmlns:a16="http://schemas.microsoft.com/office/drawing/2014/main" id="{520922F7-C311-463B-B7DB-C56BAAA47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9" y="149592"/>
            <a:ext cx="2857899" cy="1419423"/>
          </a:xfrm>
          <a:prstGeom prst="rect">
            <a:avLst/>
          </a:prstGeom>
        </p:spPr>
      </p:pic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25B37B-82CD-4A9B-8AE7-8EBECAE85ACF}"/>
              </a:ext>
            </a:extLst>
          </p:cNvPr>
          <p:cNvSpPr/>
          <p:nvPr/>
        </p:nvSpPr>
        <p:spPr>
          <a:xfrm>
            <a:off x="9100457" y="5623863"/>
            <a:ext cx="1763486" cy="1234137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1" name="10">
            <a:extLst>
              <a:ext uri="{FF2B5EF4-FFF2-40B4-BE49-F238E27FC236}">
                <a16:creationId xmlns:a16="http://schemas.microsoft.com/office/drawing/2014/main" id="{7EE98FF3-665B-4F03-9CAC-4A4542C3334D}"/>
              </a:ext>
            </a:extLst>
          </p:cNvPr>
          <p:cNvSpPr txBox="1"/>
          <p:nvPr/>
        </p:nvSpPr>
        <p:spPr>
          <a:xfrm>
            <a:off x="1480776" y="528544"/>
            <a:ext cx="75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10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20">
            <a:extLst>
              <a:ext uri="{FF2B5EF4-FFF2-40B4-BE49-F238E27FC236}">
                <a16:creationId xmlns:a16="http://schemas.microsoft.com/office/drawing/2014/main" id="{69DD44BD-5A27-4DCA-A73C-32FE28C111D6}"/>
              </a:ext>
            </a:extLst>
          </p:cNvPr>
          <p:cNvSpPr txBox="1"/>
          <p:nvPr/>
        </p:nvSpPr>
        <p:spPr>
          <a:xfrm>
            <a:off x="2376585" y="559693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BC229D6-D1B6-4C59-8C6B-4CA487CE6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1181" y="587829"/>
            <a:ext cx="4146138" cy="949464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1764CB4F-CC6D-46D6-972C-DC5F7444A5F6}"/>
              </a:ext>
            </a:extLst>
          </p:cNvPr>
          <p:cNvSpPr/>
          <p:nvPr/>
        </p:nvSpPr>
        <p:spPr>
          <a:xfrm>
            <a:off x="1" y="1228342"/>
            <a:ext cx="30667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الفريق4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A46A673-F268-40CD-A250-91C726F46E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265" y="67887"/>
            <a:ext cx="4409524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0039 -0.4370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wl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w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12422 -0.4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209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لكرة الزرقاء">
            <a:extLst>
              <a:ext uri="{FF2B5EF4-FFF2-40B4-BE49-F238E27FC236}">
                <a16:creationId xmlns:a16="http://schemas.microsoft.com/office/drawing/2014/main" id="{54124993-C774-46EA-8ABC-BE24688AF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35" y="5623863"/>
            <a:ext cx="724529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AAA2C-7B8B-4530-A3FE-982DF454824A}"/>
              </a:ext>
            </a:extLst>
          </p:cNvPr>
          <p:cNvSpPr txBox="1"/>
          <p:nvPr/>
        </p:nvSpPr>
        <p:spPr>
          <a:xfrm>
            <a:off x="1456968" y="0"/>
            <a:ext cx="414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Score: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0" name="السؤال">
            <a:extLst>
              <a:ext uri="{FF2B5EF4-FFF2-40B4-BE49-F238E27FC236}">
                <a16:creationId xmlns:a16="http://schemas.microsoft.com/office/drawing/2014/main" id="{C70AED6B-92B1-4BE9-A50D-73F99ADF7504}"/>
              </a:ext>
            </a:extLst>
          </p:cNvPr>
          <p:cNvSpPr/>
          <p:nvPr/>
        </p:nvSpPr>
        <p:spPr>
          <a:xfrm>
            <a:off x="7957416" y="587829"/>
            <a:ext cx="4146138" cy="949464"/>
          </a:xfrm>
          <a:prstGeom prst="rect">
            <a:avLst/>
          </a:prstGeom>
          <a:solidFill>
            <a:srgbClr val="E12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اكتب السؤال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0357CCB4-6385-4102-A5F9-224985EE0091}"/>
              </a:ext>
            </a:extLst>
          </p:cNvPr>
          <p:cNvSpPr/>
          <p:nvPr/>
        </p:nvSpPr>
        <p:spPr>
          <a:xfrm>
            <a:off x="7986651" y="1690007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أ) خاصية التجميع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2" name="صحيح">
            <a:extLst>
              <a:ext uri="{FF2B5EF4-FFF2-40B4-BE49-F238E27FC236}">
                <a16:creationId xmlns:a16="http://schemas.microsoft.com/office/drawing/2014/main" id="{A5C6C21F-1FFB-404D-9349-4E599142F56C}"/>
              </a:ext>
            </a:extLst>
          </p:cNvPr>
          <p:cNvSpPr/>
          <p:nvPr/>
        </p:nvSpPr>
        <p:spPr>
          <a:xfrm>
            <a:off x="7972363" y="2510150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ب) خاصية الإبدال 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20" name="الدبابيس">
            <a:extLst>
              <a:ext uri="{FF2B5EF4-FFF2-40B4-BE49-F238E27FC236}">
                <a16:creationId xmlns:a16="http://schemas.microsoft.com/office/drawing/2014/main" id="{5861E564-7697-4686-85E4-EF35C8EB363A}"/>
              </a:ext>
            </a:extLst>
          </p:cNvPr>
          <p:cNvGrpSpPr/>
          <p:nvPr/>
        </p:nvGrpSpPr>
        <p:grpSpPr>
          <a:xfrm>
            <a:off x="5733735" y="2386012"/>
            <a:ext cx="719502" cy="909951"/>
            <a:chOff x="5733735" y="2386012"/>
            <a:chExt cx="719502" cy="90995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6E1814-F527-4FA4-9F17-ABF79C551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079" y="2386012"/>
              <a:ext cx="238158" cy="7240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28AD9D1-22F3-49F0-B6CE-B5487747F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735" y="2439593"/>
              <a:ext cx="238158" cy="7240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222561-EE50-4EE5-803C-0E20421B1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82154"/>
              <a:ext cx="238158" cy="7240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523550-A2F7-46D7-A9FD-5E628DA2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842" y="2477492"/>
              <a:ext cx="238158" cy="7240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806265-6E23-45A4-9DA3-75346866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921" y="2571962"/>
              <a:ext cx="238158" cy="724001"/>
            </a:xfrm>
            <a:prstGeom prst="rect">
              <a:avLst/>
            </a:prstGeom>
          </p:spPr>
        </p:pic>
      </p:grpSp>
      <p:pic>
        <p:nvPicPr>
          <p:cNvPr id="22" name="STRIKE">
            <a:extLst>
              <a:ext uri="{FF2B5EF4-FFF2-40B4-BE49-F238E27FC236}">
                <a16:creationId xmlns:a16="http://schemas.microsoft.com/office/drawing/2014/main" id="{520922F7-C311-463B-B7DB-C56BAAA47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9" y="149592"/>
            <a:ext cx="2857899" cy="1419423"/>
          </a:xfrm>
          <a:prstGeom prst="rect">
            <a:avLst/>
          </a:prstGeom>
        </p:spPr>
      </p:pic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25B37B-82CD-4A9B-8AE7-8EBECAE85ACF}"/>
              </a:ext>
            </a:extLst>
          </p:cNvPr>
          <p:cNvSpPr/>
          <p:nvPr/>
        </p:nvSpPr>
        <p:spPr>
          <a:xfrm>
            <a:off x="9100457" y="5623863"/>
            <a:ext cx="1763486" cy="1234137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sp>
        <p:nvSpPr>
          <p:cNvPr id="21" name="10">
            <a:extLst>
              <a:ext uri="{FF2B5EF4-FFF2-40B4-BE49-F238E27FC236}">
                <a16:creationId xmlns:a16="http://schemas.microsoft.com/office/drawing/2014/main" id="{5F9CB009-69D0-4DFD-A827-C8BD6E4D3C64}"/>
              </a:ext>
            </a:extLst>
          </p:cNvPr>
          <p:cNvSpPr txBox="1"/>
          <p:nvPr/>
        </p:nvSpPr>
        <p:spPr>
          <a:xfrm>
            <a:off x="1660991" y="616709"/>
            <a:ext cx="89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10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20">
            <a:extLst>
              <a:ext uri="{FF2B5EF4-FFF2-40B4-BE49-F238E27FC236}">
                <a16:creationId xmlns:a16="http://schemas.microsoft.com/office/drawing/2014/main" id="{36C6F2CD-7461-41AB-BF3B-FD06C183ECEA}"/>
              </a:ext>
            </a:extLst>
          </p:cNvPr>
          <p:cNvSpPr txBox="1"/>
          <p:nvPr/>
        </p:nvSpPr>
        <p:spPr>
          <a:xfrm>
            <a:off x="2248843" y="587829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EC1244E-13CF-4E6D-8986-118F0C5D6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652" y="564065"/>
            <a:ext cx="4131850" cy="1001804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74B45B49-5854-443F-A3EA-5396E99BAEE9}"/>
              </a:ext>
            </a:extLst>
          </p:cNvPr>
          <p:cNvSpPr/>
          <p:nvPr/>
        </p:nvSpPr>
        <p:spPr>
          <a:xfrm>
            <a:off x="0" y="1228342"/>
            <a:ext cx="333305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الفريق5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CA86B15-ECA6-44E4-B046-C3725027F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265" y="67887"/>
            <a:ext cx="4409524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0039 -0.4370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wl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w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12422 -0.4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209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لكرة الزرقاء">
            <a:extLst>
              <a:ext uri="{FF2B5EF4-FFF2-40B4-BE49-F238E27FC236}">
                <a16:creationId xmlns:a16="http://schemas.microsoft.com/office/drawing/2014/main" id="{54124993-C774-46EA-8ABC-BE24688AF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35" y="5623863"/>
            <a:ext cx="724529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AAA2C-7B8B-4530-A3FE-982DF454824A}"/>
              </a:ext>
            </a:extLst>
          </p:cNvPr>
          <p:cNvSpPr txBox="1"/>
          <p:nvPr/>
        </p:nvSpPr>
        <p:spPr>
          <a:xfrm>
            <a:off x="1456968" y="0"/>
            <a:ext cx="414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Score: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8" name="0">
            <a:extLst>
              <a:ext uri="{FF2B5EF4-FFF2-40B4-BE49-F238E27FC236}">
                <a16:creationId xmlns:a16="http://schemas.microsoft.com/office/drawing/2014/main" id="{C9F53B92-8592-4168-9373-AE7FE9C11338}"/>
              </a:ext>
            </a:extLst>
          </p:cNvPr>
          <p:cNvSpPr txBox="1"/>
          <p:nvPr/>
        </p:nvSpPr>
        <p:spPr>
          <a:xfrm>
            <a:off x="1456968" y="587829"/>
            <a:ext cx="568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9" name="10">
            <a:extLst>
              <a:ext uri="{FF2B5EF4-FFF2-40B4-BE49-F238E27FC236}">
                <a16:creationId xmlns:a16="http://schemas.microsoft.com/office/drawing/2014/main" id="{BD469386-AD8C-413A-ACD2-9D7BC464A9DD}"/>
              </a:ext>
            </a:extLst>
          </p:cNvPr>
          <p:cNvSpPr txBox="1"/>
          <p:nvPr/>
        </p:nvSpPr>
        <p:spPr>
          <a:xfrm>
            <a:off x="2203098" y="574505"/>
            <a:ext cx="10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10</a:t>
            </a:r>
            <a:endParaRPr lang="ar-AE" sz="4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0" name="السؤال">
            <a:extLst>
              <a:ext uri="{FF2B5EF4-FFF2-40B4-BE49-F238E27FC236}">
                <a16:creationId xmlns:a16="http://schemas.microsoft.com/office/drawing/2014/main" id="{C70AED6B-92B1-4BE9-A50D-73F99ADF7504}"/>
              </a:ext>
            </a:extLst>
          </p:cNvPr>
          <p:cNvSpPr/>
          <p:nvPr/>
        </p:nvSpPr>
        <p:spPr>
          <a:xfrm>
            <a:off x="7957416" y="587829"/>
            <a:ext cx="4146138" cy="949464"/>
          </a:xfrm>
          <a:prstGeom prst="rect">
            <a:avLst/>
          </a:prstGeom>
          <a:solidFill>
            <a:srgbClr val="E12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اكتب السؤال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0357CCB4-6385-4102-A5F9-224985EE0091}"/>
              </a:ext>
            </a:extLst>
          </p:cNvPr>
          <p:cNvSpPr/>
          <p:nvPr/>
        </p:nvSpPr>
        <p:spPr>
          <a:xfrm>
            <a:off x="7986651" y="1690007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أ) خاصية التجميع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2" name="صحيح">
            <a:extLst>
              <a:ext uri="{FF2B5EF4-FFF2-40B4-BE49-F238E27FC236}">
                <a16:creationId xmlns:a16="http://schemas.microsoft.com/office/drawing/2014/main" id="{A5C6C21F-1FFB-404D-9349-4E599142F56C}"/>
              </a:ext>
            </a:extLst>
          </p:cNvPr>
          <p:cNvSpPr/>
          <p:nvPr/>
        </p:nvSpPr>
        <p:spPr>
          <a:xfrm>
            <a:off x="7972363" y="2510150"/>
            <a:ext cx="4146138" cy="69600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ب) خاصية العنصر المحايد</a:t>
            </a:r>
            <a:endParaRPr lang="ar-AE" sz="3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20" name="الدبابيس">
            <a:extLst>
              <a:ext uri="{FF2B5EF4-FFF2-40B4-BE49-F238E27FC236}">
                <a16:creationId xmlns:a16="http://schemas.microsoft.com/office/drawing/2014/main" id="{5861E564-7697-4686-85E4-EF35C8EB363A}"/>
              </a:ext>
            </a:extLst>
          </p:cNvPr>
          <p:cNvGrpSpPr/>
          <p:nvPr/>
        </p:nvGrpSpPr>
        <p:grpSpPr>
          <a:xfrm>
            <a:off x="5733735" y="2386012"/>
            <a:ext cx="719502" cy="909951"/>
            <a:chOff x="5733735" y="2386012"/>
            <a:chExt cx="719502" cy="90995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6E1814-F527-4FA4-9F17-ABF79C551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079" y="2386012"/>
              <a:ext cx="238158" cy="7240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28AD9D1-22F3-49F0-B6CE-B5487747F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735" y="2439593"/>
              <a:ext cx="238158" cy="7240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222561-EE50-4EE5-803C-0E20421B1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482154"/>
              <a:ext cx="238158" cy="7240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523550-A2F7-46D7-A9FD-5E628DA2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842" y="2477492"/>
              <a:ext cx="238158" cy="7240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806265-6E23-45A4-9DA3-75346866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921" y="2571962"/>
              <a:ext cx="238158" cy="724001"/>
            </a:xfrm>
            <a:prstGeom prst="rect">
              <a:avLst/>
            </a:prstGeom>
          </p:spPr>
        </p:pic>
      </p:grpSp>
      <p:pic>
        <p:nvPicPr>
          <p:cNvPr id="22" name="STRIKE">
            <a:extLst>
              <a:ext uri="{FF2B5EF4-FFF2-40B4-BE49-F238E27FC236}">
                <a16:creationId xmlns:a16="http://schemas.microsoft.com/office/drawing/2014/main" id="{520922F7-C311-463B-B7DB-C56BAAA47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9" y="149592"/>
            <a:ext cx="2857899" cy="1419423"/>
          </a:xfrm>
          <a:prstGeom prst="rect">
            <a:avLst/>
          </a:prstGeom>
        </p:spPr>
      </p:pic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25B37B-82CD-4A9B-8AE7-8EBECAE85ACF}"/>
              </a:ext>
            </a:extLst>
          </p:cNvPr>
          <p:cNvSpPr/>
          <p:nvPr/>
        </p:nvSpPr>
        <p:spPr>
          <a:xfrm>
            <a:off x="9100457" y="5623863"/>
            <a:ext cx="1763486" cy="1234137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التالي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CC0D73D-D758-497B-B2B2-D1E63F84C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652" y="570244"/>
            <a:ext cx="4146138" cy="967049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1203B8AA-E1BA-4B98-958D-D09E8B551DD0}"/>
              </a:ext>
            </a:extLst>
          </p:cNvPr>
          <p:cNvSpPr/>
          <p:nvPr/>
        </p:nvSpPr>
        <p:spPr>
          <a:xfrm>
            <a:off x="1" y="1228342"/>
            <a:ext cx="31370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الفريق6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8E10F7A1-8C13-47E5-AA1F-8D17306D4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265" y="67887"/>
            <a:ext cx="4409524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2773 -0.4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0039 -0.43703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wl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w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12422 -0.418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209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52518" y="814922"/>
            <a:ext cx="9733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تأكد</a:t>
            </a:r>
            <a:endParaRPr lang="ar-SA" sz="2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FD92FA9-88FB-4B4C-903C-2F349ECA2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368" y="593420"/>
            <a:ext cx="5433182" cy="1366333"/>
          </a:xfrm>
          <a:custGeom>
            <a:avLst/>
            <a:gdLst>
              <a:gd name="connsiteX0" fmla="*/ 0 w 5433182"/>
              <a:gd name="connsiteY0" fmla="*/ 0 h 1366333"/>
              <a:gd name="connsiteX1" fmla="*/ 787811 w 5433182"/>
              <a:gd name="connsiteY1" fmla="*/ 0 h 1366333"/>
              <a:gd name="connsiteX2" fmla="*/ 1466959 w 5433182"/>
              <a:gd name="connsiteY2" fmla="*/ 0 h 1366333"/>
              <a:gd name="connsiteX3" fmla="*/ 2200439 w 5433182"/>
              <a:gd name="connsiteY3" fmla="*/ 0 h 1366333"/>
              <a:gd name="connsiteX4" fmla="*/ 2770923 w 5433182"/>
              <a:gd name="connsiteY4" fmla="*/ 0 h 1366333"/>
              <a:gd name="connsiteX5" fmla="*/ 3558734 w 5433182"/>
              <a:gd name="connsiteY5" fmla="*/ 0 h 1366333"/>
              <a:gd name="connsiteX6" fmla="*/ 4183550 w 5433182"/>
              <a:gd name="connsiteY6" fmla="*/ 0 h 1366333"/>
              <a:gd name="connsiteX7" fmla="*/ 4754034 w 5433182"/>
              <a:gd name="connsiteY7" fmla="*/ 0 h 1366333"/>
              <a:gd name="connsiteX8" fmla="*/ 5433182 w 5433182"/>
              <a:gd name="connsiteY8" fmla="*/ 0 h 1366333"/>
              <a:gd name="connsiteX9" fmla="*/ 5433182 w 5433182"/>
              <a:gd name="connsiteY9" fmla="*/ 683167 h 1366333"/>
              <a:gd name="connsiteX10" fmla="*/ 5433182 w 5433182"/>
              <a:gd name="connsiteY10" fmla="*/ 1366333 h 1366333"/>
              <a:gd name="connsiteX11" fmla="*/ 4808366 w 5433182"/>
              <a:gd name="connsiteY11" fmla="*/ 1366333 h 1366333"/>
              <a:gd name="connsiteX12" fmla="*/ 4074887 w 5433182"/>
              <a:gd name="connsiteY12" fmla="*/ 1366333 h 1366333"/>
              <a:gd name="connsiteX13" fmla="*/ 3287075 w 5433182"/>
              <a:gd name="connsiteY13" fmla="*/ 1366333 h 1366333"/>
              <a:gd name="connsiteX14" fmla="*/ 2716591 w 5433182"/>
              <a:gd name="connsiteY14" fmla="*/ 1366333 h 1366333"/>
              <a:gd name="connsiteX15" fmla="*/ 1928780 w 5433182"/>
              <a:gd name="connsiteY15" fmla="*/ 1366333 h 1366333"/>
              <a:gd name="connsiteX16" fmla="*/ 1140968 w 5433182"/>
              <a:gd name="connsiteY16" fmla="*/ 1366333 h 1366333"/>
              <a:gd name="connsiteX17" fmla="*/ 0 w 5433182"/>
              <a:gd name="connsiteY17" fmla="*/ 1366333 h 1366333"/>
              <a:gd name="connsiteX18" fmla="*/ 0 w 5433182"/>
              <a:gd name="connsiteY18" fmla="*/ 669503 h 1366333"/>
              <a:gd name="connsiteX19" fmla="*/ 0 w 5433182"/>
              <a:gd name="connsiteY19" fmla="*/ 0 h 13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33182" h="1366333" fill="none" extrusionOk="0">
                <a:moveTo>
                  <a:pt x="0" y="0"/>
                </a:moveTo>
                <a:cubicBezTo>
                  <a:pt x="329224" y="34876"/>
                  <a:pt x="537050" y="18516"/>
                  <a:pt x="787811" y="0"/>
                </a:cubicBezTo>
                <a:cubicBezTo>
                  <a:pt x="1038572" y="-18516"/>
                  <a:pt x="1297548" y="-19022"/>
                  <a:pt x="1466959" y="0"/>
                </a:cubicBezTo>
                <a:cubicBezTo>
                  <a:pt x="1636370" y="19022"/>
                  <a:pt x="1995720" y="14801"/>
                  <a:pt x="2200439" y="0"/>
                </a:cubicBezTo>
                <a:cubicBezTo>
                  <a:pt x="2405158" y="-14801"/>
                  <a:pt x="2620204" y="-2102"/>
                  <a:pt x="2770923" y="0"/>
                </a:cubicBezTo>
                <a:cubicBezTo>
                  <a:pt x="2921642" y="2102"/>
                  <a:pt x="3165181" y="-4197"/>
                  <a:pt x="3558734" y="0"/>
                </a:cubicBezTo>
                <a:cubicBezTo>
                  <a:pt x="3952287" y="4197"/>
                  <a:pt x="3975363" y="-22932"/>
                  <a:pt x="4183550" y="0"/>
                </a:cubicBezTo>
                <a:cubicBezTo>
                  <a:pt x="4391737" y="22932"/>
                  <a:pt x="4569252" y="26510"/>
                  <a:pt x="4754034" y="0"/>
                </a:cubicBezTo>
                <a:cubicBezTo>
                  <a:pt x="4938816" y="-26510"/>
                  <a:pt x="5112373" y="-7286"/>
                  <a:pt x="5433182" y="0"/>
                </a:cubicBezTo>
                <a:cubicBezTo>
                  <a:pt x="5452343" y="195033"/>
                  <a:pt x="5410478" y="465279"/>
                  <a:pt x="5433182" y="683167"/>
                </a:cubicBezTo>
                <a:cubicBezTo>
                  <a:pt x="5455886" y="901055"/>
                  <a:pt x="5432618" y="1045357"/>
                  <a:pt x="5433182" y="1366333"/>
                </a:cubicBezTo>
                <a:cubicBezTo>
                  <a:pt x="5279197" y="1344168"/>
                  <a:pt x="4957825" y="1336009"/>
                  <a:pt x="4808366" y="1366333"/>
                </a:cubicBezTo>
                <a:cubicBezTo>
                  <a:pt x="4658907" y="1396657"/>
                  <a:pt x="4382139" y="1333522"/>
                  <a:pt x="4074887" y="1366333"/>
                </a:cubicBezTo>
                <a:cubicBezTo>
                  <a:pt x="3767635" y="1399144"/>
                  <a:pt x="3621563" y="1388355"/>
                  <a:pt x="3287075" y="1366333"/>
                </a:cubicBezTo>
                <a:cubicBezTo>
                  <a:pt x="2952587" y="1344311"/>
                  <a:pt x="2835855" y="1340271"/>
                  <a:pt x="2716591" y="1366333"/>
                </a:cubicBezTo>
                <a:cubicBezTo>
                  <a:pt x="2597327" y="1392395"/>
                  <a:pt x="2261157" y="1396917"/>
                  <a:pt x="1928780" y="1366333"/>
                </a:cubicBezTo>
                <a:cubicBezTo>
                  <a:pt x="1596403" y="1335749"/>
                  <a:pt x="1356225" y="1349724"/>
                  <a:pt x="1140968" y="1366333"/>
                </a:cubicBezTo>
                <a:cubicBezTo>
                  <a:pt x="925711" y="1382942"/>
                  <a:pt x="566977" y="1348328"/>
                  <a:pt x="0" y="1366333"/>
                </a:cubicBezTo>
                <a:cubicBezTo>
                  <a:pt x="14473" y="1027436"/>
                  <a:pt x="-6758" y="958716"/>
                  <a:pt x="0" y="669503"/>
                </a:cubicBezTo>
                <a:cubicBezTo>
                  <a:pt x="6758" y="380290"/>
                  <a:pt x="-26873" y="326898"/>
                  <a:pt x="0" y="0"/>
                </a:cubicBezTo>
                <a:close/>
              </a:path>
              <a:path w="5433182" h="1366333" stroke="0" extrusionOk="0">
                <a:moveTo>
                  <a:pt x="0" y="0"/>
                </a:moveTo>
                <a:cubicBezTo>
                  <a:pt x="268041" y="-2075"/>
                  <a:pt x="403747" y="17948"/>
                  <a:pt x="733480" y="0"/>
                </a:cubicBezTo>
                <a:cubicBezTo>
                  <a:pt x="1063213" y="-17948"/>
                  <a:pt x="1225875" y="-7412"/>
                  <a:pt x="1358296" y="0"/>
                </a:cubicBezTo>
                <a:cubicBezTo>
                  <a:pt x="1490717" y="7412"/>
                  <a:pt x="1802695" y="3216"/>
                  <a:pt x="2037443" y="0"/>
                </a:cubicBezTo>
                <a:cubicBezTo>
                  <a:pt x="2272191" y="-3216"/>
                  <a:pt x="2482785" y="-7818"/>
                  <a:pt x="2607927" y="0"/>
                </a:cubicBezTo>
                <a:cubicBezTo>
                  <a:pt x="2733069" y="7818"/>
                  <a:pt x="3032091" y="25999"/>
                  <a:pt x="3287075" y="0"/>
                </a:cubicBezTo>
                <a:cubicBezTo>
                  <a:pt x="3542059" y="-25999"/>
                  <a:pt x="3710876" y="-11516"/>
                  <a:pt x="3857559" y="0"/>
                </a:cubicBezTo>
                <a:cubicBezTo>
                  <a:pt x="4004242" y="11516"/>
                  <a:pt x="4384831" y="-17604"/>
                  <a:pt x="4536707" y="0"/>
                </a:cubicBezTo>
                <a:cubicBezTo>
                  <a:pt x="4688583" y="17604"/>
                  <a:pt x="5252871" y="-4173"/>
                  <a:pt x="5433182" y="0"/>
                </a:cubicBezTo>
                <a:cubicBezTo>
                  <a:pt x="5428282" y="312009"/>
                  <a:pt x="5456756" y="422527"/>
                  <a:pt x="5433182" y="655840"/>
                </a:cubicBezTo>
                <a:cubicBezTo>
                  <a:pt x="5409608" y="889153"/>
                  <a:pt x="5404785" y="1112732"/>
                  <a:pt x="5433182" y="1366333"/>
                </a:cubicBezTo>
                <a:cubicBezTo>
                  <a:pt x="5262737" y="1335710"/>
                  <a:pt x="5065757" y="1345721"/>
                  <a:pt x="4699702" y="1366333"/>
                </a:cubicBezTo>
                <a:cubicBezTo>
                  <a:pt x="4333647" y="1386945"/>
                  <a:pt x="4350585" y="1355543"/>
                  <a:pt x="4074887" y="1366333"/>
                </a:cubicBezTo>
                <a:cubicBezTo>
                  <a:pt x="3799189" y="1377123"/>
                  <a:pt x="3538992" y="1352644"/>
                  <a:pt x="3287075" y="1366333"/>
                </a:cubicBezTo>
                <a:cubicBezTo>
                  <a:pt x="3035158" y="1380022"/>
                  <a:pt x="2821451" y="1365132"/>
                  <a:pt x="2607927" y="1366333"/>
                </a:cubicBezTo>
                <a:cubicBezTo>
                  <a:pt x="2394403" y="1367534"/>
                  <a:pt x="2162527" y="1356455"/>
                  <a:pt x="1983111" y="1366333"/>
                </a:cubicBezTo>
                <a:cubicBezTo>
                  <a:pt x="1803695" y="1376211"/>
                  <a:pt x="1539124" y="1402152"/>
                  <a:pt x="1249632" y="1366333"/>
                </a:cubicBezTo>
                <a:cubicBezTo>
                  <a:pt x="960140" y="1330514"/>
                  <a:pt x="395682" y="1359962"/>
                  <a:pt x="0" y="1366333"/>
                </a:cubicBezTo>
                <a:cubicBezTo>
                  <a:pt x="17647" y="1054260"/>
                  <a:pt x="26231" y="1021953"/>
                  <a:pt x="0" y="724156"/>
                </a:cubicBezTo>
                <a:cubicBezTo>
                  <a:pt x="-26231" y="426359"/>
                  <a:pt x="-28716" y="222734"/>
                  <a:pt x="0" y="0"/>
                </a:cubicBezTo>
                <a:close/>
              </a:path>
            </a:pathLst>
          </a:custGeom>
          <a:ln w="28575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5129804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1D24D76-A0B6-4EE7-8C26-BD9F9C931A45}"/>
              </a:ext>
            </a:extLst>
          </p:cNvPr>
          <p:cNvGrpSpPr/>
          <p:nvPr/>
        </p:nvGrpSpPr>
        <p:grpSpPr>
          <a:xfrm>
            <a:off x="2347775" y="2630252"/>
            <a:ext cx="8015425" cy="3608706"/>
            <a:chOff x="-540568" y="1948221"/>
            <a:chExt cx="10153756" cy="4851925"/>
          </a:xfrm>
        </p:grpSpPr>
        <p:pic>
          <p:nvPicPr>
            <p:cNvPr id="20" name="Picture 6" descr="C:\Users\MY PC\Pictures\تحميل 150 شخصية كرتونية  فكتور عالية الجودة  للمصممين بصيغة Png (22).png">
              <a:hlinkClick r:id="" action="ppaction://noaction">
                <a:snd r:embed="rId5" name="أحسنتِ يا حلوة.wav"/>
              </a:hlinkClick>
              <a:extLst>
                <a:ext uri="{FF2B5EF4-FFF2-40B4-BE49-F238E27FC236}">
                  <a16:creationId xmlns:a16="http://schemas.microsoft.com/office/drawing/2014/main" id="{9EAFABE2-8F19-4EF2-A458-2BFB992DD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657" y="3140968"/>
              <a:ext cx="3104232" cy="3475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MY PC\Pictures\GFXANA (14).png">
              <a:hlinkClick r:id="" action="ppaction://noaction">
                <a:snd r:embed="rId7" name="إجابة خاطئة.wav"/>
              </a:hlinkClick>
              <a:extLst>
                <a:ext uri="{FF2B5EF4-FFF2-40B4-BE49-F238E27FC236}">
                  <a16:creationId xmlns:a16="http://schemas.microsoft.com/office/drawing/2014/main" id="{C3CFC014-56B8-4D62-80B4-F0E9BD42C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540568" y="3125683"/>
              <a:ext cx="3990526" cy="350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MY PC\Pictures\تحميل 150 شخصية كرتونية  فكتور عالية الجودة  للمصممين بصيغة Png (23).png">
              <a:hlinkClick r:id="" action="ppaction://noaction">
                <a:snd r:embed="rId7" name="إجابة خاطئة.wav"/>
              </a:hlinkClick>
              <a:extLst>
                <a:ext uri="{FF2B5EF4-FFF2-40B4-BE49-F238E27FC236}">
                  <a16:creationId xmlns:a16="http://schemas.microsoft.com/office/drawing/2014/main" id="{0D108D34-0B8C-4C84-B66D-45FC42D99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889" y="3049710"/>
              <a:ext cx="3306299" cy="354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وسيلة شرح مستطيلة مستديرة الزوايا 1">
              <a:extLst>
                <a:ext uri="{FF2B5EF4-FFF2-40B4-BE49-F238E27FC236}">
                  <a16:creationId xmlns:a16="http://schemas.microsoft.com/office/drawing/2014/main" id="{ECD5719F-BC65-49B4-97C1-CF009716B9DC}"/>
                </a:ext>
              </a:extLst>
            </p:cNvPr>
            <p:cNvSpPr/>
            <p:nvPr/>
          </p:nvSpPr>
          <p:spPr>
            <a:xfrm>
              <a:off x="6642634" y="1948221"/>
              <a:ext cx="1872208" cy="1152128"/>
            </a:xfrm>
            <a:prstGeom prst="wedgeRoundRectCallout">
              <a:avLst>
                <a:gd name="adj1" fmla="val 25481"/>
                <a:gd name="adj2" fmla="val 77552"/>
                <a:gd name="adj3" fmla="val 1666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400" b="1" dirty="0"/>
                <a:t> خاصية الإبدال</a:t>
              </a:r>
              <a:endParaRPr lang="en-US" sz="2400" b="1" dirty="0"/>
            </a:p>
          </p:txBody>
        </p:sp>
        <p:sp>
          <p:nvSpPr>
            <p:cNvPr id="24" name="وسيلة شرح مستطيلة مستديرة الزوايا 9">
              <a:extLst>
                <a:ext uri="{FF2B5EF4-FFF2-40B4-BE49-F238E27FC236}">
                  <a16:creationId xmlns:a16="http://schemas.microsoft.com/office/drawing/2014/main" id="{F42CD481-CCEB-4AEC-B28D-BD462FDCEACB}"/>
                </a:ext>
              </a:extLst>
            </p:cNvPr>
            <p:cNvSpPr/>
            <p:nvPr/>
          </p:nvSpPr>
          <p:spPr>
            <a:xfrm>
              <a:off x="3449958" y="2100621"/>
              <a:ext cx="1872208" cy="1152128"/>
            </a:xfrm>
            <a:prstGeom prst="wedgeRoundRectCallout">
              <a:avLst>
                <a:gd name="adj1" fmla="val 25481"/>
                <a:gd name="adj2" fmla="val 77552"/>
                <a:gd name="adj3" fmla="val 16667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400" b="1" dirty="0"/>
                <a:t> خاصية التجميع</a:t>
              </a:r>
              <a:endParaRPr lang="en-US" sz="2400" b="1" dirty="0"/>
            </a:p>
          </p:txBody>
        </p:sp>
        <p:sp>
          <p:nvSpPr>
            <p:cNvPr id="25" name="وسيلة شرح مستطيلة مستديرة الزوايا 10">
              <a:extLst>
                <a:ext uri="{FF2B5EF4-FFF2-40B4-BE49-F238E27FC236}">
                  <a16:creationId xmlns:a16="http://schemas.microsoft.com/office/drawing/2014/main" id="{98F14B30-B64A-40A0-872A-8154587D7D4F}"/>
                </a:ext>
              </a:extLst>
            </p:cNvPr>
            <p:cNvSpPr/>
            <p:nvPr/>
          </p:nvSpPr>
          <p:spPr>
            <a:xfrm>
              <a:off x="-540568" y="2067643"/>
              <a:ext cx="2489037" cy="1152128"/>
            </a:xfrm>
            <a:prstGeom prst="wedgeRoundRectCallout">
              <a:avLst>
                <a:gd name="adj1" fmla="val 25481"/>
                <a:gd name="adj2" fmla="val 77552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>
                  <a:solidFill>
                    <a:sysClr val="windowText" lastClr="000000"/>
                  </a:solidFill>
                </a:rPr>
                <a:t> خاصية العنصر المحايد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86C30F99-66CB-4B92-B2B3-07813C3B0906}"/>
                </a:ext>
              </a:extLst>
            </p:cNvPr>
            <p:cNvSpPr txBox="1"/>
            <p:nvPr/>
          </p:nvSpPr>
          <p:spPr>
            <a:xfrm>
              <a:off x="6941815" y="6237313"/>
              <a:ext cx="1573027" cy="4965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b="1" dirty="0"/>
                <a:t>محمد</a:t>
              </a:r>
              <a:endParaRPr lang="en-US" b="1" dirty="0"/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72DA8165-7359-4744-A45D-9E140D32C9E5}"/>
                </a:ext>
              </a:extLst>
            </p:cNvPr>
            <p:cNvSpPr txBox="1"/>
            <p:nvPr/>
          </p:nvSpPr>
          <p:spPr>
            <a:xfrm>
              <a:off x="3772893" y="6262196"/>
              <a:ext cx="1573027" cy="53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/>
                <a:t>مهند</a:t>
              </a:r>
              <a:endParaRPr lang="en-US" sz="2000" b="1" dirty="0"/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294EF606-5760-4DA2-B334-B408426E91D5}"/>
                </a:ext>
              </a:extLst>
            </p:cNvPr>
            <p:cNvSpPr txBox="1"/>
            <p:nvPr/>
          </p:nvSpPr>
          <p:spPr>
            <a:xfrm>
              <a:off x="590905" y="6262196"/>
              <a:ext cx="1573027" cy="537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/>
                <a:t>إياد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5319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701773" y="615523"/>
            <a:ext cx="9733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تأكد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8E661DF-9E13-4E20-9417-9975EFFFC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628" y="305687"/>
            <a:ext cx="5106743" cy="8946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5B9219A-22A0-4412-A55F-576F410A8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342" y="1844163"/>
            <a:ext cx="5465313" cy="7739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8481B87-2B5D-4D6A-BC7C-98F1FD7B1C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0029"/>
          <a:stretch/>
        </p:blipFill>
        <p:spPr>
          <a:xfrm>
            <a:off x="3542628" y="1298027"/>
            <a:ext cx="5433182" cy="546136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435C582F-A6D1-4634-B59F-D9CC26DA1A3F}"/>
              </a:ext>
            </a:extLst>
          </p:cNvPr>
          <p:cNvGrpSpPr/>
          <p:nvPr/>
        </p:nvGrpSpPr>
        <p:grpSpPr>
          <a:xfrm>
            <a:off x="5497916" y="2743602"/>
            <a:ext cx="1477930" cy="3924911"/>
            <a:chOff x="5497916" y="2743602"/>
            <a:chExt cx="1477930" cy="3924911"/>
          </a:xfrm>
        </p:grpSpPr>
        <p:sp>
          <p:nvSpPr>
            <p:cNvPr id="9" name="وسيلة شرح مستطيلة مستديرة الزوايا 9">
              <a:extLst>
                <a:ext uri="{FF2B5EF4-FFF2-40B4-BE49-F238E27FC236}">
                  <a16:creationId xmlns:a16="http://schemas.microsoft.com/office/drawing/2014/main" id="{E4496F87-B1A5-4029-BA37-7D18072B641F}"/>
                </a:ext>
              </a:extLst>
            </p:cNvPr>
            <p:cNvSpPr/>
            <p:nvPr/>
          </p:nvSpPr>
          <p:spPr>
            <a:xfrm>
              <a:off x="5497916" y="2743602"/>
              <a:ext cx="1477930" cy="856916"/>
            </a:xfrm>
            <a:prstGeom prst="wedgeRoundRectCallout">
              <a:avLst>
                <a:gd name="adj1" fmla="val 25481"/>
                <a:gd name="adj2" fmla="val 77552"/>
                <a:gd name="adj3" fmla="val 16667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400" b="1" dirty="0"/>
                <a:t> خاصية التجميع</a:t>
              </a:r>
              <a:endParaRPr lang="en-US" sz="2400" b="1" dirty="0"/>
            </a:p>
          </p:txBody>
        </p:sp>
        <p:pic>
          <p:nvPicPr>
            <p:cNvPr id="3" name="صورة 2" descr="صورة تحتوي على قصاصة فنية&#10;&#10;تم إنشاء الوصف تلقائياً">
              <a:hlinkClick r:id="" action="ppaction://noaction">
                <a:snd r:embed="rId7" name="إجابة خاطئة.wav"/>
              </a:hlinkClick>
              <a:extLst>
                <a:ext uri="{FF2B5EF4-FFF2-40B4-BE49-F238E27FC236}">
                  <a16:creationId xmlns:a16="http://schemas.microsoft.com/office/drawing/2014/main" id="{DEE50C45-DFE5-4835-904B-EE8045358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788" y="3937559"/>
              <a:ext cx="1383058" cy="2730954"/>
            </a:xfrm>
            <a:prstGeom prst="rect">
              <a:avLst/>
            </a:prstGeom>
          </p:spPr>
        </p:pic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B8F9646-6020-4BE6-9CF4-4F7840725AD2}"/>
              </a:ext>
            </a:extLst>
          </p:cNvPr>
          <p:cNvGrpSpPr/>
          <p:nvPr/>
        </p:nvGrpSpPr>
        <p:grpSpPr>
          <a:xfrm>
            <a:off x="8089690" y="2687067"/>
            <a:ext cx="1604066" cy="3803960"/>
            <a:chOff x="8089690" y="2687067"/>
            <a:chExt cx="1604066" cy="3803960"/>
          </a:xfrm>
        </p:grpSpPr>
        <p:sp>
          <p:nvSpPr>
            <p:cNvPr id="8" name="وسيلة شرح مستطيلة مستديرة الزوايا 1">
              <a:extLst>
                <a:ext uri="{FF2B5EF4-FFF2-40B4-BE49-F238E27FC236}">
                  <a16:creationId xmlns:a16="http://schemas.microsoft.com/office/drawing/2014/main" id="{3BD4FDAC-D958-4BE4-B0A1-F4CA4336DC56}"/>
                </a:ext>
              </a:extLst>
            </p:cNvPr>
            <p:cNvSpPr/>
            <p:nvPr/>
          </p:nvSpPr>
          <p:spPr>
            <a:xfrm>
              <a:off x="8089690" y="2687067"/>
              <a:ext cx="1477930" cy="856916"/>
            </a:xfrm>
            <a:prstGeom prst="wedgeRoundRectCallout">
              <a:avLst>
                <a:gd name="adj1" fmla="val 25481"/>
                <a:gd name="adj2" fmla="val 77552"/>
                <a:gd name="adj3" fmla="val 1666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2400" b="1" dirty="0"/>
                <a:t> خاصية الإبدال</a:t>
              </a:r>
              <a:endParaRPr lang="en-US" sz="2400" b="1" dirty="0"/>
            </a:p>
          </p:txBody>
        </p:sp>
        <p:pic>
          <p:nvPicPr>
            <p:cNvPr id="13" name="صورة 12" descr="صورة تحتوي على قصاصة فنية&#10;&#10;تم إنشاء الوصف تلقائياً">
              <a:hlinkClick r:id="" action="ppaction://noaction">
                <a:snd r:embed="rId9" name="أحسنتِ يا حلوة.wav"/>
              </a:hlinkClick>
              <a:extLst>
                <a:ext uri="{FF2B5EF4-FFF2-40B4-BE49-F238E27FC236}">
                  <a16:creationId xmlns:a16="http://schemas.microsoft.com/office/drawing/2014/main" id="{B1B2E29F-B3DD-4776-934D-0B9C73D94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0736" y="3889515"/>
              <a:ext cx="1603020" cy="2601512"/>
            </a:xfrm>
            <a:prstGeom prst="rect">
              <a:avLst/>
            </a:prstGeom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0C24C95-49C4-42F2-90D0-EE2320A502B2}"/>
              </a:ext>
            </a:extLst>
          </p:cNvPr>
          <p:cNvGrpSpPr/>
          <p:nvPr/>
        </p:nvGrpSpPr>
        <p:grpSpPr>
          <a:xfrm>
            <a:off x="2347775" y="2719074"/>
            <a:ext cx="1964858" cy="3800006"/>
            <a:chOff x="2347775" y="2719074"/>
            <a:chExt cx="1964858" cy="3800006"/>
          </a:xfrm>
        </p:grpSpPr>
        <p:sp>
          <p:nvSpPr>
            <p:cNvPr id="11" name="وسيلة شرح مستطيلة مستديرة الزوايا 10">
              <a:extLst>
                <a:ext uri="{FF2B5EF4-FFF2-40B4-BE49-F238E27FC236}">
                  <a16:creationId xmlns:a16="http://schemas.microsoft.com/office/drawing/2014/main" id="{8C7FD134-409B-4C9F-B492-EA23E7D8300E}"/>
                </a:ext>
              </a:extLst>
            </p:cNvPr>
            <p:cNvSpPr/>
            <p:nvPr/>
          </p:nvSpPr>
          <p:spPr>
            <a:xfrm>
              <a:off x="2347775" y="2719074"/>
              <a:ext cx="1964858" cy="856916"/>
            </a:xfrm>
            <a:prstGeom prst="wedgeRoundRectCallout">
              <a:avLst>
                <a:gd name="adj1" fmla="val 25481"/>
                <a:gd name="adj2" fmla="val 77552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>
                  <a:solidFill>
                    <a:sysClr val="windowText" lastClr="000000"/>
                  </a:solidFill>
                </a:rPr>
                <a:t> خاصية العنصر المحايد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5" name="صورة 14" descr="صورة تحتوي على نص, قصاصة فنية&#10;&#10;تم إنشاء الوصف تلقائياً">
              <a:hlinkClick r:id="" action="ppaction://noaction">
                <a:snd r:embed="rId7" name="إجابة خاطئة.wav"/>
              </a:hlinkClick>
              <a:extLst>
                <a:ext uri="{FF2B5EF4-FFF2-40B4-BE49-F238E27FC236}">
                  <a16:creationId xmlns:a16="http://schemas.microsoft.com/office/drawing/2014/main" id="{88F6B4F9-83AE-4E00-A558-B649268AD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661" y="3917569"/>
              <a:ext cx="1668360" cy="2601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51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ECE339-AFD5-49C5-AA34-14D0A393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5" y="351693"/>
            <a:ext cx="10994387" cy="276781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BB5CD8A-BD84-419C-87EA-2B1D65EC8EE1}"/>
              </a:ext>
            </a:extLst>
          </p:cNvPr>
          <p:cNvSpPr/>
          <p:nvPr/>
        </p:nvSpPr>
        <p:spPr>
          <a:xfrm>
            <a:off x="704955" y="3119511"/>
            <a:ext cx="10994387" cy="3386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7601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تابع خصائص الجمع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774436" y="778571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FA9DA99-575A-435C-A57E-C1E6A6EC08E0}"/>
              </a:ext>
            </a:extLst>
          </p:cNvPr>
          <p:cNvSpPr/>
          <p:nvPr/>
        </p:nvSpPr>
        <p:spPr>
          <a:xfrm>
            <a:off x="740428" y="1266093"/>
            <a:ext cx="10994387" cy="4965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3E3B975-6740-4DCB-A119-47DBCB561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12" r="45084"/>
          <a:stretch/>
        </p:blipFill>
        <p:spPr>
          <a:xfrm>
            <a:off x="4013117" y="4000561"/>
            <a:ext cx="7721698" cy="9425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E9B8B5-BA95-455D-815A-5D573D547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19" t="41411"/>
          <a:stretch/>
        </p:blipFill>
        <p:spPr>
          <a:xfrm>
            <a:off x="5157283" y="2036484"/>
            <a:ext cx="6460757" cy="9425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40E0667-8401-4238-BEEE-57947FF6F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6" b="58589"/>
          <a:stretch/>
        </p:blipFill>
        <p:spPr>
          <a:xfrm>
            <a:off x="3279577" y="1432129"/>
            <a:ext cx="8338463" cy="640018"/>
          </a:xfrm>
          <a:prstGeom prst="rect">
            <a:avLst/>
          </a:prstGeom>
        </p:spPr>
      </p:pic>
      <p:pic>
        <p:nvPicPr>
          <p:cNvPr id="7" name="Google Shape;212;p32">
            <a:extLst>
              <a:ext uri="{FF2B5EF4-FFF2-40B4-BE49-F238E27FC236}">
                <a16:creationId xmlns:a16="http://schemas.microsoft.com/office/drawing/2014/main" id="{01EF2538-17CD-4E71-89D3-66FF7E452E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-286750" y="1167820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3;p32">
            <a:extLst>
              <a:ext uri="{FF2B5EF4-FFF2-40B4-BE49-F238E27FC236}">
                <a16:creationId xmlns:a16="http://schemas.microsoft.com/office/drawing/2014/main" id="{9A42D97F-F166-4D50-A357-3B89138F1C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-286750" y="1850963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7915A873-8991-45F1-B6FF-2AE6B7E9A87C}"/>
              </a:ext>
            </a:extLst>
          </p:cNvPr>
          <p:cNvSpPr/>
          <p:nvPr/>
        </p:nvSpPr>
        <p:spPr>
          <a:xfrm>
            <a:off x="8387661" y="583045"/>
            <a:ext cx="2874506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مراجعة سريعة</a:t>
            </a:r>
          </a:p>
        </p:txBody>
      </p:sp>
    </p:spTree>
    <p:extLst>
      <p:ext uri="{BB962C8B-B14F-4D97-AF65-F5344CB8AC3E}">
        <p14:creationId xmlns:p14="http://schemas.microsoft.com/office/powerpoint/2010/main" val="263237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6562BBD-817E-4422-B3F4-7FA1EC82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89" b="65932"/>
          <a:stretch/>
        </p:blipFill>
        <p:spPr>
          <a:xfrm>
            <a:off x="1712686" y="436405"/>
            <a:ext cx="8058550" cy="1435453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014085" y="615523"/>
            <a:ext cx="23487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 على </a:t>
            </a:r>
          </a:p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الثاني</a:t>
            </a:r>
          </a:p>
        </p:txBody>
      </p:sp>
    </p:spTree>
    <p:extLst>
      <p:ext uri="{BB962C8B-B14F-4D97-AF65-F5344CB8AC3E}">
        <p14:creationId xmlns:p14="http://schemas.microsoft.com/office/powerpoint/2010/main" val="2227068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A4AD670-1264-4F55-B0D4-9D97D9E17A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8111" y="1425082"/>
            <a:ext cx="6375778" cy="66258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F8BD395-A63F-4449-95CF-7C554EB36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559" y="2393829"/>
            <a:ext cx="3110881" cy="3082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054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12266" y="697413"/>
            <a:ext cx="2020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 على</a:t>
            </a:r>
          </a:p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الهدف الثالث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D15689-E240-4C22-BACA-35174EF232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9815" y="273707"/>
            <a:ext cx="8502451" cy="21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29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F156C7C7-6F31-4299-BF86-49A09742C86B}"/>
              </a:ext>
            </a:extLst>
          </p:cNvPr>
          <p:cNvSpPr/>
          <p:nvPr/>
        </p:nvSpPr>
        <p:spPr>
          <a:xfrm>
            <a:off x="1530056" y="622495"/>
            <a:ext cx="9900177" cy="5613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90C2688-8F12-472C-9F21-E3EE0C9C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56" y="956603"/>
            <a:ext cx="9900177" cy="4587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9B8192-8C69-474B-B7AB-594399CDC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98"/>
          <a:stretch/>
        </p:blipFill>
        <p:spPr>
          <a:xfrm>
            <a:off x="2061784" y="1814732"/>
            <a:ext cx="8629982" cy="849450"/>
          </a:xfrm>
          <a:prstGeom prst="rect">
            <a:avLst/>
          </a:prstGeom>
        </p:spPr>
      </p:pic>
      <p:pic>
        <p:nvPicPr>
          <p:cNvPr id="7" name="Google Shape;212;p32">
            <a:extLst>
              <a:ext uri="{FF2B5EF4-FFF2-40B4-BE49-F238E27FC236}">
                <a16:creationId xmlns:a16="http://schemas.microsoft.com/office/drawing/2014/main" id="{3558EE58-0143-4DD2-B639-C9C1BD60AA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-154492" y="1274548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3;p32">
            <a:extLst>
              <a:ext uri="{FF2B5EF4-FFF2-40B4-BE49-F238E27FC236}">
                <a16:creationId xmlns:a16="http://schemas.microsoft.com/office/drawing/2014/main" id="{05E90517-BB8F-48F2-ABE2-5374F7FE547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-154492" y="1957691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F164028-3BE5-4D33-9597-2733A0147CE5}"/>
              </a:ext>
            </a:extLst>
          </p:cNvPr>
          <p:cNvSpPr/>
          <p:nvPr/>
        </p:nvSpPr>
        <p:spPr>
          <a:xfrm>
            <a:off x="8387510" y="2805337"/>
            <a:ext cx="2304256" cy="623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0723DCC-D82E-40AB-93B1-213D9BDAA303}"/>
              </a:ext>
            </a:extLst>
          </p:cNvPr>
          <p:cNvSpPr/>
          <p:nvPr/>
        </p:nvSpPr>
        <p:spPr>
          <a:xfrm>
            <a:off x="8387510" y="3429000"/>
            <a:ext cx="2304256" cy="623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39C0F2B-3EB2-4B0E-94C1-B8426AE87C0B}"/>
              </a:ext>
            </a:extLst>
          </p:cNvPr>
          <p:cNvSpPr/>
          <p:nvPr/>
        </p:nvSpPr>
        <p:spPr>
          <a:xfrm>
            <a:off x="8387510" y="4052663"/>
            <a:ext cx="2304256" cy="623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A96A050-9BC3-4B89-AC0A-DF0E8A2CCAE4}"/>
              </a:ext>
            </a:extLst>
          </p:cNvPr>
          <p:cNvSpPr/>
          <p:nvPr/>
        </p:nvSpPr>
        <p:spPr>
          <a:xfrm>
            <a:off x="7784698" y="2720296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D3C3AFA-9B1E-42AE-9944-176B16228213}"/>
              </a:ext>
            </a:extLst>
          </p:cNvPr>
          <p:cNvSpPr/>
          <p:nvPr/>
        </p:nvSpPr>
        <p:spPr>
          <a:xfrm>
            <a:off x="7799142" y="3431050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943F37A-928A-424D-8775-2EC25A726E67}"/>
              </a:ext>
            </a:extLst>
          </p:cNvPr>
          <p:cNvSpPr/>
          <p:nvPr/>
        </p:nvSpPr>
        <p:spPr>
          <a:xfrm>
            <a:off x="7799142" y="404025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1C701A-1222-4BC2-8335-7D3035D821BB}"/>
              </a:ext>
            </a:extLst>
          </p:cNvPr>
          <p:cNvSpPr/>
          <p:nvPr/>
        </p:nvSpPr>
        <p:spPr>
          <a:xfrm>
            <a:off x="8371060" y="4671171"/>
            <a:ext cx="2304256" cy="623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سهم إلى اليمين 17">
            <a:extLst>
              <a:ext uri="{FF2B5EF4-FFF2-40B4-BE49-F238E27FC236}">
                <a16:creationId xmlns:a16="http://schemas.microsoft.com/office/drawing/2014/main" id="{716D445E-E2C0-47F3-9135-1441B4C41EAF}"/>
              </a:ext>
            </a:extLst>
          </p:cNvPr>
          <p:cNvSpPr/>
          <p:nvPr/>
        </p:nvSpPr>
        <p:spPr>
          <a:xfrm>
            <a:off x="7722988" y="4831156"/>
            <a:ext cx="596660" cy="3236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F156C7C7-6F31-4299-BF86-49A09742C86B}"/>
              </a:ext>
            </a:extLst>
          </p:cNvPr>
          <p:cNvSpPr/>
          <p:nvPr/>
        </p:nvSpPr>
        <p:spPr>
          <a:xfrm>
            <a:off x="1530056" y="622495"/>
            <a:ext cx="9900177" cy="5613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90C2688-8F12-472C-9F21-E3EE0C9C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56" y="956603"/>
            <a:ext cx="9900177" cy="458789"/>
          </a:xfrm>
          <a:prstGeom prst="rect">
            <a:avLst/>
          </a:prstGeom>
        </p:spPr>
      </p:pic>
      <p:pic>
        <p:nvPicPr>
          <p:cNvPr id="7" name="Google Shape;212;p32">
            <a:extLst>
              <a:ext uri="{FF2B5EF4-FFF2-40B4-BE49-F238E27FC236}">
                <a16:creationId xmlns:a16="http://schemas.microsoft.com/office/drawing/2014/main" id="{3558EE58-0143-4DD2-B639-C9C1BD60AA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-154492" y="1274548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3;p32">
            <a:extLst>
              <a:ext uri="{FF2B5EF4-FFF2-40B4-BE49-F238E27FC236}">
                <a16:creationId xmlns:a16="http://schemas.microsoft.com/office/drawing/2014/main" id="{05E90517-BB8F-48F2-ABE2-5374F7FE54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-154492" y="1957691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3265E44-A45B-4D66-84D6-01476598CAFC}"/>
              </a:ext>
            </a:extLst>
          </p:cNvPr>
          <p:cNvSpPr/>
          <p:nvPr/>
        </p:nvSpPr>
        <p:spPr>
          <a:xfrm>
            <a:off x="8387510" y="1785550"/>
            <a:ext cx="2383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5) 69 +22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5026F01-CE0B-42B1-A085-F83DDA3A2FA4}"/>
              </a:ext>
            </a:extLst>
          </p:cNvPr>
          <p:cNvSpPr/>
          <p:nvPr/>
        </p:nvSpPr>
        <p:spPr>
          <a:xfrm>
            <a:off x="3049917" y="1749500"/>
            <a:ext cx="26725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15) 63 +35</a:t>
            </a:r>
          </a:p>
        </p:txBody>
      </p:sp>
    </p:spTree>
    <p:extLst>
      <p:ext uri="{BB962C8B-B14F-4D97-AF65-F5344CB8AC3E}">
        <p14:creationId xmlns:p14="http://schemas.microsoft.com/office/powerpoint/2010/main" val="3398615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F156C7C7-6F31-4299-BF86-49A09742C86B}"/>
              </a:ext>
            </a:extLst>
          </p:cNvPr>
          <p:cNvSpPr/>
          <p:nvPr/>
        </p:nvSpPr>
        <p:spPr>
          <a:xfrm>
            <a:off x="1530056" y="622495"/>
            <a:ext cx="9900177" cy="5613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90C2688-8F12-472C-9F21-E3EE0C9C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56" y="956603"/>
            <a:ext cx="9900177" cy="458789"/>
          </a:xfrm>
          <a:prstGeom prst="rect">
            <a:avLst/>
          </a:prstGeom>
        </p:spPr>
      </p:pic>
      <p:pic>
        <p:nvPicPr>
          <p:cNvPr id="7" name="Google Shape;212;p32">
            <a:extLst>
              <a:ext uri="{FF2B5EF4-FFF2-40B4-BE49-F238E27FC236}">
                <a16:creationId xmlns:a16="http://schemas.microsoft.com/office/drawing/2014/main" id="{3558EE58-0143-4DD2-B639-C9C1BD60AA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-154492" y="1274548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3;p32">
            <a:extLst>
              <a:ext uri="{FF2B5EF4-FFF2-40B4-BE49-F238E27FC236}">
                <a16:creationId xmlns:a16="http://schemas.microsoft.com/office/drawing/2014/main" id="{05E90517-BB8F-48F2-ABE2-5374F7FE54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-154492" y="1957691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3265E44-A45B-4D66-84D6-01476598CAFC}"/>
              </a:ext>
            </a:extLst>
          </p:cNvPr>
          <p:cNvSpPr/>
          <p:nvPr/>
        </p:nvSpPr>
        <p:spPr>
          <a:xfrm>
            <a:off x="7020347" y="1804871"/>
            <a:ext cx="4161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13) 7,7 + 3,4 +11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5026F01-CE0B-42B1-A085-F83DDA3A2FA4}"/>
              </a:ext>
            </a:extLst>
          </p:cNvPr>
          <p:cNvSpPr/>
          <p:nvPr/>
        </p:nvSpPr>
        <p:spPr>
          <a:xfrm>
            <a:off x="2611497" y="1749500"/>
            <a:ext cx="35493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14) 37 +26+53</a:t>
            </a:r>
          </a:p>
        </p:txBody>
      </p:sp>
    </p:spTree>
    <p:extLst>
      <p:ext uri="{BB962C8B-B14F-4D97-AF65-F5344CB8AC3E}">
        <p14:creationId xmlns:p14="http://schemas.microsoft.com/office/powerpoint/2010/main" val="391326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442002" y="746854"/>
            <a:ext cx="12634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مهارات</a:t>
            </a:r>
          </a:p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عليا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5D91E75-23AB-4462-8CA0-0FCDD634D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124" y="2206171"/>
            <a:ext cx="8935751" cy="69189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A3A9F0B-8FFB-4704-BAEC-C20C3AA02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409" y="1091437"/>
            <a:ext cx="3809524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77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88" y="4467946"/>
            <a:ext cx="5064000" cy="10876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r>
              <a:rPr lang="ar-SA" sz="4000" dirty="0">
                <a:cs typeface="AdvertisingMedium" pitchFamily="2" charset="-78"/>
              </a:rPr>
              <a:t>الواجب في المنصة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4;p32">
            <a:extLst>
              <a:ext uri="{FF2B5EF4-FFF2-40B4-BE49-F238E27FC236}">
                <a16:creationId xmlns:a16="http://schemas.microsoft.com/office/drawing/2014/main" id="{5B267105-E98E-4AE7-B154-A10C02690494}"/>
              </a:ext>
            </a:extLst>
          </p:cNvPr>
          <p:cNvSpPr txBox="1">
            <a:spLocks/>
          </p:cNvSpPr>
          <p:nvPr/>
        </p:nvSpPr>
        <p:spPr>
          <a:xfrm>
            <a:off x="3563988" y="3543868"/>
            <a:ext cx="5064000" cy="10876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>
            <a:lvl1pPr lvl="0" algn="ct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 sz="5400" dirty="0">
                <a:solidFill>
                  <a:srgbClr val="FF0000"/>
                </a:solidFill>
                <a:cs typeface="AdvertisingMedium" pitchFamily="2" charset="-78"/>
              </a:rPr>
              <a:t>تعلمت اليوم؟</a:t>
            </a:r>
          </a:p>
        </p:txBody>
      </p:sp>
    </p:spTree>
    <p:extLst>
      <p:ext uri="{BB962C8B-B14F-4D97-AF65-F5344CB8AC3E}">
        <p14:creationId xmlns:p14="http://schemas.microsoft.com/office/powerpoint/2010/main" val="359993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10244091" y="795339"/>
            <a:ext cx="1718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84955A2-7D28-48F5-A728-FBF30364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463" y="2815778"/>
            <a:ext cx="3219861" cy="3881889"/>
          </a:xfrm>
          <a:prstGeom prst="rect">
            <a:avLst/>
          </a:prstGeom>
        </p:spPr>
      </p:pic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635DA9E1-37BF-4176-9373-3209AA503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13" y="225923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pic>
        <p:nvPicPr>
          <p:cNvPr id="2" name="تشويقات  خصائص الجمع">
            <a:hlinkClick r:id="" action="ppaction://media"/>
            <a:extLst>
              <a:ext uri="{FF2B5EF4-FFF2-40B4-BE49-F238E27FC236}">
                <a16:creationId xmlns:a16="http://schemas.microsoft.com/office/drawing/2014/main" id="{543202BE-2EEC-4A3F-957B-144E3F6CE0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8413" y="-3624263"/>
            <a:ext cx="6096000" cy="3429000"/>
          </a:xfrm>
          <a:prstGeom prst="rect">
            <a:avLst/>
          </a:prstGeom>
        </p:spPr>
      </p:pic>
      <p:pic>
        <p:nvPicPr>
          <p:cNvPr id="3" name="تشويقات  خصائص الجمع">
            <a:hlinkClick r:id="" action="ppaction://media"/>
            <a:extLst>
              <a:ext uri="{FF2B5EF4-FFF2-40B4-BE49-F238E27FC236}">
                <a16:creationId xmlns:a16="http://schemas.microsoft.com/office/drawing/2014/main" id="{21D843F8-1BE5-4E80-AC7B-B932CBF9C9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7786" y="1121909"/>
            <a:ext cx="8398328" cy="4724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زر الإجراء: فيديو 3">
            <a:hlinkClick r:id="rId6" highlightClick="1"/>
            <a:extLst>
              <a:ext uri="{FF2B5EF4-FFF2-40B4-BE49-F238E27FC236}">
                <a16:creationId xmlns:a16="http://schemas.microsoft.com/office/drawing/2014/main" id="{4D2C11F6-26E3-4283-AA5C-2DC7C7629E2E}"/>
              </a:ext>
            </a:extLst>
          </p:cNvPr>
          <p:cNvSpPr/>
          <p:nvPr/>
        </p:nvSpPr>
        <p:spPr>
          <a:xfrm>
            <a:off x="10638971" y="5142467"/>
            <a:ext cx="551543" cy="41650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4B14F7D-E7AF-4EE6-BA01-B4AF1FAB0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766" y="55875"/>
            <a:ext cx="9116467" cy="3922562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2984C0-D159-484D-87DC-06BB90F42888}"/>
              </a:ext>
            </a:extLst>
          </p:cNvPr>
          <p:cNvGrpSpPr/>
          <p:nvPr/>
        </p:nvGrpSpPr>
        <p:grpSpPr>
          <a:xfrm>
            <a:off x="1962788" y="3833142"/>
            <a:ext cx="8503378" cy="2344565"/>
            <a:chOff x="172483" y="4221088"/>
            <a:chExt cx="8503378" cy="2344565"/>
          </a:xfrm>
        </p:grpSpPr>
        <p:pic>
          <p:nvPicPr>
            <p:cNvPr id="7" name="Picture 5" descr="نتيجة بحث الصور عن ‪straight road clipart‬‏">
              <a:extLst>
                <a:ext uri="{FF2B5EF4-FFF2-40B4-BE49-F238E27FC236}">
                  <a16:creationId xmlns:a16="http://schemas.microsoft.com/office/drawing/2014/main" id="{C97C4AB6-CF67-41B6-8D63-BD7263DF4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723" y="5277514"/>
              <a:ext cx="1027935" cy="88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نتيجة بحث الصور عن ‪straight road clipart‬‏">
              <a:extLst>
                <a:ext uri="{FF2B5EF4-FFF2-40B4-BE49-F238E27FC236}">
                  <a16:creationId xmlns:a16="http://schemas.microsoft.com/office/drawing/2014/main" id="{8F4E8E97-AFDD-4888-9189-FD6DB3DB77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83" y="5258079"/>
              <a:ext cx="2201842" cy="88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نتيجة بحث الصور عن ‪straight road clipart‬‏">
              <a:extLst>
                <a:ext uri="{FF2B5EF4-FFF2-40B4-BE49-F238E27FC236}">
                  <a16:creationId xmlns:a16="http://schemas.microsoft.com/office/drawing/2014/main" id="{3BC8700D-D4AE-4C05-A785-B09C691DD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195" y="5217231"/>
              <a:ext cx="1027935" cy="88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نتيجة بحث الصور عن ‪straight road clipart‬‏">
              <a:extLst>
                <a:ext uri="{FF2B5EF4-FFF2-40B4-BE49-F238E27FC236}">
                  <a16:creationId xmlns:a16="http://schemas.microsoft.com/office/drawing/2014/main" id="{CF8B956B-0CDD-4F4B-A171-330D4C1A0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019" y="5187128"/>
              <a:ext cx="2201842" cy="88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FCF4CF32-73F1-46E5-98B5-9DC9D0C59813}"/>
                </a:ext>
              </a:extLst>
            </p:cNvPr>
            <p:cNvSpPr/>
            <p:nvPr/>
          </p:nvSpPr>
          <p:spPr>
            <a:xfrm>
              <a:off x="5900712" y="4221088"/>
              <a:ext cx="1935145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000" b="1" cap="none" spc="0" dirty="0">
                  <a:ln w="1905"/>
                  <a:solidFill>
                    <a:schemeClr val="bg1">
                      <a:lumMod val="1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اليوم الأول</a:t>
              </a:r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BDA08FE9-BC90-4647-A641-BF0B2B0C9082}"/>
                </a:ext>
              </a:extLst>
            </p:cNvPr>
            <p:cNvSpPr/>
            <p:nvPr/>
          </p:nvSpPr>
          <p:spPr>
            <a:xfrm>
              <a:off x="769751" y="4354662"/>
              <a:ext cx="2039341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000" b="1" cap="none" spc="0" dirty="0">
                  <a:ln w="1905"/>
                  <a:solidFill>
                    <a:schemeClr val="bg1">
                      <a:lumMod val="1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اليوم الثاني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1E75C5D-BC7F-41CE-95C6-F689CCB40386}"/>
                </a:ext>
              </a:extLst>
            </p:cNvPr>
            <p:cNvSpPr txBox="1"/>
            <p:nvPr/>
          </p:nvSpPr>
          <p:spPr>
            <a:xfrm>
              <a:off x="6602832" y="6128144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bg1">
                      <a:lumMod val="10000"/>
                    </a:schemeClr>
                  </a:solidFill>
                </a:rPr>
                <a:t>2 كلم</a:t>
              </a:r>
              <a:endParaRPr lang="en-US" sz="20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7ECB100C-01FB-43EC-9C0B-FE979C4E2E96}"/>
                </a:ext>
              </a:extLst>
            </p:cNvPr>
            <p:cNvSpPr txBox="1"/>
            <p:nvPr/>
          </p:nvSpPr>
          <p:spPr>
            <a:xfrm>
              <a:off x="5311054" y="6165543"/>
              <a:ext cx="9721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bg1">
                      <a:lumMod val="10000"/>
                    </a:schemeClr>
                  </a:solidFill>
                </a:rPr>
                <a:t>1كلم</a:t>
              </a:r>
              <a:endParaRPr lang="en-US" sz="20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24D089BC-2C86-4509-B6B6-EA38E2EB193A}"/>
                </a:ext>
              </a:extLst>
            </p:cNvPr>
            <p:cNvSpPr txBox="1"/>
            <p:nvPr/>
          </p:nvSpPr>
          <p:spPr>
            <a:xfrm>
              <a:off x="172483" y="6165543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bg1">
                      <a:lumMod val="10000"/>
                    </a:schemeClr>
                  </a:solidFill>
                </a:rPr>
                <a:t>2 كلم</a:t>
              </a:r>
              <a:endParaRPr lang="en-US" sz="20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AA0A06D0-7894-479E-B2F1-8CC651BD95B0}"/>
                </a:ext>
              </a:extLst>
            </p:cNvPr>
            <p:cNvSpPr txBox="1"/>
            <p:nvPr/>
          </p:nvSpPr>
          <p:spPr>
            <a:xfrm>
              <a:off x="2541550" y="6165543"/>
              <a:ext cx="9721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bg1">
                      <a:lumMod val="10000"/>
                    </a:schemeClr>
                  </a:solidFill>
                </a:rPr>
                <a:t>1كلم</a:t>
              </a:r>
              <a:endParaRPr lang="en-US" sz="20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21443" y="568179"/>
            <a:ext cx="17940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خصائص</a:t>
            </a:r>
          </a:p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الجمع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C09B68A-CC8E-4BBF-B306-EBDB25ADD9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6"/>
          <a:stretch/>
        </p:blipFill>
        <p:spPr>
          <a:xfrm rot="409551">
            <a:off x="1937413" y="2451700"/>
            <a:ext cx="8317174" cy="19546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7D8B58E-A265-4695-9CEF-0E42735C9033}"/>
              </a:ext>
            </a:extLst>
          </p:cNvPr>
          <p:cNvSpPr txBox="1"/>
          <p:nvPr/>
        </p:nvSpPr>
        <p:spPr>
          <a:xfrm>
            <a:off x="3102809" y="3279053"/>
            <a:ext cx="49292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يقول عز وجل:</a:t>
            </a:r>
          </a:p>
          <a:p>
            <a:pPr algn="ctr"/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( يوم تبدل الأرض غير الأرض والسماوات )</a:t>
            </a:r>
            <a:endParaRPr lang="ar-SA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imageslove.net/ar/photo/img_1374997171_756.jpg">
            <a:extLst>
              <a:ext uri="{FF2B5EF4-FFF2-40B4-BE49-F238E27FC236}">
                <a16:creationId xmlns:a16="http://schemas.microsoft.com/office/drawing/2014/main" id="{A7872E1D-79CD-404F-BFD1-26FCA60B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39" y="1312879"/>
            <a:ext cx="2352686" cy="22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B7D103FA-1C66-439B-B126-4AEB2264CC94}"/>
              </a:ext>
            </a:extLst>
          </p:cNvPr>
          <p:cNvSpPr/>
          <p:nvPr/>
        </p:nvSpPr>
        <p:spPr>
          <a:xfrm>
            <a:off x="3835845" y="1571813"/>
            <a:ext cx="34948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ذكرت مفردة الإبدال </a:t>
            </a:r>
          </a:p>
          <a:p>
            <a:pPr algn="ctr"/>
            <a:r>
              <a:rPr lang="ar-SA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في القرآن الكريم </a:t>
            </a:r>
          </a:p>
          <a:p>
            <a:pPr algn="ctr"/>
            <a:r>
              <a:rPr lang="ar-SA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في عدة مواضع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21443" y="568179"/>
            <a:ext cx="17940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خصائص</a:t>
            </a:r>
          </a:p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الجمع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9D38950-633F-4B38-B20B-E96431481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6716">
            <a:off x="1678108" y="2119087"/>
            <a:ext cx="8845537" cy="229566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8003255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2090</TotalTime>
  <Words>311</Words>
  <Application>Microsoft Office PowerPoint</Application>
  <PresentationFormat>شاشة عريضة</PresentationFormat>
  <Paragraphs>136</Paragraphs>
  <Slides>31</Slides>
  <Notes>13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Coming Soon</vt:lpstr>
      <vt:lpstr>Didact Gothic</vt:lpstr>
      <vt:lpstr>Dubai Medium</vt:lpstr>
      <vt:lpstr>Rozha One</vt:lpstr>
      <vt:lpstr>Tahoma</vt:lpstr>
      <vt:lpstr>Times New Roman</vt:lpstr>
      <vt:lpstr>نسق Office</vt:lpstr>
      <vt:lpstr>Elementary Digital Choice Boards by Slidesgo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17</cp:revision>
  <dcterms:created xsi:type="dcterms:W3CDTF">2021-09-10T20:18:08Z</dcterms:created>
  <dcterms:modified xsi:type="dcterms:W3CDTF">2022-10-01T18:59:46Z</dcterms:modified>
</cp:coreProperties>
</file>