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v-clock.com/timer/#countdown=00:01:00&amp;date=2022-02-25T15:07:59&amp;onzero=1&amp;sound=xylophone&amp;loop=1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Relationship Id="rId8" Type="http://schemas.openxmlformats.org/officeDocument/2006/relationships/image" Target="../media/image28.png"/><Relationship Id="rId9" Type="http://schemas.openxmlformats.org/officeDocument/2006/relationships/image" Target="../media/image22.png"/><Relationship Id="rId10" Type="http://schemas.openxmlformats.org/officeDocument/2006/relationships/image" Target="../media/image2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14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4.png"/><Relationship Id="rId5" Type="http://schemas.openxmlformats.org/officeDocument/2006/relationships/image" Target="../media/image2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hyperlink" Target="https://youtu.be/5pUvy_sFVgU" TargetMode="External"/><Relationship Id="rId6" Type="http://schemas.openxmlformats.org/officeDocument/2006/relationships/image" Target="../media/image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20.png"/><Relationship Id="rId7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5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تجميع"/>
          <p:cNvGrpSpPr/>
          <p:nvPr/>
        </p:nvGrpSpPr>
        <p:grpSpPr>
          <a:xfrm>
            <a:off x="16874208" y="-106752"/>
            <a:ext cx="7166058" cy="10045960"/>
            <a:chOff x="0" y="0"/>
            <a:chExt cx="7166057" cy="10045959"/>
          </a:xfrm>
        </p:grpSpPr>
        <p:pic>
          <p:nvPicPr>
            <p:cNvPr id="15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1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8988" y="3960450"/>
            <a:ext cx="13296216" cy="5795100"/>
          </a:xfrm>
          <a:prstGeom prst="rect">
            <a:avLst/>
          </a:prstGeom>
        </p:spPr>
      </p:pic>
      <p:sp>
        <p:nvSpPr>
          <p:cNvPr id="163" name="٢-٢ تقدير المجموع والفرق"/>
          <p:cNvSpPr txBox="1"/>
          <p:nvPr/>
        </p:nvSpPr>
        <p:spPr>
          <a:xfrm>
            <a:off x="8308495" y="4899091"/>
            <a:ext cx="9056242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٢-٢ تقدير المجموع والفرق </a:t>
            </a:r>
          </a:p>
        </p:txBody>
      </p:sp>
      <p:pic>
        <p:nvPicPr>
          <p:cNvPr id="16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988" y="5022979"/>
            <a:ext cx="2250069" cy="453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3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3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0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3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3" name="صورة" descr="صورة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9638" y="1797730"/>
            <a:ext cx="3006663" cy="2981264"/>
          </a:xfrm>
          <a:prstGeom prst="rect">
            <a:avLst/>
          </a:prstGeom>
        </p:spPr>
      </p:pic>
      <p:grpSp>
        <p:nvGrpSpPr>
          <p:cNvPr id="346" name="صفحة الكتاب ٥١"/>
          <p:cNvGrpSpPr/>
          <p:nvPr/>
        </p:nvGrpSpPr>
        <p:grpSpPr>
          <a:xfrm rot="18900000">
            <a:off x="1522883" y="2975856"/>
            <a:ext cx="5337088" cy="1587501"/>
            <a:chOff x="0" y="0"/>
            <a:chExt cx="5337087" cy="1587500"/>
          </a:xfrm>
        </p:grpSpPr>
        <p:sp>
          <p:nvSpPr>
            <p:cNvPr id="345" name="صفحة الكتاب ٥١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٥١</a:t>
              </a:r>
            </a:p>
          </p:txBody>
        </p:sp>
        <p:pic>
          <p:nvPicPr>
            <p:cNvPr id="344" name="صفحة الكتاب ٥١ صفحة الكتاب ٥١" descr="صفحة الكتاب ٥١ صفحة الكتاب ٥١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  <p:pic>
        <p:nvPicPr>
          <p:cNvPr id="34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sp>
        <p:nvSpPr>
          <p:cNvPr id="348" name="خط"/>
          <p:cNvSpPr/>
          <p:nvPr/>
        </p:nvSpPr>
        <p:spPr>
          <a:xfrm>
            <a:off x="3812609" y="11376494"/>
            <a:ext cx="16758783" cy="213502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4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704437" y="8149365"/>
            <a:ext cx="8262683" cy="14321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2" name="صورة"/>
          <p:cNvGrpSpPr/>
          <p:nvPr/>
        </p:nvGrpSpPr>
        <p:grpSpPr>
          <a:xfrm>
            <a:off x="5419194" y="5022979"/>
            <a:ext cx="16711889" cy="2101125"/>
            <a:chOff x="0" y="0"/>
            <a:chExt cx="16711888" cy="2101124"/>
          </a:xfrm>
        </p:grpSpPr>
        <p:pic>
          <p:nvPicPr>
            <p:cNvPr id="351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0" t="0" r="0" b="0"/>
            <a:stretch>
              <a:fillRect/>
            </a:stretch>
          </p:blipFill>
          <p:spPr>
            <a:xfrm>
              <a:off x="215900" y="139700"/>
              <a:ext cx="16280089" cy="15423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0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6711889" cy="21011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54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5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3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5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0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36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6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6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6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73" name="صفحة الكتاب ٥٢"/>
          <p:cNvGrpSpPr/>
          <p:nvPr/>
        </p:nvGrpSpPr>
        <p:grpSpPr>
          <a:xfrm rot="18900000">
            <a:off x="765260" y="2525968"/>
            <a:ext cx="5337088" cy="1587501"/>
            <a:chOff x="0" y="0"/>
            <a:chExt cx="5337087" cy="1587500"/>
          </a:xfrm>
        </p:grpSpPr>
        <p:sp>
          <p:nvSpPr>
            <p:cNvPr id="372" name="صفحة الكتاب ٥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٥٢</a:t>
              </a:r>
            </a:p>
          </p:txBody>
        </p:sp>
        <p:pic>
          <p:nvPicPr>
            <p:cNvPr id="371" name="صفحة الكتاب ٥٢ صفحة الكتاب ٥٢" descr="صفحة الكتاب ٥٢ صفحة الكتاب ٥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74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46909" y="1207176"/>
            <a:ext cx="10598346" cy="2375189"/>
          </a:xfrm>
          <a:prstGeom prst="rect">
            <a:avLst/>
          </a:prstGeom>
        </p:spPr>
      </p:pic>
      <p:sp>
        <p:nvSpPr>
          <p:cNvPr id="375" name="خط"/>
          <p:cNvSpPr/>
          <p:nvPr/>
        </p:nvSpPr>
        <p:spPr>
          <a:xfrm flipV="1">
            <a:off x="9040100" y="11265975"/>
            <a:ext cx="11730735" cy="133439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7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15599" y="3582364"/>
            <a:ext cx="11060966" cy="3945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683593" y="3865557"/>
            <a:ext cx="5432007" cy="4526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470987" y="8149365"/>
            <a:ext cx="8729583" cy="1835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80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1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83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9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8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9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2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11611" y="1505086"/>
            <a:ext cx="9280856" cy="2255914"/>
          </a:xfrm>
          <a:prstGeom prst="rect">
            <a:avLst/>
          </a:prstGeom>
        </p:spPr>
      </p:pic>
      <p:grpSp>
        <p:nvGrpSpPr>
          <p:cNvPr id="395" name="صفحة الكتاب ٥٣"/>
          <p:cNvGrpSpPr/>
          <p:nvPr/>
        </p:nvGrpSpPr>
        <p:grpSpPr>
          <a:xfrm rot="18900000">
            <a:off x="1085513" y="3217688"/>
            <a:ext cx="5337088" cy="1587501"/>
            <a:chOff x="0" y="0"/>
            <a:chExt cx="5337087" cy="1587500"/>
          </a:xfrm>
        </p:grpSpPr>
        <p:sp>
          <p:nvSpPr>
            <p:cNvPr id="394" name="صفحة الكتاب ٥٣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٥٣</a:t>
              </a:r>
            </a:p>
          </p:txBody>
        </p:sp>
        <p:pic>
          <p:nvPicPr>
            <p:cNvPr id="393" name="صفحة الكتاب ٥٣ صفحة الكتاب ٥٣" descr="صفحة الكتاب ٥٣ صفحة الكتاب ٥٣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98" name="صورة"/>
          <p:cNvGrpSpPr/>
          <p:nvPr/>
        </p:nvGrpSpPr>
        <p:grpSpPr>
          <a:xfrm>
            <a:off x="4957094" y="4605113"/>
            <a:ext cx="16742839" cy="1854537"/>
            <a:chOff x="0" y="0"/>
            <a:chExt cx="16742838" cy="1854536"/>
          </a:xfrm>
        </p:grpSpPr>
        <p:pic>
          <p:nvPicPr>
            <p:cNvPr id="397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6311039" cy="12957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6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6742839" cy="185453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00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03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9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0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14" name="تجميع"/>
          <p:cNvGrpSpPr/>
          <p:nvPr/>
        </p:nvGrpSpPr>
        <p:grpSpPr>
          <a:xfrm>
            <a:off x="6865784" y="3706250"/>
            <a:ext cx="12454806" cy="3932056"/>
            <a:chOff x="0" y="-177800"/>
            <a:chExt cx="12454804" cy="3932055"/>
          </a:xfrm>
        </p:grpSpPr>
        <p:pic>
          <p:nvPicPr>
            <p:cNvPr id="411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13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pic>
        <p:nvPicPr>
          <p:cNvPr id="41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8589" y="3325880"/>
            <a:ext cx="3904886" cy="786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1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2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2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2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44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29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33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30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31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32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34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3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39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36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3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38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43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40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41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42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45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79300" y="1523445"/>
            <a:ext cx="9709677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4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5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5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5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61" name="لوحة التميز في الدرس"/>
          <p:cNvGrpSpPr/>
          <p:nvPr/>
        </p:nvGrpSpPr>
        <p:grpSpPr>
          <a:xfrm>
            <a:off x="6036721" y="842266"/>
            <a:ext cx="12898278" cy="2265406"/>
            <a:chOff x="0" y="0"/>
            <a:chExt cx="12898277" cy="2265405"/>
          </a:xfrm>
        </p:grpSpPr>
        <p:sp>
          <p:nvSpPr>
            <p:cNvPr id="460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59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64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462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6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67" name="تجميع"/>
          <p:cNvGrpSpPr/>
          <p:nvPr/>
        </p:nvGrpSpPr>
        <p:grpSpPr>
          <a:xfrm>
            <a:off x="13325527" y="3107617"/>
            <a:ext cx="3510252" cy="4113664"/>
            <a:chOff x="-56" y="-54"/>
            <a:chExt cx="3510251" cy="4113663"/>
          </a:xfrm>
        </p:grpSpPr>
        <p:sp>
          <p:nvSpPr>
            <p:cNvPr id="465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6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0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468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6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3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471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7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6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474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75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9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477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7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2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480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8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5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483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8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8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9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9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97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01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498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00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0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0018" y="2633042"/>
            <a:ext cx="4339427" cy="8740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6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1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5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2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3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4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60315" y="829566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8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4" name="IMG_2068.png" descr="IMG_2068.png"/>
          <p:cNvPicPr>
            <a:picLocks noChangeAspect="1"/>
          </p:cNvPicPr>
          <p:nvPr/>
        </p:nvPicPr>
        <p:blipFill>
          <a:blip r:embed="rId4">
            <a:extLst/>
          </a:blip>
          <a:srcRect l="19069" t="1180" r="19070" b="1194"/>
          <a:stretch>
            <a:fillRect/>
          </a:stretch>
        </p:blipFill>
        <p:spPr>
          <a:xfrm>
            <a:off x="8255037" y="842266"/>
            <a:ext cx="7105254" cy="11213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2" y="0"/>
                </a:moveTo>
                <a:cubicBezTo>
                  <a:pt x="20793" y="6"/>
                  <a:pt x="20585" y="139"/>
                  <a:pt x="20461" y="306"/>
                </a:cubicBezTo>
                <a:cubicBezTo>
                  <a:pt x="20233" y="614"/>
                  <a:pt x="20236" y="615"/>
                  <a:pt x="20708" y="401"/>
                </a:cubicBezTo>
                <a:cubicBezTo>
                  <a:pt x="20937" y="297"/>
                  <a:pt x="21069" y="211"/>
                  <a:pt x="21131" y="143"/>
                </a:cubicBezTo>
                <a:cubicBezTo>
                  <a:pt x="21147" y="120"/>
                  <a:pt x="21161" y="96"/>
                  <a:pt x="21150" y="75"/>
                </a:cubicBezTo>
                <a:cubicBezTo>
                  <a:pt x="21135" y="60"/>
                  <a:pt x="21133" y="42"/>
                  <a:pt x="21105" y="30"/>
                </a:cubicBezTo>
                <a:cubicBezTo>
                  <a:pt x="21060" y="11"/>
                  <a:pt x="20997" y="4"/>
                  <a:pt x="20932" y="0"/>
                </a:cubicBezTo>
                <a:close/>
                <a:moveTo>
                  <a:pt x="19986" y="880"/>
                </a:moveTo>
                <a:cubicBezTo>
                  <a:pt x="19975" y="874"/>
                  <a:pt x="19894" y="910"/>
                  <a:pt x="19734" y="989"/>
                </a:cubicBezTo>
                <a:cubicBezTo>
                  <a:pt x="19547" y="1080"/>
                  <a:pt x="19407" y="1171"/>
                  <a:pt x="19395" y="1202"/>
                </a:cubicBezTo>
                <a:cubicBezTo>
                  <a:pt x="19394" y="1203"/>
                  <a:pt x="19379" y="1210"/>
                  <a:pt x="19379" y="1211"/>
                </a:cubicBezTo>
                <a:cubicBezTo>
                  <a:pt x="19379" y="1212"/>
                  <a:pt x="19379" y="1212"/>
                  <a:pt x="19379" y="1214"/>
                </a:cubicBezTo>
                <a:cubicBezTo>
                  <a:pt x="19384" y="1311"/>
                  <a:pt x="19546" y="1245"/>
                  <a:pt x="19806" y="1038"/>
                </a:cubicBezTo>
                <a:cubicBezTo>
                  <a:pt x="19931" y="938"/>
                  <a:pt x="19996" y="887"/>
                  <a:pt x="19986" y="880"/>
                </a:cubicBezTo>
                <a:close/>
                <a:moveTo>
                  <a:pt x="1010" y="1842"/>
                </a:moveTo>
                <a:cubicBezTo>
                  <a:pt x="991" y="1840"/>
                  <a:pt x="976" y="1841"/>
                  <a:pt x="965" y="1845"/>
                </a:cubicBezTo>
                <a:cubicBezTo>
                  <a:pt x="868" y="1882"/>
                  <a:pt x="831" y="1934"/>
                  <a:pt x="824" y="1984"/>
                </a:cubicBezTo>
                <a:cubicBezTo>
                  <a:pt x="832" y="2019"/>
                  <a:pt x="842" y="2053"/>
                  <a:pt x="869" y="2078"/>
                </a:cubicBezTo>
                <a:cubicBezTo>
                  <a:pt x="872" y="2081"/>
                  <a:pt x="875" y="2085"/>
                  <a:pt x="878" y="2088"/>
                </a:cubicBezTo>
                <a:cubicBezTo>
                  <a:pt x="902" y="2108"/>
                  <a:pt x="938" y="2112"/>
                  <a:pt x="970" y="2121"/>
                </a:cubicBezTo>
                <a:cubicBezTo>
                  <a:pt x="1004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4" y="2279"/>
                </a:cubicBezTo>
                <a:cubicBezTo>
                  <a:pt x="1465" y="2041"/>
                  <a:pt x="1143" y="1861"/>
                  <a:pt x="1010" y="1842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3"/>
                </a:cubicBezTo>
                <a:cubicBezTo>
                  <a:pt x="17665" y="2532"/>
                  <a:pt x="17544" y="2646"/>
                  <a:pt x="17599" y="2646"/>
                </a:cubicBezTo>
                <a:cubicBezTo>
                  <a:pt x="17655" y="2646"/>
                  <a:pt x="17864" y="2532"/>
                  <a:pt x="18065" y="2393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6" y="3762"/>
                  <a:pt x="3890" y="3523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0"/>
                  <a:pt x="15291" y="4399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3"/>
                  <a:pt x="14994" y="4597"/>
                  <a:pt x="14947" y="4633"/>
                </a:cubicBezTo>
                <a:cubicBezTo>
                  <a:pt x="14971" y="4704"/>
                  <a:pt x="15126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50" y="4351"/>
                </a:moveTo>
                <a:lnTo>
                  <a:pt x="6047" y="4824"/>
                </a:lnTo>
                <a:cubicBezTo>
                  <a:pt x="6336" y="5021"/>
                  <a:pt x="6503" y="5126"/>
                  <a:pt x="6630" y="5198"/>
                </a:cubicBezTo>
                <a:cubicBezTo>
                  <a:pt x="6671" y="5221"/>
                  <a:pt x="6691" y="5233"/>
                  <a:pt x="6731" y="5255"/>
                </a:cubicBezTo>
                <a:cubicBezTo>
                  <a:pt x="6822" y="5298"/>
                  <a:pt x="6863" y="5303"/>
                  <a:pt x="6863" y="5261"/>
                </a:cubicBezTo>
                <a:cubicBezTo>
                  <a:pt x="6863" y="5240"/>
                  <a:pt x="6522" y="5024"/>
                  <a:pt x="6106" y="4785"/>
                </a:cubicBezTo>
                <a:lnTo>
                  <a:pt x="5350" y="4351"/>
                </a:lnTo>
                <a:close/>
                <a:moveTo>
                  <a:pt x="14535" y="5046"/>
                </a:moveTo>
                <a:cubicBezTo>
                  <a:pt x="14525" y="5039"/>
                  <a:pt x="14441" y="5076"/>
                  <a:pt x="14287" y="5152"/>
                </a:cubicBezTo>
                <a:cubicBezTo>
                  <a:pt x="14284" y="5153"/>
                  <a:pt x="14286" y="5153"/>
                  <a:pt x="14283" y="5155"/>
                </a:cubicBezTo>
                <a:cubicBezTo>
                  <a:pt x="14189" y="5229"/>
                  <a:pt x="14029" y="5353"/>
                  <a:pt x="13952" y="5416"/>
                </a:cubicBezTo>
                <a:cubicBezTo>
                  <a:pt x="14006" y="5440"/>
                  <a:pt x="14153" y="5369"/>
                  <a:pt x="14360" y="5204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1" y="6150"/>
                </a:lnTo>
                <a:cubicBezTo>
                  <a:pt x="8469" y="6230"/>
                  <a:pt x="8525" y="6259"/>
                  <a:pt x="8599" y="6305"/>
                </a:cubicBezTo>
                <a:cubicBezTo>
                  <a:pt x="8611" y="6311"/>
                  <a:pt x="8805" y="6420"/>
                  <a:pt x="8807" y="6420"/>
                </a:cubicBezTo>
                <a:cubicBezTo>
                  <a:pt x="8816" y="6423"/>
                  <a:pt x="8825" y="6429"/>
                  <a:pt x="8832" y="6429"/>
                </a:cubicBezTo>
                <a:cubicBezTo>
                  <a:pt x="8850" y="6428"/>
                  <a:pt x="8866" y="6424"/>
                  <a:pt x="8861" y="6411"/>
                </a:cubicBezTo>
                <a:cubicBezTo>
                  <a:pt x="8860" y="6409"/>
                  <a:pt x="8852" y="6406"/>
                  <a:pt x="8851" y="6404"/>
                </a:cubicBezTo>
                <a:cubicBezTo>
                  <a:pt x="8843" y="6391"/>
                  <a:pt x="8822" y="6368"/>
                  <a:pt x="8793" y="6344"/>
                </a:cubicBezTo>
                <a:cubicBezTo>
                  <a:pt x="8731" y="6296"/>
                  <a:pt x="8451" y="6134"/>
                  <a:pt x="8279" y="6029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0" y="6773"/>
                  <a:pt x="8914" y="6844"/>
                  <a:pt x="8380" y="6987"/>
                </a:cubicBezTo>
                <a:cubicBezTo>
                  <a:pt x="7976" y="7096"/>
                  <a:pt x="7609" y="7240"/>
                  <a:pt x="7309" y="7388"/>
                </a:cubicBezTo>
                <a:cubicBezTo>
                  <a:pt x="7224" y="7434"/>
                  <a:pt x="7138" y="7480"/>
                  <a:pt x="7062" y="7528"/>
                </a:cubicBezTo>
                <a:cubicBezTo>
                  <a:pt x="7042" y="7540"/>
                  <a:pt x="7026" y="7549"/>
                  <a:pt x="7007" y="7561"/>
                </a:cubicBezTo>
                <a:cubicBezTo>
                  <a:pt x="6911" y="7624"/>
                  <a:pt x="6842" y="7683"/>
                  <a:pt x="6779" y="7737"/>
                </a:cubicBezTo>
                <a:cubicBezTo>
                  <a:pt x="6719" y="7799"/>
                  <a:pt x="6664" y="7859"/>
                  <a:pt x="6664" y="7910"/>
                </a:cubicBezTo>
                <a:cubicBezTo>
                  <a:pt x="6664" y="8040"/>
                  <a:pt x="7534" y="8072"/>
                  <a:pt x="10640" y="8073"/>
                </a:cubicBezTo>
                <a:cubicBezTo>
                  <a:pt x="10727" y="8073"/>
                  <a:pt x="10710" y="8076"/>
                  <a:pt x="10801" y="8076"/>
                </a:cubicBezTo>
                <a:cubicBezTo>
                  <a:pt x="10808" y="8076"/>
                  <a:pt x="10812" y="8076"/>
                  <a:pt x="10820" y="8076"/>
                </a:cubicBezTo>
                <a:cubicBezTo>
                  <a:pt x="10860" y="8076"/>
                  <a:pt x="10853" y="8076"/>
                  <a:pt x="10892" y="8076"/>
                </a:cubicBezTo>
                <a:cubicBezTo>
                  <a:pt x="12511" y="8076"/>
                  <a:pt x="13284" y="8067"/>
                  <a:pt x="13884" y="8049"/>
                </a:cubicBezTo>
                <a:cubicBezTo>
                  <a:pt x="14325" y="8040"/>
                  <a:pt x="14555" y="8028"/>
                  <a:pt x="14680" y="8016"/>
                </a:cubicBezTo>
                <a:cubicBezTo>
                  <a:pt x="14766" y="8006"/>
                  <a:pt x="14889" y="7997"/>
                  <a:pt x="14927" y="7983"/>
                </a:cubicBezTo>
                <a:cubicBezTo>
                  <a:pt x="14899" y="7723"/>
                  <a:pt x="14350" y="7389"/>
                  <a:pt x="13468" y="7106"/>
                </a:cubicBezTo>
                <a:cubicBezTo>
                  <a:pt x="13187" y="7016"/>
                  <a:pt x="12948" y="6958"/>
                  <a:pt x="12715" y="6909"/>
                </a:cubicBezTo>
                <a:cubicBezTo>
                  <a:pt x="12498" y="6873"/>
                  <a:pt x="12286" y="6834"/>
                  <a:pt x="12042" y="6811"/>
                </a:cubicBezTo>
                <a:cubicBezTo>
                  <a:pt x="12014" y="6809"/>
                  <a:pt x="11983" y="6807"/>
                  <a:pt x="11954" y="6805"/>
                </a:cubicBezTo>
                <a:cubicBezTo>
                  <a:pt x="11764" y="6789"/>
                  <a:pt x="11542" y="6786"/>
                  <a:pt x="11334" y="6778"/>
                </a:cubicBezTo>
                <a:cubicBezTo>
                  <a:pt x="11164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2"/>
                </a:moveTo>
                <a:cubicBezTo>
                  <a:pt x="1386" y="19062"/>
                  <a:pt x="1371" y="19078"/>
                  <a:pt x="1498" y="19660"/>
                </a:cubicBezTo>
                <a:cubicBezTo>
                  <a:pt x="1571" y="19990"/>
                  <a:pt x="1685" y="20507"/>
                  <a:pt x="1751" y="20808"/>
                </a:cubicBezTo>
                <a:cubicBezTo>
                  <a:pt x="1923" y="21600"/>
                  <a:pt x="2150" y="21300"/>
                  <a:pt x="2289" y="20103"/>
                </a:cubicBezTo>
                <a:lnTo>
                  <a:pt x="2411" y="19062"/>
                </a:lnTo>
                <a:lnTo>
                  <a:pt x="1892" y="19062"/>
                </a:lnTo>
                <a:close/>
                <a:moveTo>
                  <a:pt x="3837" y="19062"/>
                </a:moveTo>
                <a:cubicBezTo>
                  <a:pt x="3737" y="19062"/>
                  <a:pt x="3663" y="19134"/>
                  <a:pt x="3647" y="19223"/>
                </a:cubicBezTo>
                <a:cubicBezTo>
                  <a:pt x="3663" y="19343"/>
                  <a:pt x="3737" y="19439"/>
                  <a:pt x="3837" y="19439"/>
                </a:cubicBezTo>
                <a:cubicBezTo>
                  <a:pt x="3936" y="19439"/>
                  <a:pt x="4014" y="19343"/>
                  <a:pt x="4030" y="19223"/>
                </a:cubicBezTo>
                <a:cubicBezTo>
                  <a:pt x="4014" y="19134"/>
                  <a:pt x="3936" y="19062"/>
                  <a:pt x="3837" y="19062"/>
                </a:cubicBezTo>
                <a:close/>
                <a:moveTo>
                  <a:pt x="17774" y="19062"/>
                </a:moveTo>
                <a:cubicBezTo>
                  <a:pt x="17657" y="19062"/>
                  <a:pt x="17561" y="19118"/>
                  <a:pt x="17561" y="19187"/>
                </a:cubicBezTo>
                <a:cubicBezTo>
                  <a:pt x="17561" y="19256"/>
                  <a:pt x="17603" y="19315"/>
                  <a:pt x="17652" y="19315"/>
                </a:cubicBezTo>
                <a:cubicBezTo>
                  <a:pt x="17701" y="19315"/>
                  <a:pt x="17797" y="19256"/>
                  <a:pt x="17866" y="19187"/>
                </a:cubicBezTo>
                <a:cubicBezTo>
                  <a:pt x="17934" y="19118"/>
                  <a:pt x="17892" y="19062"/>
                  <a:pt x="17774" y="19062"/>
                </a:cubicBezTo>
                <a:close/>
                <a:moveTo>
                  <a:pt x="19074" y="19062"/>
                </a:moveTo>
                <a:lnTo>
                  <a:pt x="19263" y="20198"/>
                </a:lnTo>
                <a:cubicBezTo>
                  <a:pt x="19365" y="20814"/>
                  <a:pt x="19505" y="21312"/>
                  <a:pt x="19583" y="21326"/>
                </a:cubicBezTo>
                <a:cubicBezTo>
                  <a:pt x="19597" y="21324"/>
                  <a:pt x="19614" y="21268"/>
                  <a:pt x="19631" y="21247"/>
                </a:cubicBezTo>
                <a:cubicBezTo>
                  <a:pt x="19706" y="21142"/>
                  <a:pt x="19805" y="20841"/>
                  <a:pt x="19869" y="20419"/>
                </a:cubicBezTo>
                <a:cubicBezTo>
                  <a:pt x="19944" y="19915"/>
                  <a:pt x="20049" y="19403"/>
                  <a:pt x="20106" y="19281"/>
                </a:cubicBezTo>
                <a:cubicBezTo>
                  <a:pt x="20188" y="19108"/>
                  <a:pt x="20090" y="19062"/>
                  <a:pt x="19642" y="19062"/>
                </a:cubicBezTo>
                <a:lnTo>
                  <a:pt x="19074" y="19062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451.jpeg" descr="IMG_1451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3892" t="0" r="25468" b="0"/>
          <a:stretch>
            <a:fillRect/>
          </a:stretch>
        </p:blipFill>
        <p:spPr>
          <a:xfrm>
            <a:off x="8804713" y="5954974"/>
            <a:ext cx="4415249" cy="37981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تجميع"/>
          <p:cNvGrpSpPr/>
          <p:nvPr/>
        </p:nvGrpSpPr>
        <p:grpSpPr>
          <a:xfrm>
            <a:off x="14472876" y="1097150"/>
            <a:ext cx="8150913" cy="5557442"/>
            <a:chOff x="0" y="0"/>
            <a:chExt cx="8150911" cy="5557441"/>
          </a:xfrm>
        </p:grpSpPr>
        <p:pic>
          <p:nvPicPr>
            <p:cNvPr id="19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150912" cy="14097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97739" y="1409748"/>
              <a:ext cx="2785765" cy="41476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19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06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7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0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14" name="صفحة الكتاب ٥٠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13" name="صفحة الكتاب ٥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٥٠</a:t>
              </a:r>
            </a:p>
          </p:txBody>
        </p:sp>
        <p:pic>
          <p:nvPicPr>
            <p:cNvPr id="212" name="صفحة الكتاب ٥٠ صفحة الكتاب ٥٠" descr="صفحة الكتاب ٥٠ صفحة الكتاب ٥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17" name="تجميع"/>
          <p:cNvGrpSpPr/>
          <p:nvPr/>
        </p:nvGrpSpPr>
        <p:grpSpPr>
          <a:xfrm>
            <a:off x="14826477" y="1097149"/>
            <a:ext cx="7797311" cy="5316351"/>
            <a:chOff x="0" y="0"/>
            <a:chExt cx="7797309" cy="5316348"/>
          </a:xfrm>
        </p:grpSpPr>
        <p:pic>
          <p:nvPicPr>
            <p:cNvPr id="215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797310" cy="13485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685265" y="1348591"/>
              <a:ext cx="2664914" cy="3967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3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21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82859" y="3824230"/>
            <a:ext cx="14418282" cy="6263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26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2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34" name="صفحة الكتاب ٥٠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33" name="صفحة الكتاب ٥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٥٠</a:t>
              </a:r>
            </a:p>
          </p:txBody>
        </p:sp>
        <p:pic>
          <p:nvPicPr>
            <p:cNvPr id="232" name="صفحة الكتاب ٥٠ صفحة الكتاب ٥٠" descr="صفحة الكتاب ٥٠ صفحة الكتاب ٥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37" name="تجميع"/>
          <p:cNvGrpSpPr/>
          <p:nvPr/>
        </p:nvGrpSpPr>
        <p:grpSpPr>
          <a:xfrm>
            <a:off x="14826477" y="1097149"/>
            <a:ext cx="7797311" cy="5316351"/>
            <a:chOff x="0" y="0"/>
            <a:chExt cx="7797309" cy="5316348"/>
          </a:xfrm>
        </p:grpSpPr>
        <p:pic>
          <p:nvPicPr>
            <p:cNvPr id="235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797310" cy="13485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685265" y="1348591"/>
              <a:ext cx="2664914" cy="3967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3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23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6" name="صورة"/>
          <p:cNvGrpSpPr/>
          <p:nvPr/>
        </p:nvGrpSpPr>
        <p:grpSpPr>
          <a:xfrm>
            <a:off x="5140525" y="5644472"/>
            <a:ext cx="14313178" cy="3120246"/>
            <a:chOff x="0" y="0"/>
            <a:chExt cx="14313177" cy="3120244"/>
          </a:xfrm>
        </p:grpSpPr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3881378" cy="2561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4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4313178" cy="312024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4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5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56" name="صفحة الكتاب ٥٠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55" name="صفحة الكتاب ٥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٥٠</a:t>
              </a:r>
            </a:p>
          </p:txBody>
        </p:sp>
        <p:pic>
          <p:nvPicPr>
            <p:cNvPr id="254" name="صفحة الكتاب ٥٠ صفحة الكتاب ٥٠" descr="صفحة الكتاب ٥٠ صفحة الكتاب ٥٠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59" name="تجميع"/>
          <p:cNvGrpSpPr/>
          <p:nvPr/>
        </p:nvGrpSpPr>
        <p:grpSpPr>
          <a:xfrm>
            <a:off x="14826477" y="1097149"/>
            <a:ext cx="7797311" cy="5316351"/>
            <a:chOff x="0" y="0"/>
            <a:chExt cx="7797309" cy="5316348"/>
          </a:xfrm>
        </p:grpSpPr>
        <p:pic>
          <p:nvPicPr>
            <p:cNvPr id="257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797310" cy="13485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685265" y="1348591"/>
              <a:ext cx="2664914" cy="3967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5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26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57256" y="3257743"/>
            <a:ext cx="13707371" cy="7280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6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7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76" name="تجميع"/>
          <p:cNvGrpSpPr/>
          <p:nvPr/>
        </p:nvGrpSpPr>
        <p:grpSpPr>
          <a:xfrm>
            <a:off x="14826477" y="1097149"/>
            <a:ext cx="7797311" cy="5316351"/>
            <a:chOff x="0" y="0"/>
            <a:chExt cx="7797309" cy="5316348"/>
          </a:xfrm>
        </p:grpSpPr>
        <p:pic>
          <p:nvPicPr>
            <p:cNvPr id="274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797310" cy="13485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85265" y="1348591"/>
              <a:ext cx="2664914" cy="3967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2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27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01568" y="3225447"/>
            <a:ext cx="14838622" cy="81931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6" name="صفحة الكتاب ٥٠"/>
          <p:cNvGrpSpPr/>
          <p:nvPr/>
        </p:nvGrpSpPr>
        <p:grpSpPr>
          <a:xfrm rot="18900000">
            <a:off x="1934903" y="2961574"/>
            <a:ext cx="5337088" cy="1587501"/>
            <a:chOff x="0" y="0"/>
            <a:chExt cx="5337087" cy="1587500"/>
          </a:xfrm>
        </p:grpSpPr>
        <p:sp>
          <p:nvSpPr>
            <p:cNvPr id="285" name="صفحة الكتاب ٥٠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٥٠</a:t>
              </a:r>
            </a:p>
          </p:txBody>
        </p:sp>
        <p:pic>
          <p:nvPicPr>
            <p:cNvPr id="284" name="صفحة الكتاب ٥٠ صفحة الكتاب ٥٠" descr="صفحة الكتاب ٥٠ صفحة الكتاب ٥٠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8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9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6" name="تجميع"/>
          <p:cNvGrpSpPr/>
          <p:nvPr/>
        </p:nvGrpSpPr>
        <p:grpSpPr>
          <a:xfrm>
            <a:off x="14826477" y="1097149"/>
            <a:ext cx="7797311" cy="5316351"/>
            <a:chOff x="0" y="0"/>
            <a:chExt cx="7797309" cy="5316348"/>
          </a:xfrm>
        </p:grpSpPr>
        <p:pic>
          <p:nvPicPr>
            <p:cNvPr id="294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797310" cy="13485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685265" y="1348591"/>
              <a:ext cx="2664914" cy="3967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2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29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0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89195" y="3103306"/>
            <a:ext cx="14794726" cy="84416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6" name="صفحة الكتاب ٥٠"/>
          <p:cNvGrpSpPr/>
          <p:nvPr/>
        </p:nvGrpSpPr>
        <p:grpSpPr>
          <a:xfrm rot="18900000">
            <a:off x="1934903" y="2751611"/>
            <a:ext cx="5337088" cy="1587501"/>
            <a:chOff x="0" y="0"/>
            <a:chExt cx="5337087" cy="1587500"/>
          </a:xfrm>
        </p:grpSpPr>
        <p:sp>
          <p:nvSpPr>
            <p:cNvPr id="305" name="صفحة الكتاب ٥٠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٥٠</a:t>
              </a:r>
            </a:p>
          </p:txBody>
        </p:sp>
        <p:pic>
          <p:nvPicPr>
            <p:cNvPr id="304" name="صفحة الكتاب ٥٠ صفحة الكتاب ٥٠" descr="صفحة الكتاب ٥٠ صفحة الكتاب ٥٠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0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1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7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1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8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2" name="صفحة الكتاب ٥١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21" name="صفحة الكتاب ٥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٥١</a:t>
              </a:r>
            </a:p>
          </p:txBody>
        </p:sp>
        <p:pic>
          <p:nvPicPr>
            <p:cNvPr id="320" name="صفحة الكتاب ٥١ صفحة الكتاب ٥١" descr="صفحة الكتاب ٥١ صفحة الكتاب ٥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23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65102" y="1376019"/>
            <a:ext cx="11072102" cy="2071819"/>
          </a:xfrm>
          <a:prstGeom prst="rect">
            <a:avLst/>
          </a:prstGeom>
        </p:spPr>
      </p:pic>
      <p:grpSp>
        <p:nvGrpSpPr>
          <p:cNvPr id="326" name="صورة"/>
          <p:cNvGrpSpPr/>
          <p:nvPr/>
        </p:nvGrpSpPr>
        <p:grpSpPr>
          <a:xfrm>
            <a:off x="5643851" y="3217067"/>
            <a:ext cx="16711889" cy="2101125"/>
            <a:chOff x="0" y="0"/>
            <a:chExt cx="16711888" cy="2101124"/>
          </a:xfrm>
        </p:grpSpPr>
        <p:pic>
          <p:nvPicPr>
            <p:cNvPr id="325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6280089" cy="15423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6711889" cy="2101125"/>
            </a:xfrm>
            <a:prstGeom prst="rect">
              <a:avLst/>
            </a:prstGeom>
            <a:effectLst/>
          </p:spPr>
        </p:pic>
      </p:grpSp>
      <p:pic>
        <p:nvPicPr>
          <p:cNvPr id="32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835778" y="5659243"/>
            <a:ext cx="5222786" cy="1695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596042" y="5946098"/>
            <a:ext cx="5305111" cy="1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849056" y="6132811"/>
            <a:ext cx="5391654" cy="1221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