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s://v-clock.com/timer/#countdown=00:01:00&amp;date=2022-02-25T15:07:59&amp;onzero=1&amp;sound=xylophone&amp;loop=1" TargetMode="External"/><Relationship Id="rId5" Type="http://schemas.openxmlformats.org/officeDocument/2006/relationships/image" Target="../media/image30.png"/><Relationship Id="rId6" Type="http://schemas.openxmlformats.org/officeDocument/2006/relationships/image" Target="../media/image14.png"/><Relationship Id="rId7" Type="http://schemas.openxmlformats.org/officeDocument/2006/relationships/image" Target="../media/image21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3.png"/><Relationship Id="rId5" Type="http://schemas.openxmlformats.org/officeDocument/2006/relationships/image" Target="../media/image14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1.png"/><Relationship Id="rId5" Type="http://schemas.openxmlformats.org/officeDocument/2006/relationships/image" Target="../media/image14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5" Type="http://schemas.openxmlformats.org/officeDocument/2006/relationships/image" Target="../media/image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hyperlink" Target="https://youtu.be/xnS7N27XL-0" TargetMode="External"/><Relationship Id="rId6" Type="http://schemas.openxmlformats.org/officeDocument/2006/relationships/image" Target="../media/image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hyperlink" Target="https://apps.mathlearningcenter.org/number-pieces/?438J-QHMV" TargetMode="External"/><Relationship Id="rId10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2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5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5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5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تجميع"/>
          <p:cNvGrpSpPr/>
          <p:nvPr/>
        </p:nvGrpSpPr>
        <p:grpSpPr>
          <a:xfrm>
            <a:off x="16874208" y="-106752"/>
            <a:ext cx="7166058" cy="10045960"/>
            <a:chOff x="0" y="0"/>
            <a:chExt cx="7166057" cy="10045959"/>
          </a:xfrm>
        </p:grpSpPr>
        <p:pic>
          <p:nvPicPr>
            <p:cNvPr id="15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1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8988" y="3960450"/>
            <a:ext cx="13296216" cy="5795100"/>
          </a:xfrm>
          <a:prstGeom prst="rect">
            <a:avLst/>
          </a:prstGeom>
        </p:spPr>
      </p:pic>
      <p:sp>
        <p:nvSpPr>
          <p:cNvPr id="163" name="٢-٤ الجمع"/>
          <p:cNvSpPr txBox="1"/>
          <p:nvPr/>
        </p:nvSpPr>
        <p:spPr>
          <a:xfrm>
            <a:off x="8308495" y="5630611"/>
            <a:ext cx="9056242" cy="1727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٢-٤ الجمع </a:t>
            </a:r>
          </a:p>
        </p:txBody>
      </p:sp>
      <p:pic>
        <p:nvPicPr>
          <p:cNvPr id="16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8988" y="5022979"/>
            <a:ext cx="2250069" cy="453209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43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46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2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4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53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5" name="صورة" descr="صورة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9638" y="1797730"/>
            <a:ext cx="3006663" cy="2981264"/>
          </a:xfrm>
          <a:prstGeom prst="rect">
            <a:avLst/>
          </a:prstGeom>
        </p:spPr>
      </p:pic>
      <p:grpSp>
        <p:nvGrpSpPr>
          <p:cNvPr id="358" name="صفحة الكتاب ٥٨"/>
          <p:cNvGrpSpPr/>
          <p:nvPr/>
        </p:nvGrpSpPr>
        <p:grpSpPr>
          <a:xfrm rot="18900000">
            <a:off x="1522883" y="2975856"/>
            <a:ext cx="5337088" cy="1587501"/>
            <a:chOff x="0" y="0"/>
            <a:chExt cx="5337087" cy="1587500"/>
          </a:xfrm>
        </p:grpSpPr>
        <p:sp>
          <p:nvSpPr>
            <p:cNvPr id="357" name="صفحة الكتاب ٥٨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٥٨</a:t>
              </a:r>
            </a:p>
          </p:txBody>
        </p:sp>
        <p:pic>
          <p:nvPicPr>
            <p:cNvPr id="356" name="صفحة الكتاب ٥٨ صفحة الكتاب ٥٨" descr="صفحة الكتاب ٥٨ صفحة الكتاب ٥٨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5337088" cy="1587501"/>
            </a:xfrm>
            <a:prstGeom prst="rect">
              <a:avLst/>
            </a:prstGeom>
            <a:effectLst/>
          </p:spPr>
        </p:pic>
      </p:grpSp>
      <p:pic>
        <p:nvPicPr>
          <p:cNvPr id="359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sp>
        <p:nvSpPr>
          <p:cNvPr id="360" name="خط"/>
          <p:cNvSpPr/>
          <p:nvPr/>
        </p:nvSpPr>
        <p:spPr>
          <a:xfrm>
            <a:off x="3812609" y="11376494"/>
            <a:ext cx="16758783" cy="213502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63" name="صورة"/>
          <p:cNvGrpSpPr/>
          <p:nvPr/>
        </p:nvGrpSpPr>
        <p:grpSpPr>
          <a:xfrm>
            <a:off x="4191427" y="5423600"/>
            <a:ext cx="18007205" cy="3128968"/>
            <a:chOff x="0" y="0"/>
            <a:chExt cx="18007204" cy="3128966"/>
          </a:xfrm>
        </p:grpSpPr>
        <p:pic>
          <p:nvPicPr>
            <p:cNvPr id="36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17575405" cy="25701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1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8007205" cy="312896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65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6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68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4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6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75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81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37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7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7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84" name="صفحة الكتاب ٥٢"/>
          <p:cNvGrpSpPr/>
          <p:nvPr/>
        </p:nvGrpSpPr>
        <p:grpSpPr>
          <a:xfrm rot="18900000">
            <a:off x="765260" y="2525968"/>
            <a:ext cx="5337088" cy="1587501"/>
            <a:chOff x="0" y="0"/>
            <a:chExt cx="5337087" cy="1587500"/>
          </a:xfrm>
        </p:grpSpPr>
        <p:sp>
          <p:nvSpPr>
            <p:cNvPr id="383" name="صفحة الكتاب ٥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٥٢</a:t>
              </a:r>
            </a:p>
          </p:txBody>
        </p:sp>
        <p:pic>
          <p:nvPicPr>
            <p:cNvPr id="382" name="صفحة الكتاب ٥٢ صفحة الكتاب ٥٢" descr="صفحة الكتاب ٥٢ صفحة الكتاب ٥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85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46909" y="1207176"/>
            <a:ext cx="10598346" cy="2375189"/>
          </a:xfrm>
          <a:prstGeom prst="rect">
            <a:avLst/>
          </a:prstGeom>
        </p:spPr>
      </p:pic>
      <p:grpSp>
        <p:nvGrpSpPr>
          <p:cNvPr id="388" name="صورة"/>
          <p:cNvGrpSpPr/>
          <p:nvPr/>
        </p:nvGrpSpPr>
        <p:grpSpPr>
          <a:xfrm>
            <a:off x="16835778" y="6037929"/>
            <a:ext cx="4516478" cy="2723680"/>
            <a:chOff x="0" y="0"/>
            <a:chExt cx="4516476" cy="2723678"/>
          </a:xfrm>
        </p:grpSpPr>
        <p:pic>
          <p:nvPicPr>
            <p:cNvPr id="38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4084677" cy="21648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516477" cy="2723679"/>
            </a:xfrm>
            <a:prstGeom prst="rect">
              <a:avLst/>
            </a:prstGeom>
            <a:effectLst/>
          </p:spPr>
        </p:pic>
      </p:grpSp>
      <p:grpSp>
        <p:nvGrpSpPr>
          <p:cNvPr id="391" name="صورة"/>
          <p:cNvGrpSpPr/>
          <p:nvPr/>
        </p:nvGrpSpPr>
        <p:grpSpPr>
          <a:xfrm>
            <a:off x="6491344" y="6037929"/>
            <a:ext cx="5258199" cy="3119747"/>
            <a:chOff x="0" y="0"/>
            <a:chExt cx="5258198" cy="3119745"/>
          </a:xfrm>
        </p:grpSpPr>
        <p:pic>
          <p:nvPicPr>
            <p:cNvPr id="390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4826399" cy="25609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9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5258199" cy="3119746"/>
            </a:xfrm>
            <a:prstGeom prst="rect">
              <a:avLst/>
            </a:prstGeom>
            <a:effectLst/>
          </p:spPr>
        </p:pic>
      </p:grpSp>
      <p:grpSp>
        <p:nvGrpSpPr>
          <p:cNvPr id="394" name="صورة"/>
          <p:cNvGrpSpPr/>
          <p:nvPr/>
        </p:nvGrpSpPr>
        <p:grpSpPr>
          <a:xfrm>
            <a:off x="5175046" y="3582364"/>
            <a:ext cx="16770209" cy="1942510"/>
            <a:chOff x="0" y="0"/>
            <a:chExt cx="16770207" cy="1942508"/>
          </a:xfrm>
        </p:grpSpPr>
        <p:pic>
          <p:nvPicPr>
            <p:cNvPr id="393" name="صورة" descr="صورة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5900" y="139700"/>
              <a:ext cx="16338408" cy="13837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2" name="صورة" descr="صورة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-1"/>
              <a:ext cx="16770208" cy="194251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96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7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99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5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0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6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8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11611" y="1505086"/>
            <a:ext cx="9280856" cy="2255914"/>
          </a:xfrm>
          <a:prstGeom prst="rect">
            <a:avLst/>
          </a:prstGeom>
        </p:spPr>
      </p:pic>
      <p:grpSp>
        <p:nvGrpSpPr>
          <p:cNvPr id="411" name="صفحة الكتاب ٥٩"/>
          <p:cNvGrpSpPr/>
          <p:nvPr/>
        </p:nvGrpSpPr>
        <p:grpSpPr>
          <a:xfrm rot="18900000">
            <a:off x="1085513" y="3217688"/>
            <a:ext cx="5337088" cy="1587501"/>
            <a:chOff x="0" y="0"/>
            <a:chExt cx="5337087" cy="1587500"/>
          </a:xfrm>
        </p:grpSpPr>
        <p:sp>
          <p:nvSpPr>
            <p:cNvPr id="410" name="صفحة الكتاب ٥٩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٥٩</a:t>
              </a:r>
            </a:p>
          </p:txBody>
        </p:sp>
        <p:pic>
          <p:nvPicPr>
            <p:cNvPr id="409" name="صفحة الكتاب ٥٩ صفحة الكتاب ٥٩" descr="صفحة الكتاب ٥٩ صفحة الكتاب ٥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414" name="صورة"/>
          <p:cNvGrpSpPr/>
          <p:nvPr/>
        </p:nvGrpSpPr>
        <p:grpSpPr>
          <a:xfrm>
            <a:off x="5924845" y="3940812"/>
            <a:ext cx="15598939" cy="1916558"/>
            <a:chOff x="0" y="0"/>
            <a:chExt cx="15598937" cy="1916557"/>
          </a:xfrm>
        </p:grpSpPr>
        <p:pic>
          <p:nvPicPr>
            <p:cNvPr id="413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5167138" cy="13577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15598938" cy="19165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16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7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19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5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2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2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30" name="تجميع"/>
          <p:cNvGrpSpPr/>
          <p:nvPr/>
        </p:nvGrpSpPr>
        <p:grpSpPr>
          <a:xfrm>
            <a:off x="6865784" y="3706250"/>
            <a:ext cx="12454806" cy="3932056"/>
            <a:chOff x="0" y="-177800"/>
            <a:chExt cx="12454804" cy="3932055"/>
          </a:xfrm>
        </p:grpSpPr>
        <p:pic>
          <p:nvPicPr>
            <p:cNvPr id="427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29" name="ماذا تعلمت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pic>
        <p:nvPicPr>
          <p:cNvPr id="431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8589" y="3325880"/>
            <a:ext cx="3904886" cy="786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33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4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36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2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3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3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60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445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49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446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47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48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50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5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55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52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53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54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59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56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57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58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61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79300" y="1523445"/>
            <a:ext cx="9709677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63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4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66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2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6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73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77" name="لوحة التميز في الدرس"/>
          <p:cNvGrpSpPr/>
          <p:nvPr/>
        </p:nvGrpSpPr>
        <p:grpSpPr>
          <a:xfrm>
            <a:off x="6036721" y="842266"/>
            <a:ext cx="12898278" cy="2265406"/>
            <a:chOff x="0" y="0"/>
            <a:chExt cx="12898277" cy="2265405"/>
          </a:xfrm>
        </p:grpSpPr>
        <p:sp>
          <p:nvSpPr>
            <p:cNvPr id="476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75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80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478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79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3" name="تجميع"/>
          <p:cNvGrpSpPr/>
          <p:nvPr/>
        </p:nvGrpSpPr>
        <p:grpSpPr>
          <a:xfrm>
            <a:off x="13325527" y="3107617"/>
            <a:ext cx="3510252" cy="4113664"/>
            <a:chOff x="-56" y="-54"/>
            <a:chExt cx="3510251" cy="4113663"/>
          </a:xfrm>
        </p:grpSpPr>
        <p:sp>
          <p:nvSpPr>
            <p:cNvPr id="481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82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6" name="تجميع"/>
          <p:cNvGrpSpPr/>
          <p:nvPr/>
        </p:nvGrpSpPr>
        <p:grpSpPr>
          <a:xfrm>
            <a:off x="8681748" y="3107617"/>
            <a:ext cx="3510253" cy="4113664"/>
            <a:chOff x="-56" y="-54"/>
            <a:chExt cx="3510251" cy="4113663"/>
          </a:xfrm>
        </p:grpSpPr>
        <p:sp>
          <p:nvSpPr>
            <p:cNvPr id="484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85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9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487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88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2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490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9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5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493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9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98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496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9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01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499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00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503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4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506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2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50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17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514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516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18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0018" y="2633042"/>
            <a:ext cx="4339427" cy="8740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6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7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17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5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2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3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4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6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60315" y="829566"/>
            <a:ext cx="778816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8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4" name="IMG_2068.png" descr="IMG_2068.png"/>
          <p:cNvPicPr>
            <a:picLocks noChangeAspect="1"/>
          </p:cNvPicPr>
          <p:nvPr/>
        </p:nvPicPr>
        <p:blipFill>
          <a:blip r:embed="rId4">
            <a:extLst/>
          </a:blip>
          <a:srcRect l="19069" t="1180" r="19070" b="1194"/>
          <a:stretch>
            <a:fillRect/>
          </a:stretch>
        </p:blipFill>
        <p:spPr>
          <a:xfrm>
            <a:off x="8255037" y="842266"/>
            <a:ext cx="7105254" cy="11213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6" fill="norm" stroke="1" extrusionOk="0">
                <a:moveTo>
                  <a:pt x="20932" y="0"/>
                </a:moveTo>
                <a:cubicBezTo>
                  <a:pt x="20793" y="6"/>
                  <a:pt x="20585" y="139"/>
                  <a:pt x="20461" y="306"/>
                </a:cubicBezTo>
                <a:cubicBezTo>
                  <a:pt x="20233" y="614"/>
                  <a:pt x="20236" y="615"/>
                  <a:pt x="20708" y="401"/>
                </a:cubicBezTo>
                <a:cubicBezTo>
                  <a:pt x="20937" y="297"/>
                  <a:pt x="21069" y="211"/>
                  <a:pt x="21131" y="143"/>
                </a:cubicBezTo>
                <a:cubicBezTo>
                  <a:pt x="21147" y="120"/>
                  <a:pt x="21161" y="96"/>
                  <a:pt x="21150" y="75"/>
                </a:cubicBezTo>
                <a:cubicBezTo>
                  <a:pt x="21135" y="60"/>
                  <a:pt x="21133" y="42"/>
                  <a:pt x="21105" y="30"/>
                </a:cubicBezTo>
                <a:cubicBezTo>
                  <a:pt x="21060" y="11"/>
                  <a:pt x="20997" y="4"/>
                  <a:pt x="20932" y="0"/>
                </a:cubicBezTo>
                <a:close/>
                <a:moveTo>
                  <a:pt x="19986" y="880"/>
                </a:moveTo>
                <a:cubicBezTo>
                  <a:pt x="19975" y="874"/>
                  <a:pt x="19894" y="910"/>
                  <a:pt x="19734" y="989"/>
                </a:cubicBezTo>
                <a:cubicBezTo>
                  <a:pt x="19547" y="1080"/>
                  <a:pt x="19407" y="1171"/>
                  <a:pt x="19395" y="1202"/>
                </a:cubicBezTo>
                <a:cubicBezTo>
                  <a:pt x="19394" y="1203"/>
                  <a:pt x="19379" y="1210"/>
                  <a:pt x="19379" y="1211"/>
                </a:cubicBezTo>
                <a:cubicBezTo>
                  <a:pt x="19379" y="1212"/>
                  <a:pt x="19379" y="1212"/>
                  <a:pt x="19379" y="1214"/>
                </a:cubicBezTo>
                <a:cubicBezTo>
                  <a:pt x="19384" y="1311"/>
                  <a:pt x="19546" y="1245"/>
                  <a:pt x="19806" y="1038"/>
                </a:cubicBezTo>
                <a:cubicBezTo>
                  <a:pt x="19931" y="938"/>
                  <a:pt x="19996" y="887"/>
                  <a:pt x="19986" y="880"/>
                </a:cubicBezTo>
                <a:close/>
                <a:moveTo>
                  <a:pt x="1010" y="1842"/>
                </a:moveTo>
                <a:cubicBezTo>
                  <a:pt x="991" y="1840"/>
                  <a:pt x="976" y="1841"/>
                  <a:pt x="965" y="1845"/>
                </a:cubicBezTo>
                <a:cubicBezTo>
                  <a:pt x="868" y="1882"/>
                  <a:pt x="831" y="1934"/>
                  <a:pt x="824" y="1984"/>
                </a:cubicBezTo>
                <a:cubicBezTo>
                  <a:pt x="832" y="2019"/>
                  <a:pt x="842" y="2053"/>
                  <a:pt x="869" y="2078"/>
                </a:cubicBezTo>
                <a:cubicBezTo>
                  <a:pt x="872" y="2081"/>
                  <a:pt x="875" y="2085"/>
                  <a:pt x="878" y="2088"/>
                </a:cubicBezTo>
                <a:cubicBezTo>
                  <a:pt x="902" y="2108"/>
                  <a:pt x="938" y="2112"/>
                  <a:pt x="970" y="2121"/>
                </a:cubicBezTo>
                <a:cubicBezTo>
                  <a:pt x="1004" y="2129"/>
                  <a:pt x="1032" y="2142"/>
                  <a:pt x="1076" y="2142"/>
                </a:cubicBezTo>
                <a:cubicBezTo>
                  <a:pt x="1223" y="2142"/>
                  <a:pt x="1557" y="2284"/>
                  <a:pt x="1818" y="2458"/>
                </a:cubicBezTo>
                <a:cubicBezTo>
                  <a:pt x="2547" y="2943"/>
                  <a:pt x="2527" y="2832"/>
                  <a:pt x="1784" y="2279"/>
                </a:cubicBezTo>
                <a:cubicBezTo>
                  <a:pt x="1465" y="2041"/>
                  <a:pt x="1143" y="1861"/>
                  <a:pt x="1010" y="1842"/>
                </a:cubicBezTo>
                <a:close/>
                <a:moveTo>
                  <a:pt x="18332" y="2142"/>
                </a:moveTo>
                <a:cubicBezTo>
                  <a:pt x="18276" y="2142"/>
                  <a:pt x="18067" y="2255"/>
                  <a:pt x="17866" y="2393"/>
                </a:cubicBezTo>
                <a:cubicBezTo>
                  <a:pt x="17665" y="2532"/>
                  <a:pt x="17544" y="2646"/>
                  <a:pt x="17599" y="2646"/>
                </a:cubicBezTo>
                <a:cubicBezTo>
                  <a:pt x="17655" y="2646"/>
                  <a:pt x="17864" y="2532"/>
                  <a:pt x="18065" y="2393"/>
                </a:cubicBezTo>
                <a:cubicBezTo>
                  <a:pt x="18266" y="2255"/>
                  <a:pt x="18387" y="2142"/>
                  <a:pt x="18332" y="2142"/>
                </a:cubicBezTo>
                <a:close/>
                <a:moveTo>
                  <a:pt x="3128" y="3089"/>
                </a:moveTo>
                <a:lnTo>
                  <a:pt x="3826" y="3562"/>
                </a:lnTo>
                <a:cubicBezTo>
                  <a:pt x="4473" y="4003"/>
                  <a:pt x="4646" y="4092"/>
                  <a:pt x="4646" y="3996"/>
                </a:cubicBezTo>
                <a:cubicBezTo>
                  <a:pt x="4646" y="3975"/>
                  <a:pt x="4306" y="3762"/>
                  <a:pt x="3890" y="3523"/>
                </a:cubicBezTo>
                <a:lnTo>
                  <a:pt x="3128" y="3089"/>
                </a:lnTo>
                <a:close/>
                <a:moveTo>
                  <a:pt x="15543" y="4287"/>
                </a:moveTo>
                <a:cubicBezTo>
                  <a:pt x="15533" y="4281"/>
                  <a:pt x="15451" y="4320"/>
                  <a:pt x="15291" y="4399"/>
                </a:cubicBezTo>
                <a:cubicBezTo>
                  <a:pt x="15169" y="4459"/>
                  <a:pt x="15132" y="4492"/>
                  <a:pt x="15068" y="4536"/>
                </a:cubicBezTo>
                <a:cubicBezTo>
                  <a:pt x="15020" y="4573"/>
                  <a:pt x="14994" y="4597"/>
                  <a:pt x="14947" y="4633"/>
                </a:cubicBezTo>
                <a:cubicBezTo>
                  <a:pt x="14971" y="4704"/>
                  <a:pt x="15126" y="4639"/>
                  <a:pt x="15368" y="4445"/>
                </a:cubicBezTo>
                <a:cubicBezTo>
                  <a:pt x="15494" y="4345"/>
                  <a:pt x="15554" y="4294"/>
                  <a:pt x="15543" y="4287"/>
                </a:cubicBezTo>
                <a:close/>
                <a:moveTo>
                  <a:pt x="5350" y="4351"/>
                </a:moveTo>
                <a:lnTo>
                  <a:pt x="6047" y="4824"/>
                </a:lnTo>
                <a:cubicBezTo>
                  <a:pt x="6336" y="5021"/>
                  <a:pt x="6503" y="5126"/>
                  <a:pt x="6630" y="5198"/>
                </a:cubicBezTo>
                <a:cubicBezTo>
                  <a:pt x="6671" y="5221"/>
                  <a:pt x="6691" y="5233"/>
                  <a:pt x="6731" y="5255"/>
                </a:cubicBezTo>
                <a:cubicBezTo>
                  <a:pt x="6822" y="5298"/>
                  <a:pt x="6863" y="5303"/>
                  <a:pt x="6863" y="5261"/>
                </a:cubicBezTo>
                <a:cubicBezTo>
                  <a:pt x="6863" y="5240"/>
                  <a:pt x="6522" y="5024"/>
                  <a:pt x="6106" y="4785"/>
                </a:cubicBezTo>
                <a:lnTo>
                  <a:pt x="5350" y="4351"/>
                </a:lnTo>
                <a:close/>
                <a:moveTo>
                  <a:pt x="14535" y="5046"/>
                </a:moveTo>
                <a:cubicBezTo>
                  <a:pt x="14525" y="5039"/>
                  <a:pt x="14441" y="5076"/>
                  <a:pt x="14287" y="5152"/>
                </a:cubicBezTo>
                <a:cubicBezTo>
                  <a:pt x="14284" y="5153"/>
                  <a:pt x="14286" y="5153"/>
                  <a:pt x="14283" y="5155"/>
                </a:cubicBezTo>
                <a:cubicBezTo>
                  <a:pt x="14189" y="5229"/>
                  <a:pt x="14029" y="5353"/>
                  <a:pt x="13952" y="5416"/>
                </a:cubicBezTo>
                <a:cubicBezTo>
                  <a:pt x="14006" y="5440"/>
                  <a:pt x="14153" y="5369"/>
                  <a:pt x="14360" y="5204"/>
                </a:cubicBezTo>
                <a:cubicBezTo>
                  <a:pt x="14485" y="5103"/>
                  <a:pt x="14545" y="5052"/>
                  <a:pt x="14535" y="5046"/>
                </a:cubicBezTo>
                <a:close/>
                <a:moveTo>
                  <a:pt x="7973" y="5865"/>
                </a:moveTo>
                <a:lnTo>
                  <a:pt x="8361" y="6150"/>
                </a:lnTo>
                <a:cubicBezTo>
                  <a:pt x="8469" y="6230"/>
                  <a:pt x="8525" y="6259"/>
                  <a:pt x="8599" y="6305"/>
                </a:cubicBezTo>
                <a:cubicBezTo>
                  <a:pt x="8611" y="6311"/>
                  <a:pt x="8805" y="6420"/>
                  <a:pt x="8807" y="6420"/>
                </a:cubicBezTo>
                <a:cubicBezTo>
                  <a:pt x="8816" y="6423"/>
                  <a:pt x="8825" y="6429"/>
                  <a:pt x="8832" y="6429"/>
                </a:cubicBezTo>
                <a:cubicBezTo>
                  <a:pt x="8850" y="6428"/>
                  <a:pt x="8866" y="6424"/>
                  <a:pt x="8861" y="6411"/>
                </a:cubicBezTo>
                <a:cubicBezTo>
                  <a:pt x="8860" y="6409"/>
                  <a:pt x="8852" y="6406"/>
                  <a:pt x="8851" y="6404"/>
                </a:cubicBezTo>
                <a:cubicBezTo>
                  <a:pt x="8843" y="6391"/>
                  <a:pt x="8822" y="6368"/>
                  <a:pt x="8793" y="6344"/>
                </a:cubicBezTo>
                <a:cubicBezTo>
                  <a:pt x="8731" y="6296"/>
                  <a:pt x="8451" y="6134"/>
                  <a:pt x="8279" y="6029"/>
                </a:cubicBezTo>
                <a:lnTo>
                  <a:pt x="7973" y="5865"/>
                </a:lnTo>
                <a:close/>
                <a:moveTo>
                  <a:pt x="10801" y="6772"/>
                </a:moveTo>
                <a:cubicBezTo>
                  <a:pt x="9730" y="6773"/>
                  <a:pt x="8914" y="6844"/>
                  <a:pt x="8380" y="6987"/>
                </a:cubicBezTo>
                <a:cubicBezTo>
                  <a:pt x="7976" y="7096"/>
                  <a:pt x="7609" y="7240"/>
                  <a:pt x="7309" y="7388"/>
                </a:cubicBezTo>
                <a:cubicBezTo>
                  <a:pt x="7224" y="7434"/>
                  <a:pt x="7138" y="7480"/>
                  <a:pt x="7062" y="7528"/>
                </a:cubicBezTo>
                <a:cubicBezTo>
                  <a:pt x="7042" y="7540"/>
                  <a:pt x="7026" y="7549"/>
                  <a:pt x="7007" y="7561"/>
                </a:cubicBezTo>
                <a:cubicBezTo>
                  <a:pt x="6911" y="7624"/>
                  <a:pt x="6842" y="7683"/>
                  <a:pt x="6779" y="7737"/>
                </a:cubicBezTo>
                <a:cubicBezTo>
                  <a:pt x="6719" y="7799"/>
                  <a:pt x="6664" y="7859"/>
                  <a:pt x="6664" y="7910"/>
                </a:cubicBezTo>
                <a:cubicBezTo>
                  <a:pt x="6664" y="8040"/>
                  <a:pt x="7534" y="8072"/>
                  <a:pt x="10640" y="8073"/>
                </a:cubicBezTo>
                <a:cubicBezTo>
                  <a:pt x="10727" y="8073"/>
                  <a:pt x="10710" y="8076"/>
                  <a:pt x="10801" y="8076"/>
                </a:cubicBezTo>
                <a:cubicBezTo>
                  <a:pt x="10808" y="8076"/>
                  <a:pt x="10812" y="8076"/>
                  <a:pt x="10820" y="8076"/>
                </a:cubicBezTo>
                <a:cubicBezTo>
                  <a:pt x="10860" y="8076"/>
                  <a:pt x="10853" y="8076"/>
                  <a:pt x="10892" y="8076"/>
                </a:cubicBezTo>
                <a:cubicBezTo>
                  <a:pt x="12511" y="8076"/>
                  <a:pt x="13284" y="8067"/>
                  <a:pt x="13884" y="8049"/>
                </a:cubicBezTo>
                <a:cubicBezTo>
                  <a:pt x="14325" y="8040"/>
                  <a:pt x="14555" y="8028"/>
                  <a:pt x="14680" y="8016"/>
                </a:cubicBezTo>
                <a:cubicBezTo>
                  <a:pt x="14766" y="8006"/>
                  <a:pt x="14889" y="7997"/>
                  <a:pt x="14927" y="7983"/>
                </a:cubicBezTo>
                <a:cubicBezTo>
                  <a:pt x="14899" y="7723"/>
                  <a:pt x="14350" y="7389"/>
                  <a:pt x="13468" y="7106"/>
                </a:cubicBezTo>
                <a:cubicBezTo>
                  <a:pt x="13187" y="7016"/>
                  <a:pt x="12948" y="6958"/>
                  <a:pt x="12715" y="6909"/>
                </a:cubicBezTo>
                <a:cubicBezTo>
                  <a:pt x="12498" y="6873"/>
                  <a:pt x="12286" y="6834"/>
                  <a:pt x="12042" y="6811"/>
                </a:cubicBezTo>
                <a:cubicBezTo>
                  <a:pt x="12014" y="6809"/>
                  <a:pt x="11983" y="6807"/>
                  <a:pt x="11954" y="6805"/>
                </a:cubicBezTo>
                <a:cubicBezTo>
                  <a:pt x="11764" y="6789"/>
                  <a:pt x="11542" y="6786"/>
                  <a:pt x="11334" y="6778"/>
                </a:cubicBezTo>
                <a:cubicBezTo>
                  <a:pt x="11164" y="6775"/>
                  <a:pt x="11010" y="6772"/>
                  <a:pt x="10801" y="6772"/>
                </a:cubicBezTo>
                <a:close/>
                <a:moveTo>
                  <a:pt x="0" y="8456"/>
                </a:moveTo>
                <a:lnTo>
                  <a:pt x="0" y="13504"/>
                </a:lnTo>
                <a:lnTo>
                  <a:pt x="0" y="18556"/>
                </a:lnTo>
                <a:lnTo>
                  <a:pt x="10698" y="18556"/>
                </a:lnTo>
                <a:lnTo>
                  <a:pt x="10801" y="18556"/>
                </a:lnTo>
                <a:lnTo>
                  <a:pt x="21600" y="18556"/>
                </a:lnTo>
                <a:lnTo>
                  <a:pt x="21600" y="13504"/>
                </a:lnTo>
                <a:lnTo>
                  <a:pt x="21600" y="8456"/>
                </a:lnTo>
                <a:lnTo>
                  <a:pt x="10801" y="8456"/>
                </a:lnTo>
                <a:lnTo>
                  <a:pt x="10698" y="8456"/>
                </a:lnTo>
                <a:lnTo>
                  <a:pt x="0" y="8456"/>
                </a:lnTo>
                <a:close/>
                <a:moveTo>
                  <a:pt x="1892" y="19062"/>
                </a:moveTo>
                <a:cubicBezTo>
                  <a:pt x="1386" y="19062"/>
                  <a:pt x="1371" y="19078"/>
                  <a:pt x="1498" y="19660"/>
                </a:cubicBezTo>
                <a:cubicBezTo>
                  <a:pt x="1571" y="19990"/>
                  <a:pt x="1685" y="20507"/>
                  <a:pt x="1751" y="20808"/>
                </a:cubicBezTo>
                <a:cubicBezTo>
                  <a:pt x="1923" y="21600"/>
                  <a:pt x="2150" y="21300"/>
                  <a:pt x="2289" y="20103"/>
                </a:cubicBezTo>
                <a:lnTo>
                  <a:pt x="2411" y="19062"/>
                </a:lnTo>
                <a:lnTo>
                  <a:pt x="1892" y="19062"/>
                </a:lnTo>
                <a:close/>
                <a:moveTo>
                  <a:pt x="3837" y="19062"/>
                </a:moveTo>
                <a:cubicBezTo>
                  <a:pt x="3737" y="19062"/>
                  <a:pt x="3663" y="19134"/>
                  <a:pt x="3647" y="19223"/>
                </a:cubicBezTo>
                <a:cubicBezTo>
                  <a:pt x="3663" y="19343"/>
                  <a:pt x="3737" y="19439"/>
                  <a:pt x="3837" y="19439"/>
                </a:cubicBezTo>
                <a:cubicBezTo>
                  <a:pt x="3936" y="19439"/>
                  <a:pt x="4014" y="19343"/>
                  <a:pt x="4030" y="19223"/>
                </a:cubicBezTo>
                <a:cubicBezTo>
                  <a:pt x="4014" y="19134"/>
                  <a:pt x="3936" y="19062"/>
                  <a:pt x="3837" y="19062"/>
                </a:cubicBezTo>
                <a:close/>
                <a:moveTo>
                  <a:pt x="17774" y="19062"/>
                </a:moveTo>
                <a:cubicBezTo>
                  <a:pt x="17657" y="19062"/>
                  <a:pt x="17561" y="19118"/>
                  <a:pt x="17561" y="19187"/>
                </a:cubicBezTo>
                <a:cubicBezTo>
                  <a:pt x="17561" y="19256"/>
                  <a:pt x="17603" y="19315"/>
                  <a:pt x="17652" y="19315"/>
                </a:cubicBezTo>
                <a:cubicBezTo>
                  <a:pt x="17701" y="19315"/>
                  <a:pt x="17797" y="19256"/>
                  <a:pt x="17866" y="19187"/>
                </a:cubicBezTo>
                <a:cubicBezTo>
                  <a:pt x="17934" y="19118"/>
                  <a:pt x="17892" y="19062"/>
                  <a:pt x="17774" y="19062"/>
                </a:cubicBezTo>
                <a:close/>
                <a:moveTo>
                  <a:pt x="19074" y="19062"/>
                </a:moveTo>
                <a:lnTo>
                  <a:pt x="19263" y="20198"/>
                </a:lnTo>
                <a:cubicBezTo>
                  <a:pt x="19365" y="20814"/>
                  <a:pt x="19505" y="21312"/>
                  <a:pt x="19583" y="21326"/>
                </a:cubicBezTo>
                <a:cubicBezTo>
                  <a:pt x="19597" y="21324"/>
                  <a:pt x="19614" y="21268"/>
                  <a:pt x="19631" y="21247"/>
                </a:cubicBezTo>
                <a:cubicBezTo>
                  <a:pt x="19706" y="21142"/>
                  <a:pt x="19805" y="20841"/>
                  <a:pt x="19869" y="20419"/>
                </a:cubicBezTo>
                <a:cubicBezTo>
                  <a:pt x="19944" y="19915"/>
                  <a:pt x="20049" y="19403"/>
                  <a:pt x="20106" y="19281"/>
                </a:cubicBezTo>
                <a:cubicBezTo>
                  <a:pt x="20188" y="19108"/>
                  <a:pt x="20090" y="19062"/>
                  <a:pt x="19642" y="19062"/>
                </a:cubicBezTo>
                <a:lnTo>
                  <a:pt x="19074" y="19062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IMG_1451.jpeg" descr="IMG_1451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3892" t="0" r="25468" b="0"/>
          <a:stretch>
            <a:fillRect/>
          </a:stretch>
        </p:blipFill>
        <p:spPr>
          <a:xfrm>
            <a:off x="8804713" y="5954974"/>
            <a:ext cx="4415249" cy="37981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" name="تجميع"/>
          <p:cNvGrpSpPr/>
          <p:nvPr/>
        </p:nvGrpSpPr>
        <p:grpSpPr>
          <a:xfrm>
            <a:off x="14746138" y="-292891"/>
            <a:ext cx="9637863" cy="10045960"/>
            <a:chOff x="0" y="0"/>
            <a:chExt cx="9637861" cy="10045958"/>
          </a:xfrm>
        </p:grpSpPr>
        <p:grpSp>
          <p:nvGrpSpPr>
            <p:cNvPr id="198" name="تجميع"/>
            <p:cNvGrpSpPr/>
            <p:nvPr/>
          </p:nvGrpSpPr>
          <p:grpSpPr>
            <a:xfrm>
              <a:off x="0" y="1135157"/>
              <a:ext cx="8168659" cy="4592407"/>
              <a:chOff x="0" y="0"/>
              <a:chExt cx="8168658" cy="4592406"/>
            </a:xfrm>
          </p:grpSpPr>
          <p:pic>
            <p:nvPicPr>
              <p:cNvPr id="196" name="صورة" descr="صورة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8168658" cy="15022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7" name="صورة" descr="صورة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5899737" y="1526764"/>
                <a:ext cx="2268922" cy="30656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04" name="تجميع"/>
            <p:cNvGrpSpPr/>
            <p:nvPr/>
          </p:nvGrpSpPr>
          <p:grpSpPr>
            <a:xfrm>
              <a:off x="2471804" y="0"/>
              <a:ext cx="7166058" cy="10045960"/>
              <a:chOff x="0" y="0"/>
              <a:chExt cx="7166057" cy="10045959"/>
            </a:xfrm>
          </p:grpSpPr>
          <p:pic>
            <p:nvPicPr>
              <p:cNvPr id="199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3870489" y="-454345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0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842266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1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3893458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2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583318" y="6858000"/>
                <a:ext cx="1582739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3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900022" y="-620474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0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1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15" name="صفحة الكتاب ٥٦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14" name="صفحة الكتاب ٥٦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٥٦</a:t>
              </a:r>
            </a:p>
          </p:txBody>
        </p:sp>
        <p:pic>
          <p:nvPicPr>
            <p:cNvPr id="213" name="صفحة الكتاب ٥٦ صفحة الكتاب ٥٦" descr="صفحة الكتاب ٥٦ صفحة الكتاب ٥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25" name="تجميع"/>
          <p:cNvGrpSpPr/>
          <p:nvPr/>
        </p:nvGrpSpPr>
        <p:grpSpPr>
          <a:xfrm>
            <a:off x="14746138" y="-292891"/>
            <a:ext cx="9637863" cy="10045960"/>
            <a:chOff x="0" y="0"/>
            <a:chExt cx="9637861" cy="10045958"/>
          </a:xfrm>
        </p:grpSpPr>
        <p:grpSp>
          <p:nvGrpSpPr>
            <p:cNvPr id="218" name="تجميع"/>
            <p:cNvGrpSpPr/>
            <p:nvPr/>
          </p:nvGrpSpPr>
          <p:grpSpPr>
            <a:xfrm>
              <a:off x="0" y="1135157"/>
              <a:ext cx="8168659" cy="4592407"/>
              <a:chOff x="0" y="0"/>
              <a:chExt cx="8168658" cy="4592406"/>
            </a:xfrm>
          </p:grpSpPr>
          <p:pic>
            <p:nvPicPr>
              <p:cNvPr id="216" name="صورة" descr="صورة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8168658" cy="15022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7" name="صورة" descr="صورة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99737" y="1526764"/>
                <a:ext cx="2268922" cy="30656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24" name="تجميع"/>
            <p:cNvGrpSpPr/>
            <p:nvPr/>
          </p:nvGrpSpPr>
          <p:grpSpPr>
            <a:xfrm>
              <a:off x="2471804" y="0"/>
              <a:ext cx="7166058" cy="10045960"/>
              <a:chOff x="0" y="0"/>
              <a:chExt cx="7166057" cy="10045959"/>
            </a:xfrm>
          </p:grpSpPr>
          <p:pic>
            <p:nvPicPr>
              <p:cNvPr id="219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3870489" y="-454345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0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842266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1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3893458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2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583318" y="6858000"/>
                <a:ext cx="1582739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3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900022" y="-620474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2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178847" y="3052152"/>
            <a:ext cx="5867797" cy="1544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34334" y="4730088"/>
            <a:ext cx="12630736" cy="6872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2080.jpeg" descr="IMG_2080.jpeg">
            <a:hlinkClick r:id="rId9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934334" y="2085959"/>
            <a:ext cx="2521529" cy="19323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30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1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3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38" name="صفحة الكتاب ٥٦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37" name="صفحة الكتاب ٥٦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٥٦</a:t>
              </a:r>
            </a:p>
          </p:txBody>
        </p:sp>
        <p:pic>
          <p:nvPicPr>
            <p:cNvPr id="236" name="صفحة الكتاب ٥٦ صفحة الكتاب ٥٦" descr="صفحة الكتاب ٥٦ صفحة الكتاب ٥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48" name="تجميع"/>
          <p:cNvGrpSpPr/>
          <p:nvPr/>
        </p:nvGrpSpPr>
        <p:grpSpPr>
          <a:xfrm>
            <a:off x="14746138" y="-292891"/>
            <a:ext cx="9637863" cy="10045960"/>
            <a:chOff x="0" y="0"/>
            <a:chExt cx="9637861" cy="10045958"/>
          </a:xfrm>
        </p:grpSpPr>
        <p:grpSp>
          <p:nvGrpSpPr>
            <p:cNvPr id="241" name="تجميع"/>
            <p:cNvGrpSpPr/>
            <p:nvPr/>
          </p:nvGrpSpPr>
          <p:grpSpPr>
            <a:xfrm>
              <a:off x="0" y="1135157"/>
              <a:ext cx="8168659" cy="4592407"/>
              <a:chOff x="0" y="0"/>
              <a:chExt cx="8168658" cy="4592406"/>
            </a:xfrm>
          </p:grpSpPr>
          <p:pic>
            <p:nvPicPr>
              <p:cNvPr id="239" name="صورة" descr="صورة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8168658" cy="15022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0" name="صورة" descr="صورة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99737" y="1526764"/>
                <a:ext cx="2268922" cy="30656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47" name="تجميع"/>
            <p:cNvGrpSpPr/>
            <p:nvPr/>
          </p:nvGrpSpPr>
          <p:grpSpPr>
            <a:xfrm>
              <a:off x="2471804" y="0"/>
              <a:ext cx="7166058" cy="10045960"/>
              <a:chOff x="0" y="0"/>
              <a:chExt cx="7166057" cy="10045959"/>
            </a:xfrm>
          </p:grpSpPr>
          <p:pic>
            <p:nvPicPr>
              <p:cNvPr id="242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3870489" y="-454345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3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842266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4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3893458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5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583318" y="6858000"/>
                <a:ext cx="1582739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46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900022" y="-620474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4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02242" y="3773732"/>
            <a:ext cx="15163086" cy="4375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5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5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59" name="صفحة الكتاب ٥٦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58" name="صفحة الكتاب ٥٦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٥٦</a:t>
              </a:r>
            </a:p>
          </p:txBody>
        </p:sp>
        <p:pic>
          <p:nvPicPr>
            <p:cNvPr id="257" name="صفحة الكتاب ٥٦ صفحة الكتاب ٥٦" descr="صفحة الكتاب ٥٦ صفحة الكتاب ٥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69" name="تجميع"/>
          <p:cNvGrpSpPr/>
          <p:nvPr/>
        </p:nvGrpSpPr>
        <p:grpSpPr>
          <a:xfrm>
            <a:off x="14746138" y="-292891"/>
            <a:ext cx="9637863" cy="10045960"/>
            <a:chOff x="0" y="0"/>
            <a:chExt cx="9637861" cy="10045958"/>
          </a:xfrm>
        </p:grpSpPr>
        <p:grpSp>
          <p:nvGrpSpPr>
            <p:cNvPr id="262" name="تجميع"/>
            <p:cNvGrpSpPr/>
            <p:nvPr/>
          </p:nvGrpSpPr>
          <p:grpSpPr>
            <a:xfrm>
              <a:off x="0" y="1135157"/>
              <a:ext cx="8168659" cy="4592407"/>
              <a:chOff x="0" y="0"/>
              <a:chExt cx="8168658" cy="4592406"/>
            </a:xfrm>
          </p:grpSpPr>
          <p:pic>
            <p:nvPicPr>
              <p:cNvPr id="260" name="صورة" descr="صورة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8168658" cy="15022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1" name="صورة" descr="صورة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99737" y="1526764"/>
                <a:ext cx="2268922" cy="30656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68" name="تجميع"/>
            <p:cNvGrpSpPr/>
            <p:nvPr/>
          </p:nvGrpSpPr>
          <p:grpSpPr>
            <a:xfrm>
              <a:off x="2471804" y="0"/>
              <a:ext cx="7166058" cy="10045960"/>
              <a:chOff x="0" y="0"/>
              <a:chExt cx="7166057" cy="10045959"/>
            </a:xfrm>
          </p:grpSpPr>
          <p:pic>
            <p:nvPicPr>
              <p:cNvPr id="263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3870489" y="-454345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4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842266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5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3893458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6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583318" y="6858000"/>
                <a:ext cx="1582739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7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900022" y="-620474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7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07460" y="3294499"/>
            <a:ext cx="10982464" cy="8863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72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75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0" name="صفحة الكتاب ٥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79" name="صفحة الكتاب ٥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٥٧</a:t>
              </a:r>
            </a:p>
          </p:txBody>
        </p:sp>
        <p:pic>
          <p:nvPicPr>
            <p:cNvPr id="278" name="صفحة الكتاب ٥٧ صفحة الكتاب ٥٧" descr="صفحة الكتاب ٥٧ صفحة الكتاب ٥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90" name="تجميع"/>
          <p:cNvGrpSpPr/>
          <p:nvPr/>
        </p:nvGrpSpPr>
        <p:grpSpPr>
          <a:xfrm>
            <a:off x="14746138" y="-292891"/>
            <a:ext cx="9637863" cy="10045960"/>
            <a:chOff x="0" y="0"/>
            <a:chExt cx="9637861" cy="10045958"/>
          </a:xfrm>
        </p:grpSpPr>
        <p:grpSp>
          <p:nvGrpSpPr>
            <p:cNvPr id="283" name="تجميع"/>
            <p:cNvGrpSpPr/>
            <p:nvPr/>
          </p:nvGrpSpPr>
          <p:grpSpPr>
            <a:xfrm>
              <a:off x="0" y="1135157"/>
              <a:ext cx="8168659" cy="4592407"/>
              <a:chOff x="0" y="0"/>
              <a:chExt cx="8168658" cy="4592406"/>
            </a:xfrm>
          </p:grpSpPr>
          <p:pic>
            <p:nvPicPr>
              <p:cNvPr id="281" name="صورة" descr="صورة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8168658" cy="15022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2" name="صورة" descr="صورة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99737" y="1526764"/>
                <a:ext cx="2268922" cy="30656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89" name="تجميع"/>
            <p:cNvGrpSpPr/>
            <p:nvPr/>
          </p:nvGrpSpPr>
          <p:grpSpPr>
            <a:xfrm>
              <a:off x="2471804" y="0"/>
              <a:ext cx="7166058" cy="10045960"/>
              <a:chOff x="0" y="0"/>
              <a:chExt cx="7166057" cy="10045959"/>
            </a:xfrm>
          </p:grpSpPr>
          <p:pic>
            <p:nvPicPr>
              <p:cNvPr id="284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3870489" y="-454345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5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842266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6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3893458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7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583318" y="6858000"/>
                <a:ext cx="1582739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88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900022" y="-620474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29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20481" y="3736968"/>
            <a:ext cx="14248703" cy="6563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93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96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1" name="صفحة الكتاب ٥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00" name="صفحة الكتاب ٥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٥٧</a:t>
              </a:r>
            </a:p>
          </p:txBody>
        </p:sp>
        <p:pic>
          <p:nvPicPr>
            <p:cNvPr id="299" name="صفحة الكتاب ٥٧ صفحة الكتاب ٥٧" descr="صفحة الكتاب ٥٧ صفحة الكتاب ٥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11" name="تجميع"/>
          <p:cNvGrpSpPr/>
          <p:nvPr/>
        </p:nvGrpSpPr>
        <p:grpSpPr>
          <a:xfrm>
            <a:off x="14746138" y="-292891"/>
            <a:ext cx="9637863" cy="10045960"/>
            <a:chOff x="0" y="0"/>
            <a:chExt cx="9637861" cy="10045958"/>
          </a:xfrm>
        </p:grpSpPr>
        <p:grpSp>
          <p:nvGrpSpPr>
            <p:cNvPr id="304" name="تجميع"/>
            <p:cNvGrpSpPr/>
            <p:nvPr/>
          </p:nvGrpSpPr>
          <p:grpSpPr>
            <a:xfrm>
              <a:off x="0" y="1135157"/>
              <a:ext cx="8168659" cy="4592407"/>
              <a:chOff x="0" y="0"/>
              <a:chExt cx="8168658" cy="4592406"/>
            </a:xfrm>
          </p:grpSpPr>
          <p:pic>
            <p:nvPicPr>
              <p:cNvPr id="302" name="صورة" descr="صورة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0"/>
                <a:ext cx="8168658" cy="150228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3" name="صورة" descr="صورة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99737" y="1526764"/>
                <a:ext cx="2268922" cy="30656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10" name="تجميع"/>
            <p:cNvGrpSpPr/>
            <p:nvPr/>
          </p:nvGrpSpPr>
          <p:grpSpPr>
            <a:xfrm>
              <a:off x="2471804" y="0"/>
              <a:ext cx="7166058" cy="10045960"/>
              <a:chOff x="0" y="0"/>
              <a:chExt cx="7166057" cy="10045959"/>
            </a:xfrm>
          </p:grpSpPr>
          <p:pic>
            <p:nvPicPr>
              <p:cNvPr id="305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3870489" y="-454345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6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842266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7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358674" y="3893458"/>
                <a:ext cx="1582740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8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0800000">
                <a:off x="5583318" y="6858000"/>
                <a:ext cx="1582739" cy="318796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9" name="IMG_1987.png" descr="IMG_1987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5824792">
                <a:off x="900022" y="-620474"/>
                <a:ext cx="1604177" cy="32311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1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11541" y="2796653"/>
            <a:ext cx="12521295" cy="3866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14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17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2" name="صفحة الكتاب ٥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21" name="صفحة الكتاب ٥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٥٨</a:t>
              </a:r>
            </a:p>
          </p:txBody>
        </p:sp>
        <p:pic>
          <p:nvPicPr>
            <p:cNvPr id="320" name="صفحة الكتاب ٥٨ صفحة الكتاب ٥٨" descr="صفحة الكتاب ٥٨ صفحة الكتاب ٥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23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58351" y="842266"/>
            <a:ext cx="11072102" cy="2071818"/>
          </a:xfrm>
          <a:prstGeom prst="rect">
            <a:avLst/>
          </a:prstGeom>
        </p:spPr>
      </p:pic>
      <p:grpSp>
        <p:nvGrpSpPr>
          <p:cNvPr id="326" name="صورة"/>
          <p:cNvGrpSpPr/>
          <p:nvPr/>
        </p:nvGrpSpPr>
        <p:grpSpPr>
          <a:xfrm>
            <a:off x="6636406" y="3209845"/>
            <a:ext cx="14694047" cy="1813135"/>
            <a:chOff x="0" y="0"/>
            <a:chExt cx="14694045" cy="1813134"/>
          </a:xfrm>
        </p:grpSpPr>
        <p:pic>
          <p:nvPicPr>
            <p:cNvPr id="325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4262246" cy="12543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4694046" cy="1813135"/>
            </a:xfrm>
            <a:prstGeom prst="rect">
              <a:avLst/>
            </a:prstGeom>
            <a:effectLst/>
          </p:spPr>
        </p:pic>
      </p:grpSp>
      <p:grpSp>
        <p:nvGrpSpPr>
          <p:cNvPr id="332" name="تجميع"/>
          <p:cNvGrpSpPr/>
          <p:nvPr/>
        </p:nvGrpSpPr>
        <p:grpSpPr>
          <a:xfrm>
            <a:off x="17075700" y="-123889"/>
            <a:ext cx="7166058" cy="10045960"/>
            <a:chOff x="0" y="0"/>
            <a:chExt cx="7166057" cy="10045959"/>
          </a:xfrm>
        </p:grpSpPr>
        <p:pic>
          <p:nvPicPr>
            <p:cNvPr id="32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5" name="صورة"/>
          <p:cNvGrpSpPr/>
          <p:nvPr/>
        </p:nvGrpSpPr>
        <p:grpSpPr>
          <a:xfrm>
            <a:off x="18566651" y="5318741"/>
            <a:ext cx="3757154" cy="2808305"/>
            <a:chOff x="0" y="0"/>
            <a:chExt cx="3757153" cy="2808303"/>
          </a:xfrm>
        </p:grpSpPr>
        <p:pic>
          <p:nvPicPr>
            <p:cNvPr id="334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3325354" cy="22495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3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3757154" cy="2808304"/>
            </a:xfrm>
            <a:prstGeom prst="rect">
              <a:avLst/>
            </a:prstGeom>
            <a:effectLst/>
          </p:spPr>
        </p:pic>
      </p:grpSp>
      <p:grpSp>
        <p:nvGrpSpPr>
          <p:cNvPr id="338" name="صورة"/>
          <p:cNvGrpSpPr/>
          <p:nvPr/>
        </p:nvGrpSpPr>
        <p:grpSpPr>
          <a:xfrm>
            <a:off x="11576498" y="5540172"/>
            <a:ext cx="4217904" cy="2830463"/>
            <a:chOff x="0" y="0"/>
            <a:chExt cx="4217903" cy="2830462"/>
          </a:xfrm>
        </p:grpSpPr>
        <p:pic>
          <p:nvPicPr>
            <p:cNvPr id="337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5900" y="139700"/>
              <a:ext cx="3786104" cy="22716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6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4217904" cy="2830463"/>
            </a:xfrm>
            <a:prstGeom prst="rect">
              <a:avLst/>
            </a:prstGeom>
            <a:effectLst/>
          </p:spPr>
        </p:pic>
      </p:grpSp>
      <p:grpSp>
        <p:nvGrpSpPr>
          <p:cNvPr id="341" name="صورة"/>
          <p:cNvGrpSpPr/>
          <p:nvPr/>
        </p:nvGrpSpPr>
        <p:grpSpPr>
          <a:xfrm>
            <a:off x="4603447" y="5540172"/>
            <a:ext cx="4229395" cy="3041843"/>
            <a:chOff x="0" y="0"/>
            <a:chExt cx="4229394" cy="3041842"/>
          </a:xfrm>
        </p:grpSpPr>
        <p:pic>
          <p:nvPicPr>
            <p:cNvPr id="340" name="صورة" descr="صورة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5900" y="139700"/>
              <a:ext cx="3797595" cy="24830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9" name="صورة" descr="صورة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4229395" cy="30418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