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6.png"/><Relationship Id="rId5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hyperlink" Target="https://apps.mathlearningcenter.org/number-pieces/?438J-QHMV" TargetMode="External"/><Relationship Id="rId6" Type="http://schemas.openxmlformats.org/officeDocument/2006/relationships/image" Target="../media/image1.jpe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hyperlink" Target="https://apps.mathlearningcenter.org/number-pieces/?438J-QHMV" TargetMode="External"/><Relationship Id="rId6" Type="http://schemas.openxmlformats.org/officeDocument/2006/relationships/image" Target="../media/image1.jpe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s://v-clock.com/timer/#countdown=00:01:00&amp;date=2022-02-25T15:07:59&amp;onzero=1&amp;sound=xylophone&amp;loop=1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11.png"/><Relationship Id="rId7" Type="http://schemas.openxmlformats.org/officeDocument/2006/relationships/image" Target="../media/image20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151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52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54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" name="تجميع"/>
          <p:cNvGrpSpPr/>
          <p:nvPr/>
        </p:nvGrpSpPr>
        <p:grpSpPr>
          <a:xfrm>
            <a:off x="16874208" y="-106752"/>
            <a:ext cx="7166058" cy="10045960"/>
            <a:chOff x="0" y="0"/>
            <a:chExt cx="7166057" cy="10045959"/>
          </a:xfrm>
        </p:grpSpPr>
        <p:pic>
          <p:nvPicPr>
            <p:cNvPr id="15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1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8988" y="3960450"/>
            <a:ext cx="13296216" cy="5795100"/>
          </a:xfrm>
          <a:prstGeom prst="rect">
            <a:avLst/>
          </a:prstGeom>
        </p:spPr>
      </p:pic>
      <p:sp>
        <p:nvSpPr>
          <p:cNvPr id="163" name="استكشاف…"/>
          <p:cNvSpPr txBox="1"/>
          <p:nvPr/>
        </p:nvSpPr>
        <p:spPr>
          <a:xfrm>
            <a:off x="8308495" y="4899091"/>
            <a:ext cx="9056242" cy="319024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400" rtl="0">
              <a:lnSpc>
                <a:spcPct val="90000"/>
              </a:lnSpc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استكشاف </a:t>
            </a:r>
          </a:p>
          <a:p>
            <a:pPr defTabSz="2438400" rtl="0">
              <a:lnSpc>
                <a:spcPct val="90000"/>
              </a:lnSpc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الطرح</a:t>
            </a:r>
          </a:p>
        </p:txBody>
      </p:sp>
      <p:pic>
        <p:nvPicPr>
          <p:cNvPr id="164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8988" y="5022979"/>
            <a:ext cx="2250069" cy="453209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50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1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53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9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35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60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64" name="لوحة التميز في الدرس"/>
          <p:cNvGrpSpPr/>
          <p:nvPr/>
        </p:nvGrpSpPr>
        <p:grpSpPr>
          <a:xfrm>
            <a:off x="6036721" y="842266"/>
            <a:ext cx="12898278" cy="2265406"/>
            <a:chOff x="0" y="0"/>
            <a:chExt cx="12898277" cy="2265405"/>
          </a:xfrm>
        </p:grpSpPr>
        <p:sp>
          <p:nvSpPr>
            <p:cNvPr id="363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362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367" name="تجميع"/>
          <p:cNvGrpSpPr/>
          <p:nvPr/>
        </p:nvGrpSpPr>
        <p:grpSpPr>
          <a:xfrm>
            <a:off x="18132635" y="3107617"/>
            <a:ext cx="3510252" cy="4113664"/>
            <a:chOff x="-56" y="-54"/>
            <a:chExt cx="3510251" cy="4113663"/>
          </a:xfrm>
        </p:grpSpPr>
        <p:sp>
          <p:nvSpPr>
            <p:cNvPr id="365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366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70" name="تجميع"/>
          <p:cNvGrpSpPr/>
          <p:nvPr/>
        </p:nvGrpSpPr>
        <p:grpSpPr>
          <a:xfrm>
            <a:off x="13325527" y="3107617"/>
            <a:ext cx="3510252" cy="4113664"/>
            <a:chOff x="-56" y="-54"/>
            <a:chExt cx="3510251" cy="4113663"/>
          </a:xfrm>
        </p:grpSpPr>
        <p:sp>
          <p:nvSpPr>
            <p:cNvPr id="368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369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73" name="تجميع"/>
          <p:cNvGrpSpPr/>
          <p:nvPr/>
        </p:nvGrpSpPr>
        <p:grpSpPr>
          <a:xfrm>
            <a:off x="8681748" y="3107617"/>
            <a:ext cx="3510253" cy="4113664"/>
            <a:chOff x="-56" y="-54"/>
            <a:chExt cx="3510251" cy="4113663"/>
          </a:xfrm>
        </p:grpSpPr>
        <p:sp>
          <p:nvSpPr>
            <p:cNvPr id="371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372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76" name="تجميع"/>
          <p:cNvGrpSpPr/>
          <p:nvPr/>
        </p:nvGrpSpPr>
        <p:grpSpPr>
          <a:xfrm>
            <a:off x="3946353" y="3107617"/>
            <a:ext cx="3510253" cy="4113664"/>
            <a:chOff x="-56" y="-54"/>
            <a:chExt cx="3510251" cy="4113663"/>
          </a:xfrm>
        </p:grpSpPr>
        <p:sp>
          <p:nvSpPr>
            <p:cNvPr id="374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375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79" name="تجميع"/>
          <p:cNvGrpSpPr/>
          <p:nvPr/>
        </p:nvGrpSpPr>
        <p:grpSpPr>
          <a:xfrm>
            <a:off x="18716433" y="7402057"/>
            <a:ext cx="3404761" cy="3990119"/>
            <a:chOff x="12" y="-52"/>
            <a:chExt cx="3404760" cy="3990117"/>
          </a:xfrm>
        </p:grpSpPr>
        <p:sp>
          <p:nvSpPr>
            <p:cNvPr id="377" name="مستطيل"/>
            <p:cNvSpPr/>
            <p:nvPr/>
          </p:nvSpPr>
          <p:spPr>
            <a:xfrm>
              <a:off x="189967" y="1991470"/>
              <a:ext cx="3214807" cy="1998596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378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50" t="4426" r="5592" b="64"/>
            <a:stretch>
              <a:fillRect/>
            </a:stretch>
          </p:blipFill>
          <p:spPr>
            <a:xfrm>
              <a:off x="12" y="-53"/>
              <a:ext cx="2916226" cy="28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1" y="217"/>
                    <a:pt x="7745" y="688"/>
                  </a:cubicBezTo>
                  <a:cubicBezTo>
                    <a:pt x="7610" y="902"/>
                    <a:pt x="7379" y="1680"/>
                    <a:pt x="7232" y="2412"/>
                  </a:cubicBezTo>
                  <a:cubicBezTo>
                    <a:pt x="7086" y="3144"/>
                    <a:pt x="6884" y="3841"/>
                    <a:pt x="6784" y="3966"/>
                  </a:cubicBezTo>
                  <a:cubicBezTo>
                    <a:pt x="6672" y="4105"/>
                    <a:pt x="6143" y="4195"/>
                    <a:pt x="5398" y="4200"/>
                  </a:cubicBezTo>
                  <a:cubicBezTo>
                    <a:pt x="4376" y="4206"/>
                    <a:pt x="4025" y="4301"/>
                    <a:pt x="3118" y="4802"/>
                  </a:cubicBezTo>
                  <a:cubicBezTo>
                    <a:pt x="1635" y="5621"/>
                    <a:pt x="757" y="6702"/>
                    <a:pt x="290" y="8293"/>
                  </a:cubicBezTo>
                  <a:cubicBezTo>
                    <a:pt x="-51" y="9458"/>
                    <a:pt x="-67" y="9699"/>
                    <a:pt x="117" y="11008"/>
                  </a:cubicBezTo>
                  <a:cubicBezTo>
                    <a:pt x="417" y="13142"/>
                    <a:pt x="1235" y="14286"/>
                    <a:pt x="3197" y="15314"/>
                  </a:cubicBezTo>
                  <a:cubicBezTo>
                    <a:pt x="3978" y="15724"/>
                    <a:pt x="4864" y="15923"/>
                    <a:pt x="5717" y="15898"/>
                  </a:cubicBezTo>
                  <a:cubicBezTo>
                    <a:pt x="5779" y="15897"/>
                    <a:pt x="5834" y="15894"/>
                    <a:pt x="5893" y="15892"/>
                  </a:cubicBezTo>
                  <a:cubicBezTo>
                    <a:pt x="6181" y="15873"/>
                    <a:pt x="6468" y="15830"/>
                    <a:pt x="6740" y="15758"/>
                  </a:cubicBezTo>
                  <a:cubicBezTo>
                    <a:pt x="7211" y="15634"/>
                    <a:pt x="7325" y="15663"/>
                    <a:pt x="7417" y="15938"/>
                  </a:cubicBezTo>
                  <a:cubicBezTo>
                    <a:pt x="8193" y="18247"/>
                    <a:pt x="9490" y="19839"/>
                    <a:pt x="11312" y="20721"/>
                  </a:cubicBezTo>
                  <a:cubicBezTo>
                    <a:pt x="11940" y="21025"/>
                    <a:pt x="12571" y="21343"/>
                    <a:pt x="12715" y="21426"/>
                  </a:cubicBezTo>
                  <a:cubicBezTo>
                    <a:pt x="12894" y="21531"/>
                    <a:pt x="13665" y="21586"/>
                    <a:pt x="14435" y="21588"/>
                  </a:cubicBezTo>
                  <a:cubicBezTo>
                    <a:pt x="15206" y="21589"/>
                    <a:pt x="15977" y="21536"/>
                    <a:pt x="16164" y="21433"/>
                  </a:cubicBezTo>
                  <a:cubicBezTo>
                    <a:pt x="16331" y="21340"/>
                    <a:pt x="16979" y="21029"/>
                    <a:pt x="17603" y="20739"/>
                  </a:cubicBezTo>
                  <a:cubicBezTo>
                    <a:pt x="19061" y="20061"/>
                    <a:pt x="20060" y="19012"/>
                    <a:pt x="20880" y="17294"/>
                  </a:cubicBezTo>
                  <a:cubicBezTo>
                    <a:pt x="21510" y="15973"/>
                    <a:pt x="21533" y="15856"/>
                    <a:pt x="21533" y="14016"/>
                  </a:cubicBezTo>
                  <a:cubicBezTo>
                    <a:pt x="21533" y="11784"/>
                    <a:pt x="21262" y="10848"/>
                    <a:pt x="20156" y="9220"/>
                  </a:cubicBezTo>
                  <a:cubicBezTo>
                    <a:pt x="18329" y="6534"/>
                    <a:pt x="15015" y="5518"/>
                    <a:pt x="11827" y="6666"/>
                  </a:cubicBezTo>
                  <a:lnTo>
                    <a:pt x="10550" y="7125"/>
                  </a:lnTo>
                  <a:lnTo>
                    <a:pt x="10494" y="7073"/>
                  </a:lnTo>
                  <a:lnTo>
                    <a:pt x="10473" y="7083"/>
                  </a:lnTo>
                  <a:lnTo>
                    <a:pt x="10412" y="6994"/>
                  </a:lnTo>
                  <a:lnTo>
                    <a:pt x="10148" y="6739"/>
                  </a:lnTo>
                  <a:cubicBezTo>
                    <a:pt x="9929" y="6525"/>
                    <a:pt x="9750" y="6276"/>
                    <a:pt x="9750" y="6186"/>
                  </a:cubicBezTo>
                  <a:cubicBezTo>
                    <a:pt x="9750" y="6173"/>
                    <a:pt x="9769" y="6140"/>
                    <a:pt x="9782" y="6116"/>
                  </a:cubicBezTo>
                  <a:lnTo>
                    <a:pt x="9764" y="6088"/>
                  </a:lnTo>
                  <a:lnTo>
                    <a:pt x="9838" y="6021"/>
                  </a:lnTo>
                  <a:cubicBezTo>
                    <a:pt x="9964" y="5841"/>
                    <a:pt x="10214" y="5552"/>
                    <a:pt x="10509" y="5255"/>
                  </a:cubicBezTo>
                  <a:cubicBezTo>
                    <a:pt x="11773" y="3982"/>
                    <a:pt x="11968" y="2068"/>
                    <a:pt x="10963" y="745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82" name="تجميع"/>
          <p:cNvGrpSpPr/>
          <p:nvPr/>
        </p:nvGrpSpPr>
        <p:grpSpPr>
          <a:xfrm>
            <a:off x="13801997" y="7221225"/>
            <a:ext cx="3510252" cy="4113665"/>
            <a:chOff x="-56" y="-54"/>
            <a:chExt cx="3510251" cy="4113663"/>
          </a:xfrm>
        </p:grpSpPr>
        <p:sp>
          <p:nvSpPr>
            <p:cNvPr id="380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381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85" name="تجميع"/>
          <p:cNvGrpSpPr/>
          <p:nvPr/>
        </p:nvGrpSpPr>
        <p:grpSpPr>
          <a:xfrm>
            <a:off x="8975608" y="7221225"/>
            <a:ext cx="3510253" cy="4113665"/>
            <a:chOff x="-56" y="-54"/>
            <a:chExt cx="3510251" cy="4113663"/>
          </a:xfrm>
        </p:grpSpPr>
        <p:sp>
          <p:nvSpPr>
            <p:cNvPr id="383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384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88" name="تجميع"/>
          <p:cNvGrpSpPr/>
          <p:nvPr/>
        </p:nvGrpSpPr>
        <p:grpSpPr>
          <a:xfrm>
            <a:off x="4149220" y="7221225"/>
            <a:ext cx="3510253" cy="4113665"/>
            <a:chOff x="-56" y="-54"/>
            <a:chExt cx="3510251" cy="4113663"/>
          </a:xfrm>
        </p:grpSpPr>
        <p:sp>
          <p:nvSpPr>
            <p:cNvPr id="386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387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90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1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93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9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39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04" name="تجميع"/>
          <p:cNvGrpSpPr/>
          <p:nvPr/>
        </p:nvGrpSpPr>
        <p:grpSpPr>
          <a:xfrm>
            <a:off x="6438782" y="3787755"/>
            <a:ext cx="12454806" cy="3932057"/>
            <a:chOff x="0" y="-177800"/>
            <a:chExt cx="12454804" cy="3932055"/>
          </a:xfrm>
        </p:grpSpPr>
        <p:pic>
          <p:nvPicPr>
            <p:cNvPr id="401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403" name="الواجب المنزلي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05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50018" y="2633042"/>
            <a:ext cx="4339427" cy="8740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167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8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70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17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7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85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9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8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8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82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83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84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86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60315" y="829566"/>
            <a:ext cx="7788164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188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9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91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96" name="صفحة الكتاب ٦١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195" name="صفحة الكتاب ٦١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٦١</a:t>
              </a:r>
            </a:p>
          </p:txBody>
        </p:sp>
        <p:pic>
          <p:nvPicPr>
            <p:cNvPr id="194" name="صفحة الكتاب ٦١ صفحة الكتاب ٦١" descr="صفحة الكتاب ٦١ صفحة الكتاب ٦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197" name="IMG_2080.jpeg" descr="IMG_2080.jpeg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11300" y="3172711"/>
            <a:ext cx="2521529" cy="19323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0" name="تجميع"/>
          <p:cNvGrpSpPr/>
          <p:nvPr/>
        </p:nvGrpSpPr>
        <p:grpSpPr>
          <a:xfrm>
            <a:off x="16225074" y="981934"/>
            <a:ext cx="5808883" cy="4381556"/>
            <a:chOff x="0" y="0"/>
            <a:chExt cx="5808881" cy="4381555"/>
          </a:xfrm>
        </p:grpSpPr>
        <p:pic>
          <p:nvPicPr>
            <p:cNvPr id="198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808882" cy="13718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286717" y="1371839"/>
              <a:ext cx="1577675" cy="30097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6" name="تجميع"/>
          <p:cNvGrpSpPr/>
          <p:nvPr/>
        </p:nvGrpSpPr>
        <p:grpSpPr>
          <a:xfrm>
            <a:off x="17075700" y="-493247"/>
            <a:ext cx="7166058" cy="10045960"/>
            <a:chOff x="0" y="0"/>
            <a:chExt cx="7166057" cy="10045959"/>
          </a:xfrm>
        </p:grpSpPr>
        <p:pic>
          <p:nvPicPr>
            <p:cNvPr id="20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9" name="صورة"/>
          <p:cNvGrpSpPr/>
          <p:nvPr/>
        </p:nvGrpSpPr>
        <p:grpSpPr>
          <a:xfrm>
            <a:off x="10635130" y="3361747"/>
            <a:ext cx="7597269" cy="1537345"/>
            <a:chOff x="0" y="0"/>
            <a:chExt cx="7597268" cy="1537344"/>
          </a:xfrm>
        </p:grpSpPr>
        <p:pic>
          <p:nvPicPr>
            <p:cNvPr id="208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5900" y="139700"/>
              <a:ext cx="7165469" cy="9785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7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7597269" cy="1537345"/>
            </a:xfrm>
            <a:prstGeom prst="rect">
              <a:avLst/>
            </a:prstGeom>
            <a:effectLst/>
          </p:spPr>
        </p:pic>
      </p:grpSp>
      <p:pic>
        <p:nvPicPr>
          <p:cNvPr id="210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3019275" y="5830541"/>
            <a:ext cx="9354085" cy="5147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455862" y="5455139"/>
            <a:ext cx="3563413" cy="6194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صورة" descr="صورة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975561" y="6751716"/>
            <a:ext cx="5071478" cy="4850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14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5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17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22" name="صفحة الكتاب ٦١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21" name="صفحة الكتاب ٦١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٦١</a:t>
              </a:r>
            </a:p>
          </p:txBody>
        </p:sp>
        <p:pic>
          <p:nvPicPr>
            <p:cNvPr id="220" name="صفحة الكتاب ٦١ صفحة الكتاب ٦١" descr="صفحة الكتاب ٦١ صفحة الكتاب ٦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223" name="IMG_2080.jpeg" descr="IMG_2080.jpeg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44801" y="1737654"/>
            <a:ext cx="2122726" cy="1626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6" name="تجميع"/>
          <p:cNvGrpSpPr/>
          <p:nvPr/>
        </p:nvGrpSpPr>
        <p:grpSpPr>
          <a:xfrm>
            <a:off x="16225074" y="981934"/>
            <a:ext cx="5808883" cy="4381556"/>
            <a:chOff x="0" y="0"/>
            <a:chExt cx="5808881" cy="4381555"/>
          </a:xfrm>
        </p:grpSpPr>
        <p:pic>
          <p:nvPicPr>
            <p:cNvPr id="224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808882" cy="13718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5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286717" y="1371839"/>
              <a:ext cx="1577675" cy="30097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2" name="تجميع"/>
          <p:cNvGrpSpPr/>
          <p:nvPr/>
        </p:nvGrpSpPr>
        <p:grpSpPr>
          <a:xfrm>
            <a:off x="17075700" y="-493247"/>
            <a:ext cx="7166058" cy="10045960"/>
            <a:chOff x="0" y="0"/>
            <a:chExt cx="7166057" cy="10045959"/>
          </a:xfrm>
        </p:grpSpPr>
        <p:pic>
          <p:nvPicPr>
            <p:cNvPr id="22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241905" y="3651879"/>
            <a:ext cx="12571293" cy="7450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35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6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38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43" name="صفحة الكتاب ٦٢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42" name="صفحة الكتاب ٦٢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٦٢</a:t>
              </a:r>
            </a:p>
          </p:txBody>
        </p:sp>
        <p:pic>
          <p:nvPicPr>
            <p:cNvPr id="241" name="صفحة الكتاب ٦٢ صفحة الكتاب ٦٢" descr="صفحة الكتاب ٦٢ صفحة الكتاب ٦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244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58351" y="842266"/>
            <a:ext cx="11072102" cy="2071818"/>
          </a:xfrm>
          <a:prstGeom prst="rect">
            <a:avLst/>
          </a:prstGeom>
        </p:spPr>
      </p:pic>
      <p:grpSp>
        <p:nvGrpSpPr>
          <p:cNvPr id="250" name="تجميع"/>
          <p:cNvGrpSpPr/>
          <p:nvPr/>
        </p:nvGrpSpPr>
        <p:grpSpPr>
          <a:xfrm>
            <a:off x="17075700" y="-123889"/>
            <a:ext cx="7166058" cy="10045960"/>
            <a:chOff x="0" y="0"/>
            <a:chExt cx="7166057" cy="10045959"/>
          </a:xfrm>
        </p:grpSpPr>
        <p:pic>
          <p:nvPicPr>
            <p:cNvPr id="24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3" name="صورة"/>
          <p:cNvGrpSpPr/>
          <p:nvPr/>
        </p:nvGrpSpPr>
        <p:grpSpPr>
          <a:xfrm>
            <a:off x="8251124" y="3201386"/>
            <a:ext cx="13340818" cy="2086807"/>
            <a:chOff x="0" y="0"/>
            <a:chExt cx="13340816" cy="2086806"/>
          </a:xfrm>
        </p:grpSpPr>
        <p:pic>
          <p:nvPicPr>
            <p:cNvPr id="252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5900" y="139700"/>
              <a:ext cx="12909018" cy="15280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1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3340818" cy="2086807"/>
            </a:xfrm>
            <a:prstGeom prst="rect">
              <a:avLst/>
            </a:prstGeom>
            <a:effectLst/>
          </p:spPr>
        </p:pic>
      </p:grpSp>
      <p:pic>
        <p:nvPicPr>
          <p:cNvPr id="254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057819" y="5324447"/>
            <a:ext cx="5534124" cy="1533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820801" y="5575495"/>
            <a:ext cx="6100733" cy="3152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57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8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60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65" name="صفحة الكتاب ٦٢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64" name="صفحة الكتاب ٦٢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٦٢</a:t>
              </a:r>
            </a:p>
          </p:txBody>
        </p:sp>
        <p:pic>
          <p:nvPicPr>
            <p:cNvPr id="263" name="صفحة الكتاب ٦٢ صفحة الكتاب ٦٢" descr="صفحة الكتاب ٦٢ صفحة الكتاب ٦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266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58351" y="842266"/>
            <a:ext cx="11072102" cy="2071818"/>
          </a:xfrm>
          <a:prstGeom prst="rect">
            <a:avLst/>
          </a:prstGeom>
        </p:spPr>
      </p:pic>
      <p:grpSp>
        <p:nvGrpSpPr>
          <p:cNvPr id="272" name="تجميع"/>
          <p:cNvGrpSpPr/>
          <p:nvPr/>
        </p:nvGrpSpPr>
        <p:grpSpPr>
          <a:xfrm>
            <a:off x="17075700" y="-123889"/>
            <a:ext cx="7166058" cy="10045960"/>
            <a:chOff x="0" y="0"/>
            <a:chExt cx="7166057" cy="10045959"/>
          </a:xfrm>
        </p:grpSpPr>
        <p:pic>
          <p:nvPicPr>
            <p:cNvPr id="26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5" name="صورة"/>
          <p:cNvGrpSpPr/>
          <p:nvPr/>
        </p:nvGrpSpPr>
        <p:grpSpPr>
          <a:xfrm>
            <a:off x="8251124" y="3201386"/>
            <a:ext cx="13340818" cy="2086807"/>
            <a:chOff x="0" y="0"/>
            <a:chExt cx="13340816" cy="2086806"/>
          </a:xfrm>
        </p:grpSpPr>
        <p:pic>
          <p:nvPicPr>
            <p:cNvPr id="274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5900" y="139700"/>
              <a:ext cx="12909018" cy="15280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3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3340818" cy="2086807"/>
            </a:xfrm>
            <a:prstGeom prst="rect">
              <a:avLst/>
            </a:prstGeom>
            <a:effectLst/>
          </p:spPr>
        </p:pic>
      </p:grpSp>
      <p:pic>
        <p:nvPicPr>
          <p:cNvPr id="27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057819" y="5324447"/>
            <a:ext cx="5534124" cy="1533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820801" y="5575495"/>
            <a:ext cx="6100733" cy="3152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79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0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82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8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28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89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1" name="صورة" descr="صورة">
            <a:hlinkClick r:id="rId4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9638" y="1797730"/>
            <a:ext cx="3006663" cy="2981264"/>
          </a:xfrm>
          <a:prstGeom prst="rect">
            <a:avLst/>
          </a:prstGeom>
        </p:spPr>
      </p:pic>
      <p:grpSp>
        <p:nvGrpSpPr>
          <p:cNvPr id="294" name="صفحة الكتاب ٦٢"/>
          <p:cNvGrpSpPr/>
          <p:nvPr/>
        </p:nvGrpSpPr>
        <p:grpSpPr>
          <a:xfrm rot="18900000">
            <a:off x="1522883" y="2975856"/>
            <a:ext cx="5337088" cy="1587501"/>
            <a:chOff x="0" y="0"/>
            <a:chExt cx="5337087" cy="1587500"/>
          </a:xfrm>
        </p:grpSpPr>
        <p:sp>
          <p:nvSpPr>
            <p:cNvPr id="293" name="صفحة الكتاب ٦٢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٦٢</a:t>
              </a:r>
            </a:p>
          </p:txBody>
        </p:sp>
        <p:pic>
          <p:nvPicPr>
            <p:cNvPr id="292" name="صفحة الكتاب ٦٢ صفحة الكتاب ٦٢" descr="صفحة الكتاب ٦٢ صفحة الكتاب ٦٢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5337088" cy="1587501"/>
            </a:xfrm>
            <a:prstGeom prst="rect">
              <a:avLst/>
            </a:prstGeom>
            <a:effectLst/>
          </p:spPr>
        </p:pic>
      </p:grpSp>
      <p:pic>
        <p:nvPicPr>
          <p:cNvPr id="295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grpSp>
        <p:nvGrpSpPr>
          <p:cNvPr id="298" name="صورة"/>
          <p:cNvGrpSpPr/>
          <p:nvPr/>
        </p:nvGrpSpPr>
        <p:grpSpPr>
          <a:xfrm>
            <a:off x="16117396" y="5577224"/>
            <a:ext cx="5589082" cy="2093199"/>
            <a:chOff x="0" y="0"/>
            <a:chExt cx="5589081" cy="2093197"/>
          </a:xfrm>
        </p:grpSpPr>
        <p:pic>
          <p:nvPicPr>
            <p:cNvPr id="297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5900" y="139700"/>
              <a:ext cx="5157282" cy="153439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6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5589082" cy="2093199"/>
            </a:xfrm>
            <a:prstGeom prst="rect">
              <a:avLst/>
            </a:prstGeom>
            <a:effectLst/>
          </p:spPr>
        </p:pic>
      </p:grpSp>
      <p:grpSp>
        <p:nvGrpSpPr>
          <p:cNvPr id="301" name="صورة"/>
          <p:cNvGrpSpPr/>
          <p:nvPr/>
        </p:nvGrpSpPr>
        <p:grpSpPr>
          <a:xfrm>
            <a:off x="6953770" y="5577224"/>
            <a:ext cx="5385060" cy="1897520"/>
            <a:chOff x="0" y="0"/>
            <a:chExt cx="5385058" cy="1897518"/>
          </a:xfrm>
        </p:grpSpPr>
        <p:pic>
          <p:nvPicPr>
            <p:cNvPr id="300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5900" y="139700"/>
              <a:ext cx="4953259" cy="13387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9" name="صورة" descr="صورة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-1"/>
              <a:ext cx="5385059" cy="189752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03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4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06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2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30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17" name="تجميع"/>
          <p:cNvGrpSpPr/>
          <p:nvPr/>
        </p:nvGrpSpPr>
        <p:grpSpPr>
          <a:xfrm>
            <a:off x="6865784" y="3706250"/>
            <a:ext cx="12454806" cy="3932056"/>
            <a:chOff x="0" y="-177800"/>
            <a:chExt cx="12454804" cy="3932055"/>
          </a:xfrm>
        </p:grpSpPr>
        <p:pic>
          <p:nvPicPr>
            <p:cNvPr id="314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316" name="ماذا تعلمت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pic>
        <p:nvPicPr>
          <p:cNvPr id="318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8589" y="3325880"/>
            <a:ext cx="3904886" cy="7865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20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1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23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9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32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30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47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32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36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33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34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35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37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3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42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39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40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41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46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43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44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45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48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79300" y="1523445"/>
            <a:ext cx="9709677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