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3.png"/><Relationship Id="rId5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hyperlink" Target="https://youtu.be/0NH788RxGVU" TargetMode="External"/><Relationship Id="rId6" Type="http://schemas.openxmlformats.org/officeDocument/2006/relationships/image" Target="../media/image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hyperlink" Target="https://v-clock.com/timer/#countdown=00:01:00&amp;date=2022-02-25T15:07:59&amp;onzero=1&amp;sound=xylophone&amp;loop=1" TargetMode="External"/><Relationship Id="rId10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5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تجميع"/>
          <p:cNvGrpSpPr/>
          <p:nvPr/>
        </p:nvGrpSpPr>
        <p:grpSpPr>
          <a:xfrm>
            <a:off x="16874208" y="-106752"/>
            <a:ext cx="7166058" cy="10045960"/>
            <a:chOff x="0" y="0"/>
            <a:chExt cx="7166057" cy="10045959"/>
          </a:xfrm>
        </p:grpSpPr>
        <p:pic>
          <p:nvPicPr>
            <p:cNvPr id="15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1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8988" y="3960450"/>
            <a:ext cx="14203598" cy="5795100"/>
          </a:xfrm>
          <a:prstGeom prst="rect">
            <a:avLst/>
          </a:prstGeom>
        </p:spPr>
      </p:pic>
      <p:sp>
        <p:nvSpPr>
          <p:cNvPr id="163" name="٢- ٦ الطرح مع وجود الأصفار"/>
          <p:cNvSpPr txBox="1"/>
          <p:nvPr/>
        </p:nvSpPr>
        <p:spPr>
          <a:xfrm>
            <a:off x="7881493" y="5262879"/>
            <a:ext cx="10817628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٢- ٦ الطرح مع وجود الأصفار  </a:t>
            </a:r>
          </a:p>
        </p:txBody>
      </p:sp>
      <p:pic>
        <p:nvPicPr>
          <p:cNvPr id="16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988" y="5022979"/>
            <a:ext cx="2250069" cy="453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4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5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5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5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9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11611" y="1505086"/>
            <a:ext cx="9280856" cy="2255914"/>
          </a:xfrm>
          <a:prstGeom prst="rect">
            <a:avLst/>
          </a:prstGeom>
        </p:spPr>
      </p:pic>
      <p:grpSp>
        <p:nvGrpSpPr>
          <p:cNvPr id="362" name="صفحة الكتاب ٧٠"/>
          <p:cNvGrpSpPr/>
          <p:nvPr/>
        </p:nvGrpSpPr>
        <p:grpSpPr>
          <a:xfrm rot="18900000">
            <a:off x="1085513" y="3217688"/>
            <a:ext cx="5337088" cy="1587501"/>
            <a:chOff x="0" y="0"/>
            <a:chExt cx="5337087" cy="1587500"/>
          </a:xfrm>
        </p:grpSpPr>
        <p:sp>
          <p:nvSpPr>
            <p:cNvPr id="361" name="صفحة الكتاب ٧٠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٧٠</a:t>
              </a:r>
            </a:p>
          </p:txBody>
        </p:sp>
        <p:pic>
          <p:nvPicPr>
            <p:cNvPr id="360" name="صفحة الكتاب ٧٠ صفحة الكتاب ٧٠" descr="صفحة الكتاب ٧٠ صفحة الكتاب ٧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65" name="صورة"/>
          <p:cNvGrpSpPr/>
          <p:nvPr/>
        </p:nvGrpSpPr>
        <p:grpSpPr>
          <a:xfrm>
            <a:off x="5053246" y="4130387"/>
            <a:ext cx="16705682" cy="1537409"/>
            <a:chOff x="0" y="0"/>
            <a:chExt cx="16705681" cy="1537407"/>
          </a:xfrm>
        </p:grpSpPr>
        <p:pic>
          <p:nvPicPr>
            <p:cNvPr id="36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6273882" cy="9786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6705682" cy="1537408"/>
            </a:xfrm>
            <a:prstGeom prst="rect">
              <a:avLst/>
            </a:prstGeom>
            <a:effectLst/>
          </p:spPr>
        </p:pic>
      </p:grpSp>
      <p:pic>
        <p:nvPicPr>
          <p:cNvPr id="36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73382" y="6688738"/>
            <a:ext cx="17919807" cy="3815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6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7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7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7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82" name="تجميع"/>
          <p:cNvGrpSpPr/>
          <p:nvPr/>
        </p:nvGrpSpPr>
        <p:grpSpPr>
          <a:xfrm>
            <a:off x="6865784" y="3706250"/>
            <a:ext cx="12454806" cy="3932056"/>
            <a:chOff x="0" y="-177800"/>
            <a:chExt cx="12454804" cy="3932055"/>
          </a:xfrm>
        </p:grpSpPr>
        <p:pic>
          <p:nvPicPr>
            <p:cNvPr id="379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381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pic>
        <p:nvPicPr>
          <p:cNvPr id="383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8589" y="3325880"/>
            <a:ext cx="3904886" cy="786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85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6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88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4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8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9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12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97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01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98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99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00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02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0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07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04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0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06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11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08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09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10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13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79300" y="1523445"/>
            <a:ext cx="9709677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15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6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18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4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1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29" name="لوحة التميز في الدرس"/>
          <p:cNvGrpSpPr/>
          <p:nvPr/>
        </p:nvGrpSpPr>
        <p:grpSpPr>
          <a:xfrm>
            <a:off x="6036721" y="842266"/>
            <a:ext cx="12898278" cy="2265406"/>
            <a:chOff x="0" y="0"/>
            <a:chExt cx="12898277" cy="2265405"/>
          </a:xfrm>
        </p:grpSpPr>
        <p:sp>
          <p:nvSpPr>
            <p:cNvPr id="428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27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32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430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3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35" name="تجميع"/>
          <p:cNvGrpSpPr/>
          <p:nvPr/>
        </p:nvGrpSpPr>
        <p:grpSpPr>
          <a:xfrm>
            <a:off x="13325527" y="3107617"/>
            <a:ext cx="3510252" cy="4113664"/>
            <a:chOff x="-56" y="-54"/>
            <a:chExt cx="3510251" cy="4113663"/>
          </a:xfrm>
        </p:grpSpPr>
        <p:sp>
          <p:nvSpPr>
            <p:cNvPr id="433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3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38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43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3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1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439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4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4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442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4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7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445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4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0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448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4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3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451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5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55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6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58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4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5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69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466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68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7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0018" y="2633042"/>
            <a:ext cx="4339427" cy="8740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6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1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5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2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3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4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60315" y="829566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8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4" name="IMG_2068.png" descr="IMG_2068.png"/>
          <p:cNvPicPr>
            <a:picLocks noChangeAspect="1"/>
          </p:cNvPicPr>
          <p:nvPr/>
        </p:nvPicPr>
        <p:blipFill>
          <a:blip r:embed="rId4">
            <a:extLst/>
          </a:blip>
          <a:srcRect l="19069" t="1180" r="19070" b="1194"/>
          <a:stretch>
            <a:fillRect/>
          </a:stretch>
        </p:blipFill>
        <p:spPr>
          <a:xfrm>
            <a:off x="8255037" y="842266"/>
            <a:ext cx="7105254" cy="11213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2" y="0"/>
                </a:moveTo>
                <a:cubicBezTo>
                  <a:pt x="20793" y="6"/>
                  <a:pt x="20585" y="139"/>
                  <a:pt x="20461" y="306"/>
                </a:cubicBezTo>
                <a:cubicBezTo>
                  <a:pt x="20233" y="614"/>
                  <a:pt x="20236" y="615"/>
                  <a:pt x="20708" y="401"/>
                </a:cubicBezTo>
                <a:cubicBezTo>
                  <a:pt x="20937" y="297"/>
                  <a:pt x="21069" y="211"/>
                  <a:pt x="21131" y="143"/>
                </a:cubicBezTo>
                <a:cubicBezTo>
                  <a:pt x="21147" y="120"/>
                  <a:pt x="21161" y="96"/>
                  <a:pt x="21150" y="75"/>
                </a:cubicBezTo>
                <a:cubicBezTo>
                  <a:pt x="21135" y="60"/>
                  <a:pt x="21133" y="42"/>
                  <a:pt x="21105" y="30"/>
                </a:cubicBezTo>
                <a:cubicBezTo>
                  <a:pt x="21060" y="11"/>
                  <a:pt x="20997" y="4"/>
                  <a:pt x="20932" y="0"/>
                </a:cubicBezTo>
                <a:close/>
                <a:moveTo>
                  <a:pt x="19986" y="880"/>
                </a:moveTo>
                <a:cubicBezTo>
                  <a:pt x="19975" y="874"/>
                  <a:pt x="19894" y="910"/>
                  <a:pt x="19734" y="989"/>
                </a:cubicBezTo>
                <a:cubicBezTo>
                  <a:pt x="19547" y="1080"/>
                  <a:pt x="19407" y="1171"/>
                  <a:pt x="19395" y="1202"/>
                </a:cubicBezTo>
                <a:cubicBezTo>
                  <a:pt x="19394" y="1203"/>
                  <a:pt x="19379" y="1210"/>
                  <a:pt x="19379" y="1211"/>
                </a:cubicBezTo>
                <a:cubicBezTo>
                  <a:pt x="19379" y="1212"/>
                  <a:pt x="19379" y="1212"/>
                  <a:pt x="19379" y="1214"/>
                </a:cubicBezTo>
                <a:cubicBezTo>
                  <a:pt x="19384" y="1311"/>
                  <a:pt x="19546" y="1245"/>
                  <a:pt x="19806" y="1038"/>
                </a:cubicBezTo>
                <a:cubicBezTo>
                  <a:pt x="19931" y="938"/>
                  <a:pt x="19996" y="887"/>
                  <a:pt x="19986" y="880"/>
                </a:cubicBezTo>
                <a:close/>
                <a:moveTo>
                  <a:pt x="1010" y="1842"/>
                </a:moveTo>
                <a:cubicBezTo>
                  <a:pt x="991" y="1840"/>
                  <a:pt x="976" y="1841"/>
                  <a:pt x="965" y="1845"/>
                </a:cubicBezTo>
                <a:cubicBezTo>
                  <a:pt x="868" y="1882"/>
                  <a:pt x="831" y="1934"/>
                  <a:pt x="824" y="1984"/>
                </a:cubicBezTo>
                <a:cubicBezTo>
                  <a:pt x="832" y="2019"/>
                  <a:pt x="842" y="2053"/>
                  <a:pt x="869" y="2078"/>
                </a:cubicBezTo>
                <a:cubicBezTo>
                  <a:pt x="872" y="2081"/>
                  <a:pt x="875" y="2085"/>
                  <a:pt x="878" y="2088"/>
                </a:cubicBezTo>
                <a:cubicBezTo>
                  <a:pt x="902" y="2108"/>
                  <a:pt x="938" y="2112"/>
                  <a:pt x="970" y="2121"/>
                </a:cubicBezTo>
                <a:cubicBezTo>
                  <a:pt x="1004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4" y="2279"/>
                </a:cubicBezTo>
                <a:cubicBezTo>
                  <a:pt x="1465" y="2041"/>
                  <a:pt x="1143" y="1861"/>
                  <a:pt x="1010" y="1842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3"/>
                </a:cubicBezTo>
                <a:cubicBezTo>
                  <a:pt x="17665" y="2532"/>
                  <a:pt x="17544" y="2646"/>
                  <a:pt x="17599" y="2646"/>
                </a:cubicBezTo>
                <a:cubicBezTo>
                  <a:pt x="17655" y="2646"/>
                  <a:pt x="17864" y="2532"/>
                  <a:pt x="18065" y="2393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6" y="3762"/>
                  <a:pt x="3890" y="3523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0"/>
                  <a:pt x="15291" y="4399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3"/>
                  <a:pt x="14994" y="4597"/>
                  <a:pt x="14947" y="4633"/>
                </a:cubicBezTo>
                <a:cubicBezTo>
                  <a:pt x="14971" y="4704"/>
                  <a:pt x="15126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50" y="4351"/>
                </a:moveTo>
                <a:lnTo>
                  <a:pt x="6047" y="4824"/>
                </a:lnTo>
                <a:cubicBezTo>
                  <a:pt x="6336" y="5021"/>
                  <a:pt x="6503" y="5126"/>
                  <a:pt x="6630" y="5198"/>
                </a:cubicBezTo>
                <a:cubicBezTo>
                  <a:pt x="6671" y="5221"/>
                  <a:pt x="6691" y="5233"/>
                  <a:pt x="6731" y="5255"/>
                </a:cubicBezTo>
                <a:cubicBezTo>
                  <a:pt x="6822" y="5298"/>
                  <a:pt x="6863" y="5303"/>
                  <a:pt x="6863" y="5261"/>
                </a:cubicBezTo>
                <a:cubicBezTo>
                  <a:pt x="6863" y="5240"/>
                  <a:pt x="6522" y="5024"/>
                  <a:pt x="6106" y="4785"/>
                </a:cubicBezTo>
                <a:lnTo>
                  <a:pt x="5350" y="4351"/>
                </a:lnTo>
                <a:close/>
                <a:moveTo>
                  <a:pt x="14535" y="5046"/>
                </a:moveTo>
                <a:cubicBezTo>
                  <a:pt x="14525" y="5039"/>
                  <a:pt x="14441" y="5076"/>
                  <a:pt x="14287" y="5152"/>
                </a:cubicBezTo>
                <a:cubicBezTo>
                  <a:pt x="14284" y="5153"/>
                  <a:pt x="14286" y="5153"/>
                  <a:pt x="14283" y="5155"/>
                </a:cubicBezTo>
                <a:cubicBezTo>
                  <a:pt x="14189" y="5229"/>
                  <a:pt x="14029" y="5353"/>
                  <a:pt x="13952" y="5416"/>
                </a:cubicBezTo>
                <a:cubicBezTo>
                  <a:pt x="14006" y="5440"/>
                  <a:pt x="14153" y="5369"/>
                  <a:pt x="14360" y="5204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1" y="6150"/>
                </a:lnTo>
                <a:cubicBezTo>
                  <a:pt x="8469" y="6230"/>
                  <a:pt x="8525" y="6259"/>
                  <a:pt x="8599" y="6305"/>
                </a:cubicBezTo>
                <a:cubicBezTo>
                  <a:pt x="8611" y="6311"/>
                  <a:pt x="8805" y="6420"/>
                  <a:pt x="8807" y="6420"/>
                </a:cubicBezTo>
                <a:cubicBezTo>
                  <a:pt x="8816" y="6423"/>
                  <a:pt x="8825" y="6429"/>
                  <a:pt x="8832" y="6429"/>
                </a:cubicBezTo>
                <a:cubicBezTo>
                  <a:pt x="8850" y="6428"/>
                  <a:pt x="8866" y="6424"/>
                  <a:pt x="8861" y="6411"/>
                </a:cubicBezTo>
                <a:cubicBezTo>
                  <a:pt x="8860" y="6409"/>
                  <a:pt x="8852" y="6406"/>
                  <a:pt x="8851" y="6404"/>
                </a:cubicBezTo>
                <a:cubicBezTo>
                  <a:pt x="8843" y="6391"/>
                  <a:pt x="8822" y="6368"/>
                  <a:pt x="8793" y="6344"/>
                </a:cubicBezTo>
                <a:cubicBezTo>
                  <a:pt x="8731" y="6296"/>
                  <a:pt x="8451" y="6134"/>
                  <a:pt x="8279" y="6029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0" y="6773"/>
                  <a:pt x="8914" y="6844"/>
                  <a:pt x="8380" y="6987"/>
                </a:cubicBezTo>
                <a:cubicBezTo>
                  <a:pt x="7976" y="7096"/>
                  <a:pt x="7609" y="7240"/>
                  <a:pt x="7309" y="7388"/>
                </a:cubicBezTo>
                <a:cubicBezTo>
                  <a:pt x="7224" y="7434"/>
                  <a:pt x="7138" y="7480"/>
                  <a:pt x="7062" y="7528"/>
                </a:cubicBezTo>
                <a:cubicBezTo>
                  <a:pt x="7042" y="7540"/>
                  <a:pt x="7026" y="7549"/>
                  <a:pt x="7007" y="7561"/>
                </a:cubicBezTo>
                <a:cubicBezTo>
                  <a:pt x="6911" y="7624"/>
                  <a:pt x="6842" y="7683"/>
                  <a:pt x="6779" y="7737"/>
                </a:cubicBezTo>
                <a:cubicBezTo>
                  <a:pt x="6719" y="7799"/>
                  <a:pt x="6664" y="7859"/>
                  <a:pt x="6664" y="7910"/>
                </a:cubicBezTo>
                <a:cubicBezTo>
                  <a:pt x="6664" y="8040"/>
                  <a:pt x="7534" y="8072"/>
                  <a:pt x="10640" y="8073"/>
                </a:cubicBezTo>
                <a:cubicBezTo>
                  <a:pt x="10727" y="8073"/>
                  <a:pt x="10710" y="8076"/>
                  <a:pt x="10801" y="8076"/>
                </a:cubicBezTo>
                <a:cubicBezTo>
                  <a:pt x="10808" y="8076"/>
                  <a:pt x="10812" y="8076"/>
                  <a:pt x="10820" y="8076"/>
                </a:cubicBezTo>
                <a:cubicBezTo>
                  <a:pt x="10860" y="8076"/>
                  <a:pt x="10853" y="8076"/>
                  <a:pt x="10892" y="8076"/>
                </a:cubicBezTo>
                <a:cubicBezTo>
                  <a:pt x="12511" y="8076"/>
                  <a:pt x="13284" y="8067"/>
                  <a:pt x="13884" y="8049"/>
                </a:cubicBezTo>
                <a:cubicBezTo>
                  <a:pt x="14325" y="8040"/>
                  <a:pt x="14555" y="8028"/>
                  <a:pt x="14680" y="8016"/>
                </a:cubicBezTo>
                <a:cubicBezTo>
                  <a:pt x="14766" y="8006"/>
                  <a:pt x="14889" y="7997"/>
                  <a:pt x="14927" y="7983"/>
                </a:cubicBezTo>
                <a:cubicBezTo>
                  <a:pt x="14899" y="7723"/>
                  <a:pt x="14350" y="7389"/>
                  <a:pt x="13468" y="7106"/>
                </a:cubicBezTo>
                <a:cubicBezTo>
                  <a:pt x="13187" y="7016"/>
                  <a:pt x="12948" y="6958"/>
                  <a:pt x="12715" y="6909"/>
                </a:cubicBezTo>
                <a:cubicBezTo>
                  <a:pt x="12498" y="6873"/>
                  <a:pt x="12286" y="6834"/>
                  <a:pt x="12042" y="6811"/>
                </a:cubicBezTo>
                <a:cubicBezTo>
                  <a:pt x="12014" y="6809"/>
                  <a:pt x="11983" y="6807"/>
                  <a:pt x="11954" y="6805"/>
                </a:cubicBezTo>
                <a:cubicBezTo>
                  <a:pt x="11764" y="6789"/>
                  <a:pt x="11542" y="6786"/>
                  <a:pt x="11334" y="6778"/>
                </a:cubicBezTo>
                <a:cubicBezTo>
                  <a:pt x="11164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2"/>
                </a:moveTo>
                <a:cubicBezTo>
                  <a:pt x="1386" y="19062"/>
                  <a:pt x="1371" y="19078"/>
                  <a:pt x="1498" y="19660"/>
                </a:cubicBezTo>
                <a:cubicBezTo>
                  <a:pt x="1571" y="19990"/>
                  <a:pt x="1685" y="20507"/>
                  <a:pt x="1751" y="20808"/>
                </a:cubicBezTo>
                <a:cubicBezTo>
                  <a:pt x="1923" y="21600"/>
                  <a:pt x="2150" y="21300"/>
                  <a:pt x="2289" y="20103"/>
                </a:cubicBezTo>
                <a:lnTo>
                  <a:pt x="2411" y="19062"/>
                </a:lnTo>
                <a:lnTo>
                  <a:pt x="1892" y="19062"/>
                </a:lnTo>
                <a:close/>
                <a:moveTo>
                  <a:pt x="3837" y="19062"/>
                </a:moveTo>
                <a:cubicBezTo>
                  <a:pt x="3737" y="19062"/>
                  <a:pt x="3663" y="19134"/>
                  <a:pt x="3647" y="19223"/>
                </a:cubicBezTo>
                <a:cubicBezTo>
                  <a:pt x="3663" y="19343"/>
                  <a:pt x="3737" y="19439"/>
                  <a:pt x="3837" y="19439"/>
                </a:cubicBezTo>
                <a:cubicBezTo>
                  <a:pt x="3936" y="19439"/>
                  <a:pt x="4014" y="19343"/>
                  <a:pt x="4030" y="19223"/>
                </a:cubicBezTo>
                <a:cubicBezTo>
                  <a:pt x="4014" y="19134"/>
                  <a:pt x="3936" y="19062"/>
                  <a:pt x="3837" y="19062"/>
                </a:cubicBezTo>
                <a:close/>
                <a:moveTo>
                  <a:pt x="17774" y="19062"/>
                </a:moveTo>
                <a:cubicBezTo>
                  <a:pt x="17657" y="19062"/>
                  <a:pt x="17561" y="19118"/>
                  <a:pt x="17561" y="19187"/>
                </a:cubicBezTo>
                <a:cubicBezTo>
                  <a:pt x="17561" y="19256"/>
                  <a:pt x="17603" y="19315"/>
                  <a:pt x="17652" y="19315"/>
                </a:cubicBezTo>
                <a:cubicBezTo>
                  <a:pt x="17701" y="19315"/>
                  <a:pt x="17797" y="19256"/>
                  <a:pt x="17866" y="19187"/>
                </a:cubicBezTo>
                <a:cubicBezTo>
                  <a:pt x="17934" y="19118"/>
                  <a:pt x="17892" y="19062"/>
                  <a:pt x="17774" y="19062"/>
                </a:cubicBezTo>
                <a:close/>
                <a:moveTo>
                  <a:pt x="19074" y="19062"/>
                </a:moveTo>
                <a:lnTo>
                  <a:pt x="19263" y="20198"/>
                </a:lnTo>
                <a:cubicBezTo>
                  <a:pt x="19365" y="20814"/>
                  <a:pt x="19505" y="21312"/>
                  <a:pt x="19583" y="21326"/>
                </a:cubicBezTo>
                <a:cubicBezTo>
                  <a:pt x="19597" y="21324"/>
                  <a:pt x="19614" y="21268"/>
                  <a:pt x="19631" y="21247"/>
                </a:cubicBezTo>
                <a:cubicBezTo>
                  <a:pt x="19706" y="21142"/>
                  <a:pt x="19805" y="20841"/>
                  <a:pt x="19869" y="20419"/>
                </a:cubicBezTo>
                <a:cubicBezTo>
                  <a:pt x="19944" y="19915"/>
                  <a:pt x="20049" y="19403"/>
                  <a:pt x="20106" y="19281"/>
                </a:cubicBezTo>
                <a:cubicBezTo>
                  <a:pt x="20188" y="19108"/>
                  <a:pt x="20090" y="19062"/>
                  <a:pt x="19642" y="19062"/>
                </a:cubicBezTo>
                <a:lnTo>
                  <a:pt x="19074" y="19062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451.jpeg" descr="IMG_1451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3892" t="0" r="25468" b="0"/>
          <a:stretch>
            <a:fillRect/>
          </a:stretch>
        </p:blipFill>
        <p:spPr>
          <a:xfrm>
            <a:off x="8804713" y="5954974"/>
            <a:ext cx="4415249" cy="37981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تجميع"/>
          <p:cNvGrpSpPr/>
          <p:nvPr/>
        </p:nvGrpSpPr>
        <p:grpSpPr>
          <a:xfrm>
            <a:off x="14458363" y="1162279"/>
            <a:ext cx="8294675" cy="5110164"/>
            <a:chOff x="0" y="0"/>
            <a:chExt cx="8294673" cy="5110162"/>
          </a:xfrm>
        </p:grpSpPr>
        <p:pic>
          <p:nvPicPr>
            <p:cNvPr id="19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294674" cy="1775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86576" y="1597975"/>
              <a:ext cx="2643790" cy="3512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" name="تجميع"/>
          <p:cNvGrpSpPr/>
          <p:nvPr/>
        </p:nvGrpSpPr>
        <p:grpSpPr>
          <a:xfrm>
            <a:off x="17418409" y="-123889"/>
            <a:ext cx="7166058" cy="10045960"/>
            <a:chOff x="0" y="0"/>
            <a:chExt cx="7166057" cy="10045959"/>
          </a:xfrm>
        </p:grpSpPr>
        <p:pic>
          <p:nvPicPr>
            <p:cNvPr id="19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06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7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0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14" name="صفحة الكتاب ٦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13" name="صفحة الكتاب ٦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٦٧</a:t>
              </a:r>
            </a:p>
          </p:txBody>
        </p:sp>
        <p:pic>
          <p:nvPicPr>
            <p:cNvPr id="212" name="صفحة الكتاب ٦٧ صفحة الكتاب ٦٧" descr="صفحة الكتاب ٦٧ صفحة الكتاب ٦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17" name="تجميع"/>
          <p:cNvGrpSpPr/>
          <p:nvPr/>
        </p:nvGrpSpPr>
        <p:grpSpPr>
          <a:xfrm>
            <a:off x="14458363" y="1162279"/>
            <a:ext cx="8294675" cy="5110164"/>
            <a:chOff x="0" y="0"/>
            <a:chExt cx="8294673" cy="5110162"/>
          </a:xfrm>
        </p:grpSpPr>
        <p:pic>
          <p:nvPicPr>
            <p:cNvPr id="215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294674" cy="1775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86576" y="1597975"/>
              <a:ext cx="2643790" cy="3512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3" name="تجميع"/>
          <p:cNvGrpSpPr/>
          <p:nvPr/>
        </p:nvGrpSpPr>
        <p:grpSpPr>
          <a:xfrm>
            <a:off x="17418409" y="-123889"/>
            <a:ext cx="7166058" cy="10045960"/>
            <a:chOff x="0" y="0"/>
            <a:chExt cx="7166057" cy="10045959"/>
          </a:xfrm>
        </p:grpSpPr>
        <p:pic>
          <p:nvPicPr>
            <p:cNvPr id="21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51025" y="3905776"/>
            <a:ext cx="14081950" cy="6869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26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2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34" name="صفحة الكتاب ٦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33" name="صفحة الكتاب ٦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٦٧</a:t>
              </a:r>
            </a:p>
          </p:txBody>
        </p:sp>
        <p:pic>
          <p:nvPicPr>
            <p:cNvPr id="232" name="صفحة الكتاب ٦٧ صفحة الكتاب ٦٧" descr="صفحة الكتاب ٦٧ صفحة الكتاب ٦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37" name="تجميع"/>
          <p:cNvGrpSpPr/>
          <p:nvPr/>
        </p:nvGrpSpPr>
        <p:grpSpPr>
          <a:xfrm>
            <a:off x="14458363" y="1162279"/>
            <a:ext cx="8294675" cy="5110164"/>
            <a:chOff x="0" y="0"/>
            <a:chExt cx="8294673" cy="5110162"/>
          </a:xfrm>
        </p:grpSpPr>
        <p:pic>
          <p:nvPicPr>
            <p:cNvPr id="235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294674" cy="1775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86576" y="1597975"/>
              <a:ext cx="2643790" cy="3512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3" name="تجميع"/>
          <p:cNvGrpSpPr/>
          <p:nvPr/>
        </p:nvGrpSpPr>
        <p:grpSpPr>
          <a:xfrm>
            <a:off x="17418409" y="-123889"/>
            <a:ext cx="7166058" cy="10045960"/>
            <a:chOff x="0" y="0"/>
            <a:chExt cx="7166057" cy="10045959"/>
          </a:xfrm>
        </p:grpSpPr>
        <p:pic>
          <p:nvPicPr>
            <p:cNvPr id="23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6" name="صورة"/>
          <p:cNvGrpSpPr/>
          <p:nvPr/>
        </p:nvGrpSpPr>
        <p:grpSpPr>
          <a:xfrm>
            <a:off x="5949601" y="3238557"/>
            <a:ext cx="13262451" cy="3985168"/>
            <a:chOff x="0" y="0"/>
            <a:chExt cx="13262449" cy="3985166"/>
          </a:xfrm>
        </p:grpSpPr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2830649" cy="34263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13262451" cy="3985167"/>
            </a:xfrm>
            <a:prstGeom prst="rect">
              <a:avLst/>
            </a:prstGeom>
            <a:effectLst/>
          </p:spPr>
        </p:pic>
      </p:grpSp>
      <p:sp>
        <p:nvSpPr>
          <p:cNvPr id="247" name="خط"/>
          <p:cNvSpPr/>
          <p:nvPr/>
        </p:nvSpPr>
        <p:spPr>
          <a:xfrm>
            <a:off x="6199457" y="8469199"/>
            <a:ext cx="1382759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8" name="خط"/>
          <p:cNvSpPr/>
          <p:nvPr/>
        </p:nvSpPr>
        <p:spPr>
          <a:xfrm>
            <a:off x="5753287" y="10074308"/>
            <a:ext cx="14273571" cy="21350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50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53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58" name="صفحة الكتاب ٦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57" name="صفحة الكتاب ٦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٦٨</a:t>
              </a:r>
            </a:p>
          </p:txBody>
        </p:sp>
        <p:pic>
          <p:nvPicPr>
            <p:cNvPr id="256" name="صفحة الكتاب ٦٨ صفحة الكتاب ٦٨" descr="صفحة الكتاب ٦٨ صفحة الكتاب ٦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61" name="تجميع"/>
          <p:cNvGrpSpPr/>
          <p:nvPr/>
        </p:nvGrpSpPr>
        <p:grpSpPr>
          <a:xfrm>
            <a:off x="14458363" y="1162279"/>
            <a:ext cx="8294675" cy="5110164"/>
            <a:chOff x="0" y="0"/>
            <a:chExt cx="8294673" cy="5110162"/>
          </a:xfrm>
        </p:grpSpPr>
        <p:pic>
          <p:nvPicPr>
            <p:cNvPr id="259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294674" cy="1775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86576" y="1597975"/>
              <a:ext cx="2643790" cy="3512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7" name="تجميع"/>
          <p:cNvGrpSpPr/>
          <p:nvPr/>
        </p:nvGrpSpPr>
        <p:grpSpPr>
          <a:xfrm>
            <a:off x="17418409" y="-123889"/>
            <a:ext cx="7166058" cy="10045960"/>
            <a:chOff x="0" y="0"/>
            <a:chExt cx="7166057" cy="10045959"/>
          </a:xfrm>
        </p:grpSpPr>
        <p:pic>
          <p:nvPicPr>
            <p:cNvPr id="26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0" name="صورة"/>
          <p:cNvGrpSpPr/>
          <p:nvPr/>
        </p:nvGrpSpPr>
        <p:grpSpPr>
          <a:xfrm>
            <a:off x="6797895" y="2493342"/>
            <a:ext cx="12023706" cy="5308493"/>
            <a:chOff x="0" y="0"/>
            <a:chExt cx="12023704" cy="5308491"/>
          </a:xfrm>
        </p:grpSpPr>
        <p:pic>
          <p:nvPicPr>
            <p:cNvPr id="26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1591905" cy="47496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2023705" cy="5308492"/>
            </a:xfrm>
            <a:prstGeom prst="rect">
              <a:avLst/>
            </a:prstGeom>
            <a:effectLst/>
          </p:spPr>
        </p:pic>
      </p:grpSp>
      <p:sp>
        <p:nvSpPr>
          <p:cNvPr id="271" name="خط"/>
          <p:cNvSpPr/>
          <p:nvPr/>
        </p:nvSpPr>
        <p:spPr>
          <a:xfrm>
            <a:off x="6199457" y="8469199"/>
            <a:ext cx="1382759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2" name="خط"/>
          <p:cNvSpPr/>
          <p:nvPr/>
        </p:nvSpPr>
        <p:spPr>
          <a:xfrm>
            <a:off x="5753287" y="10074308"/>
            <a:ext cx="14273571" cy="21350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74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7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2" name="صفحة الكتاب ٦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81" name="صفحة الكتاب ٦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٦٨</a:t>
              </a:r>
            </a:p>
          </p:txBody>
        </p:sp>
        <p:pic>
          <p:nvPicPr>
            <p:cNvPr id="280" name="صفحة الكتاب ٦٨ صفحة الكتاب ٦٨" descr="صفحة الكتاب ٦٨ صفحة الكتاب ٦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83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58351" y="842266"/>
            <a:ext cx="11072102" cy="2071818"/>
          </a:xfrm>
          <a:prstGeom prst="rect">
            <a:avLst/>
          </a:prstGeom>
        </p:spPr>
      </p:pic>
      <p:grpSp>
        <p:nvGrpSpPr>
          <p:cNvPr id="289" name="تجميع"/>
          <p:cNvGrpSpPr/>
          <p:nvPr/>
        </p:nvGrpSpPr>
        <p:grpSpPr>
          <a:xfrm>
            <a:off x="17075700" y="-123889"/>
            <a:ext cx="7166058" cy="10045960"/>
            <a:chOff x="0" y="0"/>
            <a:chExt cx="7166057" cy="10045959"/>
          </a:xfrm>
        </p:grpSpPr>
        <p:pic>
          <p:nvPicPr>
            <p:cNvPr id="28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2" name="صورة"/>
          <p:cNvGrpSpPr/>
          <p:nvPr/>
        </p:nvGrpSpPr>
        <p:grpSpPr>
          <a:xfrm>
            <a:off x="7096030" y="3069882"/>
            <a:ext cx="14797017" cy="1788098"/>
            <a:chOff x="0" y="0"/>
            <a:chExt cx="14797016" cy="1788097"/>
          </a:xfrm>
        </p:grpSpPr>
        <p:pic>
          <p:nvPicPr>
            <p:cNvPr id="291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4365217" cy="12292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4797017" cy="1788098"/>
            </a:xfrm>
            <a:prstGeom prst="rect">
              <a:avLst/>
            </a:prstGeom>
            <a:effectLst/>
          </p:spPr>
        </p:pic>
      </p:grpSp>
      <p:pic>
        <p:nvPicPr>
          <p:cNvPr id="29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551675" y="6272442"/>
            <a:ext cx="3805924" cy="2321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91766" y="6272442"/>
            <a:ext cx="3574368" cy="201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16374" y="6272442"/>
            <a:ext cx="3789851" cy="1954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9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0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5" name="صفحة الكتاب ٦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04" name="صفحة الكتاب ٦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٦٨</a:t>
              </a:r>
            </a:p>
          </p:txBody>
        </p:sp>
        <p:pic>
          <p:nvPicPr>
            <p:cNvPr id="303" name="صفحة الكتاب ٦٨ صفحة الكتاب ٦٨" descr="صفحة الكتاب ٦٨ صفحة الكتاب ٦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06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58351" y="842266"/>
            <a:ext cx="11072102" cy="2071818"/>
          </a:xfrm>
          <a:prstGeom prst="rect">
            <a:avLst/>
          </a:prstGeom>
        </p:spPr>
      </p:pic>
      <p:grpSp>
        <p:nvGrpSpPr>
          <p:cNvPr id="312" name="تجميع"/>
          <p:cNvGrpSpPr/>
          <p:nvPr/>
        </p:nvGrpSpPr>
        <p:grpSpPr>
          <a:xfrm>
            <a:off x="17075700" y="-123889"/>
            <a:ext cx="7166058" cy="10045960"/>
            <a:chOff x="0" y="0"/>
            <a:chExt cx="7166057" cy="10045959"/>
          </a:xfrm>
        </p:grpSpPr>
        <p:pic>
          <p:nvPicPr>
            <p:cNvPr id="30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5" name="صورة"/>
          <p:cNvGrpSpPr/>
          <p:nvPr/>
        </p:nvGrpSpPr>
        <p:grpSpPr>
          <a:xfrm>
            <a:off x="10415893" y="3058408"/>
            <a:ext cx="10757017" cy="4810361"/>
            <a:chOff x="0" y="0"/>
            <a:chExt cx="10757016" cy="4810359"/>
          </a:xfrm>
        </p:grpSpPr>
        <p:pic>
          <p:nvPicPr>
            <p:cNvPr id="31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0325217" cy="42515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0757017" cy="4810360"/>
            </a:xfrm>
            <a:prstGeom prst="rect">
              <a:avLst/>
            </a:prstGeom>
            <a:effectLst/>
          </p:spPr>
        </p:pic>
      </p:grpSp>
      <p:sp>
        <p:nvSpPr>
          <p:cNvPr id="316" name="خط"/>
          <p:cNvSpPr/>
          <p:nvPr/>
        </p:nvSpPr>
        <p:spPr>
          <a:xfrm>
            <a:off x="6831138" y="9012765"/>
            <a:ext cx="1382759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7" name="خط"/>
          <p:cNvSpPr/>
          <p:nvPr/>
        </p:nvSpPr>
        <p:spPr>
          <a:xfrm>
            <a:off x="6384969" y="10617874"/>
            <a:ext cx="14273570" cy="21350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19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0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22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8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2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9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5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33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38" name="صفحة الكتاب ٦٩"/>
          <p:cNvGrpSpPr/>
          <p:nvPr/>
        </p:nvGrpSpPr>
        <p:grpSpPr>
          <a:xfrm rot="18900000">
            <a:off x="765260" y="2525968"/>
            <a:ext cx="5337088" cy="1587501"/>
            <a:chOff x="0" y="0"/>
            <a:chExt cx="5337087" cy="1587500"/>
          </a:xfrm>
        </p:grpSpPr>
        <p:sp>
          <p:nvSpPr>
            <p:cNvPr id="337" name="صفحة الكتاب ٦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٦٩</a:t>
              </a:r>
            </a:p>
          </p:txBody>
        </p:sp>
        <p:pic>
          <p:nvPicPr>
            <p:cNvPr id="336" name="صفحة الكتاب ٦٩ صفحة الكتاب ٦٩" descr="صفحة الكتاب ٦٩ صفحة الكتاب ٦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39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46909" y="1207176"/>
            <a:ext cx="10598346" cy="2375189"/>
          </a:xfrm>
          <a:prstGeom prst="rect">
            <a:avLst/>
          </a:prstGeom>
        </p:spPr>
      </p:pic>
      <p:sp>
        <p:nvSpPr>
          <p:cNvPr id="340" name="خط"/>
          <p:cNvSpPr/>
          <p:nvPr/>
        </p:nvSpPr>
        <p:spPr>
          <a:xfrm>
            <a:off x="6839961" y="7640218"/>
            <a:ext cx="1382759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1" name="خط"/>
          <p:cNvSpPr/>
          <p:nvPr/>
        </p:nvSpPr>
        <p:spPr>
          <a:xfrm>
            <a:off x="6393792" y="9245327"/>
            <a:ext cx="14273570" cy="213505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44" name="صورة"/>
          <p:cNvGrpSpPr/>
          <p:nvPr/>
        </p:nvGrpSpPr>
        <p:grpSpPr>
          <a:xfrm>
            <a:off x="4675211" y="4463326"/>
            <a:ext cx="17710731" cy="2562631"/>
            <a:chOff x="0" y="0"/>
            <a:chExt cx="17710729" cy="2562629"/>
          </a:xfrm>
        </p:grpSpPr>
        <p:pic>
          <p:nvPicPr>
            <p:cNvPr id="34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7278930" cy="20038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2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7710730" cy="2562630"/>
            </a:xfrm>
            <a:prstGeom prst="rect">
              <a:avLst/>
            </a:prstGeom>
            <a:effectLst/>
          </p:spPr>
        </p:pic>
      </p:grpSp>
      <p:pic>
        <p:nvPicPr>
          <p:cNvPr id="345" name="صورة" descr="صورة">
            <a:hlinkClick r:id="rId9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639638" y="1797730"/>
            <a:ext cx="2089434" cy="20640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