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22"/>
  </p:notesMasterIdLst>
  <p:sldIdLst>
    <p:sldId id="353" r:id="rId3"/>
    <p:sldId id="306" r:id="rId4"/>
    <p:sldId id="541" r:id="rId5"/>
    <p:sldId id="377" r:id="rId6"/>
    <p:sldId id="365" r:id="rId7"/>
    <p:sldId id="364" r:id="rId8"/>
    <p:sldId id="367" r:id="rId9"/>
    <p:sldId id="354" r:id="rId10"/>
    <p:sldId id="542" r:id="rId11"/>
    <p:sldId id="543" r:id="rId12"/>
    <p:sldId id="313" r:id="rId13"/>
    <p:sldId id="324" r:id="rId14"/>
    <p:sldId id="544" r:id="rId15"/>
    <p:sldId id="545" r:id="rId16"/>
    <p:sldId id="546" r:id="rId17"/>
    <p:sldId id="547" r:id="rId18"/>
    <p:sldId id="548" r:id="rId19"/>
    <p:sldId id="549" r:id="rId20"/>
    <p:sldId id="259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3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93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2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14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27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54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70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62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19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11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tUUd6h39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</a:t>
            </a:r>
            <a:r>
              <a:rPr lang="ar-SA" sz="3200" b="1" dirty="0" err="1">
                <a:solidFill>
                  <a:schemeClr val="bg1"/>
                </a:solidFill>
              </a:rPr>
              <a:t>الدرس:أنماط</a:t>
            </a:r>
            <a:r>
              <a:rPr lang="ar-SA" sz="3200" b="1" dirty="0">
                <a:solidFill>
                  <a:schemeClr val="bg1"/>
                </a:solidFill>
              </a:rPr>
              <a:t> القسمة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-7583" y="181020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D19E230-CE9E-46C3-8CC6-67DF6282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143" y="827316"/>
            <a:ext cx="9624869" cy="38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84899" y="647190"/>
            <a:ext cx="16979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الأول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D85E99A-377E-4F38-A636-729B8C621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214" y="1462998"/>
            <a:ext cx="9049572" cy="46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A3EED8-2CBA-49B4-AD65-C96E4D539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0" b="27845"/>
          <a:stretch/>
        </p:blipFill>
        <p:spPr>
          <a:xfrm>
            <a:off x="2821221" y="-116114"/>
            <a:ext cx="7060606" cy="61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7465842-FB94-4FC6-9FA7-7A94CAB3E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357" r="4176"/>
          <a:stretch/>
        </p:blipFill>
        <p:spPr>
          <a:xfrm>
            <a:off x="951910" y="1132114"/>
            <a:ext cx="9658033" cy="31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3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FAE9F7C-9443-42F9-9E91-6BC78F7B7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523" y="0"/>
            <a:ext cx="9088940" cy="39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57A7055-3AF4-44C3-95A0-8DB17B75BF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61"/>
          <a:stretch/>
        </p:blipFill>
        <p:spPr>
          <a:xfrm>
            <a:off x="2359296" y="286847"/>
            <a:ext cx="7686993" cy="9758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C386F73-35CB-40E5-A91C-6B2307C3F0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437" b="1907"/>
          <a:stretch/>
        </p:blipFill>
        <p:spPr>
          <a:xfrm>
            <a:off x="3573810" y="1048657"/>
            <a:ext cx="5257963" cy="10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AA38247-4CC4-45A0-9262-70731C34C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094" y="0"/>
            <a:ext cx="2525711" cy="146317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AAD6C16-BA81-4919-B4CE-4FDB7EDF2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31" y="1539371"/>
            <a:ext cx="9917737" cy="6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6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65DDDA9-75C6-4CAD-8BCA-C3C9A2F47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71" y="0"/>
            <a:ext cx="8256515" cy="35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35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C14E9DB-8BFB-4A5A-A886-A248EF135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09" y="5372"/>
            <a:ext cx="10405964" cy="34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9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+مراجعة الدرس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7436416" y="572236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53" y="1374725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1EDE004-91EC-48C2-95AB-512F13D0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046" y="209474"/>
            <a:ext cx="2961391" cy="54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5BD27BF-CDC3-41AC-9D94-BC24FC391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27" y="986972"/>
            <a:ext cx="9574346" cy="3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sp>
        <p:nvSpPr>
          <p:cNvPr id="3" name="زر الإجراء: فيديو 2">
            <a:hlinkClick r:id="rId3" highlightClick="1"/>
            <a:extLst>
              <a:ext uri="{FF2B5EF4-FFF2-40B4-BE49-F238E27FC236}">
                <a16:creationId xmlns:a16="http://schemas.microsoft.com/office/drawing/2014/main" id="{8D24703A-DBF1-4793-BA51-E9BDE7E7A038}"/>
              </a:ext>
            </a:extLst>
          </p:cNvPr>
          <p:cNvSpPr/>
          <p:nvPr/>
        </p:nvSpPr>
        <p:spPr>
          <a:xfrm>
            <a:off x="10609943" y="5142467"/>
            <a:ext cx="667657" cy="4745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35A59F4-DEB1-42F5-8946-0C560D25E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567" y="870857"/>
            <a:ext cx="9830865" cy="36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737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1447</TotalTime>
  <Words>100</Words>
  <Application>Microsoft Office PowerPoint</Application>
  <PresentationFormat>شاشة عريضة</PresentationFormat>
  <Paragraphs>41</Paragraphs>
  <Slides>19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+مراجعة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21</cp:revision>
  <dcterms:created xsi:type="dcterms:W3CDTF">2021-09-10T20:18:08Z</dcterms:created>
  <dcterms:modified xsi:type="dcterms:W3CDTF">2021-10-25T16:26:54Z</dcterms:modified>
</cp:coreProperties>
</file>