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19"/>
  </p:notesMasterIdLst>
  <p:sldIdLst>
    <p:sldId id="353" r:id="rId3"/>
    <p:sldId id="306" r:id="rId4"/>
    <p:sldId id="541" r:id="rId5"/>
    <p:sldId id="377" r:id="rId6"/>
    <p:sldId id="365" r:id="rId7"/>
    <p:sldId id="364" r:id="rId8"/>
    <p:sldId id="367" r:id="rId9"/>
    <p:sldId id="542" r:id="rId10"/>
    <p:sldId id="543" r:id="rId11"/>
    <p:sldId id="313" r:id="rId12"/>
    <p:sldId id="354" r:id="rId13"/>
    <p:sldId id="530" r:id="rId14"/>
    <p:sldId id="538" r:id="rId15"/>
    <p:sldId id="539" r:id="rId16"/>
    <p:sldId id="540" r:id="rId17"/>
    <p:sldId id="259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8134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AC1685-107C-4643-8786-F637F65E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2B2A0F-10FD-4E1B-94F3-5EDA834A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F663AB-4447-423B-A1CF-BEBF5A15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7FE7-1DAD-417E-AC38-FEA1B8DF35E7}" type="datetimeFigureOut">
              <a:rPr lang="ar-SA" smtClean="0"/>
              <a:t>01/03/43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775660-ACA1-44B4-B8F6-EC787A18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57BAED-5439-4317-A952-6645DE26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9FE-1D7C-46C9-8F17-0CCD7286300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520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1" r:id="rId14"/>
    <p:sldLayoutId id="2147483692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69" r:id="rId3"/>
    <p:sldLayoutId id="2147483650" r:id="rId4"/>
    <p:sldLayoutId id="214748369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11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16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10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tUUd6h39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183281" y="1336253"/>
            <a:ext cx="47310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</a:rPr>
              <a:t>موضوع </a:t>
            </a:r>
            <a:r>
              <a:rPr lang="ar-SA" sz="3200" b="1" dirty="0" err="1">
                <a:solidFill>
                  <a:schemeClr val="bg1"/>
                </a:solidFill>
              </a:rPr>
              <a:t>الدرس:القسمة</a:t>
            </a:r>
            <a:r>
              <a:rPr lang="ar-SA" sz="3200" b="1" dirty="0">
                <a:solidFill>
                  <a:schemeClr val="bg1"/>
                </a:solidFill>
              </a:rPr>
              <a:t> بالنماذج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7A4E2F5-0557-42D5-B399-2F3656904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684" y="513769"/>
            <a:ext cx="8806631" cy="34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2DED7F-3D50-41CE-BC09-31319924ED1D}"/>
              </a:ext>
            </a:extLst>
          </p:cNvPr>
          <p:cNvSpPr/>
          <p:nvPr/>
        </p:nvSpPr>
        <p:spPr>
          <a:xfrm>
            <a:off x="8242725" y="134457"/>
            <a:ext cx="1792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sp>
        <p:nvSpPr>
          <p:cNvPr id="3" name="زر الإجراء: فيديو 2">
            <a:hlinkClick r:id="rId3" highlightClick="1"/>
            <a:extLst>
              <a:ext uri="{FF2B5EF4-FFF2-40B4-BE49-F238E27FC236}">
                <a16:creationId xmlns:a16="http://schemas.microsoft.com/office/drawing/2014/main" id="{8D24703A-DBF1-4793-BA51-E9BDE7E7A038}"/>
              </a:ext>
            </a:extLst>
          </p:cNvPr>
          <p:cNvSpPr/>
          <p:nvPr/>
        </p:nvSpPr>
        <p:spPr>
          <a:xfrm>
            <a:off x="10609943" y="5142467"/>
            <a:ext cx="667657" cy="4745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خامس1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3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" action="ppaction://noaction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" action="ppaction://noaction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" action="ppaction://noaction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أمل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المها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ايناس الاحمد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جمانة  </a:t>
            </a:r>
            <a:r>
              <a:rPr lang="ar-SA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المهيني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جنى أل حارث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جوري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الشهراني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حنين الخطيب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ديالا الدوسري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دينا العبدالواحد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رائد بشير -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رفعه آل خريم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ريفانا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العبداه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 العباد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الصليبيخ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الموسى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سلطانه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شيخه القحطاني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عائشه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ايهاب 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غنى موسى - الكود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فاطمه الزهراء  سرور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لطيفه السليم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الغامدي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ليلى القحطاني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مريم الجاسر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ميس  عدي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نرجس أبو طوق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نوره سعد الصقر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يارا ابو عبدالله</a:t>
            </a:r>
          </a:p>
        </p:txBody>
      </p:sp>
    </p:spTree>
    <p:extLst>
      <p:ext uri="{BB962C8B-B14F-4D97-AF65-F5344CB8AC3E}">
        <p14:creationId xmlns:p14="http://schemas.microsoft.com/office/powerpoint/2010/main" val="190471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خامس2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3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" action="ppaction://noaction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" action="ppaction://noaction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" action="ppaction://noaction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آيه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عمر عبدالجليل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ابرار الفضل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الجوري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بدريه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تالا المديني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جنا خالد جمعان عمر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جنى بنت ميثم السالم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الحارثي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الشريف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ريتال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الحربي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 محمود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ريماس حلوي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زين عمار - دعبول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ساره السليم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صبا القحطاني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غاده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العطيوي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العمير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الدحيم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فجر الخالد الخالدي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في القرفي الهاجري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لجين الحمصي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لمار المحيميد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لورا بنت مازن  قاسم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ليال بنت فوزي الشهري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لين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السماعيل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المنتاخ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ال عميرة النعيمي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منيره العتيبي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ميس عسيري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يارا القرني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367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خامس3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3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" action="ppaction://noaction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" action="ppaction://noaction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" action="ppaction://noaction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أسيل آل شريه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الجوهره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الزهراني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محمد مرعي مكن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دانة العيد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ال مشرف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 بو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شليبي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الزريق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روز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عطوه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الحساوي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النجراني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المغربي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سيدرا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علياء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عهد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غالية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غزل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فجر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لين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540190" y="433018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cs typeface="+mj-cs"/>
              </a:rPr>
              <a:t>المجموعة6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مريم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نورة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وجد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</a:t>
            </a:r>
          </a:p>
        </p:txBody>
      </p:sp>
    </p:spTree>
    <p:extLst>
      <p:ext uri="{BB962C8B-B14F-4D97-AF65-F5344CB8AC3E}">
        <p14:creationId xmlns:p14="http://schemas.microsoft.com/office/powerpoint/2010/main" val="228511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خامس4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3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" action="ppaction://noaction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" action="ppaction://noaction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" action="ppaction://noaction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أريام الشامسي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البندري مسعد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ايمان شيخ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جمانه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القصيبي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جملاء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الحارثي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الغامدى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داليا الزهراني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رزان العيد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رنيم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ابوحيمد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ريماس العتيبي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الجربوع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العواد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سجى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سلوى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شادن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عائشة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فريال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cs typeface="+mj-cs"/>
              </a:rPr>
              <a:t>ليانا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85246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مها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هيفاء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  - يارا</a:t>
            </a:r>
          </a:p>
        </p:txBody>
      </p:sp>
    </p:spTree>
    <p:extLst>
      <p:ext uri="{BB962C8B-B14F-4D97-AF65-F5344CB8AC3E}">
        <p14:creationId xmlns:p14="http://schemas.microsoft.com/office/powerpoint/2010/main" val="66696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الواجب في المنصة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+مراجعة الدرس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63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638350" y="189132"/>
            <a:ext cx="279280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9961901" y="789950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54C86B1-3F30-4967-8898-03FAC744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72" y="2293258"/>
            <a:ext cx="7654130" cy="1954790"/>
          </a:xfrm>
          <a:prstGeom prst="rect">
            <a:avLst/>
          </a:prstGeom>
        </p:spPr>
      </p:pic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290212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C1D116E-3AFB-4EAA-8E07-8552251CA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90" y="75342"/>
            <a:ext cx="7131353" cy="60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14A429F-1EEE-44F3-A2F2-271CA5615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043" y="168813"/>
            <a:ext cx="8657988" cy="6620926"/>
          </a:xfrm>
          <a:prstGeom prst="rect">
            <a:avLst/>
          </a:prstGeom>
          <a:noFill/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F6E5786-09B5-4787-8E6A-196848FE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813"/>
            <a:ext cx="6403441" cy="29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050F2DB-792E-4ED3-BCE5-65757429B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91" y="71624"/>
            <a:ext cx="9228405" cy="67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4303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1432</TotalTime>
  <Words>401</Words>
  <Application>Microsoft Office PowerPoint</Application>
  <PresentationFormat>شاشة عريضة</PresentationFormat>
  <Paragraphs>210</Paragraphs>
  <Slides>16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المنصة +مراجعة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20</cp:revision>
  <dcterms:created xsi:type="dcterms:W3CDTF">2021-09-10T20:18:08Z</dcterms:created>
  <dcterms:modified xsi:type="dcterms:W3CDTF">2021-10-07T20:10:19Z</dcterms:modified>
</cp:coreProperties>
</file>