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37"/>
  </p:notesMasterIdLst>
  <p:sldIdLst>
    <p:sldId id="257" r:id="rId2"/>
    <p:sldId id="275" r:id="rId3"/>
    <p:sldId id="305" r:id="rId4"/>
    <p:sldId id="306" r:id="rId5"/>
    <p:sldId id="309" r:id="rId6"/>
    <p:sldId id="310" r:id="rId7"/>
    <p:sldId id="311" r:id="rId8"/>
    <p:sldId id="312" r:id="rId9"/>
    <p:sldId id="313" r:id="rId10"/>
    <p:sldId id="314" r:id="rId11"/>
    <p:sldId id="300" r:id="rId12"/>
    <p:sldId id="307" r:id="rId13"/>
    <p:sldId id="326" r:id="rId14"/>
    <p:sldId id="327" r:id="rId15"/>
    <p:sldId id="328" r:id="rId16"/>
    <p:sldId id="329" r:id="rId17"/>
    <p:sldId id="330" r:id="rId18"/>
    <p:sldId id="331" r:id="rId19"/>
    <p:sldId id="332" r:id="rId20"/>
    <p:sldId id="334" r:id="rId21"/>
    <p:sldId id="333" r:id="rId22"/>
    <p:sldId id="337" r:id="rId23"/>
    <p:sldId id="339" r:id="rId24"/>
    <p:sldId id="340" r:id="rId25"/>
    <p:sldId id="341" r:id="rId26"/>
    <p:sldId id="308" r:id="rId27"/>
    <p:sldId id="315" r:id="rId28"/>
    <p:sldId id="316" r:id="rId29"/>
    <p:sldId id="317" r:id="rId30"/>
    <p:sldId id="319" r:id="rId31"/>
    <p:sldId id="318" r:id="rId32"/>
    <p:sldId id="320" r:id="rId33"/>
    <p:sldId id="321" r:id="rId34"/>
    <p:sldId id="325" r:id="rId35"/>
    <p:sldId id="259" r:id="rId36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0EAD6"/>
    <a:srgbClr val="41DF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B531F4A0-BC6E-489B-8FBD-CC2A340B037F}" type="datetimeFigureOut">
              <a:rPr lang="ar-SA" smtClean="0"/>
              <a:t>10/01/43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4222EECA-68C4-46D2-BE68-79D4741520D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222675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853034354b_0_247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7" name="Google Shape;487;g853034354b_0_247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53034354b_0_24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53034354b_0_24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2373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53034354b_0_24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53034354b_0_24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552131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53034354b_0_24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53034354b_0_24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743646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53034354b_0_24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53034354b_0_24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70535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53034354b_0_24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53034354b_0_24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08960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53034354b_0_24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53034354b_0_24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686219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53034354b_0_24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53034354b_0_24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90622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53034354b_0_24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53034354b_0_24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971982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53034354b_0_24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53034354b_0_24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112992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53034354b_0_24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53034354b_0_24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068609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853034354b_0_247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7" name="Google Shape;487;g853034354b_0_247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16128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53034354b_0_24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53034354b_0_24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33928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53034354b_0_24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53034354b_0_24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565684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53034354b_0_24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53034354b_0_24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140718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53034354b_0_24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53034354b_0_24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89218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53034354b_0_24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53034354b_0_24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25957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53034354b_0_24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53034354b_0_24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97866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53034354b_0_24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53034354b_0_24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011498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53034354b_0_24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53034354b_0_24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983912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53034354b_0_24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53034354b_0_24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1156498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53034354b_0_24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53034354b_0_24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75251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853034354b_0_247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7" name="Google Shape;487;g853034354b_0_247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390993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53034354b_0_24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53034354b_0_24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675084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53034354b_0_24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53034354b_0_24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281609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53034354b_0_24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53034354b_0_24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726478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853034354b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853034354b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53034354b_0_24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53034354b_0_24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36591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53034354b_0_24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53034354b_0_24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70873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53034354b_0_24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53034354b_0_24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27687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53034354b_0_24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53034354b_0_24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512912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53034354b_0_24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53034354b_0_24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586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53034354b_0_24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53034354b_0_24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DA36FDF-E0A5-46C6-953F-891FEABD21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57AB5D2C-8AAB-4B2A-9BD8-5697684890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ED95A9A-5E3E-41B6-BDEA-6C76EB838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E1183-013F-49FD-80CE-8B4618C7E3F0}" type="datetimeFigureOut">
              <a:rPr lang="ar-SA" smtClean="0"/>
              <a:t>10/01/43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8AA9F5E-C36F-4239-B806-7C521D2C8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18D4428-5470-4837-B7C3-B463227FB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F49FD-97E6-40C1-8A53-F083933CA9D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50438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5104B39-338E-44E1-BB86-5BE6D8FC7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DE336BA6-1458-4C2F-B449-F3CE88397B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E35146A-8F52-46E6-B706-76BEA9D50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E1183-013F-49FD-80CE-8B4618C7E3F0}" type="datetimeFigureOut">
              <a:rPr lang="ar-SA" smtClean="0"/>
              <a:t>10/01/43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002385C-0A80-466E-91E4-2765874B1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5AD40BA-3A92-4DDE-993E-A13B51174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F49FD-97E6-40C1-8A53-F083933CA9D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049819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0781CDC4-9745-40F9-915C-AEE3F8FBBA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792AFB55-B65B-4FB9-A21B-76C579EA26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F9203A2-260B-4EDB-B887-A08E7E2C5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E1183-013F-49FD-80CE-8B4618C7E3F0}" type="datetimeFigureOut">
              <a:rPr lang="ar-SA" smtClean="0"/>
              <a:t>10/01/43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098BC3F-01F3-416F-9257-3E3C8D409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31E8CFB-0F65-400B-958E-B11EF4732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F49FD-97E6-40C1-8A53-F083933CA9D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337670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10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33" y="248368"/>
            <a:ext cx="11509931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10"/>
          <p:cNvSpPr txBox="1">
            <a:spLocks noGrp="1"/>
          </p:cNvSpPr>
          <p:nvPr>
            <p:ph type="title"/>
          </p:nvPr>
        </p:nvSpPr>
        <p:spPr>
          <a:xfrm>
            <a:off x="1336433" y="948231"/>
            <a:ext cx="3205200" cy="18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03643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4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4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2449200" y="948233"/>
            <a:ext cx="7293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1864367" y="1665900"/>
            <a:ext cx="9284400" cy="378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8522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50"/>
              <a:buChar char="●"/>
              <a:defRPr sz="1267">
                <a:solidFill>
                  <a:schemeClr val="dk2"/>
                </a:solidFill>
              </a:defRPr>
            </a:lvl1pPr>
            <a:lvl2pPr marL="1219170" lvl="1" indent="-38522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950"/>
              <a:buChar char="○"/>
              <a:defRPr sz="1267">
                <a:solidFill>
                  <a:schemeClr val="dk2"/>
                </a:solidFill>
              </a:defRPr>
            </a:lvl2pPr>
            <a:lvl3pPr marL="1828754" lvl="2" indent="-38522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950"/>
              <a:buChar char="■"/>
              <a:defRPr sz="1267">
                <a:solidFill>
                  <a:schemeClr val="dk2"/>
                </a:solidFill>
              </a:defRPr>
            </a:lvl3pPr>
            <a:lvl4pPr marL="2438339" lvl="3" indent="-38522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950"/>
              <a:buChar char="●"/>
              <a:defRPr sz="1267">
                <a:solidFill>
                  <a:schemeClr val="dk2"/>
                </a:solidFill>
              </a:defRPr>
            </a:lvl4pPr>
            <a:lvl5pPr marL="3047924" lvl="4" indent="-38522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950"/>
              <a:buChar char="○"/>
              <a:defRPr sz="1267">
                <a:solidFill>
                  <a:schemeClr val="dk2"/>
                </a:solidFill>
              </a:defRPr>
            </a:lvl5pPr>
            <a:lvl6pPr marL="3657509" lvl="5" indent="-38522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950"/>
              <a:buChar char="■"/>
              <a:defRPr sz="1267">
                <a:solidFill>
                  <a:schemeClr val="dk2"/>
                </a:solidFill>
              </a:defRPr>
            </a:lvl6pPr>
            <a:lvl7pPr marL="4267093" lvl="6" indent="-38522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950"/>
              <a:buChar char="●"/>
              <a:defRPr sz="1267">
                <a:solidFill>
                  <a:schemeClr val="dk2"/>
                </a:solidFill>
              </a:defRPr>
            </a:lvl7pPr>
            <a:lvl8pPr marL="4876678" lvl="7" indent="-38522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950"/>
              <a:buChar char="○"/>
              <a:defRPr sz="1267">
                <a:solidFill>
                  <a:schemeClr val="dk2"/>
                </a:solidFill>
              </a:defRPr>
            </a:lvl8pPr>
            <a:lvl9pPr marL="5486263" lvl="8" indent="-385224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950"/>
              <a:buChar char="■"/>
              <a:defRPr sz="1267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70968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98868" y="596933"/>
            <a:ext cx="7194267" cy="566413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3564000" y="3401200"/>
            <a:ext cx="5064000" cy="10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3916988" y="4409800"/>
            <a:ext cx="4358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2" hasCustomPrompt="1"/>
          </p:nvPr>
        </p:nvSpPr>
        <p:spPr>
          <a:xfrm>
            <a:off x="5037600" y="1871733"/>
            <a:ext cx="2116800" cy="13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64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497066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BBC2E5C-66E7-423C-85EA-3A6FECC30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C8917EF-3E9B-4F3F-A0CA-53D594D735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E312B4E-0423-498D-82F6-FB18111D3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E1183-013F-49FD-80CE-8B4618C7E3F0}" type="datetimeFigureOut">
              <a:rPr lang="ar-SA" smtClean="0"/>
              <a:t>10/01/43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00D568D-9A9F-45D0-8231-96E706840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5F743C0-464A-4766-A67A-AF50060A5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F49FD-97E6-40C1-8A53-F083933CA9D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785319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7C6C65E-9509-442C-8DDC-AD67FF13D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2E994F6D-12AF-4703-A392-8D51A29511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5C145ED-CB42-4E4F-A9BD-51C8AEDF7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E1183-013F-49FD-80CE-8B4618C7E3F0}" type="datetimeFigureOut">
              <a:rPr lang="ar-SA" smtClean="0"/>
              <a:t>10/01/43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1EE3F00-2D50-43A4-9E5A-55FC9EB72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B58E401-BE7F-49F9-8D87-557396B95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F49FD-97E6-40C1-8A53-F083933CA9D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68585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43C7A6D-582F-4795-9327-418C1D0F6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1BECFFD-840B-421D-AFE8-80319F3A00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28548534-240B-4233-B16C-B34426DCDE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A138E493-E8AF-4159-90B7-2EEAEF09F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E1183-013F-49FD-80CE-8B4618C7E3F0}" type="datetimeFigureOut">
              <a:rPr lang="ar-SA" smtClean="0"/>
              <a:t>10/01/43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5EBD7BD3-FBDD-485B-B44C-77B38C90D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A44EF211-54A9-4FDC-B68F-14AC78814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F49FD-97E6-40C1-8A53-F083933CA9D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71849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D8E8C1A-B03A-46BE-91CC-8E4FB3DBE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0A104C7-2384-4F6F-BCEC-A6DEDC8F60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9ACC4793-5A15-4BA1-BCF0-4D214CB916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6BD57FF1-12DC-4DEC-9D82-B97AC7FE3E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10300C28-557C-4332-8B61-5DBA34DE15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21D93A64-E703-4090-B489-1B13D3A89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E1183-013F-49FD-80CE-8B4618C7E3F0}" type="datetimeFigureOut">
              <a:rPr lang="ar-SA" smtClean="0"/>
              <a:t>10/01/43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4719ED96-BD2D-435C-B319-CC33E83DD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72C81E19-B28E-43CC-9CF2-A20373535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F49FD-97E6-40C1-8A53-F083933CA9D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24373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D09E9CA-B9F6-4F0B-9E24-F48402794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22464361-C1F3-4A4E-8ED9-9D406FC83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E1183-013F-49FD-80CE-8B4618C7E3F0}" type="datetimeFigureOut">
              <a:rPr lang="ar-SA" smtClean="0"/>
              <a:t>10/01/43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EBD52A46-9AAB-4ED3-B935-5F31D173D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9F3BEB83-D4F4-4CD5-B937-C3F2D9BD5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F49FD-97E6-40C1-8A53-F083933CA9D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158450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9AF52AEE-8A21-4759-942D-C90708818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E1183-013F-49FD-80CE-8B4618C7E3F0}" type="datetimeFigureOut">
              <a:rPr lang="ar-SA" smtClean="0"/>
              <a:t>10/01/43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CDAEE29C-EC9B-465F-941F-0C6665771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D4E64C23-1BB4-4524-B434-033095CAB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F49FD-97E6-40C1-8A53-F083933CA9D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5986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B944F9D-272B-4E58-BA43-B8B290F9E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544FD67-C362-4C22-A6C7-2411DF606B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17B3980E-84B3-4D31-8E5F-DB9CC2BBD3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D4B67A3A-A39C-4D73-9268-2AE8CD96A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E1183-013F-49FD-80CE-8B4618C7E3F0}" type="datetimeFigureOut">
              <a:rPr lang="ar-SA" smtClean="0"/>
              <a:t>10/01/43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23B74104-078D-47CC-89C6-FEB3E8698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5C1FD30D-5EE9-44EC-BB40-515ACB4E6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F49FD-97E6-40C1-8A53-F083933CA9D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70144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C0D1B39-B2BF-41C9-B767-19C958703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EB7905C2-02D7-45FC-AF6B-6F271008D9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C3A1BF51-CC0D-413C-B983-C1342F5A8F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73BE8213-AB0F-410E-9223-C582C3EEE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E1183-013F-49FD-80CE-8B4618C7E3F0}" type="datetimeFigureOut">
              <a:rPr lang="ar-SA" smtClean="0"/>
              <a:t>10/01/43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E06A2D3D-2DC4-4625-AC56-E4F659E6E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94C16054-FAC2-4D54-9144-6B13AB000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F49FD-97E6-40C1-8A53-F083933CA9D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05771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44394DB9-BA92-477A-90E0-40372CD4E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ACA45374-877C-4D75-B249-171908BC7B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0CF1659-A9F5-46F7-8B57-61FA00C2AD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DE1183-013F-49FD-80CE-8B4618C7E3F0}" type="datetimeFigureOut">
              <a:rPr lang="ar-SA" smtClean="0"/>
              <a:t>10/01/43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724D123-A7B0-4D50-AA4E-2CCAB97A3E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E3C92C5-89FD-4BE1-90E8-154C53B683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DF49FD-97E6-40C1-8A53-F083933CA9D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55468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0.png"/><Relationship Id="rId18" Type="http://schemas.openxmlformats.org/officeDocument/2006/relationships/hyperlink" Target="https://publicdomainpictures.net/view-image.php?image=62615&amp;picture=tv-isolated-background-clipart" TargetMode="External"/><Relationship Id="rId3" Type="http://schemas.openxmlformats.org/officeDocument/2006/relationships/slideLayout" Target="../slideLayouts/slideLayout7.xml"/><Relationship Id="rId21" Type="http://schemas.openxmlformats.org/officeDocument/2006/relationships/slide" Target="slide11.xml"/><Relationship Id="rId7" Type="http://schemas.openxmlformats.org/officeDocument/2006/relationships/hyperlink" Target="https://pixabay.com/es/verde-pizarra-tiza-borrador-307835/" TargetMode="External"/><Relationship Id="rId12" Type="http://schemas.openxmlformats.org/officeDocument/2006/relationships/slide" Target="slide2.xml"/><Relationship Id="rId17" Type="http://schemas.openxmlformats.org/officeDocument/2006/relationships/image" Target="../media/image12.jpg"/><Relationship Id="rId2" Type="http://schemas.openxmlformats.org/officeDocument/2006/relationships/video" Target="../media/media1.mp4"/><Relationship Id="rId16" Type="http://schemas.openxmlformats.org/officeDocument/2006/relationships/hyperlink" Target="file:///C:\Users\User\Dropbox\&#1607;&#1576;&#1577;\&#1581;&#1602;&#1610;&#1576;&#1577;%20&#1578;&#1583;&#1585;&#1610;&#1576;&#1610;&#1577;\&#1575;&#1604;&#1608;&#1587;&#1575;&#1574;&#1604;%20&#1575;&#1604;&#1578;&#1593;&#1604;&#1610;&#1605;&#1610;&#1577;%20&#1575;&#1604;&#1578;&#1601;&#1575;&#1593;&#1604;&#1610;&#1577;\&#1575;&#1604;&#1581;&#1590;&#1608;&#1585;%20&#1604;&#1604;&#1583;&#1608;&#1585;&#1577;.xlsx" TargetMode="External"/><Relationship Id="rId20" Type="http://schemas.openxmlformats.org/officeDocument/2006/relationships/hyperlink" Target="http://www.pngall.com/note-png" TargetMode="External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11" Type="http://schemas.openxmlformats.org/officeDocument/2006/relationships/hyperlink" Target="https://commons.wikimedia.org/wiki/File:DoomsdayClockWatchmen.png" TargetMode="External"/><Relationship Id="rId24" Type="http://schemas.openxmlformats.org/officeDocument/2006/relationships/image" Target="../media/image15.png"/><Relationship Id="rId5" Type="http://schemas.openxmlformats.org/officeDocument/2006/relationships/hyperlink" Target="http://www.publicdomainpictures.net/view-image.php?image=111350&amp;picture=room-interior-empty" TargetMode="External"/><Relationship Id="rId15" Type="http://schemas.openxmlformats.org/officeDocument/2006/relationships/hyperlink" Target="https://et.wikipedia.org/wiki/Fail:Crystal_Clear_app_kedit_green-pencil.svg" TargetMode="External"/><Relationship Id="rId23" Type="http://schemas.openxmlformats.org/officeDocument/2006/relationships/hyperlink" Target="http://www.pngall.com/carpet-png" TargetMode="External"/><Relationship Id="rId10" Type="http://schemas.openxmlformats.org/officeDocument/2006/relationships/image" Target="../media/image9.png"/><Relationship Id="rId19" Type="http://schemas.openxmlformats.org/officeDocument/2006/relationships/image" Target="../media/image13.png"/><Relationship Id="rId4" Type="http://schemas.openxmlformats.org/officeDocument/2006/relationships/image" Target="../media/image6.jpg"/><Relationship Id="rId9" Type="http://schemas.openxmlformats.org/officeDocument/2006/relationships/hyperlink" Target="https://pixabay.com/en/banner-party-decoration-celebration-48962/" TargetMode="External"/><Relationship Id="rId14" Type="http://schemas.openxmlformats.org/officeDocument/2006/relationships/image" Target="../media/image11.png"/><Relationship Id="rId22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2.xml"/><Relationship Id="rId5" Type="http://schemas.openxmlformats.org/officeDocument/2006/relationships/image" Target="../media/image34.png"/><Relationship Id="rId10" Type="http://schemas.openxmlformats.org/officeDocument/2006/relationships/image" Target="../media/image37.png"/><Relationship Id="rId4" Type="http://schemas.openxmlformats.org/officeDocument/2006/relationships/image" Target="../media/image17.png"/><Relationship Id="rId9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" Target="slide2.xml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png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3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2.xml"/><Relationship Id="rId5" Type="http://schemas.openxmlformats.org/officeDocument/2006/relationships/image" Target="../media/image34.png"/><Relationship Id="rId10" Type="http://schemas.openxmlformats.org/officeDocument/2006/relationships/image" Target="../media/image41.png"/><Relationship Id="rId4" Type="http://schemas.openxmlformats.org/officeDocument/2006/relationships/image" Target="../media/image17.png"/><Relationship Id="rId9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" Target="slide2.xml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png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3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2.xml"/><Relationship Id="rId5" Type="http://schemas.openxmlformats.org/officeDocument/2006/relationships/image" Target="../media/image34.png"/><Relationship Id="rId4" Type="http://schemas.openxmlformats.org/officeDocument/2006/relationships/image" Target="../media/image17.png"/><Relationship Id="rId9" Type="http://schemas.openxmlformats.org/officeDocument/2006/relationships/image" Target="../media/image44.emf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3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2.xml"/><Relationship Id="rId5" Type="http://schemas.openxmlformats.org/officeDocument/2006/relationships/image" Target="../media/image34.png"/><Relationship Id="rId4" Type="http://schemas.openxmlformats.org/officeDocument/2006/relationships/image" Target="../media/image17.png"/><Relationship Id="rId9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3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2.xml"/><Relationship Id="rId5" Type="http://schemas.openxmlformats.org/officeDocument/2006/relationships/image" Target="../media/image34.png"/><Relationship Id="rId4" Type="http://schemas.openxmlformats.org/officeDocument/2006/relationships/image" Target="../media/image17.png"/><Relationship Id="rId9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3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2.xml"/><Relationship Id="rId5" Type="http://schemas.openxmlformats.org/officeDocument/2006/relationships/image" Target="../media/image34.png"/><Relationship Id="rId4" Type="http://schemas.openxmlformats.org/officeDocument/2006/relationships/image" Target="../media/image17.png"/><Relationship Id="rId9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3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2.xml"/><Relationship Id="rId5" Type="http://schemas.openxmlformats.org/officeDocument/2006/relationships/image" Target="../media/image34.png"/><Relationship Id="rId4" Type="http://schemas.openxmlformats.org/officeDocument/2006/relationships/image" Target="../media/image17.png"/><Relationship Id="rId9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33.png"/><Relationship Id="rId7" Type="http://schemas.microsoft.com/office/2007/relationships/hdphoto" Target="../media/hdphoto1.wd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slide" Target="slide2.xml"/><Relationship Id="rId4" Type="http://schemas.openxmlformats.org/officeDocument/2006/relationships/image" Target="../media/image17.png"/><Relationship Id="rId9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microsoft.com/office/2007/relationships/hdphoto" Target="../media/hdphoto1.wdp"/><Relationship Id="rId9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33.png"/><Relationship Id="rId7" Type="http://schemas.microsoft.com/office/2007/relationships/hdphoto" Target="../media/hdphoto1.wd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slide" Target="slide2.xml"/><Relationship Id="rId4" Type="http://schemas.openxmlformats.org/officeDocument/2006/relationships/image" Target="../media/image17.png"/><Relationship Id="rId9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3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2.xml"/><Relationship Id="rId5" Type="http://schemas.openxmlformats.org/officeDocument/2006/relationships/image" Target="../media/image34.png"/><Relationship Id="rId4" Type="http://schemas.openxmlformats.org/officeDocument/2006/relationships/image" Target="../media/image17.png"/><Relationship Id="rId9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33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2.xml"/><Relationship Id="rId5" Type="http://schemas.openxmlformats.org/officeDocument/2006/relationships/image" Target="../media/image34.png"/><Relationship Id="rId10" Type="http://schemas.microsoft.com/office/2007/relationships/hdphoto" Target="../media/hdphoto1.wdp"/><Relationship Id="rId4" Type="http://schemas.openxmlformats.org/officeDocument/2006/relationships/image" Target="../media/image17.png"/><Relationship Id="rId9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3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2.xml"/><Relationship Id="rId5" Type="http://schemas.openxmlformats.org/officeDocument/2006/relationships/image" Target="../media/image34.png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3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2.xml"/><Relationship Id="rId5" Type="http://schemas.openxmlformats.org/officeDocument/2006/relationships/image" Target="../media/image34.png"/><Relationship Id="rId4" Type="http://schemas.openxmlformats.org/officeDocument/2006/relationships/image" Target="../media/image17.png"/><Relationship Id="rId9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3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2.xml"/><Relationship Id="rId5" Type="http://schemas.openxmlformats.org/officeDocument/2006/relationships/image" Target="../media/image34.png"/><Relationship Id="rId4" Type="http://schemas.openxmlformats.org/officeDocument/2006/relationships/image" Target="../media/image17.png"/><Relationship Id="rId9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3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2.xml"/><Relationship Id="rId5" Type="http://schemas.openxmlformats.org/officeDocument/2006/relationships/image" Target="../media/image34.png"/><Relationship Id="rId4" Type="http://schemas.openxmlformats.org/officeDocument/2006/relationships/image" Target="../media/image17.png"/><Relationship Id="rId9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3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2.xml"/><Relationship Id="rId5" Type="http://schemas.openxmlformats.org/officeDocument/2006/relationships/image" Target="../media/image34.png"/><Relationship Id="rId4" Type="http://schemas.openxmlformats.org/officeDocument/2006/relationships/image" Target="../media/image17.png"/><Relationship Id="rId9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3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2.xml"/><Relationship Id="rId5" Type="http://schemas.openxmlformats.org/officeDocument/2006/relationships/image" Target="../media/image34.png"/><Relationship Id="rId4" Type="http://schemas.openxmlformats.org/officeDocument/2006/relationships/image" Target="../media/image17.png"/><Relationship Id="rId9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3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2.xml"/><Relationship Id="rId5" Type="http://schemas.openxmlformats.org/officeDocument/2006/relationships/image" Target="../media/image34.png"/><Relationship Id="rId4" Type="http://schemas.openxmlformats.org/officeDocument/2006/relationships/image" Target="../media/image17.png"/><Relationship Id="rId9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2.xml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3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2.xml"/><Relationship Id="rId5" Type="http://schemas.openxmlformats.org/officeDocument/2006/relationships/image" Target="../media/image34.png"/><Relationship Id="rId4" Type="http://schemas.openxmlformats.org/officeDocument/2006/relationships/image" Target="../media/image17.png"/><Relationship Id="rId9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3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2.xml"/><Relationship Id="rId5" Type="http://schemas.openxmlformats.org/officeDocument/2006/relationships/image" Target="../media/image34.png"/><Relationship Id="rId4" Type="http://schemas.openxmlformats.org/officeDocument/2006/relationships/image" Target="../media/image17.png"/><Relationship Id="rId9" Type="http://schemas.openxmlformats.org/officeDocument/2006/relationships/image" Target="../media/image61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3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2.xml"/><Relationship Id="rId5" Type="http://schemas.openxmlformats.org/officeDocument/2006/relationships/image" Target="../media/image34.png"/><Relationship Id="rId4" Type="http://schemas.openxmlformats.org/officeDocument/2006/relationships/image" Target="../media/image17.png"/><Relationship Id="rId9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3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2.xml"/><Relationship Id="rId5" Type="http://schemas.openxmlformats.org/officeDocument/2006/relationships/image" Target="../media/image34.png"/><Relationship Id="rId4" Type="http://schemas.openxmlformats.org/officeDocument/2006/relationships/image" Target="../media/image17.png"/><Relationship Id="rId9" Type="http://schemas.openxmlformats.org/officeDocument/2006/relationships/image" Target="../media/image63.png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3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2.xml"/><Relationship Id="rId5" Type="http://schemas.openxmlformats.org/officeDocument/2006/relationships/image" Target="../media/image34.png"/><Relationship Id="rId4" Type="http://schemas.openxmlformats.org/officeDocument/2006/relationships/image" Target="../media/image17.png"/><Relationship Id="rId9" Type="http://schemas.openxmlformats.org/officeDocument/2006/relationships/image" Target="../media/image6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hyperlink" Target="https://t.me/hebamaz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slide" Target="slide2.xml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2.xml"/><Relationship Id="rId5" Type="http://schemas.openxmlformats.org/officeDocument/2006/relationships/image" Target="../media/image34.png"/><Relationship Id="rId4" Type="http://schemas.openxmlformats.org/officeDocument/2006/relationships/image" Target="../media/image17.png"/><Relationship Id="rId9" Type="http://schemas.openxmlformats.org/officeDocument/2006/relationships/image" Target="../media/image35.jp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2.xml"/><Relationship Id="rId5" Type="http://schemas.openxmlformats.org/officeDocument/2006/relationships/image" Target="../media/image34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2.xml"/><Relationship Id="rId5" Type="http://schemas.openxmlformats.org/officeDocument/2006/relationships/image" Target="../media/image34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2.xml"/><Relationship Id="rId5" Type="http://schemas.openxmlformats.org/officeDocument/2006/relationships/image" Target="../media/image34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مبنى&#10;&#10;تم إنشاء الوصف تلقائياً">
            <a:extLst>
              <a:ext uri="{FF2B5EF4-FFF2-40B4-BE49-F238E27FC236}">
                <a16:creationId xmlns:a16="http://schemas.microsoft.com/office/drawing/2014/main" id="{F9903F2B-3546-48D7-8FC7-3493648D32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30F89059-699B-404D-BFDF-EA4D69D961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83096" y="292582"/>
            <a:ext cx="7893600" cy="4107139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636E374F-4B04-4FA4-9607-72FF3C88F9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640383" y="-798445"/>
            <a:ext cx="7779026" cy="2945297"/>
          </a:xfrm>
          <a:prstGeom prst="rect">
            <a:avLst/>
          </a:prstGeom>
        </p:spPr>
      </p:pic>
      <p:pic>
        <p:nvPicPr>
          <p:cNvPr id="13" name="صورة 12" descr="صورة تحتوي على نص, ساعة حائط&#10;&#10;تم إنشاء الوصف تلقائياً">
            <a:extLst>
              <a:ext uri="{FF2B5EF4-FFF2-40B4-BE49-F238E27FC236}">
                <a16:creationId xmlns:a16="http://schemas.microsoft.com/office/drawing/2014/main" id="{646B86C8-20BB-40A7-83B7-6DC1D0C9852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8629021" y="98093"/>
            <a:ext cx="1116078" cy="1116078"/>
          </a:xfrm>
          <a:prstGeom prst="rect">
            <a:avLst/>
          </a:prstGeom>
        </p:spPr>
      </p:pic>
      <p:sp>
        <p:nvSpPr>
          <p:cNvPr id="15" name="مخطط انسيابي: محطة طرفية 14">
            <a:hlinkClick r:id="rId12" action="ppaction://hlinksldjump"/>
            <a:extLst>
              <a:ext uri="{FF2B5EF4-FFF2-40B4-BE49-F238E27FC236}">
                <a16:creationId xmlns:a16="http://schemas.microsoft.com/office/drawing/2014/main" id="{98BACCE5-6D7C-4169-880C-D1EB2483F4B8}"/>
              </a:ext>
            </a:extLst>
          </p:cNvPr>
          <p:cNvSpPr/>
          <p:nvPr/>
        </p:nvSpPr>
        <p:spPr>
          <a:xfrm>
            <a:off x="10026236" y="145774"/>
            <a:ext cx="1940477" cy="940904"/>
          </a:xfrm>
          <a:prstGeom prst="flowChartTerminator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/>
              <a:t> قوانين الصف</a:t>
            </a:r>
          </a:p>
        </p:txBody>
      </p:sp>
      <p:pic>
        <p:nvPicPr>
          <p:cNvPr id="1026" name="Picture 2" descr="Bitmoji Image">
            <a:extLst>
              <a:ext uri="{FF2B5EF4-FFF2-40B4-BE49-F238E27FC236}">
                <a16:creationId xmlns:a16="http://schemas.microsoft.com/office/drawing/2014/main" id="{13B6178E-1DEC-4F24-BC17-DA86FA29E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7008" y="1086678"/>
            <a:ext cx="5022988" cy="502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صورة 16" descr="صورة تحتوي على أداة كتابة, قرطاسية, قلم رصاص&#10;&#10;تم إنشاء الوصف تلقائياً">
            <a:extLst>
              <a:ext uri="{FF2B5EF4-FFF2-40B4-BE49-F238E27FC236}">
                <a16:creationId xmlns:a16="http://schemas.microsoft.com/office/drawing/2014/main" id="{1D9E09D3-704F-4342-9139-D1935B882C8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8324778" y="3273543"/>
            <a:ext cx="1470028" cy="1470028"/>
          </a:xfrm>
          <a:prstGeom prst="rect">
            <a:avLst/>
          </a:prstGeom>
        </p:spPr>
      </p:pic>
      <p:sp>
        <p:nvSpPr>
          <p:cNvPr id="19" name="مستطيل 18">
            <a:hlinkClick r:id="rId16" action="ppaction://hlinkfile"/>
            <a:extLst>
              <a:ext uri="{FF2B5EF4-FFF2-40B4-BE49-F238E27FC236}">
                <a16:creationId xmlns:a16="http://schemas.microsoft.com/office/drawing/2014/main" id="{C24F0166-1A4D-4EC1-9D34-A5325B4F372F}"/>
              </a:ext>
            </a:extLst>
          </p:cNvPr>
          <p:cNvSpPr/>
          <p:nvPr/>
        </p:nvSpPr>
        <p:spPr>
          <a:xfrm>
            <a:off x="8526403" y="3732079"/>
            <a:ext cx="121869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قائمة الحضور</a:t>
            </a:r>
          </a:p>
        </p:txBody>
      </p:sp>
      <p:pic>
        <p:nvPicPr>
          <p:cNvPr id="23" name="صورة 22" descr="صورة تحتوي على نص, شاشة عرض, إلكترونيات, تلفاز&#10;&#10;تم إنشاء الوصف تلقائياً">
            <a:extLst>
              <a:ext uri="{FF2B5EF4-FFF2-40B4-BE49-F238E27FC236}">
                <a16:creationId xmlns:a16="http://schemas.microsoft.com/office/drawing/2014/main" id="{7D0CAF32-B92D-4F2A-ADAA-7CF68AE31C34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8"/>
              </a:ext>
            </a:extLst>
          </a:blip>
          <a:srcRect t="9288" b="13011"/>
          <a:stretch/>
        </p:blipFill>
        <p:spPr>
          <a:xfrm>
            <a:off x="8136835" y="1028742"/>
            <a:ext cx="4331451" cy="2522842"/>
          </a:xfrm>
          <a:prstGeom prst="rect">
            <a:avLst/>
          </a:prstGeom>
        </p:spPr>
      </p:pic>
      <p:pic>
        <p:nvPicPr>
          <p:cNvPr id="25" name="صورة 24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F42A3B77-2DC0-4E54-8F84-B9111782570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0"/>
              </a:ext>
            </a:extLst>
          </a:blip>
          <a:stretch>
            <a:fillRect/>
          </a:stretch>
        </p:blipFill>
        <p:spPr>
          <a:xfrm>
            <a:off x="9996431" y="3389974"/>
            <a:ext cx="1731893" cy="1517138"/>
          </a:xfrm>
          <a:prstGeom prst="rect">
            <a:avLst/>
          </a:prstGeom>
        </p:spPr>
      </p:pic>
      <p:sp>
        <p:nvSpPr>
          <p:cNvPr id="27" name="مستطيل 26">
            <a:hlinkClick r:id="rId21" action="ppaction://hlinksldjump"/>
            <a:extLst>
              <a:ext uri="{FF2B5EF4-FFF2-40B4-BE49-F238E27FC236}">
                <a16:creationId xmlns:a16="http://schemas.microsoft.com/office/drawing/2014/main" id="{E7DA7989-18D3-4AD1-A353-12A9EEF3FE9F}"/>
              </a:ext>
            </a:extLst>
          </p:cNvPr>
          <p:cNvSpPr/>
          <p:nvPr/>
        </p:nvSpPr>
        <p:spPr>
          <a:xfrm>
            <a:off x="10367162" y="3627990"/>
            <a:ext cx="837089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نجمة</a:t>
            </a:r>
          </a:p>
          <a:p>
            <a:pPr algn="ctr"/>
            <a:r>
              <a:rPr lang="ar-SA" sz="28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اليوم</a:t>
            </a:r>
          </a:p>
        </p:txBody>
      </p:sp>
      <p:pic>
        <p:nvPicPr>
          <p:cNvPr id="29" name="صورة 28" descr="صورة تحتوي على أرضية, أثاث, بساط&#10;&#10;تم إنشاء الوصف تلقائياً">
            <a:extLst>
              <a:ext uri="{FF2B5EF4-FFF2-40B4-BE49-F238E27FC236}">
                <a16:creationId xmlns:a16="http://schemas.microsoft.com/office/drawing/2014/main" id="{F26B7CC8-6BC8-427C-A805-0614EA65CF9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3"/>
              </a:ext>
            </a:extLst>
          </a:blip>
          <a:stretch>
            <a:fillRect/>
          </a:stretch>
        </p:blipFill>
        <p:spPr>
          <a:xfrm>
            <a:off x="106017" y="5280703"/>
            <a:ext cx="11357113" cy="1257300"/>
          </a:xfrm>
          <a:prstGeom prst="rect">
            <a:avLst/>
          </a:prstGeom>
        </p:spPr>
      </p:pic>
      <p:sp>
        <p:nvSpPr>
          <p:cNvPr id="32" name="مستطيل 31">
            <a:extLst>
              <a:ext uri="{FF2B5EF4-FFF2-40B4-BE49-F238E27FC236}">
                <a16:creationId xmlns:a16="http://schemas.microsoft.com/office/drawing/2014/main" id="{A86BBFDF-4920-4393-883C-B3F103DAA3A7}"/>
              </a:ext>
            </a:extLst>
          </p:cNvPr>
          <p:cNvSpPr/>
          <p:nvPr/>
        </p:nvSpPr>
        <p:spPr>
          <a:xfrm>
            <a:off x="2324200" y="1902325"/>
            <a:ext cx="5024131" cy="769441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درس اليوم: تعارف وتهيئة</a:t>
            </a:r>
          </a:p>
        </p:txBody>
      </p:sp>
      <p:pic>
        <p:nvPicPr>
          <p:cNvPr id="2" name="نشيد  يا هلا - محمد المقيط  Willkommen - Beautiful Nasheed - Muhammad Al-Muqit">
            <a:hlinkClick r:id="" action="ppaction://media"/>
            <a:extLst>
              <a:ext uri="{FF2B5EF4-FFF2-40B4-BE49-F238E27FC236}">
                <a16:creationId xmlns:a16="http://schemas.microsoft.com/office/drawing/2014/main" id="{FCFACB1A-2BBA-4B44-B4A2-785ECC2D39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8349626" y="1228827"/>
            <a:ext cx="3803374" cy="2139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953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2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81;p29">
            <a:extLst>
              <a:ext uri="{FF2B5EF4-FFF2-40B4-BE49-F238E27FC236}">
                <a16:creationId xmlns:a16="http://schemas.microsoft.com/office/drawing/2014/main" id="{457B9F4A-A69D-4633-A689-4635402A397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16970" r="8892" b="21025"/>
          <a:stretch/>
        </p:blipFill>
        <p:spPr>
          <a:xfrm rot="16200000">
            <a:off x="605424" y="393875"/>
            <a:ext cx="2036851" cy="81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82;p29">
            <a:extLst>
              <a:ext uri="{FF2B5EF4-FFF2-40B4-BE49-F238E27FC236}">
                <a16:creationId xmlns:a16="http://schemas.microsoft.com/office/drawing/2014/main" id="{AF55D2F3-87EB-4356-B509-F0046EBB59B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16734" r="8892" b="18300"/>
          <a:stretch/>
        </p:blipFill>
        <p:spPr>
          <a:xfrm rot="16200000">
            <a:off x="1322876" y="377219"/>
            <a:ext cx="2036851" cy="846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228;p33">
            <a:extLst>
              <a:ext uri="{FF2B5EF4-FFF2-40B4-BE49-F238E27FC236}">
                <a16:creationId xmlns:a16="http://schemas.microsoft.com/office/drawing/2014/main" id="{AB9A5C41-5DD4-42B3-921E-7DCE354DB7DF}"/>
              </a:ext>
            </a:extLst>
          </p:cNvPr>
          <p:cNvPicPr preferRelativeResize="0"/>
          <p:nvPr/>
        </p:nvPicPr>
        <p:blipFill>
          <a:blip r:embed="rId5">
            <a:alphaModFix amt="80000"/>
          </a:blip>
          <a:stretch>
            <a:fillRect/>
          </a:stretch>
        </p:blipFill>
        <p:spPr>
          <a:xfrm rot="8889365" flipH="1">
            <a:off x="2771143" y="442356"/>
            <a:ext cx="1579416" cy="71644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زر الإجراء: الانتقال للصفحة الرئيسية 9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C1FF8408-B74A-49DE-8D2F-46E16E9F1297}"/>
              </a:ext>
            </a:extLst>
          </p:cNvPr>
          <p:cNvSpPr/>
          <p:nvPr/>
        </p:nvSpPr>
        <p:spPr>
          <a:xfrm>
            <a:off x="662609" y="5857461"/>
            <a:ext cx="717280" cy="490330"/>
          </a:xfrm>
          <a:prstGeom prst="actionButtonHome">
            <a:avLst/>
          </a:prstGeom>
          <a:solidFill>
            <a:srgbClr val="FFC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9" name="Google Shape;493;p48">
            <a:extLst>
              <a:ext uri="{FF2B5EF4-FFF2-40B4-BE49-F238E27FC236}">
                <a16:creationId xmlns:a16="http://schemas.microsoft.com/office/drawing/2014/main" id="{73F112C9-8AFF-45DB-83B6-0DF159B13FA2}"/>
              </a:ext>
            </a:extLst>
          </p:cNvPr>
          <p:cNvPicPr preferRelativeResize="0"/>
          <p:nvPr/>
        </p:nvPicPr>
        <p:blipFill rotWithShape="1">
          <a:blip r:embed="rId7">
            <a:alphaModFix/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t="16734" r="8892" b="18300"/>
          <a:stretch/>
        </p:blipFill>
        <p:spPr>
          <a:xfrm>
            <a:off x="9410835" y="1625608"/>
            <a:ext cx="2742613" cy="112341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مربع نص 13">
            <a:extLst>
              <a:ext uri="{FF2B5EF4-FFF2-40B4-BE49-F238E27FC236}">
                <a16:creationId xmlns:a16="http://schemas.microsoft.com/office/drawing/2014/main" id="{7B211843-4737-4F04-8731-9259E99D7257}"/>
              </a:ext>
            </a:extLst>
          </p:cNvPr>
          <p:cNvSpPr txBox="1"/>
          <p:nvPr/>
        </p:nvSpPr>
        <p:spPr>
          <a:xfrm>
            <a:off x="4693711" y="1198843"/>
            <a:ext cx="4797287" cy="7397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ar-SA" sz="3200" b="1" dirty="0"/>
              <a:t>لقاء مع أولياء </a:t>
            </a:r>
            <a:r>
              <a:rPr lang="ar-SA" sz="3200" b="1" dirty="0" err="1"/>
              <a:t>الأمور+التواصل</a:t>
            </a:r>
            <a:endParaRPr lang="ar-SA" sz="3200" b="1" dirty="0"/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2CCCD860-8570-4DB7-AAFA-692A2EA155B3}"/>
              </a:ext>
            </a:extLst>
          </p:cNvPr>
          <p:cNvSpPr/>
          <p:nvPr/>
        </p:nvSpPr>
        <p:spPr>
          <a:xfrm>
            <a:off x="10027973" y="1956482"/>
            <a:ext cx="171553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dvertisingBold" pitchFamily="2" charset="-78"/>
              </a:rPr>
              <a:t>نقاط مهمة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F6DE79C8-0175-4022-A05E-416EA313FE28}"/>
              </a:ext>
            </a:extLst>
          </p:cNvPr>
          <p:cNvSpPr txBox="1"/>
          <p:nvPr/>
        </p:nvSpPr>
        <p:spPr>
          <a:xfrm>
            <a:off x="4420700" y="2702322"/>
            <a:ext cx="6229864" cy="7397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914400" lvl="1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ar-SA" sz="3200" b="1" dirty="0"/>
              <a:t>قناة الدروس والواجبات وأوراق العمل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4DEDC6C1-ECCF-4426-9E78-BF3502828E7F}"/>
              </a:ext>
            </a:extLst>
          </p:cNvPr>
          <p:cNvSpPr txBox="1"/>
          <p:nvPr/>
        </p:nvSpPr>
        <p:spPr>
          <a:xfrm>
            <a:off x="5541850" y="3775835"/>
            <a:ext cx="64935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2400" b="1" dirty="0"/>
              <a:t>https://t.me/joinchat/tAlkieisJCM0ZGM0</a:t>
            </a:r>
            <a:endParaRPr lang="ar-SA" sz="2400" b="1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E5165B2-41DE-4682-A71D-22E4E9139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301" y="2633576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Telegram logo and symbol, meaning, history, PNG">
            <a:extLst>
              <a:ext uri="{FF2B5EF4-FFF2-40B4-BE49-F238E27FC236}">
                <a16:creationId xmlns:a16="http://schemas.microsoft.com/office/drawing/2014/main" id="{1B5092DB-FF42-4904-9C16-D77E7D3A1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011" y="3429000"/>
            <a:ext cx="1797464" cy="1123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49335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زر الإجراء: الانتقال للصفحة الرئيسية 9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C1FF8408-B74A-49DE-8D2F-46E16E9F1297}"/>
              </a:ext>
            </a:extLst>
          </p:cNvPr>
          <p:cNvSpPr/>
          <p:nvPr/>
        </p:nvSpPr>
        <p:spPr>
          <a:xfrm>
            <a:off x="662609" y="5857461"/>
            <a:ext cx="717280" cy="490330"/>
          </a:xfrm>
          <a:prstGeom prst="actionButtonHome">
            <a:avLst/>
          </a:prstGeom>
          <a:solidFill>
            <a:srgbClr val="FFC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900B9D70-DCDE-4931-B6A1-B3B38660B5DE}"/>
              </a:ext>
            </a:extLst>
          </p:cNvPr>
          <p:cNvGrpSpPr/>
          <p:nvPr/>
        </p:nvGrpSpPr>
        <p:grpSpPr>
          <a:xfrm>
            <a:off x="10125028" y="1255731"/>
            <a:ext cx="2552171" cy="1123415"/>
            <a:chOff x="9779604" y="2281300"/>
            <a:chExt cx="2552171" cy="1123415"/>
          </a:xfrm>
        </p:grpSpPr>
        <p:pic>
          <p:nvPicPr>
            <p:cNvPr id="7" name="Google Shape;182;p29">
              <a:extLst>
                <a:ext uri="{FF2B5EF4-FFF2-40B4-BE49-F238E27FC236}">
                  <a16:creationId xmlns:a16="http://schemas.microsoft.com/office/drawing/2014/main" id="{04A06B61-B324-4861-AC12-7E8C225FC96D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  <a:duotone>
                <a:prstClr val="black"/>
                <a:srgbClr val="00B0F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20000"/>
                      </a14:imgEffect>
                    </a14:imgLayer>
                  </a14:imgProps>
                </a:ext>
              </a:extLst>
            </a:blip>
            <a:srcRect t="16734" r="8892" b="18300"/>
            <a:stretch/>
          </p:blipFill>
          <p:spPr>
            <a:xfrm>
              <a:off x="9779604" y="2281300"/>
              <a:ext cx="2552171" cy="11234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مستطيل 7">
              <a:extLst>
                <a:ext uri="{FF2B5EF4-FFF2-40B4-BE49-F238E27FC236}">
                  <a16:creationId xmlns:a16="http://schemas.microsoft.com/office/drawing/2014/main" id="{7D8AB034-B4EF-4066-A054-231696FA4309}"/>
                </a:ext>
              </a:extLst>
            </p:cNvPr>
            <p:cNvSpPr/>
            <p:nvPr/>
          </p:nvSpPr>
          <p:spPr>
            <a:xfrm>
              <a:off x="10148349" y="2640953"/>
              <a:ext cx="1787669" cy="36933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AdvertisingBold" pitchFamily="2" charset="-78"/>
                </a:rPr>
                <a:t>محتويات الكتاب</a:t>
              </a:r>
            </a:p>
          </p:txBody>
        </p:sp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E0E58B4A-CE02-436B-855A-74C6EA1241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15904" y="528724"/>
            <a:ext cx="4485596" cy="5754847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DC437AC5-3233-47D5-A89F-1FA3115BB8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06780" y="528724"/>
            <a:ext cx="4182233" cy="5681017"/>
          </a:xfrm>
          <a:prstGeom prst="rect">
            <a:avLst/>
          </a:prstGeom>
        </p:spPr>
      </p:pic>
      <p:pic>
        <p:nvPicPr>
          <p:cNvPr id="13" name="Google Shape;228;p33">
            <a:extLst>
              <a:ext uri="{FF2B5EF4-FFF2-40B4-BE49-F238E27FC236}">
                <a16:creationId xmlns:a16="http://schemas.microsoft.com/office/drawing/2014/main" id="{AB9A5C41-5DD4-42B3-921E-7DCE354DB7DF}"/>
              </a:ext>
            </a:extLst>
          </p:cNvPr>
          <p:cNvPicPr preferRelativeResize="0"/>
          <p:nvPr/>
        </p:nvPicPr>
        <p:blipFill>
          <a:blip r:embed="rId8">
            <a:alphaModFix amt="80000"/>
          </a:blip>
          <a:stretch>
            <a:fillRect/>
          </a:stretch>
        </p:blipFill>
        <p:spPr>
          <a:xfrm rot="8889365" flipH="1">
            <a:off x="5759153" y="720868"/>
            <a:ext cx="1579416" cy="7164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81;p29">
            <a:extLst>
              <a:ext uri="{FF2B5EF4-FFF2-40B4-BE49-F238E27FC236}">
                <a16:creationId xmlns:a16="http://schemas.microsoft.com/office/drawing/2014/main" id="{457B9F4A-A69D-4633-A689-4635402A397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16970" r="8892" b="21025"/>
          <a:stretch/>
        </p:blipFill>
        <p:spPr>
          <a:xfrm rot="16200000">
            <a:off x="605424" y="393875"/>
            <a:ext cx="2036851" cy="81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82;p29">
            <a:extLst>
              <a:ext uri="{FF2B5EF4-FFF2-40B4-BE49-F238E27FC236}">
                <a16:creationId xmlns:a16="http://schemas.microsoft.com/office/drawing/2014/main" id="{AF55D2F3-87EB-4356-B509-F0046EBB59B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16734" r="8892" b="18300"/>
          <a:stretch/>
        </p:blipFill>
        <p:spPr>
          <a:xfrm rot="16200000">
            <a:off x="1322876" y="377219"/>
            <a:ext cx="2036851" cy="846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228;p33">
            <a:extLst>
              <a:ext uri="{FF2B5EF4-FFF2-40B4-BE49-F238E27FC236}">
                <a16:creationId xmlns:a16="http://schemas.microsoft.com/office/drawing/2014/main" id="{AB9A5C41-5DD4-42B3-921E-7DCE354DB7DF}"/>
              </a:ext>
            </a:extLst>
          </p:cNvPr>
          <p:cNvPicPr preferRelativeResize="0"/>
          <p:nvPr/>
        </p:nvPicPr>
        <p:blipFill>
          <a:blip r:embed="rId5">
            <a:alphaModFix amt="80000"/>
          </a:blip>
          <a:stretch>
            <a:fillRect/>
          </a:stretch>
        </p:blipFill>
        <p:spPr>
          <a:xfrm rot="8889365" flipH="1">
            <a:off x="2771143" y="442356"/>
            <a:ext cx="1579416" cy="71644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زر الإجراء: الانتقال للصفحة الرئيسية 9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C1FF8408-B74A-49DE-8D2F-46E16E9F1297}"/>
              </a:ext>
            </a:extLst>
          </p:cNvPr>
          <p:cNvSpPr/>
          <p:nvPr/>
        </p:nvSpPr>
        <p:spPr>
          <a:xfrm>
            <a:off x="662609" y="5857461"/>
            <a:ext cx="717280" cy="490330"/>
          </a:xfrm>
          <a:prstGeom prst="actionButtonHome">
            <a:avLst/>
          </a:prstGeom>
          <a:solidFill>
            <a:srgbClr val="FFC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7C35C5AA-69F2-4566-9B0C-085DD57D74CE}"/>
              </a:ext>
            </a:extLst>
          </p:cNvPr>
          <p:cNvGrpSpPr/>
          <p:nvPr/>
        </p:nvGrpSpPr>
        <p:grpSpPr>
          <a:xfrm>
            <a:off x="9708387" y="1637693"/>
            <a:ext cx="2552171" cy="1123415"/>
            <a:chOff x="9772852" y="3120114"/>
            <a:chExt cx="2552171" cy="1123415"/>
          </a:xfrm>
        </p:grpSpPr>
        <p:pic>
          <p:nvPicPr>
            <p:cNvPr id="14" name="Google Shape;182;p29">
              <a:extLst>
                <a:ext uri="{FF2B5EF4-FFF2-40B4-BE49-F238E27FC236}">
                  <a16:creationId xmlns:a16="http://schemas.microsoft.com/office/drawing/2014/main" id="{242A2509-E483-4AB3-8365-7F73C27F8EE5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rcRect t="16734" r="8892" b="18300"/>
            <a:stretch/>
          </p:blipFill>
          <p:spPr>
            <a:xfrm>
              <a:off x="9772852" y="3120114"/>
              <a:ext cx="2552171" cy="11234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مستطيل 14">
              <a:extLst>
                <a:ext uri="{FF2B5EF4-FFF2-40B4-BE49-F238E27FC236}">
                  <a16:creationId xmlns:a16="http://schemas.microsoft.com/office/drawing/2014/main" id="{E964B3DC-42C3-4390-9E0A-97780BBC2B9B}"/>
                </a:ext>
              </a:extLst>
            </p:cNvPr>
            <p:cNvSpPr/>
            <p:nvPr/>
          </p:nvSpPr>
          <p:spPr>
            <a:xfrm>
              <a:off x="10372756" y="3444252"/>
              <a:ext cx="1199367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AdvertisingBold" pitchFamily="2" charset="-78"/>
                </a:rPr>
                <a:t>مراجعة</a:t>
              </a:r>
            </a:p>
          </p:txBody>
        </p:sp>
      </p:grpSp>
      <p:pic>
        <p:nvPicPr>
          <p:cNvPr id="3" name="صورة 2" descr="صورة تحتوي على منضدة&#10;&#10;تم إنشاء الوصف تلقائياً">
            <a:extLst>
              <a:ext uri="{FF2B5EF4-FFF2-40B4-BE49-F238E27FC236}">
                <a16:creationId xmlns:a16="http://schemas.microsoft.com/office/drawing/2014/main" id="{B334A9B8-7054-4139-B712-B092403DFD1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85104"/>
          <a:stretch/>
        </p:blipFill>
        <p:spPr>
          <a:xfrm>
            <a:off x="2257905" y="1338524"/>
            <a:ext cx="7676190" cy="622798"/>
          </a:xfrm>
          <a:prstGeom prst="rect">
            <a:avLst/>
          </a:prstGeom>
        </p:spPr>
      </p:pic>
      <p:pic>
        <p:nvPicPr>
          <p:cNvPr id="4" name="صورة 3" descr="صورة تحتوي على منضدة&#10;&#10;تم إنشاء الوصف تلقائياً">
            <a:extLst>
              <a:ext uri="{FF2B5EF4-FFF2-40B4-BE49-F238E27FC236}">
                <a16:creationId xmlns:a16="http://schemas.microsoft.com/office/drawing/2014/main" id="{06697240-352B-4338-BA84-DD1D147CD7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50217" y="2580135"/>
            <a:ext cx="8494630" cy="2815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2743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زر الإجراء: الانتقال للصفحة الرئيسية 9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C1FF8408-B74A-49DE-8D2F-46E16E9F1297}"/>
              </a:ext>
            </a:extLst>
          </p:cNvPr>
          <p:cNvSpPr/>
          <p:nvPr/>
        </p:nvSpPr>
        <p:spPr>
          <a:xfrm>
            <a:off x="662609" y="5857461"/>
            <a:ext cx="717280" cy="490330"/>
          </a:xfrm>
          <a:prstGeom prst="actionButtonHome">
            <a:avLst/>
          </a:prstGeom>
          <a:solidFill>
            <a:srgbClr val="FFC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7C35C5AA-69F2-4566-9B0C-085DD57D74CE}"/>
              </a:ext>
            </a:extLst>
          </p:cNvPr>
          <p:cNvGrpSpPr/>
          <p:nvPr/>
        </p:nvGrpSpPr>
        <p:grpSpPr>
          <a:xfrm>
            <a:off x="9078474" y="102800"/>
            <a:ext cx="3642135" cy="1441924"/>
            <a:chOff x="8577605" y="3384379"/>
            <a:chExt cx="3642135" cy="1441924"/>
          </a:xfrm>
        </p:grpSpPr>
        <p:pic>
          <p:nvPicPr>
            <p:cNvPr id="14" name="Google Shape;182;p29">
              <a:extLst>
                <a:ext uri="{FF2B5EF4-FFF2-40B4-BE49-F238E27FC236}">
                  <a16:creationId xmlns:a16="http://schemas.microsoft.com/office/drawing/2014/main" id="{242A2509-E483-4AB3-8365-7F73C27F8EE5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rcRect t="16734" r="8892" b="18300"/>
            <a:stretch/>
          </p:blipFill>
          <p:spPr>
            <a:xfrm>
              <a:off x="8577605" y="3384379"/>
              <a:ext cx="3642135" cy="14419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مستطيل 14">
              <a:extLst>
                <a:ext uri="{FF2B5EF4-FFF2-40B4-BE49-F238E27FC236}">
                  <a16:creationId xmlns:a16="http://schemas.microsoft.com/office/drawing/2014/main" id="{E964B3DC-42C3-4390-9E0A-97780BBC2B9B}"/>
                </a:ext>
              </a:extLst>
            </p:cNvPr>
            <p:cNvSpPr/>
            <p:nvPr/>
          </p:nvSpPr>
          <p:spPr>
            <a:xfrm>
              <a:off x="9400672" y="3745191"/>
              <a:ext cx="2494594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AdvertisingBold" pitchFamily="2" charset="-78"/>
                </a:rPr>
                <a:t>المقارنة بين الأعداد</a:t>
              </a:r>
            </a:p>
          </p:txBody>
        </p:sp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D1BD770C-1B87-4618-9DAB-17B1F7C178F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6065"/>
          <a:stretch/>
        </p:blipFill>
        <p:spPr>
          <a:xfrm>
            <a:off x="1809692" y="1286088"/>
            <a:ext cx="9339146" cy="144192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2572AFD2-77EB-47BB-B80B-9208C3515B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73446" y="2923601"/>
            <a:ext cx="6657143" cy="3333333"/>
          </a:xfrm>
          <a:prstGeom prst="rect">
            <a:avLst/>
          </a:prstGeom>
        </p:spPr>
      </p:pic>
      <p:pic>
        <p:nvPicPr>
          <p:cNvPr id="13" name="Google Shape;228;p33">
            <a:extLst>
              <a:ext uri="{FF2B5EF4-FFF2-40B4-BE49-F238E27FC236}">
                <a16:creationId xmlns:a16="http://schemas.microsoft.com/office/drawing/2014/main" id="{AB9A5C41-5DD4-42B3-921E-7DCE354DB7DF}"/>
              </a:ext>
            </a:extLst>
          </p:cNvPr>
          <p:cNvPicPr preferRelativeResize="0"/>
          <p:nvPr/>
        </p:nvPicPr>
        <p:blipFill>
          <a:blip r:embed="rId8">
            <a:alphaModFix amt="80000"/>
          </a:blip>
          <a:stretch>
            <a:fillRect/>
          </a:stretch>
        </p:blipFill>
        <p:spPr>
          <a:xfrm rot="8889365" flipH="1">
            <a:off x="3377014" y="963805"/>
            <a:ext cx="1579416" cy="7164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38733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81;p29">
            <a:extLst>
              <a:ext uri="{FF2B5EF4-FFF2-40B4-BE49-F238E27FC236}">
                <a16:creationId xmlns:a16="http://schemas.microsoft.com/office/drawing/2014/main" id="{457B9F4A-A69D-4633-A689-4635402A397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16970" r="8892" b="21025"/>
          <a:stretch/>
        </p:blipFill>
        <p:spPr>
          <a:xfrm rot="16200000">
            <a:off x="605424" y="393875"/>
            <a:ext cx="2036851" cy="81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82;p29">
            <a:extLst>
              <a:ext uri="{FF2B5EF4-FFF2-40B4-BE49-F238E27FC236}">
                <a16:creationId xmlns:a16="http://schemas.microsoft.com/office/drawing/2014/main" id="{AF55D2F3-87EB-4356-B509-F0046EBB59B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16734" r="8892" b="18300"/>
          <a:stretch/>
        </p:blipFill>
        <p:spPr>
          <a:xfrm rot="16200000">
            <a:off x="1322876" y="377219"/>
            <a:ext cx="2036851" cy="846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228;p33">
            <a:extLst>
              <a:ext uri="{FF2B5EF4-FFF2-40B4-BE49-F238E27FC236}">
                <a16:creationId xmlns:a16="http://schemas.microsoft.com/office/drawing/2014/main" id="{AB9A5C41-5DD4-42B3-921E-7DCE354DB7DF}"/>
              </a:ext>
            </a:extLst>
          </p:cNvPr>
          <p:cNvPicPr preferRelativeResize="0"/>
          <p:nvPr/>
        </p:nvPicPr>
        <p:blipFill>
          <a:blip r:embed="rId5">
            <a:alphaModFix amt="80000"/>
          </a:blip>
          <a:stretch>
            <a:fillRect/>
          </a:stretch>
        </p:blipFill>
        <p:spPr>
          <a:xfrm rot="8889365" flipH="1">
            <a:off x="2771143" y="442356"/>
            <a:ext cx="1579416" cy="71644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زر الإجراء: الانتقال للصفحة الرئيسية 9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C1FF8408-B74A-49DE-8D2F-46E16E9F1297}"/>
              </a:ext>
            </a:extLst>
          </p:cNvPr>
          <p:cNvSpPr/>
          <p:nvPr/>
        </p:nvSpPr>
        <p:spPr>
          <a:xfrm>
            <a:off x="662609" y="5857461"/>
            <a:ext cx="717280" cy="490330"/>
          </a:xfrm>
          <a:prstGeom prst="actionButtonHome">
            <a:avLst/>
          </a:prstGeom>
          <a:solidFill>
            <a:srgbClr val="FFC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7C35C5AA-69F2-4566-9B0C-085DD57D74CE}"/>
              </a:ext>
            </a:extLst>
          </p:cNvPr>
          <p:cNvGrpSpPr/>
          <p:nvPr/>
        </p:nvGrpSpPr>
        <p:grpSpPr>
          <a:xfrm>
            <a:off x="9878870" y="398124"/>
            <a:ext cx="2552171" cy="1123415"/>
            <a:chOff x="9772852" y="3120114"/>
            <a:chExt cx="2552171" cy="1123415"/>
          </a:xfrm>
        </p:grpSpPr>
        <p:pic>
          <p:nvPicPr>
            <p:cNvPr id="14" name="Google Shape;182;p29">
              <a:extLst>
                <a:ext uri="{FF2B5EF4-FFF2-40B4-BE49-F238E27FC236}">
                  <a16:creationId xmlns:a16="http://schemas.microsoft.com/office/drawing/2014/main" id="{242A2509-E483-4AB3-8365-7F73C27F8EE5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rcRect t="16734" r="8892" b="18300"/>
            <a:stretch/>
          </p:blipFill>
          <p:spPr>
            <a:xfrm>
              <a:off x="9772852" y="3120114"/>
              <a:ext cx="2552171" cy="11234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مستطيل 14">
              <a:extLst>
                <a:ext uri="{FF2B5EF4-FFF2-40B4-BE49-F238E27FC236}">
                  <a16:creationId xmlns:a16="http://schemas.microsoft.com/office/drawing/2014/main" id="{E964B3DC-42C3-4390-9E0A-97780BBC2B9B}"/>
                </a:ext>
              </a:extLst>
            </p:cNvPr>
            <p:cNvSpPr/>
            <p:nvPr/>
          </p:nvSpPr>
          <p:spPr>
            <a:xfrm>
              <a:off x="10367948" y="3444252"/>
              <a:ext cx="1208985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AdvertisingBold" pitchFamily="2" charset="-78"/>
                </a:rPr>
                <a:t>التقريب</a:t>
              </a:r>
            </a:p>
          </p:txBody>
        </p:sp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040840BC-4A6A-46E0-AAB7-466F300E08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60851" y="1521539"/>
            <a:ext cx="5858946" cy="3393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4117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81;p29">
            <a:extLst>
              <a:ext uri="{FF2B5EF4-FFF2-40B4-BE49-F238E27FC236}">
                <a16:creationId xmlns:a16="http://schemas.microsoft.com/office/drawing/2014/main" id="{457B9F4A-A69D-4633-A689-4635402A397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16970" r="8892" b="21025"/>
          <a:stretch/>
        </p:blipFill>
        <p:spPr>
          <a:xfrm rot="16200000">
            <a:off x="605424" y="393875"/>
            <a:ext cx="2036851" cy="81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82;p29">
            <a:extLst>
              <a:ext uri="{FF2B5EF4-FFF2-40B4-BE49-F238E27FC236}">
                <a16:creationId xmlns:a16="http://schemas.microsoft.com/office/drawing/2014/main" id="{AF55D2F3-87EB-4356-B509-F0046EBB59B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16734" r="8892" b="18300"/>
          <a:stretch/>
        </p:blipFill>
        <p:spPr>
          <a:xfrm rot="16200000">
            <a:off x="1322876" y="377219"/>
            <a:ext cx="2036851" cy="846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228;p33">
            <a:extLst>
              <a:ext uri="{FF2B5EF4-FFF2-40B4-BE49-F238E27FC236}">
                <a16:creationId xmlns:a16="http://schemas.microsoft.com/office/drawing/2014/main" id="{AB9A5C41-5DD4-42B3-921E-7DCE354DB7DF}"/>
              </a:ext>
            </a:extLst>
          </p:cNvPr>
          <p:cNvPicPr preferRelativeResize="0"/>
          <p:nvPr/>
        </p:nvPicPr>
        <p:blipFill>
          <a:blip r:embed="rId5">
            <a:alphaModFix amt="80000"/>
          </a:blip>
          <a:stretch>
            <a:fillRect/>
          </a:stretch>
        </p:blipFill>
        <p:spPr>
          <a:xfrm rot="8889365" flipH="1">
            <a:off x="2771143" y="442356"/>
            <a:ext cx="1579416" cy="71644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زر الإجراء: الانتقال للصفحة الرئيسية 9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C1FF8408-B74A-49DE-8D2F-46E16E9F1297}"/>
              </a:ext>
            </a:extLst>
          </p:cNvPr>
          <p:cNvSpPr/>
          <p:nvPr/>
        </p:nvSpPr>
        <p:spPr>
          <a:xfrm>
            <a:off x="662609" y="5857461"/>
            <a:ext cx="717280" cy="490330"/>
          </a:xfrm>
          <a:prstGeom prst="actionButtonHome">
            <a:avLst/>
          </a:prstGeom>
          <a:solidFill>
            <a:srgbClr val="FFC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7C35C5AA-69F2-4566-9B0C-085DD57D74CE}"/>
              </a:ext>
            </a:extLst>
          </p:cNvPr>
          <p:cNvGrpSpPr/>
          <p:nvPr/>
        </p:nvGrpSpPr>
        <p:grpSpPr>
          <a:xfrm>
            <a:off x="9772852" y="3120114"/>
            <a:ext cx="2552171" cy="1123415"/>
            <a:chOff x="9772852" y="3120114"/>
            <a:chExt cx="2552171" cy="1123415"/>
          </a:xfrm>
        </p:grpSpPr>
        <p:pic>
          <p:nvPicPr>
            <p:cNvPr id="14" name="Google Shape;182;p29">
              <a:extLst>
                <a:ext uri="{FF2B5EF4-FFF2-40B4-BE49-F238E27FC236}">
                  <a16:creationId xmlns:a16="http://schemas.microsoft.com/office/drawing/2014/main" id="{242A2509-E483-4AB3-8365-7F73C27F8EE5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rcRect t="16734" r="8892" b="18300"/>
            <a:stretch/>
          </p:blipFill>
          <p:spPr>
            <a:xfrm>
              <a:off x="9772852" y="3120114"/>
              <a:ext cx="2552171" cy="11234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مستطيل 14">
              <a:extLst>
                <a:ext uri="{FF2B5EF4-FFF2-40B4-BE49-F238E27FC236}">
                  <a16:creationId xmlns:a16="http://schemas.microsoft.com/office/drawing/2014/main" id="{E964B3DC-42C3-4390-9E0A-97780BBC2B9B}"/>
                </a:ext>
              </a:extLst>
            </p:cNvPr>
            <p:cNvSpPr/>
            <p:nvPr/>
          </p:nvSpPr>
          <p:spPr>
            <a:xfrm>
              <a:off x="10372756" y="3444252"/>
              <a:ext cx="1199367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AdvertisingBold" pitchFamily="2" charset="-78"/>
                </a:rPr>
                <a:t>مراجعة</a:t>
              </a:r>
            </a:p>
          </p:txBody>
        </p:sp>
      </p:grpSp>
      <p:pic>
        <p:nvPicPr>
          <p:cNvPr id="3" name="صورة 2" descr="صورة تحتوي على منضدة&#10;&#10;تم إنشاء الوصف تلقائياً">
            <a:extLst>
              <a:ext uri="{FF2B5EF4-FFF2-40B4-BE49-F238E27FC236}">
                <a16:creationId xmlns:a16="http://schemas.microsoft.com/office/drawing/2014/main" id="{2DD64814-BA25-41A4-A185-9078FA4C57A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382" y="1551573"/>
            <a:ext cx="12099235" cy="3614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787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81;p29">
            <a:extLst>
              <a:ext uri="{FF2B5EF4-FFF2-40B4-BE49-F238E27FC236}">
                <a16:creationId xmlns:a16="http://schemas.microsoft.com/office/drawing/2014/main" id="{457B9F4A-A69D-4633-A689-4635402A397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16970" r="8892" b="21025"/>
          <a:stretch/>
        </p:blipFill>
        <p:spPr>
          <a:xfrm rot="16200000">
            <a:off x="605424" y="393875"/>
            <a:ext cx="2036851" cy="81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82;p29">
            <a:extLst>
              <a:ext uri="{FF2B5EF4-FFF2-40B4-BE49-F238E27FC236}">
                <a16:creationId xmlns:a16="http://schemas.microsoft.com/office/drawing/2014/main" id="{AF55D2F3-87EB-4356-B509-F0046EBB59B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16734" r="8892" b="18300"/>
          <a:stretch/>
        </p:blipFill>
        <p:spPr>
          <a:xfrm rot="16200000">
            <a:off x="1322876" y="377219"/>
            <a:ext cx="2036851" cy="846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228;p33">
            <a:extLst>
              <a:ext uri="{FF2B5EF4-FFF2-40B4-BE49-F238E27FC236}">
                <a16:creationId xmlns:a16="http://schemas.microsoft.com/office/drawing/2014/main" id="{AB9A5C41-5DD4-42B3-921E-7DCE354DB7DF}"/>
              </a:ext>
            </a:extLst>
          </p:cNvPr>
          <p:cNvPicPr preferRelativeResize="0"/>
          <p:nvPr/>
        </p:nvPicPr>
        <p:blipFill>
          <a:blip r:embed="rId5">
            <a:alphaModFix amt="80000"/>
          </a:blip>
          <a:stretch>
            <a:fillRect/>
          </a:stretch>
        </p:blipFill>
        <p:spPr>
          <a:xfrm rot="8889365" flipH="1">
            <a:off x="2771143" y="442356"/>
            <a:ext cx="1579416" cy="71644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زر الإجراء: الانتقال للصفحة الرئيسية 9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C1FF8408-B74A-49DE-8D2F-46E16E9F1297}"/>
              </a:ext>
            </a:extLst>
          </p:cNvPr>
          <p:cNvSpPr/>
          <p:nvPr/>
        </p:nvSpPr>
        <p:spPr>
          <a:xfrm>
            <a:off x="662609" y="5857461"/>
            <a:ext cx="717280" cy="490330"/>
          </a:xfrm>
          <a:prstGeom prst="actionButtonHome">
            <a:avLst/>
          </a:prstGeom>
          <a:solidFill>
            <a:srgbClr val="FFC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7C35C5AA-69F2-4566-9B0C-085DD57D74CE}"/>
              </a:ext>
            </a:extLst>
          </p:cNvPr>
          <p:cNvGrpSpPr/>
          <p:nvPr/>
        </p:nvGrpSpPr>
        <p:grpSpPr>
          <a:xfrm>
            <a:off x="9899933" y="398124"/>
            <a:ext cx="2552171" cy="1123415"/>
            <a:chOff x="9772852" y="3120114"/>
            <a:chExt cx="2552171" cy="1123415"/>
          </a:xfrm>
        </p:grpSpPr>
        <p:pic>
          <p:nvPicPr>
            <p:cNvPr id="14" name="Google Shape;182;p29">
              <a:extLst>
                <a:ext uri="{FF2B5EF4-FFF2-40B4-BE49-F238E27FC236}">
                  <a16:creationId xmlns:a16="http://schemas.microsoft.com/office/drawing/2014/main" id="{242A2509-E483-4AB3-8365-7F73C27F8EE5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rcRect t="16734" r="8892" b="18300"/>
            <a:stretch/>
          </p:blipFill>
          <p:spPr>
            <a:xfrm>
              <a:off x="9772852" y="3120114"/>
              <a:ext cx="2552171" cy="11234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مستطيل 14">
              <a:extLst>
                <a:ext uri="{FF2B5EF4-FFF2-40B4-BE49-F238E27FC236}">
                  <a16:creationId xmlns:a16="http://schemas.microsoft.com/office/drawing/2014/main" id="{E964B3DC-42C3-4390-9E0A-97780BBC2B9B}"/>
                </a:ext>
              </a:extLst>
            </p:cNvPr>
            <p:cNvSpPr/>
            <p:nvPr/>
          </p:nvSpPr>
          <p:spPr>
            <a:xfrm>
              <a:off x="10372756" y="3444252"/>
              <a:ext cx="1199367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AdvertisingBold" pitchFamily="2" charset="-78"/>
                </a:rPr>
                <a:t>مراجعة</a:t>
              </a:r>
            </a:p>
          </p:txBody>
        </p:sp>
      </p:grpSp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35BD3AFF-68CA-45E2-8B7F-5883F2C21F2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2143" y="1913829"/>
            <a:ext cx="11367713" cy="2235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5173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81;p29">
            <a:extLst>
              <a:ext uri="{FF2B5EF4-FFF2-40B4-BE49-F238E27FC236}">
                <a16:creationId xmlns:a16="http://schemas.microsoft.com/office/drawing/2014/main" id="{457B9F4A-A69D-4633-A689-4635402A397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16970" r="8892" b="21025"/>
          <a:stretch/>
        </p:blipFill>
        <p:spPr>
          <a:xfrm rot="16200000">
            <a:off x="605424" y="393875"/>
            <a:ext cx="2036851" cy="81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82;p29">
            <a:extLst>
              <a:ext uri="{FF2B5EF4-FFF2-40B4-BE49-F238E27FC236}">
                <a16:creationId xmlns:a16="http://schemas.microsoft.com/office/drawing/2014/main" id="{AF55D2F3-87EB-4356-B509-F0046EBB59B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16734" r="8892" b="18300"/>
          <a:stretch/>
        </p:blipFill>
        <p:spPr>
          <a:xfrm rot="16200000">
            <a:off x="1322876" y="377219"/>
            <a:ext cx="2036851" cy="846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228;p33">
            <a:extLst>
              <a:ext uri="{FF2B5EF4-FFF2-40B4-BE49-F238E27FC236}">
                <a16:creationId xmlns:a16="http://schemas.microsoft.com/office/drawing/2014/main" id="{AB9A5C41-5DD4-42B3-921E-7DCE354DB7DF}"/>
              </a:ext>
            </a:extLst>
          </p:cNvPr>
          <p:cNvPicPr preferRelativeResize="0"/>
          <p:nvPr/>
        </p:nvPicPr>
        <p:blipFill>
          <a:blip r:embed="rId5">
            <a:alphaModFix amt="80000"/>
          </a:blip>
          <a:stretch>
            <a:fillRect/>
          </a:stretch>
        </p:blipFill>
        <p:spPr>
          <a:xfrm rot="8889365" flipH="1">
            <a:off x="2771143" y="442356"/>
            <a:ext cx="1579416" cy="71644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زر الإجراء: الانتقال للصفحة الرئيسية 9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C1FF8408-B74A-49DE-8D2F-46E16E9F1297}"/>
              </a:ext>
            </a:extLst>
          </p:cNvPr>
          <p:cNvSpPr/>
          <p:nvPr/>
        </p:nvSpPr>
        <p:spPr>
          <a:xfrm>
            <a:off x="662609" y="5857461"/>
            <a:ext cx="717280" cy="490330"/>
          </a:xfrm>
          <a:prstGeom prst="actionButtonHome">
            <a:avLst/>
          </a:prstGeom>
          <a:solidFill>
            <a:srgbClr val="FFC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7C35C5AA-69F2-4566-9B0C-085DD57D74CE}"/>
              </a:ext>
            </a:extLst>
          </p:cNvPr>
          <p:cNvGrpSpPr/>
          <p:nvPr/>
        </p:nvGrpSpPr>
        <p:grpSpPr>
          <a:xfrm>
            <a:off x="9817097" y="398124"/>
            <a:ext cx="2552171" cy="1123415"/>
            <a:chOff x="9772852" y="3120114"/>
            <a:chExt cx="2552171" cy="1123415"/>
          </a:xfrm>
        </p:grpSpPr>
        <p:pic>
          <p:nvPicPr>
            <p:cNvPr id="14" name="Google Shape;182;p29">
              <a:extLst>
                <a:ext uri="{FF2B5EF4-FFF2-40B4-BE49-F238E27FC236}">
                  <a16:creationId xmlns:a16="http://schemas.microsoft.com/office/drawing/2014/main" id="{242A2509-E483-4AB3-8365-7F73C27F8EE5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rcRect t="16734" r="8892" b="18300"/>
            <a:stretch/>
          </p:blipFill>
          <p:spPr>
            <a:xfrm>
              <a:off x="9772852" y="3120114"/>
              <a:ext cx="2552171" cy="11234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مستطيل 14">
              <a:extLst>
                <a:ext uri="{FF2B5EF4-FFF2-40B4-BE49-F238E27FC236}">
                  <a16:creationId xmlns:a16="http://schemas.microsoft.com/office/drawing/2014/main" id="{E964B3DC-42C3-4390-9E0A-97780BBC2B9B}"/>
                </a:ext>
              </a:extLst>
            </p:cNvPr>
            <p:cNvSpPr/>
            <p:nvPr/>
          </p:nvSpPr>
          <p:spPr>
            <a:xfrm>
              <a:off x="10372756" y="3444252"/>
              <a:ext cx="1199367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AdvertisingBold" pitchFamily="2" charset="-78"/>
                </a:rPr>
                <a:t>مراجعة</a:t>
              </a:r>
            </a:p>
          </p:txBody>
        </p:sp>
      </p:grpSp>
      <p:pic>
        <p:nvPicPr>
          <p:cNvPr id="3" name="صورة 2" descr="صورة تحتوي على منضدة&#10;&#10;تم إنشاء الوصف تلقائياً">
            <a:extLst>
              <a:ext uri="{FF2B5EF4-FFF2-40B4-BE49-F238E27FC236}">
                <a16:creationId xmlns:a16="http://schemas.microsoft.com/office/drawing/2014/main" id="{FA9AC0DD-FD53-4D7D-99BE-0B2651AE190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3303" y="2048843"/>
            <a:ext cx="10685394" cy="2990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1467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81;p29">
            <a:extLst>
              <a:ext uri="{FF2B5EF4-FFF2-40B4-BE49-F238E27FC236}">
                <a16:creationId xmlns:a16="http://schemas.microsoft.com/office/drawing/2014/main" id="{457B9F4A-A69D-4633-A689-4635402A397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16970" r="8892" b="21025"/>
          <a:stretch/>
        </p:blipFill>
        <p:spPr>
          <a:xfrm rot="16200000">
            <a:off x="605424" y="393875"/>
            <a:ext cx="2036851" cy="81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82;p29">
            <a:extLst>
              <a:ext uri="{FF2B5EF4-FFF2-40B4-BE49-F238E27FC236}">
                <a16:creationId xmlns:a16="http://schemas.microsoft.com/office/drawing/2014/main" id="{AF55D2F3-87EB-4356-B509-F0046EBB59B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16734" r="8892" b="18300"/>
          <a:stretch/>
        </p:blipFill>
        <p:spPr>
          <a:xfrm rot="16200000">
            <a:off x="1322876" y="377219"/>
            <a:ext cx="2036851" cy="846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228;p33">
            <a:extLst>
              <a:ext uri="{FF2B5EF4-FFF2-40B4-BE49-F238E27FC236}">
                <a16:creationId xmlns:a16="http://schemas.microsoft.com/office/drawing/2014/main" id="{AB9A5C41-5DD4-42B3-921E-7DCE354DB7DF}"/>
              </a:ext>
            </a:extLst>
          </p:cNvPr>
          <p:cNvPicPr preferRelativeResize="0"/>
          <p:nvPr/>
        </p:nvPicPr>
        <p:blipFill>
          <a:blip r:embed="rId5">
            <a:alphaModFix amt="80000"/>
          </a:blip>
          <a:stretch>
            <a:fillRect/>
          </a:stretch>
        </p:blipFill>
        <p:spPr>
          <a:xfrm rot="8889365" flipH="1">
            <a:off x="2771143" y="442356"/>
            <a:ext cx="1579416" cy="71644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زر الإجراء: الانتقال للصفحة الرئيسية 9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C1FF8408-B74A-49DE-8D2F-46E16E9F1297}"/>
              </a:ext>
            </a:extLst>
          </p:cNvPr>
          <p:cNvSpPr/>
          <p:nvPr/>
        </p:nvSpPr>
        <p:spPr>
          <a:xfrm>
            <a:off x="662609" y="5857461"/>
            <a:ext cx="717280" cy="490330"/>
          </a:xfrm>
          <a:prstGeom prst="actionButtonHome">
            <a:avLst/>
          </a:prstGeom>
          <a:solidFill>
            <a:srgbClr val="FFC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7C35C5AA-69F2-4566-9B0C-085DD57D74CE}"/>
              </a:ext>
            </a:extLst>
          </p:cNvPr>
          <p:cNvGrpSpPr/>
          <p:nvPr/>
        </p:nvGrpSpPr>
        <p:grpSpPr>
          <a:xfrm>
            <a:off x="9869210" y="802733"/>
            <a:ext cx="2552171" cy="1123415"/>
            <a:chOff x="9772852" y="3120114"/>
            <a:chExt cx="2552171" cy="1123415"/>
          </a:xfrm>
        </p:grpSpPr>
        <p:pic>
          <p:nvPicPr>
            <p:cNvPr id="14" name="Google Shape;182;p29">
              <a:extLst>
                <a:ext uri="{FF2B5EF4-FFF2-40B4-BE49-F238E27FC236}">
                  <a16:creationId xmlns:a16="http://schemas.microsoft.com/office/drawing/2014/main" id="{242A2509-E483-4AB3-8365-7F73C27F8EE5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rcRect t="16734" r="8892" b="18300"/>
            <a:stretch/>
          </p:blipFill>
          <p:spPr>
            <a:xfrm>
              <a:off x="9772852" y="3120114"/>
              <a:ext cx="2552171" cy="11234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مستطيل 14">
              <a:extLst>
                <a:ext uri="{FF2B5EF4-FFF2-40B4-BE49-F238E27FC236}">
                  <a16:creationId xmlns:a16="http://schemas.microsoft.com/office/drawing/2014/main" id="{E964B3DC-42C3-4390-9E0A-97780BBC2B9B}"/>
                </a:ext>
              </a:extLst>
            </p:cNvPr>
            <p:cNvSpPr/>
            <p:nvPr/>
          </p:nvSpPr>
          <p:spPr>
            <a:xfrm>
              <a:off x="10372756" y="3444252"/>
              <a:ext cx="1199367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AdvertisingBold" pitchFamily="2" charset="-78"/>
                </a:rPr>
                <a:t>مراجعة</a:t>
              </a:r>
            </a:p>
          </p:txBody>
        </p:sp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0BC0C2EF-1EBE-406C-868F-98DD92888F9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4449" y="1817439"/>
            <a:ext cx="10503102" cy="3587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1952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81;p29">
            <a:extLst>
              <a:ext uri="{FF2B5EF4-FFF2-40B4-BE49-F238E27FC236}">
                <a16:creationId xmlns:a16="http://schemas.microsoft.com/office/drawing/2014/main" id="{457B9F4A-A69D-4633-A689-4635402A397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16970" r="8892" b="21025"/>
          <a:stretch/>
        </p:blipFill>
        <p:spPr>
          <a:xfrm rot="16200000">
            <a:off x="-362146" y="332724"/>
            <a:ext cx="2036851" cy="81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82;p29">
            <a:extLst>
              <a:ext uri="{FF2B5EF4-FFF2-40B4-BE49-F238E27FC236}">
                <a16:creationId xmlns:a16="http://schemas.microsoft.com/office/drawing/2014/main" id="{AF55D2F3-87EB-4356-B509-F0046EBB59B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16734" r="8892" b="18300"/>
          <a:stretch/>
        </p:blipFill>
        <p:spPr>
          <a:xfrm rot="16200000">
            <a:off x="219875" y="314841"/>
            <a:ext cx="2036851" cy="84604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زر الإجراء: الانتقال للصفحة الرئيسية 9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C1FF8408-B74A-49DE-8D2F-46E16E9F1297}"/>
              </a:ext>
            </a:extLst>
          </p:cNvPr>
          <p:cNvSpPr/>
          <p:nvPr/>
        </p:nvSpPr>
        <p:spPr>
          <a:xfrm>
            <a:off x="662609" y="5857461"/>
            <a:ext cx="717280" cy="490330"/>
          </a:xfrm>
          <a:prstGeom prst="actionButtonHome">
            <a:avLst/>
          </a:prstGeom>
          <a:solidFill>
            <a:srgbClr val="FFC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7C35C5AA-69F2-4566-9B0C-085DD57D74CE}"/>
              </a:ext>
            </a:extLst>
          </p:cNvPr>
          <p:cNvGrpSpPr/>
          <p:nvPr/>
        </p:nvGrpSpPr>
        <p:grpSpPr>
          <a:xfrm>
            <a:off x="10058677" y="418513"/>
            <a:ext cx="2552171" cy="1123415"/>
            <a:chOff x="9772852" y="3120114"/>
            <a:chExt cx="2552171" cy="1123415"/>
          </a:xfrm>
        </p:grpSpPr>
        <p:pic>
          <p:nvPicPr>
            <p:cNvPr id="14" name="Google Shape;182;p29">
              <a:extLst>
                <a:ext uri="{FF2B5EF4-FFF2-40B4-BE49-F238E27FC236}">
                  <a16:creationId xmlns:a16="http://schemas.microsoft.com/office/drawing/2014/main" id="{242A2509-E483-4AB3-8365-7F73C27F8EE5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rcRect t="16734" r="8892" b="18300"/>
            <a:stretch/>
          </p:blipFill>
          <p:spPr>
            <a:xfrm>
              <a:off x="9772852" y="3120114"/>
              <a:ext cx="2552171" cy="11234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مستطيل 14">
              <a:extLst>
                <a:ext uri="{FF2B5EF4-FFF2-40B4-BE49-F238E27FC236}">
                  <a16:creationId xmlns:a16="http://schemas.microsoft.com/office/drawing/2014/main" id="{E964B3DC-42C3-4390-9E0A-97780BBC2B9B}"/>
                </a:ext>
              </a:extLst>
            </p:cNvPr>
            <p:cNvSpPr/>
            <p:nvPr/>
          </p:nvSpPr>
          <p:spPr>
            <a:xfrm>
              <a:off x="10372756" y="3444252"/>
              <a:ext cx="1199367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AdvertisingBold" pitchFamily="2" charset="-78"/>
                </a:rPr>
                <a:t>مراجعة</a:t>
              </a:r>
            </a:p>
          </p:txBody>
        </p:sp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C90D3497-245C-469A-A2A4-67CA147D2A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64169" y="1372347"/>
            <a:ext cx="9098580" cy="5067140"/>
          </a:xfrm>
          <a:prstGeom prst="rect">
            <a:avLst/>
          </a:prstGeom>
        </p:spPr>
      </p:pic>
      <p:pic>
        <p:nvPicPr>
          <p:cNvPr id="13" name="Google Shape;228;p33">
            <a:extLst>
              <a:ext uri="{FF2B5EF4-FFF2-40B4-BE49-F238E27FC236}">
                <a16:creationId xmlns:a16="http://schemas.microsoft.com/office/drawing/2014/main" id="{AB9A5C41-5DD4-42B3-921E-7DCE354DB7DF}"/>
              </a:ext>
            </a:extLst>
          </p:cNvPr>
          <p:cNvPicPr preferRelativeResize="0"/>
          <p:nvPr/>
        </p:nvPicPr>
        <p:blipFill>
          <a:blip r:embed="rId9">
            <a:alphaModFix amt="80000"/>
          </a:blip>
          <a:stretch>
            <a:fillRect/>
          </a:stretch>
        </p:blipFill>
        <p:spPr>
          <a:xfrm rot="8889365" flipH="1">
            <a:off x="590181" y="2006732"/>
            <a:ext cx="1579416" cy="7164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78693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ستطيل 8">
            <a:extLst>
              <a:ext uri="{FF2B5EF4-FFF2-40B4-BE49-F238E27FC236}">
                <a16:creationId xmlns:a16="http://schemas.microsoft.com/office/drawing/2014/main" id="{FB644CE8-DD9E-4E40-9274-BD0C977548B9}"/>
              </a:ext>
            </a:extLst>
          </p:cNvPr>
          <p:cNvSpPr/>
          <p:nvPr/>
        </p:nvSpPr>
        <p:spPr>
          <a:xfrm>
            <a:off x="7021163" y="1737309"/>
            <a:ext cx="260039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محتويات </a:t>
            </a:r>
          </a:p>
          <a:p>
            <a:pPr algn="ctr"/>
            <a:r>
              <a:rPr lang="ar-SA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درس اليوم</a:t>
            </a:r>
          </a:p>
        </p:txBody>
      </p: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9AE6C196-CF41-4303-924E-6F7A82BA052C}"/>
              </a:ext>
            </a:extLst>
          </p:cNvPr>
          <p:cNvGrpSpPr/>
          <p:nvPr/>
        </p:nvGrpSpPr>
        <p:grpSpPr>
          <a:xfrm>
            <a:off x="9772852" y="741336"/>
            <a:ext cx="2552171" cy="1123415"/>
            <a:chOff x="9772852" y="741336"/>
            <a:chExt cx="2552171" cy="1123415"/>
          </a:xfrm>
        </p:grpSpPr>
        <p:pic>
          <p:nvPicPr>
            <p:cNvPr id="493" name="Google Shape;493;p48"/>
            <p:cNvPicPr preferRelativeResize="0"/>
            <p:nvPr/>
          </p:nvPicPr>
          <p:blipFill rotWithShape="1">
            <a:blip r:embed="rId3">
              <a:alphaModFix/>
              <a:duotone>
                <a:prstClr val="black"/>
                <a:srgbClr val="FFFF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20000"/>
                      </a14:imgEffect>
                    </a14:imgLayer>
                  </a14:imgProps>
                </a:ext>
              </a:extLst>
            </a:blip>
            <a:srcRect t="16734" r="8892" b="18300"/>
            <a:stretch/>
          </p:blipFill>
          <p:spPr>
            <a:xfrm>
              <a:off x="9772852" y="741336"/>
              <a:ext cx="2552171" cy="11234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مستطيل 5">
              <a:extLst>
                <a:ext uri="{FF2B5EF4-FFF2-40B4-BE49-F238E27FC236}">
                  <a16:creationId xmlns:a16="http://schemas.microsoft.com/office/drawing/2014/main" id="{CF306844-39E5-4C16-A8DC-0A6624C05901}"/>
                </a:ext>
              </a:extLst>
            </p:cNvPr>
            <p:cNvSpPr/>
            <p:nvPr/>
          </p:nvSpPr>
          <p:spPr>
            <a:xfrm>
              <a:off x="10623027" y="1031654"/>
              <a:ext cx="1241045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AdvertisingBold" pitchFamily="2" charset="-78"/>
                </a:rPr>
                <a:t>مــقدمة</a:t>
              </a:r>
            </a:p>
          </p:txBody>
        </p:sp>
      </p:grpSp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C79DFA56-A142-4DA0-B483-E82C2E5415D9}"/>
              </a:ext>
            </a:extLst>
          </p:cNvPr>
          <p:cNvGrpSpPr/>
          <p:nvPr/>
        </p:nvGrpSpPr>
        <p:grpSpPr>
          <a:xfrm>
            <a:off x="9776228" y="2604242"/>
            <a:ext cx="2552171" cy="1123415"/>
            <a:chOff x="9776228" y="1491057"/>
            <a:chExt cx="2552171" cy="1123415"/>
          </a:xfrm>
        </p:grpSpPr>
        <p:pic>
          <p:nvPicPr>
            <p:cNvPr id="18" name="Google Shape;182;p29">
              <a:extLst>
                <a:ext uri="{FF2B5EF4-FFF2-40B4-BE49-F238E27FC236}">
                  <a16:creationId xmlns:a16="http://schemas.microsoft.com/office/drawing/2014/main" id="{C45AD1F6-7505-478E-B1BC-D253E090D59F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t="16734" r="8892" b="18300"/>
            <a:stretch/>
          </p:blipFill>
          <p:spPr>
            <a:xfrm>
              <a:off x="9776228" y="1491057"/>
              <a:ext cx="2552171" cy="11234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" name="مستطيل 24">
              <a:extLst>
                <a:ext uri="{FF2B5EF4-FFF2-40B4-BE49-F238E27FC236}">
                  <a16:creationId xmlns:a16="http://schemas.microsoft.com/office/drawing/2014/main" id="{0AD780FF-4938-4DFD-BD17-C213F7570809}"/>
                </a:ext>
              </a:extLst>
            </p:cNvPr>
            <p:cNvSpPr/>
            <p:nvPr/>
          </p:nvSpPr>
          <p:spPr>
            <a:xfrm>
              <a:off x="10153839" y="1853860"/>
              <a:ext cx="1803699" cy="36933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AdvertisingBold" pitchFamily="2" charset="-78"/>
                </a:rPr>
                <a:t>القوانين الصفية</a:t>
              </a:r>
            </a:p>
          </p:txBody>
        </p:sp>
      </p:grpSp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C2527B77-4A1F-433F-B5A9-4C3F92C43768}"/>
              </a:ext>
            </a:extLst>
          </p:cNvPr>
          <p:cNvGrpSpPr/>
          <p:nvPr/>
        </p:nvGrpSpPr>
        <p:grpSpPr>
          <a:xfrm>
            <a:off x="9766100" y="4953018"/>
            <a:ext cx="2552171" cy="1123415"/>
            <a:chOff x="9766100" y="3998862"/>
            <a:chExt cx="2552171" cy="1123415"/>
          </a:xfrm>
        </p:grpSpPr>
        <p:pic>
          <p:nvPicPr>
            <p:cNvPr id="24" name="Google Shape;182;p29">
              <a:extLst>
                <a:ext uri="{FF2B5EF4-FFF2-40B4-BE49-F238E27FC236}">
                  <a16:creationId xmlns:a16="http://schemas.microsoft.com/office/drawing/2014/main" id="{7C46B1C4-7938-4FE3-B90C-F751AB1D5AC4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  <a:duotone>
                <a:prstClr val="black"/>
                <a:srgbClr val="7030A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rcRect t="16734" r="8892" b="18300"/>
            <a:stretch/>
          </p:blipFill>
          <p:spPr>
            <a:xfrm>
              <a:off x="9766100" y="3998862"/>
              <a:ext cx="2552171" cy="11234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" name="مستطيل 22">
              <a:extLst>
                <a:ext uri="{FF2B5EF4-FFF2-40B4-BE49-F238E27FC236}">
                  <a16:creationId xmlns:a16="http://schemas.microsoft.com/office/drawing/2014/main" id="{931C8962-FBAB-4AD4-9806-58A5B6C36015}"/>
                </a:ext>
              </a:extLst>
            </p:cNvPr>
            <p:cNvSpPr/>
            <p:nvPr/>
          </p:nvSpPr>
          <p:spPr>
            <a:xfrm>
              <a:off x="10464943" y="4323003"/>
              <a:ext cx="1154483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AdvertisingBold" pitchFamily="2" charset="-78"/>
                </a:rPr>
                <a:t>تدريبات</a:t>
              </a:r>
            </a:p>
          </p:txBody>
        </p:sp>
      </p:grp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94285364-C85A-44F1-B625-20A8E39425C3}"/>
              </a:ext>
            </a:extLst>
          </p:cNvPr>
          <p:cNvGrpSpPr/>
          <p:nvPr/>
        </p:nvGrpSpPr>
        <p:grpSpPr>
          <a:xfrm>
            <a:off x="9772852" y="4180287"/>
            <a:ext cx="2552171" cy="1123415"/>
            <a:chOff x="9772852" y="3120114"/>
            <a:chExt cx="2552171" cy="1123415"/>
          </a:xfrm>
        </p:grpSpPr>
        <p:pic>
          <p:nvPicPr>
            <p:cNvPr id="22" name="Google Shape;182;p29">
              <a:extLst>
                <a:ext uri="{FF2B5EF4-FFF2-40B4-BE49-F238E27FC236}">
                  <a16:creationId xmlns:a16="http://schemas.microsoft.com/office/drawing/2014/main" id="{083DDF70-1B84-4E93-A1FD-3B07DC195047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rcRect t="16734" r="8892" b="18300"/>
            <a:stretch/>
          </p:blipFill>
          <p:spPr>
            <a:xfrm>
              <a:off x="9772852" y="3120114"/>
              <a:ext cx="2552171" cy="11234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مستطيل 20">
              <a:extLst>
                <a:ext uri="{FF2B5EF4-FFF2-40B4-BE49-F238E27FC236}">
                  <a16:creationId xmlns:a16="http://schemas.microsoft.com/office/drawing/2014/main" id="{7EA07D4D-9718-4F91-A6F6-1E646100CD62}"/>
                </a:ext>
              </a:extLst>
            </p:cNvPr>
            <p:cNvSpPr/>
            <p:nvPr/>
          </p:nvSpPr>
          <p:spPr>
            <a:xfrm>
              <a:off x="10372756" y="3444252"/>
              <a:ext cx="1199367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AdvertisingBold" pitchFamily="2" charset="-78"/>
                </a:rPr>
                <a:t>مراجعة</a:t>
              </a:r>
            </a:p>
          </p:txBody>
        </p:sp>
      </p:grpSp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94737F49-325F-438C-BCC7-E8D555B463B3}"/>
              </a:ext>
            </a:extLst>
          </p:cNvPr>
          <p:cNvGrpSpPr/>
          <p:nvPr/>
        </p:nvGrpSpPr>
        <p:grpSpPr>
          <a:xfrm>
            <a:off x="9779604" y="3394479"/>
            <a:ext cx="2552171" cy="1123415"/>
            <a:chOff x="9779604" y="2281300"/>
            <a:chExt cx="2552171" cy="1123415"/>
          </a:xfrm>
        </p:grpSpPr>
        <p:pic>
          <p:nvPicPr>
            <p:cNvPr id="20" name="Google Shape;182;p29">
              <a:extLst>
                <a:ext uri="{FF2B5EF4-FFF2-40B4-BE49-F238E27FC236}">
                  <a16:creationId xmlns:a16="http://schemas.microsoft.com/office/drawing/2014/main" id="{88A737DB-A40F-4BD8-81D7-462D773CCCC6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  <a:duotone>
                <a:prstClr val="black"/>
                <a:srgbClr val="00B0F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20000"/>
                      </a14:imgEffect>
                    </a14:imgLayer>
                  </a14:imgProps>
                </a:ext>
              </a:extLst>
            </a:blip>
            <a:srcRect t="16734" r="8892" b="18300"/>
            <a:stretch/>
          </p:blipFill>
          <p:spPr>
            <a:xfrm>
              <a:off x="9779604" y="2281300"/>
              <a:ext cx="2552171" cy="11234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مستطيل 18">
              <a:extLst>
                <a:ext uri="{FF2B5EF4-FFF2-40B4-BE49-F238E27FC236}">
                  <a16:creationId xmlns:a16="http://schemas.microsoft.com/office/drawing/2014/main" id="{4E570306-8AE0-40F6-9A80-3FBA1570B88F}"/>
                </a:ext>
              </a:extLst>
            </p:cNvPr>
            <p:cNvSpPr/>
            <p:nvPr/>
          </p:nvSpPr>
          <p:spPr>
            <a:xfrm>
              <a:off x="10148349" y="2640953"/>
              <a:ext cx="1787669" cy="36933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AdvertisingBold" pitchFamily="2" charset="-78"/>
                </a:rPr>
                <a:t>محتويات الكتاب</a:t>
              </a:r>
            </a:p>
          </p:txBody>
        </p:sp>
      </p:grpSp>
      <p:pic>
        <p:nvPicPr>
          <p:cNvPr id="1030" name="Picture 6" descr="hi">
            <a:extLst>
              <a:ext uri="{FF2B5EF4-FFF2-40B4-BE49-F238E27FC236}">
                <a16:creationId xmlns:a16="http://schemas.microsoft.com/office/drawing/2014/main" id="{358E3F30-599E-4D76-828E-9F91E3B86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2325" y="1303043"/>
            <a:ext cx="3790950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مجموعة 25">
            <a:extLst>
              <a:ext uri="{FF2B5EF4-FFF2-40B4-BE49-F238E27FC236}">
                <a16:creationId xmlns:a16="http://schemas.microsoft.com/office/drawing/2014/main" id="{DEA21CAB-B9AB-4EFE-913A-426E106F2B28}"/>
              </a:ext>
            </a:extLst>
          </p:cNvPr>
          <p:cNvGrpSpPr/>
          <p:nvPr/>
        </p:nvGrpSpPr>
        <p:grpSpPr>
          <a:xfrm>
            <a:off x="9801666" y="1664492"/>
            <a:ext cx="2552171" cy="1123415"/>
            <a:chOff x="9772852" y="741336"/>
            <a:chExt cx="2552171" cy="1123415"/>
          </a:xfrm>
        </p:grpSpPr>
        <p:pic>
          <p:nvPicPr>
            <p:cNvPr id="27" name="Google Shape;493;p48">
              <a:extLst>
                <a:ext uri="{FF2B5EF4-FFF2-40B4-BE49-F238E27FC236}">
                  <a16:creationId xmlns:a16="http://schemas.microsoft.com/office/drawing/2014/main" id="{16BF3ECB-C093-48CC-B7FE-21B8B2D95912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20000"/>
                      </a14:imgEffect>
                    </a14:imgLayer>
                  </a14:imgProps>
                </a:ext>
              </a:extLst>
            </a:blip>
            <a:srcRect t="16734" r="8892" b="18300"/>
            <a:stretch/>
          </p:blipFill>
          <p:spPr>
            <a:xfrm>
              <a:off x="9772852" y="741336"/>
              <a:ext cx="2552171" cy="11234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" name="مستطيل 27">
              <a:extLst>
                <a:ext uri="{FF2B5EF4-FFF2-40B4-BE49-F238E27FC236}">
                  <a16:creationId xmlns:a16="http://schemas.microsoft.com/office/drawing/2014/main" id="{173DFF1A-4704-4BD0-B628-DA794FA8BA9B}"/>
                </a:ext>
              </a:extLst>
            </p:cNvPr>
            <p:cNvSpPr/>
            <p:nvPr/>
          </p:nvSpPr>
          <p:spPr>
            <a:xfrm>
              <a:off x="10187002" y="1031654"/>
              <a:ext cx="1715534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AdvertisingBold" pitchFamily="2" charset="-78"/>
                </a:rPr>
                <a:t>نقاط مهمة</a:t>
              </a: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81;p29">
            <a:extLst>
              <a:ext uri="{FF2B5EF4-FFF2-40B4-BE49-F238E27FC236}">
                <a16:creationId xmlns:a16="http://schemas.microsoft.com/office/drawing/2014/main" id="{457B9F4A-A69D-4633-A689-4635402A397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16970" r="8892" b="21025"/>
          <a:stretch/>
        </p:blipFill>
        <p:spPr>
          <a:xfrm rot="16200000">
            <a:off x="-95657" y="395103"/>
            <a:ext cx="2036851" cy="81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82;p29">
            <a:extLst>
              <a:ext uri="{FF2B5EF4-FFF2-40B4-BE49-F238E27FC236}">
                <a16:creationId xmlns:a16="http://schemas.microsoft.com/office/drawing/2014/main" id="{AF55D2F3-87EB-4356-B509-F0046EBB59B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16734" r="8892" b="18300"/>
          <a:stretch/>
        </p:blipFill>
        <p:spPr>
          <a:xfrm rot="16200000">
            <a:off x="487772" y="377219"/>
            <a:ext cx="2036851" cy="84604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زر الإجراء: الانتقال للصفحة الرئيسية 9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C1FF8408-B74A-49DE-8D2F-46E16E9F1297}"/>
              </a:ext>
            </a:extLst>
          </p:cNvPr>
          <p:cNvSpPr/>
          <p:nvPr/>
        </p:nvSpPr>
        <p:spPr>
          <a:xfrm>
            <a:off x="662609" y="5857461"/>
            <a:ext cx="717280" cy="490330"/>
          </a:xfrm>
          <a:prstGeom prst="actionButtonHome">
            <a:avLst/>
          </a:prstGeom>
          <a:solidFill>
            <a:srgbClr val="FFC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7C35C5AA-69F2-4566-9B0C-085DD57D74CE}"/>
              </a:ext>
            </a:extLst>
          </p:cNvPr>
          <p:cNvGrpSpPr/>
          <p:nvPr/>
        </p:nvGrpSpPr>
        <p:grpSpPr>
          <a:xfrm>
            <a:off x="9772851" y="-16566"/>
            <a:ext cx="2552171" cy="1123415"/>
            <a:chOff x="9772852" y="3120114"/>
            <a:chExt cx="2552171" cy="1123415"/>
          </a:xfrm>
        </p:grpSpPr>
        <p:pic>
          <p:nvPicPr>
            <p:cNvPr id="14" name="Google Shape;182;p29">
              <a:extLst>
                <a:ext uri="{FF2B5EF4-FFF2-40B4-BE49-F238E27FC236}">
                  <a16:creationId xmlns:a16="http://schemas.microsoft.com/office/drawing/2014/main" id="{242A2509-E483-4AB3-8365-7F73C27F8EE5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rcRect t="16734" r="8892" b="18300"/>
            <a:stretch/>
          </p:blipFill>
          <p:spPr>
            <a:xfrm>
              <a:off x="9772852" y="3120114"/>
              <a:ext cx="2552171" cy="11234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مستطيل 14">
              <a:extLst>
                <a:ext uri="{FF2B5EF4-FFF2-40B4-BE49-F238E27FC236}">
                  <a16:creationId xmlns:a16="http://schemas.microsoft.com/office/drawing/2014/main" id="{E964B3DC-42C3-4390-9E0A-97780BBC2B9B}"/>
                </a:ext>
              </a:extLst>
            </p:cNvPr>
            <p:cNvSpPr/>
            <p:nvPr/>
          </p:nvSpPr>
          <p:spPr>
            <a:xfrm>
              <a:off x="10372756" y="3444252"/>
              <a:ext cx="1199367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AdvertisingBold" pitchFamily="2" charset="-78"/>
                </a:rPr>
                <a:t>مراجعة</a:t>
              </a:r>
            </a:p>
          </p:txBody>
        </p:sp>
      </p:grpSp>
      <p:pic>
        <p:nvPicPr>
          <p:cNvPr id="3" name="صورة 2" descr="صورة تحتوي على منضدة&#10;&#10;تم إنشاء الوصف تلقائياً">
            <a:extLst>
              <a:ext uri="{FF2B5EF4-FFF2-40B4-BE49-F238E27FC236}">
                <a16:creationId xmlns:a16="http://schemas.microsoft.com/office/drawing/2014/main" id="{523CAB2B-D629-4780-9570-F38826AFD3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19268" y="873009"/>
            <a:ext cx="9329669" cy="5111981"/>
          </a:xfrm>
          <a:prstGeom prst="rect">
            <a:avLst/>
          </a:prstGeom>
        </p:spPr>
      </p:pic>
      <p:pic>
        <p:nvPicPr>
          <p:cNvPr id="13" name="Google Shape;228;p33">
            <a:extLst>
              <a:ext uri="{FF2B5EF4-FFF2-40B4-BE49-F238E27FC236}">
                <a16:creationId xmlns:a16="http://schemas.microsoft.com/office/drawing/2014/main" id="{AB9A5C41-5DD4-42B3-921E-7DCE354DB7DF}"/>
              </a:ext>
            </a:extLst>
          </p:cNvPr>
          <p:cNvPicPr preferRelativeResize="0"/>
          <p:nvPr/>
        </p:nvPicPr>
        <p:blipFill>
          <a:blip r:embed="rId9">
            <a:alphaModFix amt="80000"/>
          </a:blip>
          <a:stretch>
            <a:fillRect/>
          </a:stretch>
        </p:blipFill>
        <p:spPr>
          <a:xfrm rot="8889365" flipH="1">
            <a:off x="611513" y="2822645"/>
            <a:ext cx="1579416" cy="7164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16470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81;p29">
            <a:extLst>
              <a:ext uri="{FF2B5EF4-FFF2-40B4-BE49-F238E27FC236}">
                <a16:creationId xmlns:a16="http://schemas.microsoft.com/office/drawing/2014/main" id="{457B9F4A-A69D-4633-A689-4635402A397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16970" r="8892" b="21025"/>
          <a:stretch/>
        </p:blipFill>
        <p:spPr>
          <a:xfrm rot="16200000">
            <a:off x="605424" y="393875"/>
            <a:ext cx="2036851" cy="81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82;p29">
            <a:extLst>
              <a:ext uri="{FF2B5EF4-FFF2-40B4-BE49-F238E27FC236}">
                <a16:creationId xmlns:a16="http://schemas.microsoft.com/office/drawing/2014/main" id="{AF55D2F3-87EB-4356-B509-F0046EBB59B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16734" r="8892" b="18300"/>
          <a:stretch/>
        </p:blipFill>
        <p:spPr>
          <a:xfrm rot="16200000">
            <a:off x="1322876" y="377219"/>
            <a:ext cx="2036851" cy="846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228;p33">
            <a:extLst>
              <a:ext uri="{FF2B5EF4-FFF2-40B4-BE49-F238E27FC236}">
                <a16:creationId xmlns:a16="http://schemas.microsoft.com/office/drawing/2014/main" id="{AB9A5C41-5DD4-42B3-921E-7DCE354DB7DF}"/>
              </a:ext>
            </a:extLst>
          </p:cNvPr>
          <p:cNvPicPr preferRelativeResize="0"/>
          <p:nvPr/>
        </p:nvPicPr>
        <p:blipFill>
          <a:blip r:embed="rId5">
            <a:alphaModFix amt="80000"/>
          </a:blip>
          <a:stretch>
            <a:fillRect/>
          </a:stretch>
        </p:blipFill>
        <p:spPr>
          <a:xfrm rot="8889365" flipH="1">
            <a:off x="2771143" y="442356"/>
            <a:ext cx="1579416" cy="71644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زر الإجراء: الانتقال للصفحة الرئيسية 9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C1FF8408-B74A-49DE-8D2F-46E16E9F1297}"/>
              </a:ext>
            </a:extLst>
          </p:cNvPr>
          <p:cNvSpPr/>
          <p:nvPr/>
        </p:nvSpPr>
        <p:spPr>
          <a:xfrm>
            <a:off x="662609" y="5857461"/>
            <a:ext cx="717280" cy="490330"/>
          </a:xfrm>
          <a:prstGeom prst="actionButtonHome">
            <a:avLst/>
          </a:prstGeom>
          <a:solidFill>
            <a:srgbClr val="FFC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7C35C5AA-69F2-4566-9B0C-085DD57D74CE}"/>
              </a:ext>
            </a:extLst>
          </p:cNvPr>
          <p:cNvGrpSpPr/>
          <p:nvPr/>
        </p:nvGrpSpPr>
        <p:grpSpPr>
          <a:xfrm>
            <a:off x="8780272" y="3120114"/>
            <a:ext cx="3544752" cy="1123415"/>
            <a:chOff x="9239144" y="3120114"/>
            <a:chExt cx="3085880" cy="1123415"/>
          </a:xfrm>
        </p:grpSpPr>
        <p:pic>
          <p:nvPicPr>
            <p:cNvPr id="14" name="Google Shape;182;p29">
              <a:extLst>
                <a:ext uri="{FF2B5EF4-FFF2-40B4-BE49-F238E27FC236}">
                  <a16:creationId xmlns:a16="http://schemas.microsoft.com/office/drawing/2014/main" id="{242A2509-E483-4AB3-8365-7F73C27F8EE5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rcRect t="16734" r="8892" b="18300"/>
            <a:stretch/>
          </p:blipFill>
          <p:spPr>
            <a:xfrm>
              <a:off x="9239144" y="3120114"/>
              <a:ext cx="3085880" cy="11234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مستطيل 14">
              <a:extLst>
                <a:ext uri="{FF2B5EF4-FFF2-40B4-BE49-F238E27FC236}">
                  <a16:creationId xmlns:a16="http://schemas.microsoft.com/office/drawing/2014/main" id="{E964B3DC-42C3-4390-9E0A-97780BBC2B9B}"/>
                </a:ext>
              </a:extLst>
            </p:cNvPr>
            <p:cNvSpPr/>
            <p:nvPr/>
          </p:nvSpPr>
          <p:spPr>
            <a:xfrm>
              <a:off x="9625009" y="3444252"/>
              <a:ext cx="2464136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AdvertisingBold" pitchFamily="2" charset="-78"/>
                </a:rPr>
                <a:t>تقدير نواتج الجمع</a:t>
              </a:r>
            </a:p>
          </p:txBody>
        </p:sp>
      </p:grpSp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F321BF54-3439-4838-8B9D-0870D0A38E5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63891" y="1194080"/>
            <a:ext cx="5316381" cy="3852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8559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81;p29">
            <a:extLst>
              <a:ext uri="{FF2B5EF4-FFF2-40B4-BE49-F238E27FC236}">
                <a16:creationId xmlns:a16="http://schemas.microsoft.com/office/drawing/2014/main" id="{457B9F4A-A69D-4633-A689-4635402A397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16970" r="8892" b="21025"/>
          <a:stretch/>
        </p:blipFill>
        <p:spPr>
          <a:xfrm rot="16200000">
            <a:off x="605424" y="393875"/>
            <a:ext cx="2036851" cy="81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82;p29">
            <a:extLst>
              <a:ext uri="{FF2B5EF4-FFF2-40B4-BE49-F238E27FC236}">
                <a16:creationId xmlns:a16="http://schemas.microsoft.com/office/drawing/2014/main" id="{AF55D2F3-87EB-4356-B509-F0046EBB59B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16734" r="8892" b="18300"/>
          <a:stretch/>
        </p:blipFill>
        <p:spPr>
          <a:xfrm rot="16200000">
            <a:off x="1322876" y="377219"/>
            <a:ext cx="2036851" cy="846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228;p33">
            <a:extLst>
              <a:ext uri="{FF2B5EF4-FFF2-40B4-BE49-F238E27FC236}">
                <a16:creationId xmlns:a16="http://schemas.microsoft.com/office/drawing/2014/main" id="{AB9A5C41-5DD4-42B3-921E-7DCE354DB7DF}"/>
              </a:ext>
            </a:extLst>
          </p:cNvPr>
          <p:cNvPicPr preferRelativeResize="0"/>
          <p:nvPr/>
        </p:nvPicPr>
        <p:blipFill>
          <a:blip r:embed="rId5">
            <a:alphaModFix amt="80000"/>
          </a:blip>
          <a:stretch>
            <a:fillRect/>
          </a:stretch>
        </p:blipFill>
        <p:spPr>
          <a:xfrm rot="8889365" flipH="1">
            <a:off x="2771143" y="442356"/>
            <a:ext cx="1579416" cy="71644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زر الإجراء: الانتقال للصفحة الرئيسية 9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C1FF8408-B74A-49DE-8D2F-46E16E9F1297}"/>
              </a:ext>
            </a:extLst>
          </p:cNvPr>
          <p:cNvSpPr/>
          <p:nvPr/>
        </p:nvSpPr>
        <p:spPr>
          <a:xfrm>
            <a:off x="662609" y="5857461"/>
            <a:ext cx="717280" cy="490330"/>
          </a:xfrm>
          <a:prstGeom prst="actionButtonHome">
            <a:avLst/>
          </a:prstGeom>
          <a:solidFill>
            <a:srgbClr val="FFC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C3E014A4-672C-439A-9DF1-4673A81DC5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55653" y="1817439"/>
            <a:ext cx="2435407" cy="2281267"/>
          </a:xfrm>
          <a:prstGeom prst="rect">
            <a:avLst/>
          </a:prstGeom>
        </p:spPr>
      </p:pic>
      <p:pic>
        <p:nvPicPr>
          <p:cNvPr id="6" name="صورة 5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CB9BA6B4-463F-4D2E-AA99-49DFE6D0F95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11759"/>
          <a:stretch/>
        </p:blipFill>
        <p:spPr>
          <a:xfrm>
            <a:off x="2439234" y="4420133"/>
            <a:ext cx="3116419" cy="1092771"/>
          </a:xfrm>
          <a:prstGeom prst="rect">
            <a:avLst/>
          </a:prstGeom>
        </p:spPr>
      </p:pic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647BDEB7-10F3-4508-9F24-DDB6F6DFAC42}"/>
              </a:ext>
            </a:extLst>
          </p:cNvPr>
          <p:cNvGrpSpPr/>
          <p:nvPr/>
        </p:nvGrpSpPr>
        <p:grpSpPr>
          <a:xfrm>
            <a:off x="8912793" y="1584487"/>
            <a:ext cx="3544752" cy="1123415"/>
            <a:chOff x="9239144" y="3120114"/>
            <a:chExt cx="3085880" cy="1123415"/>
          </a:xfrm>
        </p:grpSpPr>
        <p:pic>
          <p:nvPicPr>
            <p:cNvPr id="17" name="Google Shape;182;p29">
              <a:extLst>
                <a:ext uri="{FF2B5EF4-FFF2-40B4-BE49-F238E27FC236}">
                  <a16:creationId xmlns:a16="http://schemas.microsoft.com/office/drawing/2014/main" id="{23E9F25B-D402-43C4-9D4B-1AC7C41CC080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rcRect t="16734" r="8892" b="18300"/>
            <a:stretch/>
          </p:blipFill>
          <p:spPr>
            <a:xfrm>
              <a:off x="9239144" y="3120114"/>
              <a:ext cx="3085880" cy="11234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مستطيل 17">
              <a:extLst>
                <a:ext uri="{FF2B5EF4-FFF2-40B4-BE49-F238E27FC236}">
                  <a16:creationId xmlns:a16="http://schemas.microsoft.com/office/drawing/2014/main" id="{F4638A97-195B-4258-9146-BE738E4B46EE}"/>
                </a:ext>
              </a:extLst>
            </p:cNvPr>
            <p:cNvSpPr/>
            <p:nvPr/>
          </p:nvSpPr>
          <p:spPr>
            <a:xfrm>
              <a:off x="9696584" y="3444252"/>
              <a:ext cx="2320984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AdvertisingBold" pitchFamily="2" charset="-78"/>
                </a:rPr>
                <a:t>تقدير نواتج الضرب</a:t>
              </a:r>
            </a:p>
          </p:txBody>
        </p:sp>
      </p:grpSp>
      <p:sp>
        <p:nvSpPr>
          <p:cNvPr id="7" name="مستطيل 6">
            <a:extLst>
              <a:ext uri="{FF2B5EF4-FFF2-40B4-BE49-F238E27FC236}">
                <a16:creationId xmlns:a16="http://schemas.microsoft.com/office/drawing/2014/main" id="{E646A263-5E9E-4CA4-94A6-6733892594F2}"/>
              </a:ext>
            </a:extLst>
          </p:cNvPr>
          <p:cNvSpPr/>
          <p:nvPr/>
        </p:nvSpPr>
        <p:spPr>
          <a:xfrm>
            <a:off x="5543896" y="1221808"/>
            <a:ext cx="277031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الخطوة الأولى التقريب</a:t>
            </a:r>
          </a:p>
        </p:txBody>
      </p:sp>
    </p:spTree>
    <p:extLst>
      <p:ext uri="{BB962C8B-B14F-4D97-AF65-F5344CB8AC3E}">
        <p14:creationId xmlns:p14="http://schemas.microsoft.com/office/powerpoint/2010/main" val="22489696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81;p29">
            <a:extLst>
              <a:ext uri="{FF2B5EF4-FFF2-40B4-BE49-F238E27FC236}">
                <a16:creationId xmlns:a16="http://schemas.microsoft.com/office/drawing/2014/main" id="{457B9F4A-A69D-4633-A689-4635402A397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16970" r="8892" b="21025"/>
          <a:stretch/>
        </p:blipFill>
        <p:spPr>
          <a:xfrm rot="16200000">
            <a:off x="605424" y="393875"/>
            <a:ext cx="2036851" cy="81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82;p29">
            <a:extLst>
              <a:ext uri="{FF2B5EF4-FFF2-40B4-BE49-F238E27FC236}">
                <a16:creationId xmlns:a16="http://schemas.microsoft.com/office/drawing/2014/main" id="{AF55D2F3-87EB-4356-B509-F0046EBB59B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16734" r="8892" b="18300"/>
          <a:stretch/>
        </p:blipFill>
        <p:spPr>
          <a:xfrm rot="16200000">
            <a:off x="1322876" y="377219"/>
            <a:ext cx="2036851" cy="846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228;p33">
            <a:extLst>
              <a:ext uri="{FF2B5EF4-FFF2-40B4-BE49-F238E27FC236}">
                <a16:creationId xmlns:a16="http://schemas.microsoft.com/office/drawing/2014/main" id="{AB9A5C41-5DD4-42B3-921E-7DCE354DB7DF}"/>
              </a:ext>
            </a:extLst>
          </p:cNvPr>
          <p:cNvPicPr preferRelativeResize="0"/>
          <p:nvPr/>
        </p:nvPicPr>
        <p:blipFill>
          <a:blip r:embed="rId5">
            <a:alphaModFix amt="80000"/>
          </a:blip>
          <a:stretch>
            <a:fillRect/>
          </a:stretch>
        </p:blipFill>
        <p:spPr>
          <a:xfrm rot="8889365" flipH="1">
            <a:off x="2771143" y="442356"/>
            <a:ext cx="1579416" cy="71644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زر الإجراء: الانتقال للصفحة الرئيسية 9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C1FF8408-B74A-49DE-8D2F-46E16E9F1297}"/>
              </a:ext>
            </a:extLst>
          </p:cNvPr>
          <p:cNvSpPr/>
          <p:nvPr/>
        </p:nvSpPr>
        <p:spPr>
          <a:xfrm>
            <a:off x="662609" y="5857461"/>
            <a:ext cx="717280" cy="490330"/>
          </a:xfrm>
          <a:prstGeom prst="actionButtonHome">
            <a:avLst/>
          </a:prstGeom>
          <a:solidFill>
            <a:srgbClr val="FFC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7C35C5AA-69F2-4566-9B0C-085DD57D74CE}"/>
              </a:ext>
            </a:extLst>
          </p:cNvPr>
          <p:cNvGrpSpPr/>
          <p:nvPr/>
        </p:nvGrpSpPr>
        <p:grpSpPr>
          <a:xfrm>
            <a:off x="9621673" y="1065706"/>
            <a:ext cx="3220870" cy="1123415"/>
            <a:chOff x="9444252" y="3120114"/>
            <a:chExt cx="2880772" cy="1123415"/>
          </a:xfrm>
        </p:grpSpPr>
        <p:pic>
          <p:nvPicPr>
            <p:cNvPr id="14" name="Google Shape;182;p29">
              <a:extLst>
                <a:ext uri="{FF2B5EF4-FFF2-40B4-BE49-F238E27FC236}">
                  <a16:creationId xmlns:a16="http://schemas.microsoft.com/office/drawing/2014/main" id="{242A2509-E483-4AB3-8365-7F73C27F8EE5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rcRect t="16734" r="8892" b="18300"/>
            <a:stretch/>
          </p:blipFill>
          <p:spPr>
            <a:xfrm>
              <a:off x="9444252" y="3120114"/>
              <a:ext cx="2880772" cy="11234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مستطيل 14">
              <a:extLst>
                <a:ext uri="{FF2B5EF4-FFF2-40B4-BE49-F238E27FC236}">
                  <a16:creationId xmlns:a16="http://schemas.microsoft.com/office/drawing/2014/main" id="{E964B3DC-42C3-4390-9E0A-97780BBC2B9B}"/>
                </a:ext>
              </a:extLst>
            </p:cNvPr>
            <p:cNvSpPr/>
            <p:nvPr/>
          </p:nvSpPr>
          <p:spPr>
            <a:xfrm>
              <a:off x="9887047" y="3444252"/>
              <a:ext cx="2170787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AdvertisingBold" pitchFamily="2" charset="-78"/>
                </a:rPr>
                <a:t>قابلية القسمة</a:t>
              </a:r>
            </a:p>
          </p:txBody>
        </p:sp>
      </p:grpSp>
      <p:graphicFrame>
        <p:nvGraphicFramePr>
          <p:cNvPr id="2" name="جدول 2">
            <a:extLst>
              <a:ext uri="{FF2B5EF4-FFF2-40B4-BE49-F238E27FC236}">
                <a16:creationId xmlns:a16="http://schemas.microsoft.com/office/drawing/2014/main" id="{F8ED4E86-FE7A-4BCE-8DF7-0C6BC21D07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5253353"/>
              </p:ext>
            </p:extLst>
          </p:nvPr>
        </p:nvGraphicFramePr>
        <p:xfrm>
          <a:off x="2028988" y="2377440"/>
          <a:ext cx="8940800" cy="210312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788160">
                  <a:extLst>
                    <a:ext uri="{9D8B030D-6E8A-4147-A177-3AD203B41FA5}">
                      <a16:colId xmlns:a16="http://schemas.microsoft.com/office/drawing/2014/main" val="3319220299"/>
                    </a:ext>
                  </a:extLst>
                </a:gridCol>
                <a:gridCol w="1788160">
                  <a:extLst>
                    <a:ext uri="{9D8B030D-6E8A-4147-A177-3AD203B41FA5}">
                      <a16:colId xmlns:a16="http://schemas.microsoft.com/office/drawing/2014/main" val="173557847"/>
                    </a:ext>
                  </a:extLst>
                </a:gridCol>
                <a:gridCol w="1788160">
                  <a:extLst>
                    <a:ext uri="{9D8B030D-6E8A-4147-A177-3AD203B41FA5}">
                      <a16:colId xmlns:a16="http://schemas.microsoft.com/office/drawing/2014/main" val="655007488"/>
                    </a:ext>
                  </a:extLst>
                </a:gridCol>
                <a:gridCol w="1788160">
                  <a:extLst>
                    <a:ext uri="{9D8B030D-6E8A-4147-A177-3AD203B41FA5}">
                      <a16:colId xmlns:a16="http://schemas.microsoft.com/office/drawing/2014/main" val="652751126"/>
                    </a:ext>
                  </a:extLst>
                </a:gridCol>
                <a:gridCol w="1788160">
                  <a:extLst>
                    <a:ext uri="{9D8B030D-6E8A-4147-A177-3AD203B41FA5}">
                      <a16:colId xmlns:a16="http://schemas.microsoft.com/office/drawing/2014/main" val="163024497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1" dirty="0"/>
                        <a:t>القسمة على 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1" dirty="0"/>
                        <a:t>القسمة على 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1" dirty="0"/>
                        <a:t>القسمة على 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1" dirty="0"/>
                        <a:t>القسمة على 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1" dirty="0"/>
                        <a:t>القسمة على 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50169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1" dirty="0"/>
                        <a:t>إذا كان آحاد العدد زوجي 0،2،4،6،8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1" dirty="0"/>
                        <a:t>إذا كان مجموع العدد يقبل على 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1" dirty="0"/>
                        <a:t>إذا كان آحاد العدد 0 أو 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1" dirty="0"/>
                        <a:t>إذا كان العدد يقبل القسمة على 2 و3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1" dirty="0"/>
                        <a:t>إذا كان آحاد العدد 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70423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1" dirty="0"/>
                        <a:t>56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1" dirty="0"/>
                        <a:t>36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1" dirty="0"/>
                        <a:t>55 أو 70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1" dirty="0"/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23943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74577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81;p29">
            <a:extLst>
              <a:ext uri="{FF2B5EF4-FFF2-40B4-BE49-F238E27FC236}">
                <a16:creationId xmlns:a16="http://schemas.microsoft.com/office/drawing/2014/main" id="{457B9F4A-A69D-4633-A689-4635402A397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16970" r="8892" b="21025"/>
          <a:stretch/>
        </p:blipFill>
        <p:spPr>
          <a:xfrm rot="16200000">
            <a:off x="605424" y="393875"/>
            <a:ext cx="2036851" cy="81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82;p29">
            <a:extLst>
              <a:ext uri="{FF2B5EF4-FFF2-40B4-BE49-F238E27FC236}">
                <a16:creationId xmlns:a16="http://schemas.microsoft.com/office/drawing/2014/main" id="{AF55D2F3-87EB-4356-B509-F0046EBB59B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16734" r="8892" b="18300"/>
          <a:stretch/>
        </p:blipFill>
        <p:spPr>
          <a:xfrm rot="16200000">
            <a:off x="1322876" y="377219"/>
            <a:ext cx="2036851" cy="846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228;p33">
            <a:extLst>
              <a:ext uri="{FF2B5EF4-FFF2-40B4-BE49-F238E27FC236}">
                <a16:creationId xmlns:a16="http://schemas.microsoft.com/office/drawing/2014/main" id="{AB9A5C41-5DD4-42B3-921E-7DCE354DB7DF}"/>
              </a:ext>
            </a:extLst>
          </p:cNvPr>
          <p:cNvPicPr preferRelativeResize="0"/>
          <p:nvPr/>
        </p:nvPicPr>
        <p:blipFill>
          <a:blip r:embed="rId5">
            <a:alphaModFix amt="80000"/>
          </a:blip>
          <a:stretch>
            <a:fillRect/>
          </a:stretch>
        </p:blipFill>
        <p:spPr>
          <a:xfrm rot="8889365" flipH="1">
            <a:off x="2771143" y="442356"/>
            <a:ext cx="1579416" cy="71644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زر الإجراء: الانتقال للصفحة الرئيسية 9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C1FF8408-B74A-49DE-8D2F-46E16E9F1297}"/>
              </a:ext>
            </a:extLst>
          </p:cNvPr>
          <p:cNvSpPr/>
          <p:nvPr/>
        </p:nvSpPr>
        <p:spPr>
          <a:xfrm>
            <a:off x="662609" y="5857461"/>
            <a:ext cx="717280" cy="490330"/>
          </a:xfrm>
          <a:prstGeom prst="actionButtonHome">
            <a:avLst/>
          </a:prstGeom>
          <a:solidFill>
            <a:srgbClr val="FFC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7C35C5AA-69F2-4566-9B0C-085DD57D74CE}"/>
              </a:ext>
            </a:extLst>
          </p:cNvPr>
          <p:cNvGrpSpPr/>
          <p:nvPr/>
        </p:nvGrpSpPr>
        <p:grpSpPr>
          <a:xfrm>
            <a:off x="9621673" y="1065706"/>
            <a:ext cx="3220870" cy="1123415"/>
            <a:chOff x="9444252" y="3120114"/>
            <a:chExt cx="2880772" cy="1123415"/>
          </a:xfrm>
        </p:grpSpPr>
        <p:pic>
          <p:nvPicPr>
            <p:cNvPr id="14" name="Google Shape;182;p29">
              <a:extLst>
                <a:ext uri="{FF2B5EF4-FFF2-40B4-BE49-F238E27FC236}">
                  <a16:creationId xmlns:a16="http://schemas.microsoft.com/office/drawing/2014/main" id="{242A2509-E483-4AB3-8365-7F73C27F8EE5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rcRect t="16734" r="8892" b="18300"/>
            <a:stretch/>
          </p:blipFill>
          <p:spPr>
            <a:xfrm>
              <a:off x="9444252" y="3120114"/>
              <a:ext cx="2880772" cy="11234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مستطيل 14">
              <a:extLst>
                <a:ext uri="{FF2B5EF4-FFF2-40B4-BE49-F238E27FC236}">
                  <a16:creationId xmlns:a16="http://schemas.microsoft.com/office/drawing/2014/main" id="{E964B3DC-42C3-4390-9E0A-97780BBC2B9B}"/>
                </a:ext>
              </a:extLst>
            </p:cNvPr>
            <p:cNvSpPr/>
            <p:nvPr/>
          </p:nvSpPr>
          <p:spPr>
            <a:xfrm>
              <a:off x="9936421" y="3444252"/>
              <a:ext cx="2072039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AdvertisingBold" pitchFamily="2" charset="-78"/>
                </a:rPr>
                <a:t>القسمة المطولة</a:t>
              </a:r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6ECC48F4-CFD1-404D-996A-0E30AE7D5E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38857" y="1819476"/>
            <a:ext cx="6714286" cy="321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7262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81;p29">
            <a:extLst>
              <a:ext uri="{FF2B5EF4-FFF2-40B4-BE49-F238E27FC236}">
                <a16:creationId xmlns:a16="http://schemas.microsoft.com/office/drawing/2014/main" id="{457B9F4A-A69D-4633-A689-4635402A397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16970" r="8892" b="21025"/>
          <a:stretch/>
        </p:blipFill>
        <p:spPr>
          <a:xfrm rot="16200000">
            <a:off x="605424" y="393875"/>
            <a:ext cx="2036851" cy="81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82;p29">
            <a:extLst>
              <a:ext uri="{FF2B5EF4-FFF2-40B4-BE49-F238E27FC236}">
                <a16:creationId xmlns:a16="http://schemas.microsoft.com/office/drawing/2014/main" id="{AF55D2F3-87EB-4356-B509-F0046EBB59B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16734" r="8892" b="18300"/>
          <a:stretch/>
        </p:blipFill>
        <p:spPr>
          <a:xfrm rot="16200000">
            <a:off x="1322876" y="377219"/>
            <a:ext cx="2036851" cy="846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228;p33">
            <a:extLst>
              <a:ext uri="{FF2B5EF4-FFF2-40B4-BE49-F238E27FC236}">
                <a16:creationId xmlns:a16="http://schemas.microsoft.com/office/drawing/2014/main" id="{AB9A5C41-5DD4-42B3-921E-7DCE354DB7DF}"/>
              </a:ext>
            </a:extLst>
          </p:cNvPr>
          <p:cNvPicPr preferRelativeResize="0"/>
          <p:nvPr/>
        </p:nvPicPr>
        <p:blipFill>
          <a:blip r:embed="rId5">
            <a:alphaModFix amt="80000"/>
          </a:blip>
          <a:stretch>
            <a:fillRect/>
          </a:stretch>
        </p:blipFill>
        <p:spPr>
          <a:xfrm rot="8889365" flipH="1">
            <a:off x="2771143" y="442356"/>
            <a:ext cx="1579416" cy="71644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زر الإجراء: الانتقال للصفحة الرئيسية 9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C1FF8408-B74A-49DE-8D2F-46E16E9F1297}"/>
              </a:ext>
            </a:extLst>
          </p:cNvPr>
          <p:cNvSpPr/>
          <p:nvPr/>
        </p:nvSpPr>
        <p:spPr>
          <a:xfrm>
            <a:off x="662609" y="5857461"/>
            <a:ext cx="717280" cy="490330"/>
          </a:xfrm>
          <a:prstGeom prst="actionButtonHome">
            <a:avLst/>
          </a:prstGeom>
          <a:solidFill>
            <a:srgbClr val="FFC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7C35C5AA-69F2-4566-9B0C-085DD57D74CE}"/>
              </a:ext>
            </a:extLst>
          </p:cNvPr>
          <p:cNvGrpSpPr/>
          <p:nvPr/>
        </p:nvGrpSpPr>
        <p:grpSpPr>
          <a:xfrm>
            <a:off x="8523243" y="1065706"/>
            <a:ext cx="3907296" cy="1123415"/>
            <a:chOff x="9218516" y="3120114"/>
            <a:chExt cx="3494717" cy="1123415"/>
          </a:xfrm>
        </p:grpSpPr>
        <p:pic>
          <p:nvPicPr>
            <p:cNvPr id="14" name="Google Shape;182;p29">
              <a:extLst>
                <a:ext uri="{FF2B5EF4-FFF2-40B4-BE49-F238E27FC236}">
                  <a16:creationId xmlns:a16="http://schemas.microsoft.com/office/drawing/2014/main" id="{242A2509-E483-4AB3-8365-7F73C27F8EE5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rcRect t="16734" r="8892" b="18300"/>
            <a:stretch/>
          </p:blipFill>
          <p:spPr>
            <a:xfrm>
              <a:off x="9218516" y="3120114"/>
              <a:ext cx="3494717" cy="11234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مستطيل 14">
              <a:extLst>
                <a:ext uri="{FF2B5EF4-FFF2-40B4-BE49-F238E27FC236}">
                  <a16:creationId xmlns:a16="http://schemas.microsoft.com/office/drawing/2014/main" id="{E964B3DC-42C3-4390-9E0A-97780BBC2B9B}"/>
                </a:ext>
              </a:extLst>
            </p:cNvPr>
            <p:cNvSpPr/>
            <p:nvPr/>
          </p:nvSpPr>
          <p:spPr>
            <a:xfrm>
              <a:off x="9699141" y="3444252"/>
              <a:ext cx="2546607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AdvertisingBold" pitchFamily="2" charset="-78"/>
                </a:rPr>
                <a:t>تقدير نواتج القسمة</a:t>
              </a:r>
            </a:p>
          </p:txBody>
        </p:sp>
      </p:grpSp>
      <p:pic>
        <p:nvPicPr>
          <p:cNvPr id="3" name="صورة 2" descr="صورة تحتوي على نص, لقطة شاشة, طائر&#10;&#10;تم إنشاء الوصف تلقائياً">
            <a:extLst>
              <a:ext uri="{FF2B5EF4-FFF2-40B4-BE49-F238E27FC236}">
                <a16:creationId xmlns:a16="http://schemas.microsoft.com/office/drawing/2014/main" id="{26EF0F1F-8C10-4BE4-9053-624146B0B3F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78773" y="2141577"/>
            <a:ext cx="8076190" cy="32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9198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81;p29">
            <a:extLst>
              <a:ext uri="{FF2B5EF4-FFF2-40B4-BE49-F238E27FC236}">
                <a16:creationId xmlns:a16="http://schemas.microsoft.com/office/drawing/2014/main" id="{457B9F4A-A69D-4633-A689-4635402A397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16970" r="8892" b="21025"/>
          <a:stretch/>
        </p:blipFill>
        <p:spPr>
          <a:xfrm rot="16200000">
            <a:off x="605424" y="393875"/>
            <a:ext cx="2036851" cy="81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82;p29">
            <a:extLst>
              <a:ext uri="{FF2B5EF4-FFF2-40B4-BE49-F238E27FC236}">
                <a16:creationId xmlns:a16="http://schemas.microsoft.com/office/drawing/2014/main" id="{AF55D2F3-87EB-4356-B509-F0046EBB59B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16734" r="8892" b="18300"/>
          <a:stretch/>
        </p:blipFill>
        <p:spPr>
          <a:xfrm rot="16200000">
            <a:off x="1322876" y="377219"/>
            <a:ext cx="2036851" cy="846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228;p33">
            <a:extLst>
              <a:ext uri="{FF2B5EF4-FFF2-40B4-BE49-F238E27FC236}">
                <a16:creationId xmlns:a16="http://schemas.microsoft.com/office/drawing/2014/main" id="{AB9A5C41-5DD4-42B3-921E-7DCE354DB7DF}"/>
              </a:ext>
            </a:extLst>
          </p:cNvPr>
          <p:cNvPicPr preferRelativeResize="0"/>
          <p:nvPr/>
        </p:nvPicPr>
        <p:blipFill>
          <a:blip r:embed="rId5">
            <a:alphaModFix amt="80000"/>
          </a:blip>
          <a:stretch>
            <a:fillRect/>
          </a:stretch>
        </p:blipFill>
        <p:spPr>
          <a:xfrm rot="8889365" flipH="1">
            <a:off x="2771143" y="442356"/>
            <a:ext cx="1579416" cy="71644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زر الإجراء: الانتقال للصفحة الرئيسية 9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C1FF8408-B74A-49DE-8D2F-46E16E9F1297}"/>
              </a:ext>
            </a:extLst>
          </p:cNvPr>
          <p:cNvSpPr/>
          <p:nvPr/>
        </p:nvSpPr>
        <p:spPr>
          <a:xfrm>
            <a:off x="662609" y="5857461"/>
            <a:ext cx="717280" cy="490330"/>
          </a:xfrm>
          <a:prstGeom prst="actionButtonHome">
            <a:avLst/>
          </a:prstGeom>
          <a:solidFill>
            <a:srgbClr val="FFC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A1F358E6-75AD-45AE-B116-31F07221C5D6}"/>
              </a:ext>
            </a:extLst>
          </p:cNvPr>
          <p:cNvGrpSpPr/>
          <p:nvPr/>
        </p:nvGrpSpPr>
        <p:grpSpPr>
          <a:xfrm>
            <a:off x="9766100" y="3998862"/>
            <a:ext cx="2552171" cy="1123415"/>
            <a:chOff x="9766100" y="3998862"/>
            <a:chExt cx="2552171" cy="1123415"/>
          </a:xfrm>
        </p:grpSpPr>
        <p:pic>
          <p:nvPicPr>
            <p:cNvPr id="17" name="Google Shape;182;p29">
              <a:extLst>
                <a:ext uri="{FF2B5EF4-FFF2-40B4-BE49-F238E27FC236}">
                  <a16:creationId xmlns:a16="http://schemas.microsoft.com/office/drawing/2014/main" id="{DB1A0D5F-4C6A-49A6-810B-14B929923FB3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  <a:duotone>
                <a:prstClr val="black"/>
                <a:srgbClr val="7030A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rcRect t="16734" r="8892" b="18300"/>
            <a:stretch/>
          </p:blipFill>
          <p:spPr>
            <a:xfrm>
              <a:off x="9766100" y="3998862"/>
              <a:ext cx="2552171" cy="11234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مستطيل 17">
              <a:extLst>
                <a:ext uri="{FF2B5EF4-FFF2-40B4-BE49-F238E27FC236}">
                  <a16:creationId xmlns:a16="http://schemas.microsoft.com/office/drawing/2014/main" id="{AD31725B-A6EA-4779-B37B-555C087532B9}"/>
                </a:ext>
              </a:extLst>
            </p:cNvPr>
            <p:cNvSpPr/>
            <p:nvPr/>
          </p:nvSpPr>
          <p:spPr>
            <a:xfrm>
              <a:off x="10464943" y="4323003"/>
              <a:ext cx="1154483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AdvertisingBold" pitchFamily="2" charset="-78"/>
                </a:rPr>
                <a:t>تدريبات</a:t>
              </a:r>
            </a:p>
          </p:txBody>
        </p:sp>
      </p:grpSp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412F9404-15C3-46B6-B4D7-DEA8AA305A18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58113" y="1232453"/>
            <a:ext cx="7243445" cy="429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9547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81;p29">
            <a:extLst>
              <a:ext uri="{FF2B5EF4-FFF2-40B4-BE49-F238E27FC236}">
                <a16:creationId xmlns:a16="http://schemas.microsoft.com/office/drawing/2014/main" id="{457B9F4A-A69D-4633-A689-4635402A397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16970" r="8892" b="21025"/>
          <a:stretch/>
        </p:blipFill>
        <p:spPr>
          <a:xfrm rot="16200000">
            <a:off x="605424" y="393875"/>
            <a:ext cx="2036851" cy="81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82;p29">
            <a:extLst>
              <a:ext uri="{FF2B5EF4-FFF2-40B4-BE49-F238E27FC236}">
                <a16:creationId xmlns:a16="http://schemas.microsoft.com/office/drawing/2014/main" id="{AF55D2F3-87EB-4356-B509-F0046EBB59B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16734" r="8892" b="18300"/>
          <a:stretch/>
        </p:blipFill>
        <p:spPr>
          <a:xfrm rot="16200000">
            <a:off x="1322876" y="377219"/>
            <a:ext cx="2036851" cy="846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228;p33">
            <a:extLst>
              <a:ext uri="{FF2B5EF4-FFF2-40B4-BE49-F238E27FC236}">
                <a16:creationId xmlns:a16="http://schemas.microsoft.com/office/drawing/2014/main" id="{AB9A5C41-5DD4-42B3-921E-7DCE354DB7DF}"/>
              </a:ext>
            </a:extLst>
          </p:cNvPr>
          <p:cNvPicPr preferRelativeResize="0"/>
          <p:nvPr/>
        </p:nvPicPr>
        <p:blipFill>
          <a:blip r:embed="rId5">
            <a:alphaModFix amt="80000"/>
          </a:blip>
          <a:stretch>
            <a:fillRect/>
          </a:stretch>
        </p:blipFill>
        <p:spPr>
          <a:xfrm rot="8889365" flipH="1">
            <a:off x="2771143" y="442356"/>
            <a:ext cx="1579416" cy="71644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زر الإجراء: الانتقال للصفحة الرئيسية 9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C1FF8408-B74A-49DE-8D2F-46E16E9F1297}"/>
              </a:ext>
            </a:extLst>
          </p:cNvPr>
          <p:cNvSpPr/>
          <p:nvPr/>
        </p:nvSpPr>
        <p:spPr>
          <a:xfrm>
            <a:off x="662609" y="5857461"/>
            <a:ext cx="717280" cy="490330"/>
          </a:xfrm>
          <a:prstGeom prst="actionButtonHome">
            <a:avLst/>
          </a:prstGeom>
          <a:solidFill>
            <a:srgbClr val="FFC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A1F358E6-75AD-45AE-B116-31F07221C5D6}"/>
              </a:ext>
            </a:extLst>
          </p:cNvPr>
          <p:cNvGrpSpPr/>
          <p:nvPr/>
        </p:nvGrpSpPr>
        <p:grpSpPr>
          <a:xfrm>
            <a:off x="9766100" y="3998862"/>
            <a:ext cx="2552171" cy="1123415"/>
            <a:chOff x="9766100" y="3998862"/>
            <a:chExt cx="2552171" cy="1123415"/>
          </a:xfrm>
        </p:grpSpPr>
        <p:pic>
          <p:nvPicPr>
            <p:cNvPr id="17" name="Google Shape;182;p29">
              <a:extLst>
                <a:ext uri="{FF2B5EF4-FFF2-40B4-BE49-F238E27FC236}">
                  <a16:creationId xmlns:a16="http://schemas.microsoft.com/office/drawing/2014/main" id="{DB1A0D5F-4C6A-49A6-810B-14B929923FB3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  <a:duotone>
                <a:prstClr val="black"/>
                <a:srgbClr val="7030A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rcRect t="16734" r="8892" b="18300"/>
            <a:stretch/>
          </p:blipFill>
          <p:spPr>
            <a:xfrm>
              <a:off x="9766100" y="3998862"/>
              <a:ext cx="2552171" cy="11234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مستطيل 17">
              <a:extLst>
                <a:ext uri="{FF2B5EF4-FFF2-40B4-BE49-F238E27FC236}">
                  <a16:creationId xmlns:a16="http://schemas.microsoft.com/office/drawing/2014/main" id="{AD31725B-A6EA-4779-B37B-555C087532B9}"/>
                </a:ext>
              </a:extLst>
            </p:cNvPr>
            <p:cNvSpPr/>
            <p:nvPr/>
          </p:nvSpPr>
          <p:spPr>
            <a:xfrm>
              <a:off x="10464943" y="4323003"/>
              <a:ext cx="1154483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AdvertisingBold" pitchFamily="2" charset="-78"/>
                </a:rPr>
                <a:t>تدريبات</a:t>
              </a:r>
            </a:p>
          </p:txBody>
        </p:sp>
      </p:grpSp>
      <p:pic>
        <p:nvPicPr>
          <p:cNvPr id="4" name="صورة 3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A3006AF1-FCC3-45EB-AE10-758C0996EF8F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27831" y="1521539"/>
            <a:ext cx="7167870" cy="3277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6623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81;p29">
            <a:extLst>
              <a:ext uri="{FF2B5EF4-FFF2-40B4-BE49-F238E27FC236}">
                <a16:creationId xmlns:a16="http://schemas.microsoft.com/office/drawing/2014/main" id="{457B9F4A-A69D-4633-A689-4635402A397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16970" r="8892" b="21025"/>
          <a:stretch/>
        </p:blipFill>
        <p:spPr>
          <a:xfrm rot="16200000">
            <a:off x="605424" y="393875"/>
            <a:ext cx="2036851" cy="81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82;p29">
            <a:extLst>
              <a:ext uri="{FF2B5EF4-FFF2-40B4-BE49-F238E27FC236}">
                <a16:creationId xmlns:a16="http://schemas.microsoft.com/office/drawing/2014/main" id="{AF55D2F3-87EB-4356-B509-F0046EBB59B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16734" r="8892" b="18300"/>
          <a:stretch/>
        </p:blipFill>
        <p:spPr>
          <a:xfrm rot="16200000">
            <a:off x="1322876" y="377219"/>
            <a:ext cx="2036851" cy="846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228;p33">
            <a:extLst>
              <a:ext uri="{FF2B5EF4-FFF2-40B4-BE49-F238E27FC236}">
                <a16:creationId xmlns:a16="http://schemas.microsoft.com/office/drawing/2014/main" id="{AB9A5C41-5DD4-42B3-921E-7DCE354DB7DF}"/>
              </a:ext>
            </a:extLst>
          </p:cNvPr>
          <p:cNvPicPr preferRelativeResize="0"/>
          <p:nvPr/>
        </p:nvPicPr>
        <p:blipFill>
          <a:blip r:embed="rId5">
            <a:alphaModFix amt="80000"/>
          </a:blip>
          <a:stretch>
            <a:fillRect/>
          </a:stretch>
        </p:blipFill>
        <p:spPr>
          <a:xfrm rot="8889365" flipH="1">
            <a:off x="2771143" y="442356"/>
            <a:ext cx="1579416" cy="71644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زر الإجراء: الانتقال للصفحة الرئيسية 9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C1FF8408-B74A-49DE-8D2F-46E16E9F1297}"/>
              </a:ext>
            </a:extLst>
          </p:cNvPr>
          <p:cNvSpPr/>
          <p:nvPr/>
        </p:nvSpPr>
        <p:spPr>
          <a:xfrm>
            <a:off x="662609" y="5857461"/>
            <a:ext cx="717280" cy="490330"/>
          </a:xfrm>
          <a:prstGeom prst="actionButtonHome">
            <a:avLst/>
          </a:prstGeom>
          <a:solidFill>
            <a:srgbClr val="FFC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A1F358E6-75AD-45AE-B116-31F07221C5D6}"/>
              </a:ext>
            </a:extLst>
          </p:cNvPr>
          <p:cNvGrpSpPr/>
          <p:nvPr/>
        </p:nvGrpSpPr>
        <p:grpSpPr>
          <a:xfrm>
            <a:off x="9766100" y="3998862"/>
            <a:ext cx="2552171" cy="1123415"/>
            <a:chOff x="9766100" y="3998862"/>
            <a:chExt cx="2552171" cy="1123415"/>
          </a:xfrm>
        </p:grpSpPr>
        <p:pic>
          <p:nvPicPr>
            <p:cNvPr id="17" name="Google Shape;182;p29">
              <a:extLst>
                <a:ext uri="{FF2B5EF4-FFF2-40B4-BE49-F238E27FC236}">
                  <a16:creationId xmlns:a16="http://schemas.microsoft.com/office/drawing/2014/main" id="{DB1A0D5F-4C6A-49A6-810B-14B929923FB3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  <a:duotone>
                <a:prstClr val="black"/>
                <a:srgbClr val="7030A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rcRect t="16734" r="8892" b="18300"/>
            <a:stretch/>
          </p:blipFill>
          <p:spPr>
            <a:xfrm>
              <a:off x="9766100" y="3998862"/>
              <a:ext cx="2552171" cy="11234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مستطيل 17">
              <a:extLst>
                <a:ext uri="{FF2B5EF4-FFF2-40B4-BE49-F238E27FC236}">
                  <a16:creationId xmlns:a16="http://schemas.microsoft.com/office/drawing/2014/main" id="{AD31725B-A6EA-4779-B37B-555C087532B9}"/>
                </a:ext>
              </a:extLst>
            </p:cNvPr>
            <p:cNvSpPr/>
            <p:nvPr/>
          </p:nvSpPr>
          <p:spPr>
            <a:xfrm>
              <a:off x="10464943" y="4323003"/>
              <a:ext cx="1154483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AdvertisingBold" pitchFamily="2" charset="-78"/>
                </a:rPr>
                <a:t>تدريبات</a:t>
              </a:r>
            </a:p>
          </p:txBody>
        </p:sp>
      </p:grpSp>
      <p:pic>
        <p:nvPicPr>
          <p:cNvPr id="4" name="صورة 3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B94874CE-C34C-4C6D-829D-49B978B25A6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7110"/>
          <a:stretch/>
        </p:blipFill>
        <p:spPr>
          <a:xfrm>
            <a:off x="2701002" y="1457885"/>
            <a:ext cx="7190136" cy="332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5002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81;p29">
            <a:extLst>
              <a:ext uri="{FF2B5EF4-FFF2-40B4-BE49-F238E27FC236}">
                <a16:creationId xmlns:a16="http://schemas.microsoft.com/office/drawing/2014/main" id="{457B9F4A-A69D-4633-A689-4635402A397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16970" r="8892" b="21025"/>
          <a:stretch/>
        </p:blipFill>
        <p:spPr>
          <a:xfrm rot="16200000">
            <a:off x="605424" y="393875"/>
            <a:ext cx="2036851" cy="81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82;p29">
            <a:extLst>
              <a:ext uri="{FF2B5EF4-FFF2-40B4-BE49-F238E27FC236}">
                <a16:creationId xmlns:a16="http://schemas.microsoft.com/office/drawing/2014/main" id="{AF55D2F3-87EB-4356-B509-F0046EBB59B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16734" r="8892" b="18300"/>
          <a:stretch/>
        </p:blipFill>
        <p:spPr>
          <a:xfrm rot="16200000">
            <a:off x="1322876" y="377219"/>
            <a:ext cx="2036851" cy="846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228;p33">
            <a:extLst>
              <a:ext uri="{FF2B5EF4-FFF2-40B4-BE49-F238E27FC236}">
                <a16:creationId xmlns:a16="http://schemas.microsoft.com/office/drawing/2014/main" id="{AB9A5C41-5DD4-42B3-921E-7DCE354DB7DF}"/>
              </a:ext>
            </a:extLst>
          </p:cNvPr>
          <p:cNvPicPr preferRelativeResize="0"/>
          <p:nvPr/>
        </p:nvPicPr>
        <p:blipFill>
          <a:blip r:embed="rId5">
            <a:alphaModFix amt="80000"/>
          </a:blip>
          <a:stretch>
            <a:fillRect/>
          </a:stretch>
        </p:blipFill>
        <p:spPr>
          <a:xfrm rot="8889365" flipH="1">
            <a:off x="2771143" y="442356"/>
            <a:ext cx="1579416" cy="71644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زر الإجراء: الانتقال للصفحة الرئيسية 9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C1FF8408-B74A-49DE-8D2F-46E16E9F1297}"/>
              </a:ext>
            </a:extLst>
          </p:cNvPr>
          <p:cNvSpPr/>
          <p:nvPr/>
        </p:nvSpPr>
        <p:spPr>
          <a:xfrm>
            <a:off x="662609" y="5857461"/>
            <a:ext cx="717280" cy="490330"/>
          </a:xfrm>
          <a:prstGeom prst="actionButtonHome">
            <a:avLst/>
          </a:prstGeom>
          <a:solidFill>
            <a:srgbClr val="FFC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A1F358E6-75AD-45AE-B116-31F07221C5D6}"/>
              </a:ext>
            </a:extLst>
          </p:cNvPr>
          <p:cNvGrpSpPr/>
          <p:nvPr/>
        </p:nvGrpSpPr>
        <p:grpSpPr>
          <a:xfrm>
            <a:off x="9766100" y="3998862"/>
            <a:ext cx="2552171" cy="1123415"/>
            <a:chOff x="9766100" y="3998862"/>
            <a:chExt cx="2552171" cy="1123415"/>
          </a:xfrm>
        </p:grpSpPr>
        <p:pic>
          <p:nvPicPr>
            <p:cNvPr id="17" name="Google Shape;182;p29">
              <a:extLst>
                <a:ext uri="{FF2B5EF4-FFF2-40B4-BE49-F238E27FC236}">
                  <a16:creationId xmlns:a16="http://schemas.microsoft.com/office/drawing/2014/main" id="{DB1A0D5F-4C6A-49A6-810B-14B929923FB3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  <a:duotone>
                <a:prstClr val="black"/>
                <a:srgbClr val="7030A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rcRect t="16734" r="8892" b="18300"/>
            <a:stretch/>
          </p:blipFill>
          <p:spPr>
            <a:xfrm>
              <a:off x="9766100" y="3998862"/>
              <a:ext cx="2552171" cy="11234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مستطيل 17">
              <a:extLst>
                <a:ext uri="{FF2B5EF4-FFF2-40B4-BE49-F238E27FC236}">
                  <a16:creationId xmlns:a16="http://schemas.microsoft.com/office/drawing/2014/main" id="{AD31725B-A6EA-4779-B37B-555C087532B9}"/>
                </a:ext>
              </a:extLst>
            </p:cNvPr>
            <p:cNvSpPr/>
            <p:nvPr/>
          </p:nvSpPr>
          <p:spPr>
            <a:xfrm>
              <a:off x="10464943" y="4323003"/>
              <a:ext cx="1154483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AdvertisingBold" pitchFamily="2" charset="-78"/>
                </a:rPr>
                <a:t>تدريبات</a:t>
              </a:r>
            </a:p>
          </p:txBody>
        </p:sp>
      </p:grpSp>
      <p:pic>
        <p:nvPicPr>
          <p:cNvPr id="4" name="صورة 3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5FB73752-51F3-4730-8B90-0D69DF41ED6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88313" y="1521539"/>
            <a:ext cx="6415374" cy="3580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38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: زاوية مطوية 4">
            <a:extLst>
              <a:ext uri="{FF2B5EF4-FFF2-40B4-BE49-F238E27FC236}">
                <a16:creationId xmlns:a16="http://schemas.microsoft.com/office/drawing/2014/main" id="{6588FAEC-4A41-4411-ADD1-2A8259DBA747}"/>
              </a:ext>
            </a:extLst>
          </p:cNvPr>
          <p:cNvSpPr/>
          <p:nvPr/>
        </p:nvSpPr>
        <p:spPr>
          <a:xfrm>
            <a:off x="6745357" y="4216487"/>
            <a:ext cx="4611233" cy="1338469"/>
          </a:xfrm>
          <a:prstGeom prst="foldedCorner">
            <a:avLst/>
          </a:prstGeom>
          <a:solidFill>
            <a:srgbClr val="FFC00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493" name="Google Shape;493;p48"/>
          <p:cNvPicPr preferRelativeResize="0"/>
          <p:nvPr/>
        </p:nvPicPr>
        <p:blipFill rotWithShape="1">
          <a:blip r:embed="rId3">
            <a:alphaModFix/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t="16734" r="8892" b="18300"/>
          <a:stretch/>
        </p:blipFill>
        <p:spPr>
          <a:xfrm>
            <a:off x="9772852" y="741336"/>
            <a:ext cx="2742613" cy="112341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FB644CE8-DD9E-4E40-9274-BD0C977548B9}"/>
              </a:ext>
            </a:extLst>
          </p:cNvPr>
          <p:cNvSpPr/>
          <p:nvPr/>
        </p:nvSpPr>
        <p:spPr>
          <a:xfrm>
            <a:off x="6637067" y="714569"/>
            <a:ext cx="33345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أعرفكم بنفسي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AB997B1D-16F3-477B-8087-FAA2513AA26D}"/>
              </a:ext>
            </a:extLst>
          </p:cNvPr>
          <p:cNvSpPr txBox="1"/>
          <p:nvPr/>
        </p:nvSpPr>
        <p:spPr>
          <a:xfrm>
            <a:off x="6838122" y="2129001"/>
            <a:ext cx="442622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معلمتكم : هبة المزيد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40BDCB09-56B7-4C2D-AF5D-AD07B6C67F02}"/>
              </a:ext>
            </a:extLst>
          </p:cNvPr>
          <p:cNvSpPr txBox="1"/>
          <p:nvPr/>
        </p:nvSpPr>
        <p:spPr>
          <a:xfrm>
            <a:off x="6838122" y="2765137"/>
            <a:ext cx="442622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مادة التدريس : الرياضيات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88A7CE60-BE03-4635-BC9F-506B4FAD9FA1}"/>
              </a:ext>
            </a:extLst>
          </p:cNvPr>
          <p:cNvSpPr txBox="1"/>
          <p:nvPr/>
        </p:nvSpPr>
        <p:spPr>
          <a:xfrm>
            <a:off x="6930364" y="3400366"/>
            <a:ext cx="442622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صفوف التدريس: خامس ابتدائي</a:t>
            </a:r>
          </a:p>
        </p:txBody>
      </p:sp>
      <p:pic>
        <p:nvPicPr>
          <p:cNvPr id="1026" name="Picture 2" descr="haiii">
            <a:extLst>
              <a:ext uri="{FF2B5EF4-FFF2-40B4-BE49-F238E27FC236}">
                <a16:creationId xmlns:a16="http://schemas.microsoft.com/office/drawing/2014/main" id="{1055AB37-BD02-4D04-8DCE-8223CB9B05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889" y="1331327"/>
            <a:ext cx="3790950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مربع نص 14">
            <a:extLst>
              <a:ext uri="{FF2B5EF4-FFF2-40B4-BE49-F238E27FC236}">
                <a16:creationId xmlns:a16="http://schemas.microsoft.com/office/drawing/2014/main" id="{0AACC732-41AD-407A-9F19-E54F0970B18F}"/>
              </a:ext>
            </a:extLst>
          </p:cNvPr>
          <p:cNvSpPr txBox="1"/>
          <p:nvPr/>
        </p:nvSpPr>
        <p:spPr>
          <a:xfrm>
            <a:off x="6637067" y="4287523"/>
            <a:ext cx="4719523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بإذن الله ستجدون المتعة معي من خلال الدروس ..</a:t>
            </a:r>
          </a:p>
          <a:p>
            <a:pPr algn="ctr"/>
            <a:r>
              <a:rPr lang="ar-SA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وتصلون للتفوق بإذن الله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CF306844-39E5-4C16-A8DC-0A6624C05901}"/>
              </a:ext>
            </a:extLst>
          </p:cNvPr>
          <p:cNvSpPr/>
          <p:nvPr/>
        </p:nvSpPr>
        <p:spPr>
          <a:xfrm>
            <a:off x="10623027" y="1031654"/>
            <a:ext cx="12410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dvertisingBold" pitchFamily="2" charset="-78"/>
              </a:rPr>
              <a:t>مــقدمة</a:t>
            </a:r>
          </a:p>
        </p:txBody>
      </p:sp>
      <p:sp>
        <p:nvSpPr>
          <p:cNvPr id="2" name="زر الإجراء: الانتقال للصفحة الرئيسية 1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FD3F23BB-42A6-49AE-B814-1A551D8E20D0}"/>
              </a:ext>
            </a:extLst>
          </p:cNvPr>
          <p:cNvSpPr/>
          <p:nvPr/>
        </p:nvSpPr>
        <p:spPr>
          <a:xfrm>
            <a:off x="662609" y="5857461"/>
            <a:ext cx="717280" cy="490330"/>
          </a:xfrm>
          <a:prstGeom prst="actionButtonHome">
            <a:avLst/>
          </a:prstGeom>
          <a:solidFill>
            <a:srgbClr val="FFC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411134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81;p29">
            <a:extLst>
              <a:ext uri="{FF2B5EF4-FFF2-40B4-BE49-F238E27FC236}">
                <a16:creationId xmlns:a16="http://schemas.microsoft.com/office/drawing/2014/main" id="{457B9F4A-A69D-4633-A689-4635402A397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16970" r="8892" b="21025"/>
          <a:stretch/>
        </p:blipFill>
        <p:spPr>
          <a:xfrm rot="16200000">
            <a:off x="605424" y="393875"/>
            <a:ext cx="2036851" cy="81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82;p29">
            <a:extLst>
              <a:ext uri="{FF2B5EF4-FFF2-40B4-BE49-F238E27FC236}">
                <a16:creationId xmlns:a16="http://schemas.microsoft.com/office/drawing/2014/main" id="{AF55D2F3-87EB-4356-B509-F0046EBB59B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16734" r="8892" b="18300"/>
          <a:stretch/>
        </p:blipFill>
        <p:spPr>
          <a:xfrm rot="16200000">
            <a:off x="1322876" y="377219"/>
            <a:ext cx="2036851" cy="846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228;p33">
            <a:extLst>
              <a:ext uri="{FF2B5EF4-FFF2-40B4-BE49-F238E27FC236}">
                <a16:creationId xmlns:a16="http://schemas.microsoft.com/office/drawing/2014/main" id="{AB9A5C41-5DD4-42B3-921E-7DCE354DB7DF}"/>
              </a:ext>
            </a:extLst>
          </p:cNvPr>
          <p:cNvPicPr preferRelativeResize="0"/>
          <p:nvPr/>
        </p:nvPicPr>
        <p:blipFill>
          <a:blip r:embed="rId5">
            <a:alphaModFix amt="80000"/>
          </a:blip>
          <a:stretch>
            <a:fillRect/>
          </a:stretch>
        </p:blipFill>
        <p:spPr>
          <a:xfrm rot="8889365" flipH="1">
            <a:off x="2771143" y="442356"/>
            <a:ext cx="1579416" cy="71644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زر الإجراء: الانتقال للصفحة الرئيسية 9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C1FF8408-B74A-49DE-8D2F-46E16E9F1297}"/>
              </a:ext>
            </a:extLst>
          </p:cNvPr>
          <p:cNvSpPr/>
          <p:nvPr/>
        </p:nvSpPr>
        <p:spPr>
          <a:xfrm>
            <a:off x="662609" y="5857461"/>
            <a:ext cx="717280" cy="490330"/>
          </a:xfrm>
          <a:prstGeom prst="actionButtonHome">
            <a:avLst/>
          </a:prstGeom>
          <a:solidFill>
            <a:srgbClr val="FFC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A1F358E6-75AD-45AE-B116-31F07221C5D6}"/>
              </a:ext>
            </a:extLst>
          </p:cNvPr>
          <p:cNvGrpSpPr/>
          <p:nvPr/>
        </p:nvGrpSpPr>
        <p:grpSpPr>
          <a:xfrm>
            <a:off x="9766100" y="3998862"/>
            <a:ext cx="2552171" cy="1123415"/>
            <a:chOff x="9766100" y="3998862"/>
            <a:chExt cx="2552171" cy="1123415"/>
          </a:xfrm>
        </p:grpSpPr>
        <p:pic>
          <p:nvPicPr>
            <p:cNvPr id="17" name="Google Shape;182;p29">
              <a:extLst>
                <a:ext uri="{FF2B5EF4-FFF2-40B4-BE49-F238E27FC236}">
                  <a16:creationId xmlns:a16="http://schemas.microsoft.com/office/drawing/2014/main" id="{DB1A0D5F-4C6A-49A6-810B-14B929923FB3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  <a:duotone>
                <a:prstClr val="black"/>
                <a:srgbClr val="7030A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rcRect t="16734" r="8892" b="18300"/>
            <a:stretch/>
          </p:blipFill>
          <p:spPr>
            <a:xfrm>
              <a:off x="9766100" y="3998862"/>
              <a:ext cx="2552171" cy="11234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مستطيل 17">
              <a:extLst>
                <a:ext uri="{FF2B5EF4-FFF2-40B4-BE49-F238E27FC236}">
                  <a16:creationId xmlns:a16="http://schemas.microsoft.com/office/drawing/2014/main" id="{AD31725B-A6EA-4779-B37B-555C087532B9}"/>
                </a:ext>
              </a:extLst>
            </p:cNvPr>
            <p:cNvSpPr/>
            <p:nvPr/>
          </p:nvSpPr>
          <p:spPr>
            <a:xfrm>
              <a:off x="10464943" y="4323003"/>
              <a:ext cx="1154483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AdvertisingBold" pitchFamily="2" charset="-78"/>
                </a:rPr>
                <a:t>تدريبات</a:t>
              </a:r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EF339CFA-45FC-467A-B52C-74CB8A22C946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41301" y="1817439"/>
            <a:ext cx="8515708" cy="2392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0249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81;p29">
            <a:extLst>
              <a:ext uri="{FF2B5EF4-FFF2-40B4-BE49-F238E27FC236}">
                <a16:creationId xmlns:a16="http://schemas.microsoft.com/office/drawing/2014/main" id="{457B9F4A-A69D-4633-A689-4635402A397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16970" r="8892" b="21025"/>
          <a:stretch/>
        </p:blipFill>
        <p:spPr>
          <a:xfrm rot="16200000">
            <a:off x="605424" y="393875"/>
            <a:ext cx="2036851" cy="81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82;p29">
            <a:extLst>
              <a:ext uri="{FF2B5EF4-FFF2-40B4-BE49-F238E27FC236}">
                <a16:creationId xmlns:a16="http://schemas.microsoft.com/office/drawing/2014/main" id="{AF55D2F3-87EB-4356-B509-F0046EBB59B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16734" r="8892" b="18300"/>
          <a:stretch/>
        </p:blipFill>
        <p:spPr>
          <a:xfrm rot="16200000">
            <a:off x="1322876" y="377219"/>
            <a:ext cx="2036851" cy="846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228;p33">
            <a:extLst>
              <a:ext uri="{FF2B5EF4-FFF2-40B4-BE49-F238E27FC236}">
                <a16:creationId xmlns:a16="http://schemas.microsoft.com/office/drawing/2014/main" id="{AB9A5C41-5DD4-42B3-921E-7DCE354DB7DF}"/>
              </a:ext>
            </a:extLst>
          </p:cNvPr>
          <p:cNvPicPr preferRelativeResize="0"/>
          <p:nvPr/>
        </p:nvPicPr>
        <p:blipFill>
          <a:blip r:embed="rId5">
            <a:alphaModFix amt="80000"/>
          </a:blip>
          <a:stretch>
            <a:fillRect/>
          </a:stretch>
        </p:blipFill>
        <p:spPr>
          <a:xfrm rot="8889365" flipH="1">
            <a:off x="2771143" y="442356"/>
            <a:ext cx="1579416" cy="71644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زر الإجراء: الانتقال للصفحة الرئيسية 9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C1FF8408-B74A-49DE-8D2F-46E16E9F1297}"/>
              </a:ext>
            </a:extLst>
          </p:cNvPr>
          <p:cNvSpPr/>
          <p:nvPr/>
        </p:nvSpPr>
        <p:spPr>
          <a:xfrm>
            <a:off x="662609" y="5857461"/>
            <a:ext cx="717280" cy="490330"/>
          </a:xfrm>
          <a:prstGeom prst="actionButtonHome">
            <a:avLst/>
          </a:prstGeom>
          <a:solidFill>
            <a:srgbClr val="FFC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A1F358E6-75AD-45AE-B116-31F07221C5D6}"/>
              </a:ext>
            </a:extLst>
          </p:cNvPr>
          <p:cNvGrpSpPr/>
          <p:nvPr/>
        </p:nvGrpSpPr>
        <p:grpSpPr>
          <a:xfrm>
            <a:off x="9766100" y="3998862"/>
            <a:ext cx="2552171" cy="1123415"/>
            <a:chOff x="9766100" y="3998862"/>
            <a:chExt cx="2552171" cy="1123415"/>
          </a:xfrm>
        </p:grpSpPr>
        <p:pic>
          <p:nvPicPr>
            <p:cNvPr id="17" name="Google Shape;182;p29">
              <a:extLst>
                <a:ext uri="{FF2B5EF4-FFF2-40B4-BE49-F238E27FC236}">
                  <a16:creationId xmlns:a16="http://schemas.microsoft.com/office/drawing/2014/main" id="{DB1A0D5F-4C6A-49A6-810B-14B929923FB3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  <a:duotone>
                <a:prstClr val="black"/>
                <a:srgbClr val="7030A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rcRect t="16734" r="8892" b="18300"/>
            <a:stretch/>
          </p:blipFill>
          <p:spPr>
            <a:xfrm>
              <a:off x="9766100" y="3998862"/>
              <a:ext cx="2552171" cy="11234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مستطيل 17">
              <a:extLst>
                <a:ext uri="{FF2B5EF4-FFF2-40B4-BE49-F238E27FC236}">
                  <a16:creationId xmlns:a16="http://schemas.microsoft.com/office/drawing/2014/main" id="{AD31725B-A6EA-4779-B37B-555C087532B9}"/>
                </a:ext>
              </a:extLst>
            </p:cNvPr>
            <p:cNvSpPr/>
            <p:nvPr/>
          </p:nvSpPr>
          <p:spPr>
            <a:xfrm>
              <a:off x="10464943" y="4323003"/>
              <a:ext cx="1154483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AdvertisingBold" pitchFamily="2" charset="-78"/>
                </a:rPr>
                <a:t>تدريبات</a:t>
              </a:r>
            </a:p>
          </p:txBody>
        </p:sp>
      </p:grpSp>
      <p:pic>
        <p:nvPicPr>
          <p:cNvPr id="4" name="صورة 3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DA8779B7-0CDF-465A-9BAA-DB75658496D9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43254" y="1532870"/>
            <a:ext cx="7629763" cy="2652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9670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81;p29">
            <a:extLst>
              <a:ext uri="{FF2B5EF4-FFF2-40B4-BE49-F238E27FC236}">
                <a16:creationId xmlns:a16="http://schemas.microsoft.com/office/drawing/2014/main" id="{457B9F4A-A69D-4633-A689-4635402A397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16970" r="8892" b="21025"/>
          <a:stretch/>
        </p:blipFill>
        <p:spPr>
          <a:xfrm rot="16200000">
            <a:off x="605424" y="393875"/>
            <a:ext cx="2036851" cy="81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82;p29">
            <a:extLst>
              <a:ext uri="{FF2B5EF4-FFF2-40B4-BE49-F238E27FC236}">
                <a16:creationId xmlns:a16="http://schemas.microsoft.com/office/drawing/2014/main" id="{AF55D2F3-87EB-4356-B509-F0046EBB59B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16734" r="8892" b="18300"/>
          <a:stretch/>
        </p:blipFill>
        <p:spPr>
          <a:xfrm rot="16200000">
            <a:off x="1322876" y="377219"/>
            <a:ext cx="2036851" cy="846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228;p33">
            <a:extLst>
              <a:ext uri="{FF2B5EF4-FFF2-40B4-BE49-F238E27FC236}">
                <a16:creationId xmlns:a16="http://schemas.microsoft.com/office/drawing/2014/main" id="{AB9A5C41-5DD4-42B3-921E-7DCE354DB7DF}"/>
              </a:ext>
            </a:extLst>
          </p:cNvPr>
          <p:cNvPicPr preferRelativeResize="0"/>
          <p:nvPr/>
        </p:nvPicPr>
        <p:blipFill>
          <a:blip r:embed="rId5">
            <a:alphaModFix amt="80000"/>
          </a:blip>
          <a:stretch>
            <a:fillRect/>
          </a:stretch>
        </p:blipFill>
        <p:spPr>
          <a:xfrm rot="8889365" flipH="1">
            <a:off x="2771143" y="442356"/>
            <a:ext cx="1579416" cy="71644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زر الإجراء: الانتقال للصفحة الرئيسية 9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C1FF8408-B74A-49DE-8D2F-46E16E9F1297}"/>
              </a:ext>
            </a:extLst>
          </p:cNvPr>
          <p:cNvSpPr/>
          <p:nvPr/>
        </p:nvSpPr>
        <p:spPr>
          <a:xfrm>
            <a:off x="662609" y="5857461"/>
            <a:ext cx="717280" cy="490330"/>
          </a:xfrm>
          <a:prstGeom prst="actionButtonHome">
            <a:avLst/>
          </a:prstGeom>
          <a:solidFill>
            <a:srgbClr val="FFC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A1F358E6-75AD-45AE-B116-31F07221C5D6}"/>
              </a:ext>
            </a:extLst>
          </p:cNvPr>
          <p:cNvGrpSpPr/>
          <p:nvPr/>
        </p:nvGrpSpPr>
        <p:grpSpPr>
          <a:xfrm>
            <a:off x="9766100" y="3998862"/>
            <a:ext cx="2552171" cy="1123415"/>
            <a:chOff x="9766100" y="3998862"/>
            <a:chExt cx="2552171" cy="1123415"/>
          </a:xfrm>
        </p:grpSpPr>
        <p:pic>
          <p:nvPicPr>
            <p:cNvPr id="17" name="Google Shape;182;p29">
              <a:extLst>
                <a:ext uri="{FF2B5EF4-FFF2-40B4-BE49-F238E27FC236}">
                  <a16:creationId xmlns:a16="http://schemas.microsoft.com/office/drawing/2014/main" id="{DB1A0D5F-4C6A-49A6-810B-14B929923FB3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  <a:duotone>
                <a:prstClr val="black"/>
                <a:srgbClr val="7030A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rcRect t="16734" r="8892" b="18300"/>
            <a:stretch/>
          </p:blipFill>
          <p:spPr>
            <a:xfrm>
              <a:off x="9766100" y="3998862"/>
              <a:ext cx="2552171" cy="11234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مستطيل 17">
              <a:extLst>
                <a:ext uri="{FF2B5EF4-FFF2-40B4-BE49-F238E27FC236}">
                  <a16:creationId xmlns:a16="http://schemas.microsoft.com/office/drawing/2014/main" id="{AD31725B-A6EA-4779-B37B-555C087532B9}"/>
                </a:ext>
              </a:extLst>
            </p:cNvPr>
            <p:cNvSpPr/>
            <p:nvPr/>
          </p:nvSpPr>
          <p:spPr>
            <a:xfrm>
              <a:off x="10464943" y="4323003"/>
              <a:ext cx="1154483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AdvertisingBold" pitchFamily="2" charset="-78"/>
                </a:rPr>
                <a:t>تدريبات</a:t>
              </a:r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E2BDB6E1-C9FD-4F6B-B482-99F9808DBD4D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33987" y="1232452"/>
            <a:ext cx="7405163" cy="366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8979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81;p29">
            <a:extLst>
              <a:ext uri="{FF2B5EF4-FFF2-40B4-BE49-F238E27FC236}">
                <a16:creationId xmlns:a16="http://schemas.microsoft.com/office/drawing/2014/main" id="{457B9F4A-A69D-4633-A689-4635402A397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16970" r="8892" b="21025"/>
          <a:stretch/>
        </p:blipFill>
        <p:spPr>
          <a:xfrm rot="16200000">
            <a:off x="605424" y="393875"/>
            <a:ext cx="2036851" cy="81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82;p29">
            <a:extLst>
              <a:ext uri="{FF2B5EF4-FFF2-40B4-BE49-F238E27FC236}">
                <a16:creationId xmlns:a16="http://schemas.microsoft.com/office/drawing/2014/main" id="{AF55D2F3-87EB-4356-B509-F0046EBB59B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16734" r="8892" b="18300"/>
          <a:stretch/>
        </p:blipFill>
        <p:spPr>
          <a:xfrm rot="16200000">
            <a:off x="1322876" y="377219"/>
            <a:ext cx="2036851" cy="846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228;p33">
            <a:extLst>
              <a:ext uri="{FF2B5EF4-FFF2-40B4-BE49-F238E27FC236}">
                <a16:creationId xmlns:a16="http://schemas.microsoft.com/office/drawing/2014/main" id="{AB9A5C41-5DD4-42B3-921E-7DCE354DB7DF}"/>
              </a:ext>
            </a:extLst>
          </p:cNvPr>
          <p:cNvPicPr preferRelativeResize="0"/>
          <p:nvPr/>
        </p:nvPicPr>
        <p:blipFill>
          <a:blip r:embed="rId5">
            <a:alphaModFix amt="80000"/>
          </a:blip>
          <a:stretch>
            <a:fillRect/>
          </a:stretch>
        </p:blipFill>
        <p:spPr>
          <a:xfrm rot="8889365" flipH="1">
            <a:off x="2771143" y="442356"/>
            <a:ext cx="1579416" cy="71644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زر الإجراء: الانتقال للصفحة الرئيسية 9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C1FF8408-B74A-49DE-8D2F-46E16E9F1297}"/>
              </a:ext>
            </a:extLst>
          </p:cNvPr>
          <p:cNvSpPr/>
          <p:nvPr/>
        </p:nvSpPr>
        <p:spPr>
          <a:xfrm>
            <a:off x="662609" y="5857461"/>
            <a:ext cx="717280" cy="490330"/>
          </a:xfrm>
          <a:prstGeom prst="actionButtonHome">
            <a:avLst/>
          </a:prstGeom>
          <a:solidFill>
            <a:srgbClr val="FFC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A1F358E6-75AD-45AE-B116-31F07221C5D6}"/>
              </a:ext>
            </a:extLst>
          </p:cNvPr>
          <p:cNvGrpSpPr/>
          <p:nvPr/>
        </p:nvGrpSpPr>
        <p:grpSpPr>
          <a:xfrm>
            <a:off x="9766100" y="3998862"/>
            <a:ext cx="2552171" cy="1123415"/>
            <a:chOff x="9766100" y="3998862"/>
            <a:chExt cx="2552171" cy="1123415"/>
          </a:xfrm>
        </p:grpSpPr>
        <p:pic>
          <p:nvPicPr>
            <p:cNvPr id="17" name="Google Shape;182;p29">
              <a:extLst>
                <a:ext uri="{FF2B5EF4-FFF2-40B4-BE49-F238E27FC236}">
                  <a16:creationId xmlns:a16="http://schemas.microsoft.com/office/drawing/2014/main" id="{DB1A0D5F-4C6A-49A6-810B-14B929923FB3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  <a:duotone>
                <a:prstClr val="black"/>
                <a:srgbClr val="7030A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rcRect t="16734" r="8892" b="18300"/>
            <a:stretch/>
          </p:blipFill>
          <p:spPr>
            <a:xfrm>
              <a:off x="9766100" y="3998862"/>
              <a:ext cx="2552171" cy="11234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مستطيل 17">
              <a:extLst>
                <a:ext uri="{FF2B5EF4-FFF2-40B4-BE49-F238E27FC236}">
                  <a16:creationId xmlns:a16="http://schemas.microsoft.com/office/drawing/2014/main" id="{AD31725B-A6EA-4779-B37B-555C087532B9}"/>
                </a:ext>
              </a:extLst>
            </p:cNvPr>
            <p:cNvSpPr/>
            <p:nvPr/>
          </p:nvSpPr>
          <p:spPr>
            <a:xfrm>
              <a:off x="10464943" y="4323003"/>
              <a:ext cx="1154483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AdvertisingBold" pitchFamily="2" charset="-78"/>
                </a:rPr>
                <a:t>تدريبات</a:t>
              </a:r>
            </a:p>
          </p:txBody>
        </p:sp>
      </p:grpSp>
      <p:pic>
        <p:nvPicPr>
          <p:cNvPr id="4" name="صورة 3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18DF55A6-9D3B-4BE4-885C-C9CC3094049A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01002" y="1817439"/>
            <a:ext cx="7576422" cy="1441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453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81;p29">
            <a:extLst>
              <a:ext uri="{FF2B5EF4-FFF2-40B4-BE49-F238E27FC236}">
                <a16:creationId xmlns:a16="http://schemas.microsoft.com/office/drawing/2014/main" id="{457B9F4A-A69D-4633-A689-4635402A397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16970" r="8892" b="21025"/>
          <a:stretch/>
        </p:blipFill>
        <p:spPr>
          <a:xfrm rot="16200000">
            <a:off x="605424" y="393875"/>
            <a:ext cx="2036851" cy="81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82;p29">
            <a:extLst>
              <a:ext uri="{FF2B5EF4-FFF2-40B4-BE49-F238E27FC236}">
                <a16:creationId xmlns:a16="http://schemas.microsoft.com/office/drawing/2014/main" id="{AF55D2F3-87EB-4356-B509-F0046EBB59B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16734" r="8892" b="18300"/>
          <a:stretch/>
        </p:blipFill>
        <p:spPr>
          <a:xfrm rot="16200000">
            <a:off x="1322876" y="377219"/>
            <a:ext cx="2036851" cy="846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228;p33">
            <a:extLst>
              <a:ext uri="{FF2B5EF4-FFF2-40B4-BE49-F238E27FC236}">
                <a16:creationId xmlns:a16="http://schemas.microsoft.com/office/drawing/2014/main" id="{AB9A5C41-5DD4-42B3-921E-7DCE354DB7DF}"/>
              </a:ext>
            </a:extLst>
          </p:cNvPr>
          <p:cNvPicPr preferRelativeResize="0"/>
          <p:nvPr/>
        </p:nvPicPr>
        <p:blipFill>
          <a:blip r:embed="rId5">
            <a:alphaModFix amt="80000"/>
          </a:blip>
          <a:stretch>
            <a:fillRect/>
          </a:stretch>
        </p:blipFill>
        <p:spPr>
          <a:xfrm rot="8889365" flipH="1">
            <a:off x="2771143" y="442356"/>
            <a:ext cx="1579416" cy="71644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زر الإجراء: الانتقال للصفحة الرئيسية 9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C1FF8408-B74A-49DE-8D2F-46E16E9F1297}"/>
              </a:ext>
            </a:extLst>
          </p:cNvPr>
          <p:cNvSpPr/>
          <p:nvPr/>
        </p:nvSpPr>
        <p:spPr>
          <a:xfrm>
            <a:off x="662609" y="5857461"/>
            <a:ext cx="717280" cy="490330"/>
          </a:xfrm>
          <a:prstGeom prst="actionButtonHome">
            <a:avLst/>
          </a:prstGeom>
          <a:solidFill>
            <a:srgbClr val="FFC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A1F358E6-75AD-45AE-B116-31F07221C5D6}"/>
              </a:ext>
            </a:extLst>
          </p:cNvPr>
          <p:cNvGrpSpPr/>
          <p:nvPr/>
        </p:nvGrpSpPr>
        <p:grpSpPr>
          <a:xfrm>
            <a:off x="9766100" y="3998862"/>
            <a:ext cx="2552171" cy="1123415"/>
            <a:chOff x="9766100" y="3998862"/>
            <a:chExt cx="2552171" cy="1123415"/>
          </a:xfrm>
        </p:grpSpPr>
        <p:pic>
          <p:nvPicPr>
            <p:cNvPr id="17" name="Google Shape;182;p29">
              <a:extLst>
                <a:ext uri="{FF2B5EF4-FFF2-40B4-BE49-F238E27FC236}">
                  <a16:creationId xmlns:a16="http://schemas.microsoft.com/office/drawing/2014/main" id="{DB1A0D5F-4C6A-49A6-810B-14B929923FB3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  <a:duotone>
                <a:prstClr val="black"/>
                <a:srgbClr val="7030A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rcRect t="16734" r="8892" b="18300"/>
            <a:stretch/>
          </p:blipFill>
          <p:spPr>
            <a:xfrm>
              <a:off x="9766100" y="3998862"/>
              <a:ext cx="2552171" cy="11234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مستطيل 17">
              <a:extLst>
                <a:ext uri="{FF2B5EF4-FFF2-40B4-BE49-F238E27FC236}">
                  <a16:creationId xmlns:a16="http://schemas.microsoft.com/office/drawing/2014/main" id="{AD31725B-A6EA-4779-B37B-555C087532B9}"/>
                </a:ext>
              </a:extLst>
            </p:cNvPr>
            <p:cNvSpPr/>
            <p:nvPr/>
          </p:nvSpPr>
          <p:spPr>
            <a:xfrm>
              <a:off x="10464943" y="4323003"/>
              <a:ext cx="1154483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AdvertisingBold" pitchFamily="2" charset="-78"/>
                </a:rPr>
                <a:t>تدريبات</a:t>
              </a:r>
            </a:p>
          </p:txBody>
        </p:sp>
      </p:grpSp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D7613422-E805-49CE-9BA7-0DDDD711DC14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35959" y="1525066"/>
            <a:ext cx="8162205" cy="2473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7673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1" anchor="t" anchorCtr="0">
            <a:noAutofit/>
          </a:bodyPr>
          <a:lstStyle/>
          <a:p>
            <a:pPr rtl="0"/>
            <a:r>
              <a:rPr lang="ar-SA" sz="4000" dirty="0">
                <a:cs typeface="AdvertisingMedium" pitchFamily="2" charset="-78"/>
              </a:rPr>
              <a:t>انطلق وحلق نحو النجاح</a:t>
            </a:r>
            <a:endParaRPr sz="4000" dirty="0">
              <a:cs typeface="AdvertisingMedium" pitchFamily="2" charset="-78"/>
            </a:endParaRPr>
          </a:p>
        </p:txBody>
      </p:sp>
      <p:sp>
        <p:nvSpPr>
          <p:cNvPr id="215" name="Google Shape;215;p32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1" anchor="t" anchorCtr="0">
            <a:noAutofit/>
          </a:bodyPr>
          <a:lstStyle/>
          <a:p>
            <a:pPr marL="0" indent="0">
              <a:lnSpc>
                <a:spcPct val="100000"/>
              </a:lnSpc>
              <a:buClr>
                <a:schemeClr val="dk1"/>
              </a:buClr>
              <a:buSzPts val="1100"/>
            </a:pPr>
            <a:r>
              <a:rPr lang="ar-SA" sz="2800" b="1" dirty="0"/>
              <a:t>من لديه هدف </a:t>
            </a:r>
            <a:r>
              <a:rPr lang="ar-SA" sz="2800" b="1" dirty="0" err="1"/>
              <a:t>لايهاب</a:t>
            </a:r>
            <a:r>
              <a:rPr lang="ar-SA" sz="2800" b="1" dirty="0"/>
              <a:t> صعود الجبال </a:t>
            </a:r>
            <a:endParaRPr sz="2800" b="1" dirty="0"/>
          </a:p>
          <a:p>
            <a:pPr marL="0" indent="0"/>
            <a:endParaRPr sz="2800" b="1" dirty="0"/>
          </a:p>
        </p:txBody>
      </p:sp>
      <p:sp>
        <p:nvSpPr>
          <p:cNvPr id="210" name="Google Shape;210;p32"/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1" anchor="ctr" anchorCtr="0">
            <a:noAutofit/>
          </a:bodyPr>
          <a:lstStyle/>
          <a:p>
            <a:r>
              <a:rPr lang="ar-SA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ختاماً</a:t>
            </a:r>
            <a:endParaRPr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11" name="Google Shape;211;p32"/>
          <p:cNvPicPr preferRelativeResize="0"/>
          <p:nvPr/>
        </p:nvPicPr>
        <p:blipFill>
          <a:blip r:embed="rId3">
            <a:alphaModFix amt="86000"/>
          </a:blip>
          <a:stretch>
            <a:fillRect/>
          </a:stretch>
        </p:blipFill>
        <p:spPr>
          <a:xfrm rot="1344117">
            <a:off x="5098556" y="1767342"/>
            <a:ext cx="1994865" cy="1547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32"/>
          <p:cNvPicPr preferRelativeResize="0"/>
          <p:nvPr/>
        </p:nvPicPr>
        <p:blipFill rotWithShape="1">
          <a:blip r:embed="rId4">
            <a:alphaModFix/>
          </a:blip>
          <a:srcRect t="16970" r="8892" b="21025"/>
          <a:stretch/>
        </p:blipFill>
        <p:spPr>
          <a:xfrm rot="10800000">
            <a:off x="1111600" y="1634133"/>
            <a:ext cx="2715800" cy="1080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32"/>
          <p:cNvPicPr preferRelativeResize="0"/>
          <p:nvPr/>
        </p:nvPicPr>
        <p:blipFill rotWithShape="1">
          <a:blip r:embed="rId5">
            <a:alphaModFix/>
          </a:blip>
          <a:srcRect t="16734" r="8892" b="18300"/>
          <a:stretch/>
        </p:blipFill>
        <p:spPr>
          <a:xfrm rot="10800000">
            <a:off x="1111600" y="2317276"/>
            <a:ext cx="2715800" cy="112805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20EC48B3-B3C7-4D99-B098-022444C841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313" y="578259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ar-SA"/>
          </a:p>
        </p:txBody>
      </p:sp>
      <p:pic>
        <p:nvPicPr>
          <p:cNvPr id="3073" name="صورة 1" descr="Telegram Icon">
            <a:extLst>
              <a:ext uri="{FF2B5EF4-FFF2-40B4-BE49-F238E27FC236}">
                <a16:creationId xmlns:a16="http://schemas.microsoft.com/office/drawing/2014/main" id="{18177179-F215-45F9-AE03-CE0572DBE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940" y="6282657"/>
            <a:ext cx="371475" cy="37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4EC82CC3-C492-41A3-8887-F9963381D9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313" y="623979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SA" altLang="ar-SA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إعداد: هبة المزيد                                    </a:t>
            </a:r>
            <a:r>
              <a:rPr kumimoji="0" lang="en-US" altLang="ar-SA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7"/>
              </a:rPr>
              <a:t>https://t.me/hebamaz</a:t>
            </a:r>
            <a:endParaRPr kumimoji="0" lang="en-US" altLang="ar-S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FE42ADF-32BA-40A6-A4A5-7D258A9B76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" t="1474" r="1279" b="1596"/>
          <a:stretch/>
        </p:blipFill>
        <p:spPr bwMode="auto">
          <a:xfrm>
            <a:off x="421135" y="282424"/>
            <a:ext cx="11349729" cy="647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مستطيل: زوايا علوية مستديرة 11">
            <a:extLst>
              <a:ext uri="{FF2B5EF4-FFF2-40B4-BE49-F238E27FC236}">
                <a16:creationId xmlns:a16="http://schemas.microsoft.com/office/drawing/2014/main" id="{111C028E-0B49-4491-825B-F29F51F1B464}"/>
              </a:ext>
            </a:extLst>
          </p:cNvPr>
          <p:cNvSpPr/>
          <p:nvPr/>
        </p:nvSpPr>
        <p:spPr>
          <a:xfrm>
            <a:off x="3543774" y="750108"/>
            <a:ext cx="2295111" cy="2586446"/>
          </a:xfrm>
          <a:prstGeom prst="round2SameRect">
            <a:avLst/>
          </a:prstGeom>
          <a:solidFill>
            <a:srgbClr val="90CB9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3" name="مستطيل: زوايا علوية مستديرة 12">
            <a:extLst>
              <a:ext uri="{FF2B5EF4-FFF2-40B4-BE49-F238E27FC236}">
                <a16:creationId xmlns:a16="http://schemas.microsoft.com/office/drawing/2014/main" id="{AD6E13B7-4F7E-4E99-A18B-AD461A081051}"/>
              </a:ext>
            </a:extLst>
          </p:cNvPr>
          <p:cNvSpPr/>
          <p:nvPr/>
        </p:nvSpPr>
        <p:spPr>
          <a:xfrm>
            <a:off x="6125621" y="745848"/>
            <a:ext cx="2416630" cy="2548385"/>
          </a:xfrm>
          <a:prstGeom prst="round2SameRect">
            <a:avLst/>
          </a:prstGeom>
          <a:solidFill>
            <a:srgbClr val="ABAAD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4" name="مستطيل: زوايا علوية مستديرة 13">
            <a:extLst>
              <a:ext uri="{FF2B5EF4-FFF2-40B4-BE49-F238E27FC236}">
                <a16:creationId xmlns:a16="http://schemas.microsoft.com/office/drawing/2014/main" id="{61013130-7EA8-46ED-A85D-F02380DFAAB8}"/>
              </a:ext>
            </a:extLst>
          </p:cNvPr>
          <p:cNvSpPr/>
          <p:nvPr/>
        </p:nvSpPr>
        <p:spPr>
          <a:xfrm>
            <a:off x="8828987" y="707787"/>
            <a:ext cx="2295110" cy="2586446"/>
          </a:xfrm>
          <a:prstGeom prst="round2Same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dirty="0"/>
          </a:p>
        </p:txBody>
      </p:sp>
      <p:sp>
        <p:nvSpPr>
          <p:cNvPr id="15" name="مستطيل: زوايا علوية مستديرة 14">
            <a:extLst>
              <a:ext uri="{FF2B5EF4-FFF2-40B4-BE49-F238E27FC236}">
                <a16:creationId xmlns:a16="http://schemas.microsoft.com/office/drawing/2014/main" id="{5B79E76F-D003-4CE5-BE00-39CEB0207904}"/>
              </a:ext>
            </a:extLst>
          </p:cNvPr>
          <p:cNvSpPr/>
          <p:nvPr/>
        </p:nvSpPr>
        <p:spPr>
          <a:xfrm>
            <a:off x="6047190" y="3614654"/>
            <a:ext cx="2416630" cy="2548385"/>
          </a:xfrm>
          <a:prstGeom prst="round2SameRect">
            <a:avLst/>
          </a:prstGeom>
          <a:solidFill>
            <a:srgbClr val="F3A7A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6" name="مستطيل: زوايا علوية مستديرة 15">
            <a:extLst>
              <a:ext uri="{FF2B5EF4-FFF2-40B4-BE49-F238E27FC236}">
                <a16:creationId xmlns:a16="http://schemas.microsoft.com/office/drawing/2014/main" id="{B393EBC3-641D-4E83-B485-AA6E501AE7F3}"/>
              </a:ext>
            </a:extLst>
          </p:cNvPr>
          <p:cNvSpPr/>
          <p:nvPr/>
        </p:nvSpPr>
        <p:spPr>
          <a:xfrm>
            <a:off x="8828987" y="3576408"/>
            <a:ext cx="2295110" cy="2586446"/>
          </a:xfrm>
          <a:prstGeom prst="round2SameRect">
            <a:avLst/>
          </a:prstGeom>
          <a:solidFill>
            <a:srgbClr val="B1E1F8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7" name="مستطيل: زوايا علوية مستديرة 16">
            <a:extLst>
              <a:ext uri="{FF2B5EF4-FFF2-40B4-BE49-F238E27FC236}">
                <a16:creationId xmlns:a16="http://schemas.microsoft.com/office/drawing/2014/main" id="{526DC86A-E034-43F2-9CB7-73755EBD4F34}"/>
              </a:ext>
            </a:extLst>
          </p:cNvPr>
          <p:cNvSpPr/>
          <p:nvPr/>
        </p:nvSpPr>
        <p:spPr>
          <a:xfrm>
            <a:off x="3541330" y="3576408"/>
            <a:ext cx="2295111" cy="2645268"/>
          </a:xfrm>
          <a:prstGeom prst="round2SameRect">
            <a:avLst/>
          </a:prstGeom>
          <a:solidFill>
            <a:srgbClr val="D6C7F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0FE578FF-36EB-4BE2-9A96-629421F72EEB}"/>
              </a:ext>
            </a:extLst>
          </p:cNvPr>
          <p:cNvSpPr txBox="1"/>
          <p:nvPr/>
        </p:nvSpPr>
        <p:spPr>
          <a:xfrm>
            <a:off x="8944140" y="1102737"/>
            <a:ext cx="2213352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احترام موعد الحصص</a:t>
            </a:r>
            <a:endParaRPr lang="ar-KW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C57EDF52-292F-4C1B-A605-B7FA9F4AF10E}"/>
              </a:ext>
            </a:extLst>
          </p:cNvPr>
          <p:cNvSpPr txBox="1"/>
          <p:nvPr/>
        </p:nvSpPr>
        <p:spPr>
          <a:xfrm>
            <a:off x="3619250" y="989197"/>
            <a:ext cx="2138645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KW" sz="2000" b="1" dirty="0">
                <a:latin typeface="Calibri" panose="020F0502020204030204" pitchFamily="34" charset="0"/>
                <a:cs typeface="Calibri" panose="020F0502020204030204" pitchFamily="34" charset="0"/>
              </a:rPr>
              <a:t>عدم مقاطعة المعلمة عندما تتحدث</a:t>
            </a:r>
          </a:p>
        </p:txBody>
      </p: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F86FC2B1-35A6-4D63-8705-5EE93751587D}"/>
              </a:ext>
            </a:extLst>
          </p:cNvPr>
          <p:cNvSpPr txBox="1"/>
          <p:nvPr/>
        </p:nvSpPr>
        <p:spPr>
          <a:xfrm>
            <a:off x="3663138" y="3844547"/>
            <a:ext cx="2065669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الاهتمام بالواجبات</a:t>
            </a:r>
            <a:endParaRPr lang="ar-KW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مربع نص 35">
            <a:extLst>
              <a:ext uri="{FF2B5EF4-FFF2-40B4-BE49-F238E27FC236}">
                <a16:creationId xmlns:a16="http://schemas.microsoft.com/office/drawing/2014/main" id="{475B9F53-E9EC-437C-B513-808DC8D3B7F4}"/>
              </a:ext>
            </a:extLst>
          </p:cNvPr>
          <p:cNvSpPr txBox="1"/>
          <p:nvPr/>
        </p:nvSpPr>
        <p:spPr>
          <a:xfrm>
            <a:off x="8890346" y="3785733"/>
            <a:ext cx="2172392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KW" sz="2000" b="1" dirty="0">
                <a:latin typeface="Calibri" panose="020F0502020204030204" pitchFamily="34" charset="0"/>
                <a:cs typeface="Calibri" panose="020F0502020204030204" pitchFamily="34" charset="0"/>
              </a:rPr>
              <a:t>إحضار الكتاب والقلم </a:t>
            </a:r>
          </a:p>
          <a:p>
            <a:pPr algn="ctr"/>
            <a:r>
              <a:rPr lang="ar-KW" sz="2000" b="1" dirty="0">
                <a:latin typeface="Calibri" panose="020F0502020204030204" pitchFamily="34" charset="0"/>
                <a:cs typeface="Calibri" panose="020F0502020204030204" pitchFamily="34" charset="0"/>
              </a:rPr>
              <a:t>استعدادا للحصة </a:t>
            </a:r>
          </a:p>
        </p:txBody>
      </p:sp>
      <p:sp>
        <p:nvSpPr>
          <p:cNvPr id="37" name="مربع نص 36">
            <a:extLst>
              <a:ext uri="{FF2B5EF4-FFF2-40B4-BE49-F238E27FC236}">
                <a16:creationId xmlns:a16="http://schemas.microsoft.com/office/drawing/2014/main" id="{8B1FB559-3052-4562-8BAB-0BF0DB61E0CA}"/>
              </a:ext>
            </a:extLst>
          </p:cNvPr>
          <p:cNvSpPr txBox="1"/>
          <p:nvPr/>
        </p:nvSpPr>
        <p:spPr>
          <a:xfrm>
            <a:off x="6143315" y="3842327"/>
            <a:ext cx="222437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latin typeface="Calibri" panose="020F0502020204030204" pitchFamily="34" charset="0"/>
                <a:cs typeface="Calibri" panose="020F0502020204030204" pitchFamily="34" charset="0"/>
              </a:rPr>
              <a:t>التركيز </a:t>
            </a:r>
            <a:r>
              <a:rPr lang="ar-KW" sz="2400" b="1" dirty="0">
                <a:latin typeface="Calibri" panose="020F0502020204030204" pitchFamily="34" charset="0"/>
                <a:cs typeface="Calibri" panose="020F0502020204030204" pitchFamily="34" charset="0"/>
              </a:rPr>
              <a:t>مع ال</a:t>
            </a:r>
            <a:r>
              <a:rPr lang="ar-SA" sz="2400" b="1" dirty="0">
                <a:latin typeface="Calibri" panose="020F0502020204030204" pitchFamily="34" charset="0"/>
                <a:cs typeface="Calibri" panose="020F0502020204030204" pitchFamily="34" charset="0"/>
              </a:rPr>
              <a:t>شرح</a:t>
            </a:r>
            <a:r>
              <a:rPr lang="ar-KW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1028" name="Picture 4" descr="Bitmoji Image">
            <a:extLst>
              <a:ext uri="{FF2B5EF4-FFF2-40B4-BE49-F238E27FC236}">
                <a16:creationId xmlns:a16="http://schemas.microsoft.com/office/drawing/2014/main" id="{BE9D4DA0-B064-41CD-9CFD-767C4F358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076" y="1197985"/>
            <a:ext cx="2058760" cy="205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art supplies">
            <a:extLst>
              <a:ext uri="{FF2B5EF4-FFF2-40B4-BE49-F238E27FC236}">
                <a16:creationId xmlns:a16="http://schemas.microsoft.com/office/drawing/2014/main" id="{5F5AA93D-B839-44A2-9A35-CA716BD397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0942" y="4421851"/>
            <a:ext cx="1728362" cy="1728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Bitmoji Image">
            <a:extLst>
              <a:ext uri="{FF2B5EF4-FFF2-40B4-BE49-F238E27FC236}">
                <a16:creationId xmlns:a16="http://schemas.microsoft.com/office/drawing/2014/main" id="{4236BBBB-3C16-43FE-8E8F-CC5D0B536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799" y="4438171"/>
            <a:ext cx="1709421" cy="1709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lientmoji">
            <a:extLst>
              <a:ext uri="{FF2B5EF4-FFF2-40B4-BE49-F238E27FC236}">
                <a16:creationId xmlns:a16="http://schemas.microsoft.com/office/drawing/2014/main" id="{81FE0F28-1B16-44AB-8220-4E61CAB19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8773" y="1597890"/>
            <a:ext cx="1668151" cy="166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itmoji Image">
            <a:extLst>
              <a:ext uri="{FF2B5EF4-FFF2-40B4-BE49-F238E27FC236}">
                <a16:creationId xmlns:a16="http://schemas.microsoft.com/office/drawing/2014/main" id="{9AF6C208-B09F-44EF-BCD1-47C73DD50B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098" y="1737444"/>
            <a:ext cx="1627687" cy="1627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مربع نص 33">
            <a:extLst>
              <a:ext uri="{FF2B5EF4-FFF2-40B4-BE49-F238E27FC236}">
                <a16:creationId xmlns:a16="http://schemas.microsoft.com/office/drawing/2014/main" id="{CDA83104-AE1B-4ED1-9884-C80343D9C27D}"/>
              </a:ext>
            </a:extLst>
          </p:cNvPr>
          <p:cNvSpPr txBox="1"/>
          <p:nvPr/>
        </p:nvSpPr>
        <p:spPr>
          <a:xfrm>
            <a:off x="6263767" y="1014633"/>
            <a:ext cx="2210828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KW" sz="2400" b="1" dirty="0">
                <a:latin typeface="Calibri" panose="020F0502020204030204" pitchFamily="34" charset="0"/>
                <a:cs typeface="Calibri" panose="020F0502020204030204" pitchFamily="34" charset="0"/>
              </a:rPr>
              <a:t>عدم فتح المايك</a:t>
            </a:r>
          </a:p>
          <a:p>
            <a:pPr algn="ctr"/>
            <a:r>
              <a:rPr lang="ar-KW" sz="2400" b="1" dirty="0">
                <a:latin typeface="Calibri" panose="020F0502020204030204" pitchFamily="34" charset="0"/>
                <a:cs typeface="Calibri" panose="020F0502020204030204" pitchFamily="34" charset="0"/>
              </a:rPr>
              <a:t> بدون إذن </a:t>
            </a:r>
          </a:p>
        </p:txBody>
      </p:sp>
      <p:pic>
        <p:nvPicPr>
          <p:cNvPr id="2054" name="Picture 6" descr="Bitmoji Image">
            <a:extLst>
              <a:ext uri="{FF2B5EF4-FFF2-40B4-BE49-F238E27FC236}">
                <a16:creationId xmlns:a16="http://schemas.microsoft.com/office/drawing/2014/main" id="{33066B02-1C31-4A3C-8D83-8E2CE915F9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355" y="4226617"/>
            <a:ext cx="2065669" cy="206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مستطيل: زوايا علوية مستديرة 23">
            <a:extLst>
              <a:ext uri="{FF2B5EF4-FFF2-40B4-BE49-F238E27FC236}">
                <a16:creationId xmlns:a16="http://schemas.microsoft.com/office/drawing/2014/main" id="{C6255096-F950-42B9-871A-5078EBCD3654}"/>
              </a:ext>
            </a:extLst>
          </p:cNvPr>
          <p:cNvSpPr/>
          <p:nvPr/>
        </p:nvSpPr>
        <p:spPr>
          <a:xfrm>
            <a:off x="1034508" y="766281"/>
            <a:ext cx="2295110" cy="2586446"/>
          </a:xfrm>
          <a:prstGeom prst="round2Same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dirty="0"/>
          </a:p>
        </p:txBody>
      </p:sp>
      <p:sp>
        <p:nvSpPr>
          <p:cNvPr id="25" name="مستطيل: زوايا علوية مستديرة 24">
            <a:extLst>
              <a:ext uri="{FF2B5EF4-FFF2-40B4-BE49-F238E27FC236}">
                <a16:creationId xmlns:a16="http://schemas.microsoft.com/office/drawing/2014/main" id="{A17716F6-342B-4C20-AAEC-24D40A88172E}"/>
              </a:ext>
            </a:extLst>
          </p:cNvPr>
          <p:cNvSpPr/>
          <p:nvPr/>
        </p:nvSpPr>
        <p:spPr>
          <a:xfrm>
            <a:off x="1057494" y="3597694"/>
            <a:ext cx="2295110" cy="2586446"/>
          </a:xfrm>
          <a:prstGeom prst="round2SameRect">
            <a:avLst/>
          </a:prstGeom>
          <a:solidFill>
            <a:srgbClr val="B1E1F8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34503A7D-383D-4475-91D2-6BF71249EDDF}"/>
              </a:ext>
            </a:extLst>
          </p:cNvPr>
          <p:cNvSpPr txBox="1"/>
          <p:nvPr/>
        </p:nvSpPr>
        <p:spPr>
          <a:xfrm>
            <a:off x="1120151" y="1038722"/>
            <a:ext cx="2123823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احترام المعلمة والزميلات</a:t>
            </a:r>
            <a:endParaRPr lang="ar-KW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E5E063CF-90D8-4EDF-94EB-C85465CC53A2}"/>
              </a:ext>
            </a:extLst>
          </p:cNvPr>
          <p:cNvSpPr txBox="1"/>
          <p:nvPr/>
        </p:nvSpPr>
        <p:spPr>
          <a:xfrm>
            <a:off x="1092165" y="3919626"/>
            <a:ext cx="2205806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latin typeface="Calibri" panose="020F0502020204030204" pitchFamily="34" charset="0"/>
                <a:cs typeface="Calibri" panose="020F0502020204030204" pitchFamily="34" charset="0"/>
              </a:rPr>
              <a:t> الأمانة وعدم الغش</a:t>
            </a:r>
            <a:endParaRPr lang="ar-KW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8" name="Picture 16" descr="bad">
            <a:extLst>
              <a:ext uri="{FF2B5EF4-FFF2-40B4-BE49-F238E27FC236}">
                <a16:creationId xmlns:a16="http://schemas.microsoft.com/office/drawing/2014/main" id="{08FD481D-5377-4631-AF5D-600D847D4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574" y="1982224"/>
            <a:ext cx="1364949" cy="1364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0" descr="thumbs down">
            <a:extLst>
              <a:ext uri="{FF2B5EF4-FFF2-40B4-BE49-F238E27FC236}">
                <a16:creationId xmlns:a16="http://schemas.microsoft.com/office/drawing/2014/main" id="{123EE2A9-7A30-45B5-8DBD-ADE9B6B2B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150" y="4219532"/>
            <a:ext cx="1895475" cy="189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سهم: مسنن إلى اليمين 29">
            <a:extLst>
              <a:ext uri="{FF2B5EF4-FFF2-40B4-BE49-F238E27FC236}">
                <a16:creationId xmlns:a16="http://schemas.microsoft.com/office/drawing/2014/main" id="{DFD7BB8C-8CC6-4B67-8655-5AF26990A065}"/>
              </a:ext>
            </a:extLst>
          </p:cNvPr>
          <p:cNvSpPr/>
          <p:nvPr/>
        </p:nvSpPr>
        <p:spPr>
          <a:xfrm>
            <a:off x="7786627" y="-500695"/>
            <a:ext cx="4405373" cy="1834158"/>
          </a:xfrm>
          <a:prstGeom prst="notchedRightArrow">
            <a:avLst>
              <a:gd name="adj1" fmla="val 50000"/>
              <a:gd name="adj2" fmla="val 0"/>
            </a:avLst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AdvertisingMedium" pitchFamily="2" charset="-78"/>
              </a:rPr>
              <a:t>القوانين الصفية </a:t>
            </a:r>
          </a:p>
        </p:txBody>
      </p:sp>
      <p:sp>
        <p:nvSpPr>
          <p:cNvPr id="31" name="زر الإجراء: الانتقال للصفحة الرئيسية 30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A35FA092-B930-4370-8FE7-E2785D1FB576}"/>
              </a:ext>
            </a:extLst>
          </p:cNvPr>
          <p:cNvSpPr/>
          <p:nvPr/>
        </p:nvSpPr>
        <p:spPr>
          <a:xfrm>
            <a:off x="662609" y="5857461"/>
            <a:ext cx="717280" cy="490330"/>
          </a:xfrm>
          <a:prstGeom prst="actionButtonHome">
            <a:avLst/>
          </a:prstGeom>
          <a:solidFill>
            <a:srgbClr val="FFC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227200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id="{AB997B1D-16F3-477B-8087-FAA2513AA26D}"/>
              </a:ext>
            </a:extLst>
          </p:cNvPr>
          <p:cNvSpPr txBox="1"/>
          <p:nvPr/>
        </p:nvSpPr>
        <p:spPr>
          <a:xfrm>
            <a:off x="6626087" y="1864751"/>
            <a:ext cx="4797287" cy="369440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ar-SA" sz="3200" b="1" dirty="0"/>
              <a:t>تقسيم الدرجات 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ar-SA" sz="3200" b="1" dirty="0"/>
              <a:t>ارسال واستقبال الواجبات.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ar-SA" sz="3200" b="1" dirty="0"/>
              <a:t>كيفية التواصل مع المعلمة.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ar-SA" sz="3200" b="1" dirty="0"/>
              <a:t>المشاريع والمهام الأدائية.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ar-SA" sz="3200" b="1" dirty="0"/>
              <a:t>آلية التعزيز الفردي والجماعي.</a:t>
            </a:r>
          </a:p>
        </p:txBody>
      </p:sp>
      <p:sp>
        <p:nvSpPr>
          <p:cNvPr id="2" name="زر الإجراء: الانتقال للصفحة الرئيسية 1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FD3F23BB-42A6-49AE-B814-1A551D8E20D0}"/>
              </a:ext>
            </a:extLst>
          </p:cNvPr>
          <p:cNvSpPr/>
          <p:nvPr/>
        </p:nvSpPr>
        <p:spPr>
          <a:xfrm>
            <a:off x="662609" y="5857461"/>
            <a:ext cx="717280" cy="490330"/>
          </a:xfrm>
          <a:prstGeom prst="actionButtonHome">
            <a:avLst/>
          </a:prstGeom>
          <a:solidFill>
            <a:srgbClr val="FFC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E51567E0-8D6F-43E7-9084-BC6DDE1E1F00}"/>
              </a:ext>
            </a:extLst>
          </p:cNvPr>
          <p:cNvSpPr txBox="1"/>
          <p:nvPr/>
        </p:nvSpPr>
        <p:spPr>
          <a:xfrm>
            <a:off x="662609" y="2076786"/>
            <a:ext cx="4797287" cy="295574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ar-SA" sz="3200" b="1" dirty="0"/>
              <a:t>الدفتر وورق العمل.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ar-SA" sz="3200" b="1" dirty="0"/>
              <a:t>لقاء مع أولياء الأمور للاستفسارات.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ar-SA" sz="3200" b="1" dirty="0"/>
              <a:t>قناة أو قروب تواصل.</a:t>
            </a:r>
          </a:p>
        </p:txBody>
      </p: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A5802F0F-57F1-48C8-8CD8-67A7C01799EA}"/>
              </a:ext>
            </a:extLst>
          </p:cNvPr>
          <p:cNvGrpSpPr/>
          <p:nvPr/>
        </p:nvGrpSpPr>
        <p:grpSpPr>
          <a:xfrm>
            <a:off x="9772349" y="737132"/>
            <a:ext cx="2552171" cy="1123415"/>
            <a:chOff x="9772852" y="741336"/>
            <a:chExt cx="2552171" cy="1123415"/>
          </a:xfrm>
        </p:grpSpPr>
        <p:pic>
          <p:nvPicPr>
            <p:cNvPr id="8" name="Google Shape;493;p48">
              <a:extLst>
                <a:ext uri="{FF2B5EF4-FFF2-40B4-BE49-F238E27FC236}">
                  <a16:creationId xmlns:a16="http://schemas.microsoft.com/office/drawing/2014/main" id="{DD0E1794-2457-4547-9FD2-D9EA27FFCF20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20000"/>
                      </a14:imgEffect>
                    </a14:imgLayer>
                  </a14:imgProps>
                </a:ext>
              </a:extLst>
            </a:blip>
            <a:srcRect t="16734" r="8892" b="18300"/>
            <a:stretch/>
          </p:blipFill>
          <p:spPr>
            <a:xfrm>
              <a:off x="9772852" y="741336"/>
              <a:ext cx="2552171" cy="11234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مستطيل 8">
              <a:extLst>
                <a:ext uri="{FF2B5EF4-FFF2-40B4-BE49-F238E27FC236}">
                  <a16:creationId xmlns:a16="http://schemas.microsoft.com/office/drawing/2014/main" id="{E8EEA0CC-7F7E-41D4-9155-01167A9B95E4}"/>
                </a:ext>
              </a:extLst>
            </p:cNvPr>
            <p:cNvSpPr/>
            <p:nvPr/>
          </p:nvSpPr>
          <p:spPr>
            <a:xfrm>
              <a:off x="10187002" y="1031654"/>
              <a:ext cx="1715534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AdvertisingBold" pitchFamily="2" charset="-78"/>
                </a:rPr>
                <a:t>نقاط مهمة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307617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81;p29">
            <a:extLst>
              <a:ext uri="{FF2B5EF4-FFF2-40B4-BE49-F238E27FC236}">
                <a16:creationId xmlns:a16="http://schemas.microsoft.com/office/drawing/2014/main" id="{457B9F4A-A69D-4633-A689-4635402A397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16970" r="8892" b="21025"/>
          <a:stretch/>
        </p:blipFill>
        <p:spPr>
          <a:xfrm rot="16200000">
            <a:off x="605424" y="393875"/>
            <a:ext cx="2036851" cy="81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82;p29">
            <a:extLst>
              <a:ext uri="{FF2B5EF4-FFF2-40B4-BE49-F238E27FC236}">
                <a16:creationId xmlns:a16="http://schemas.microsoft.com/office/drawing/2014/main" id="{AF55D2F3-87EB-4356-B509-F0046EBB59B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16734" r="8892" b="18300"/>
          <a:stretch/>
        </p:blipFill>
        <p:spPr>
          <a:xfrm rot="16200000">
            <a:off x="1322876" y="377219"/>
            <a:ext cx="2036851" cy="846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228;p33">
            <a:extLst>
              <a:ext uri="{FF2B5EF4-FFF2-40B4-BE49-F238E27FC236}">
                <a16:creationId xmlns:a16="http://schemas.microsoft.com/office/drawing/2014/main" id="{AB9A5C41-5DD4-42B3-921E-7DCE354DB7DF}"/>
              </a:ext>
            </a:extLst>
          </p:cNvPr>
          <p:cNvPicPr preferRelativeResize="0"/>
          <p:nvPr/>
        </p:nvPicPr>
        <p:blipFill>
          <a:blip r:embed="rId5">
            <a:alphaModFix amt="80000"/>
          </a:blip>
          <a:stretch>
            <a:fillRect/>
          </a:stretch>
        </p:blipFill>
        <p:spPr>
          <a:xfrm rot="8889365" flipH="1">
            <a:off x="2771143" y="442356"/>
            <a:ext cx="1579416" cy="71644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زر الإجراء: الانتقال للصفحة الرئيسية 9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C1FF8408-B74A-49DE-8D2F-46E16E9F1297}"/>
              </a:ext>
            </a:extLst>
          </p:cNvPr>
          <p:cNvSpPr/>
          <p:nvPr/>
        </p:nvSpPr>
        <p:spPr>
          <a:xfrm>
            <a:off x="662609" y="5857461"/>
            <a:ext cx="717280" cy="490330"/>
          </a:xfrm>
          <a:prstGeom prst="actionButtonHome">
            <a:avLst/>
          </a:prstGeom>
          <a:solidFill>
            <a:srgbClr val="FFC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9" name="Google Shape;493;p48">
            <a:extLst>
              <a:ext uri="{FF2B5EF4-FFF2-40B4-BE49-F238E27FC236}">
                <a16:creationId xmlns:a16="http://schemas.microsoft.com/office/drawing/2014/main" id="{73F112C9-8AFF-45DB-83B6-0DF159B13FA2}"/>
              </a:ext>
            </a:extLst>
          </p:cNvPr>
          <p:cNvPicPr preferRelativeResize="0"/>
          <p:nvPr/>
        </p:nvPicPr>
        <p:blipFill rotWithShape="1">
          <a:blip r:embed="rId7">
            <a:alphaModFix/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t="16734" r="8892" b="18300"/>
          <a:stretch/>
        </p:blipFill>
        <p:spPr>
          <a:xfrm>
            <a:off x="9410835" y="1625608"/>
            <a:ext cx="2742613" cy="112341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مربع نص 13">
            <a:extLst>
              <a:ext uri="{FF2B5EF4-FFF2-40B4-BE49-F238E27FC236}">
                <a16:creationId xmlns:a16="http://schemas.microsoft.com/office/drawing/2014/main" id="{7B211843-4737-4F04-8731-9259E99D7257}"/>
              </a:ext>
            </a:extLst>
          </p:cNvPr>
          <p:cNvSpPr txBox="1"/>
          <p:nvPr/>
        </p:nvSpPr>
        <p:spPr>
          <a:xfrm>
            <a:off x="4693711" y="1198843"/>
            <a:ext cx="4797287" cy="7397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ar-SA" sz="3200" b="1" dirty="0"/>
              <a:t>تقسيم الدرجات </a:t>
            </a:r>
          </a:p>
        </p:txBody>
      </p:sp>
      <p:pic>
        <p:nvPicPr>
          <p:cNvPr id="15" name="صورة 14" descr="صورة تحتوي على منضدة&#10;&#10;تم إنشاء الوصف تلقائياً">
            <a:extLst>
              <a:ext uri="{FF2B5EF4-FFF2-40B4-BE49-F238E27FC236}">
                <a16:creationId xmlns:a16="http://schemas.microsoft.com/office/drawing/2014/main" id="{89F02B28-EE8D-42CE-89D3-3ACABF16144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9" t="14350" r="22415" b="72809"/>
          <a:stretch/>
        </p:blipFill>
        <p:spPr>
          <a:xfrm>
            <a:off x="1844471" y="2680627"/>
            <a:ext cx="9041269" cy="1496746"/>
          </a:xfrm>
          <a:prstGeom prst="rect">
            <a:avLst/>
          </a:prstGeom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2CCCD860-8570-4DB7-AAFA-692A2EA155B3}"/>
              </a:ext>
            </a:extLst>
          </p:cNvPr>
          <p:cNvSpPr/>
          <p:nvPr/>
        </p:nvSpPr>
        <p:spPr>
          <a:xfrm>
            <a:off x="10027973" y="1956482"/>
            <a:ext cx="171553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dvertisingBold" pitchFamily="2" charset="-78"/>
              </a:rPr>
              <a:t>نقاط مهمة</a:t>
            </a: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08D43502-74AF-40EC-AC62-20DFC9165F30}"/>
              </a:ext>
            </a:extLst>
          </p:cNvPr>
          <p:cNvSpPr/>
          <p:nvPr/>
        </p:nvSpPr>
        <p:spPr>
          <a:xfrm>
            <a:off x="9792952" y="3677244"/>
            <a:ext cx="70403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10</a:t>
            </a: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93CAECFD-3750-4484-97A5-41C7E80F7832}"/>
              </a:ext>
            </a:extLst>
          </p:cNvPr>
          <p:cNvSpPr/>
          <p:nvPr/>
        </p:nvSpPr>
        <p:spPr>
          <a:xfrm>
            <a:off x="8235818" y="3723628"/>
            <a:ext cx="70403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10</a:t>
            </a: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117A737B-14C7-4442-A7BA-760D8482492B}"/>
              </a:ext>
            </a:extLst>
          </p:cNvPr>
          <p:cNvSpPr/>
          <p:nvPr/>
        </p:nvSpPr>
        <p:spPr>
          <a:xfrm>
            <a:off x="6877473" y="3743508"/>
            <a:ext cx="70403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10</a:t>
            </a: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2A086685-6BEC-4EC6-9616-E71DAD6E0EED}"/>
              </a:ext>
            </a:extLst>
          </p:cNvPr>
          <p:cNvSpPr/>
          <p:nvPr/>
        </p:nvSpPr>
        <p:spPr>
          <a:xfrm>
            <a:off x="5333597" y="3763388"/>
            <a:ext cx="70403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10</a:t>
            </a: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5CA2061D-52B6-4746-B91C-4707929AB048}"/>
              </a:ext>
            </a:extLst>
          </p:cNvPr>
          <p:cNvSpPr/>
          <p:nvPr/>
        </p:nvSpPr>
        <p:spPr>
          <a:xfrm>
            <a:off x="3789719" y="3796520"/>
            <a:ext cx="70403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10</a:t>
            </a: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E8B45BA0-1DD7-4ABB-B6B6-34AD4E2ECBBF}"/>
              </a:ext>
            </a:extLst>
          </p:cNvPr>
          <p:cNvSpPr/>
          <p:nvPr/>
        </p:nvSpPr>
        <p:spPr>
          <a:xfrm>
            <a:off x="2212707" y="3783268"/>
            <a:ext cx="70403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50</a:t>
            </a:r>
          </a:p>
        </p:txBody>
      </p:sp>
    </p:spTree>
    <p:extLst>
      <p:ext uri="{BB962C8B-B14F-4D97-AF65-F5344CB8AC3E}">
        <p14:creationId xmlns:p14="http://schemas.microsoft.com/office/powerpoint/2010/main" val="7416676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81;p29">
            <a:extLst>
              <a:ext uri="{FF2B5EF4-FFF2-40B4-BE49-F238E27FC236}">
                <a16:creationId xmlns:a16="http://schemas.microsoft.com/office/drawing/2014/main" id="{457B9F4A-A69D-4633-A689-4635402A397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16970" r="8892" b="21025"/>
          <a:stretch/>
        </p:blipFill>
        <p:spPr>
          <a:xfrm rot="16200000">
            <a:off x="605424" y="393875"/>
            <a:ext cx="2036851" cy="81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82;p29">
            <a:extLst>
              <a:ext uri="{FF2B5EF4-FFF2-40B4-BE49-F238E27FC236}">
                <a16:creationId xmlns:a16="http://schemas.microsoft.com/office/drawing/2014/main" id="{AF55D2F3-87EB-4356-B509-F0046EBB59B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16734" r="8892" b="18300"/>
          <a:stretch/>
        </p:blipFill>
        <p:spPr>
          <a:xfrm rot="16200000">
            <a:off x="1322876" y="377219"/>
            <a:ext cx="2036851" cy="846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228;p33">
            <a:extLst>
              <a:ext uri="{FF2B5EF4-FFF2-40B4-BE49-F238E27FC236}">
                <a16:creationId xmlns:a16="http://schemas.microsoft.com/office/drawing/2014/main" id="{AB9A5C41-5DD4-42B3-921E-7DCE354DB7DF}"/>
              </a:ext>
            </a:extLst>
          </p:cNvPr>
          <p:cNvPicPr preferRelativeResize="0"/>
          <p:nvPr/>
        </p:nvPicPr>
        <p:blipFill>
          <a:blip r:embed="rId5">
            <a:alphaModFix amt="80000"/>
          </a:blip>
          <a:stretch>
            <a:fillRect/>
          </a:stretch>
        </p:blipFill>
        <p:spPr>
          <a:xfrm rot="8889365" flipH="1">
            <a:off x="2771143" y="442356"/>
            <a:ext cx="1579416" cy="71644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زر الإجراء: الانتقال للصفحة الرئيسية 9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C1FF8408-B74A-49DE-8D2F-46E16E9F1297}"/>
              </a:ext>
            </a:extLst>
          </p:cNvPr>
          <p:cNvSpPr/>
          <p:nvPr/>
        </p:nvSpPr>
        <p:spPr>
          <a:xfrm>
            <a:off x="662609" y="5857461"/>
            <a:ext cx="717280" cy="490330"/>
          </a:xfrm>
          <a:prstGeom prst="actionButtonHome">
            <a:avLst/>
          </a:prstGeom>
          <a:solidFill>
            <a:srgbClr val="FFC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9" name="Google Shape;493;p48">
            <a:extLst>
              <a:ext uri="{FF2B5EF4-FFF2-40B4-BE49-F238E27FC236}">
                <a16:creationId xmlns:a16="http://schemas.microsoft.com/office/drawing/2014/main" id="{73F112C9-8AFF-45DB-83B6-0DF159B13FA2}"/>
              </a:ext>
            </a:extLst>
          </p:cNvPr>
          <p:cNvPicPr preferRelativeResize="0"/>
          <p:nvPr/>
        </p:nvPicPr>
        <p:blipFill rotWithShape="1">
          <a:blip r:embed="rId7">
            <a:alphaModFix/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t="16734" r="8892" b="18300"/>
          <a:stretch/>
        </p:blipFill>
        <p:spPr>
          <a:xfrm>
            <a:off x="9410835" y="1625608"/>
            <a:ext cx="2742613" cy="112341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مربع نص 13">
            <a:extLst>
              <a:ext uri="{FF2B5EF4-FFF2-40B4-BE49-F238E27FC236}">
                <a16:creationId xmlns:a16="http://schemas.microsoft.com/office/drawing/2014/main" id="{7B211843-4737-4F04-8731-9259E99D7257}"/>
              </a:ext>
            </a:extLst>
          </p:cNvPr>
          <p:cNvSpPr txBox="1"/>
          <p:nvPr/>
        </p:nvSpPr>
        <p:spPr>
          <a:xfrm>
            <a:off x="4693711" y="1198843"/>
            <a:ext cx="4797287" cy="7397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ar-SA" sz="3200" b="1" dirty="0"/>
              <a:t>إرسال واستقبال الواجبات</a:t>
            </a: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2CCCD860-8570-4DB7-AAFA-692A2EA155B3}"/>
              </a:ext>
            </a:extLst>
          </p:cNvPr>
          <p:cNvSpPr/>
          <p:nvPr/>
        </p:nvSpPr>
        <p:spPr>
          <a:xfrm>
            <a:off x="10027973" y="1956482"/>
            <a:ext cx="171553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dvertisingBold" pitchFamily="2" charset="-78"/>
              </a:rPr>
              <a:t>نقاط مهمة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F6DE79C8-0175-4022-A05E-416EA313FE28}"/>
              </a:ext>
            </a:extLst>
          </p:cNvPr>
          <p:cNvSpPr txBox="1"/>
          <p:nvPr/>
        </p:nvSpPr>
        <p:spPr>
          <a:xfrm>
            <a:off x="5760511" y="2689246"/>
            <a:ext cx="4797287" cy="22170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ar-SA" sz="3200" b="1" dirty="0"/>
              <a:t>جدول الواجبات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ar-SA" sz="3200" b="1" dirty="0"/>
              <a:t>استقبال الواجبات في المنصة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ar-SA" sz="3200" b="1" dirty="0"/>
          </a:p>
        </p:txBody>
      </p:sp>
    </p:spTree>
    <p:extLst>
      <p:ext uri="{BB962C8B-B14F-4D97-AF65-F5344CB8AC3E}">
        <p14:creationId xmlns:p14="http://schemas.microsoft.com/office/powerpoint/2010/main" val="16349350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81;p29">
            <a:extLst>
              <a:ext uri="{FF2B5EF4-FFF2-40B4-BE49-F238E27FC236}">
                <a16:creationId xmlns:a16="http://schemas.microsoft.com/office/drawing/2014/main" id="{457B9F4A-A69D-4633-A689-4635402A397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16970" r="8892" b="21025"/>
          <a:stretch/>
        </p:blipFill>
        <p:spPr>
          <a:xfrm rot="16200000">
            <a:off x="605424" y="393875"/>
            <a:ext cx="2036851" cy="81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82;p29">
            <a:extLst>
              <a:ext uri="{FF2B5EF4-FFF2-40B4-BE49-F238E27FC236}">
                <a16:creationId xmlns:a16="http://schemas.microsoft.com/office/drawing/2014/main" id="{AF55D2F3-87EB-4356-B509-F0046EBB59B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16734" r="8892" b="18300"/>
          <a:stretch/>
        </p:blipFill>
        <p:spPr>
          <a:xfrm rot="16200000">
            <a:off x="1322876" y="377219"/>
            <a:ext cx="2036851" cy="846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228;p33">
            <a:extLst>
              <a:ext uri="{FF2B5EF4-FFF2-40B4-BE49-F238E27FC236}">
                <a16:creationId xmlns:a16="http://schemas.microsoft.com/office/drawing/2014/main" id="{AB9A5C41-5DD4-42B3-921E-7DCE354DB7DF}"/>
              </a:ext>
            </a:extLst>
          </p:cNvPr>
          <p:cNvPicPr preferRelativeResize="0"/>
          <p:nvPr/>
        </p:nvPicPr>
        <p:blipFill>
          <a:blip r:embed="rId5">
            <a:alphaModFix amt="80000"/>
          </a:blip>
          <a:stretch>
            <a:fillRect/>
          </a:stretch>
        </p:blipFill>
        <p:spPr>
          <a:xfrm rot="8889365" flipH="1">
            <a:off x="2771143" y="442356"/>
            <a:ext cx="1579416" cy="71644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زر الإجراء: الانتقال للصفحة الرئيسية 9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C1FF8408-B74A-49DE-8D2F-46E16E9F1297}"/>
              </a:ext>
            </a:extLst>
          </p:cNvPr>
          <p:cNvSpPr/>
          <p:nvPr/>
        </p:nvSpPr>
        <p:spPr>
          <a:xfrm>
            <a:off x="662609" y="5857461"/>
            <a:ext cx="717280" cy="490330"/>
          </a:xfrm>
          <a:prstGeom prst="actionButtonHome">
            <a:avLst/>
          </a:prstGeom>
          <a:solidFill>
            <a:srgbClr val="FFC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9" name="Google Shape;493;p48">
            <a:extLst>
              <a:ext uri="{FF2B5EF4-FFF2-40B4-BE49-F238E27FC236}">
                <a16:creationId xmlns:a16="http://schemas.microsoft.com/office/drawing/2014/main" id="{73F112C9-8AFF-45DB-83B6-0DF159B13FA2}"/>
              </a:ext>
            </a:extLst>
          </p:cNvPr>
          <p:cNvPicPr preferRelativeResize="0"/>
          <p:nvPr/>
        </p:nvPicPr>
        <p:blipFill rotWithShape="1">
          <a:blip r:embed="rId7">
            <a:alphaModFix/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t="16734" r="8892" b="18300"/>
          <a:stretch/>
        </p:blipFill>
        <p:spPr>
          <a:xfrm>
            <a:off x="9410835" y="1625608"/>
            <a:ext cx="2742613" cy="112341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مربع نص 13">
            <a:extLst>
              <a:ext uri="{FF2B5EF4-FFF2-40B4-BE49-F238E27FC236}">
                <a16:creationId xmlns:a16="http://schemas.microsoft.com/office/drawing/2014/main" id="{7B211843-4737-4F04-8731-9259E99D7257}"/>
              </a:ext>
            </a:extLst>
          </p:cNvPr>
          <p:cNvSpPr txBox="1"/>
          <p:nvPr/>
        </p:nvSpPr>
        <p:spPr>
          <a:xfrm>
            <a:off x="4693711" y="1198843"/>
            <a:ext cx="4797287" cy="7397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ar-SA" sz="3200" b="1" dirty="0"/>
              <a:t>المشاريع والمهام الأدائية</a:t>
            </a: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2CCCD860-8570-4DB7-AAFA-692A2EA155B3}"/>
              </a:ext>
            </a:extLst>
          </p:cNvPr>
          <p:cNvSpPr/>
          <p:nvPr/>
        </p:nvSpPr>
        <p:spPr>
          <a:xfrm>
            <a:off x="10027973" y="1956482"/>
            <a:ext cx="171553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dvertisingBold" pitchFamily="2" charset="-78"/>
              </a:rPr>
              <a:t>نقاط مهمة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F6DE79C8-0175-4022-A05E-416EA313FE28}"/>
              </a:ext>
            </a:extLst>
          </p:cNvPr>
          <p:cNvSpPr txBox="1"/>
          <p:nvPr/>
        </p:nvSpPr>
        <p:spPr>
          <a:xfrm>
            <a:off x="5760511" y="2689246"/>
            <a:ext cx="4797287" cy="22170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ar-SA" sz="3200" b="1" dirty="0"/>
              <a:t>وقت إرسال المهام الأدائية.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ar-SA" sz="3200" b="1" dirty="0"/>
              <a:t>نوعية العمل :فردي أو جماعي.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ar-SA" sz="3200" b="1" dirty="0"/>
          </a:p>
        </p:txBody>
      </p:sp>
    </p:spTree>
    <p:extLst>
      <p:ext uri="{BB962C8B-B14F-4D97-AF65-F5344CB8AC3E}">
        <p14:creationId xmlns:p14="http://schemas.microsoft.com/office/powerpoint/2010/main" val="20790783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81;p29">
            <a:extLst>
              <a:ext uri="{FF2B5EF4-FFF2-40B4-BE49-F238E27FC236}">
                <a16:creationId xmlns:a16="http://schemas.microsoft.com/office/drawing/2014/main" id="{457B9F4A-A69D-4633-A689-4635402A397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16970" r="8892" b="21025"/>
          <a:stretch/>
        </p:blipFill>
        <p:spPr>
          <a:xfrm rot="16200000">
            <a:off x="605424" y="393875"/>
            <a:ext cx="2036851" cy="81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82;p29">
            <a:extLst>
              <a:ext uri="{FF2B5EF4-FFF2-40B4-BE49-F238E27FC236}">
                <a16:creationId xmlns:a16="http://schemas.microsoft.com/office/drawing/2014/main" id="{AF55D2F3-87EB-4356-B509-F0046EBB59B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16734" r="8892" b="18300"/>
          <a:stretch/>
        </p:blipFill>
        <p:spPr>
          <a:xfrm rot="16200000">
            <a:off x="1322876" y="377219"/>
            <a:ext cx="2036851" cy="846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228;p33">
            <a:extLst>
              <a:ext uri="{FF2B5EF4-FFF2-40B4-BE49-F238E27FC236}">
                <a16:creationId xmlns:a16="http://schemas.microsoft.com/office/drawing/2014/main" id="{AB9A5C41-5DD4-42B3-921E-7DCE354DB7DF}"/>
              </a:ext>
            </a:extLst>
          </p:cNvPr>
          <p:cNvPicPr preferRelativeResize="0"/>
          <p:nvPr/>
        </p:nvPicPr>
        <p:blipFill>
          <a:blip r:embed="rId5">
            <a:alphaModFix amt="80000"/>
          </a:blip>
          <a:stretch>
            <a:fillRect/>
          </a:stretch>
        </p:blipFill>
        <p:spPr>
          <a:xfrm rot="8889365" flipH="1">
            <a:off x="2771143" y="442356"/>
            <a:ext cx="1579416" cy="71644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زر الإجراء: الانتقال للصفحة الرئيسية 9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C1FF8408-B74A-49DE-8D2F-46E16E9F1297}"/>
              </a:ext>
            </a:extLst>
          </p:cNvPr>
          <p:cNvSpPr/>
          <p:nvPr/>
        </p:nvSpPr>
        <p:spPr>
          <a:xfrm>
            <a:off x="662609" y="5857461"/>
            <a:ext cx="717280" cy="490330"/>
          </a:xfrm>
          <a:prstGeom prst="actionButtonHome">
            <a:avLst/>
          </a:prstGeom>
          <a:solidFill>
            <a:srgbClr val="FFC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9" name="Google Shape;493;p48">
            <a:extLst>
              <a:ext uri="{FF2B5EF4-FFF2-40B4-BE49-F238E27FC236}">
                <a16:creationId xmlns:a16="http://schemas.microsoft.com/office/drawing/2014/main" id="{73F112C9-8AFF-45DB-83B6-0DF159B13FA2}"/>
              </a:ext>
            </a:extLst>
          </p:cNvPr>
          <p:cNvPicPr preferRelativeResize="0"/>
          <p:nvPr/>
        </p:nvPicPr>
        <p:blipFill rotWithShape="1">
          <a:blip r:embed="rId7">
            <a:alphaModFix/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t="16734" r="8892" b="18300"/>
          <a:stretch/>
        </p:blipFill>
        <p:spPr>
          <a:xfrm>
            <a:off x="9410835" y="1625608"/>
            <a:ext cx="2742613" cy="112341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مربع نص 13">
            <a:extLst>
              <a:ext uri="{FF2B5EF4-FFF2-40B4-BE49-F238E27FC236}">
                <a16:creationId xmlns:a16="http://schemas.microsoft.com/office/drawing/2014/main" id="{7B211843-4737-4F04-8731-9259E99D7257}"/>
              </a:ext>
            </a:extLst>
          </p:cNvPr>
          <p:cNvSpPr txBox="1"/>
          <p:nvPr/>
        </p:nvSpPr>
        <p:spPr>
          <a:xfrm>
            <a:off x="4693711" y="1198843"/>
            <a:ext cx="4797287" cy="7397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ar-SA" sz="3200" b="1" dirty="0"/>
              <a:t>الدفتر وورق العمل.</a:t>
            </a: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2CCCD860-8570-4DB7-AAFA-692A2EA155B3}"/>
              </a:ext>
            </a:extLst>
          </p:cNvPr>
          <p:cNvSpPr/>
          <p:nvPr/>
        </p:nvSpPr>
        <p:spPr>
          <a:xfrm>
            <a:off x="10027973" y="1956482"/>
            <a:ext cx="171553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dvertisingBold" pitchFamily="2" charset="-78"/>
              </a:rPr>
              <a:t>نقاط مهمة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F6DE79C8-0175-4022-A05E-416EA313FE28}"/>
              </a:ext>
            </a:extLst>
          </p:cNvPr>
          <p:cNvSpPr txBox="1"/>
          <p:nvPr/>
        </p:nvSpPr>
        <p:spPr>
          <a:xfrm>
            <a:off x="3498574" y="2702322"/>
            <a:ext cx="7151990" cy="295574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ar-SA" sz="3200" b="1" dirty="0"/>
              <a:t>توفير دفتر ورقي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ar-SA" sz="3200" b="1" dirty="0"/>
              <a:t>كتابة ملخصات الدروس أو تصوير الشاشة 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ar-SA" sz="3200" b="1" dirty="0"/>
              <a:t>ورق العمل الكتروني للتدرب يمكن طباعته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ar-SA" sz="3200" b="1" dirty="0"/>
          </a:p>
        </p:txBody>
      </p:sp>
    </p:spTree>
    <p:extLst>
      <p:ext uri="{BB962C8B-B14F-4D97-AF65-F5344CB8AC3E}">
        <p14:creationId xmlns:p14="http://schemas.microsoft.com/office/powerpoint/2010/main" val="898716564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1884</TotalTime>
  <Words>321</Words>
  <Application>Microsoft Office PowerPoint</Application>
  <PresentationFormat>شاشة عريضة</PresentationFormat>
  <Paragraphs>108</Paragraphs>
  <Slides>35</Slides>
  <Notes>33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35</vt:i4>
      </vt:variant>
    </vt:vector>
  </HeadingPairs>
  <TitlesOfParts>
    <vt:vector size="42" baseType="lpstr">
      <vt:lpstr>Arial</vt:lpstr>
      <vt:lpstr>Calibri</vt:lpstr>
      <vt:lpstr>Calibri Light</vt:lpstr>
      <vt:lpstr>Coming Soon</vt:lpstr>
      <vt:lpstr>Tahoma</vt:lpstr>
      <vt:lpstr>Wingdings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ختاماً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هبة أحمد المزيد</dc:creator>
  <cp:lastModifiedBy>هبة أحمد المزيد</cp:lastModifiedBy>
  <cp:revision>64</cp:revision>
  <dcterms:created xsi:type="dcterms:W3CDTF">2021-03-13T16:01:23Z</dcterms:created>
  <dcterms:modified xsi:type="dcterms:W3CDTF">2021-08-18T18:53:59Z</dcterms:modified>
</cp:coreProperties>
</file>