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614" r:id="rId2"/>
    <p:sldId id="735" r:id="rId3"/>
    <p:sldId id="737" r:id="rId4"/>
    <p:sldId id="613" r:id="rId5"/>
    <p:sldId id="615" r:id="rId6"/>
    <p:sldId id="616" r:id="rId7"/>
    <p:sldId id="617" r:id="rId8"/>
    <p:sldId id="618" r:id="rId9"/>
    <p:sldId id="619" r:id="rId10"/>
    <p:sldId id="620" r:id="rId11"/>
    <p:sldId id="736" r:id="rId12"/>
    <p:sldId id="621" r:id="rId13"/>
    <p:sldId id="622" r:id="rId14"/>
    <p:sldId id="623" r:id="rId15"/>
    <p:sldId id="624" r:id="rId16"/>
    <p:sldId id="625" r:id="rId17"/>
    <p:sldId id="62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490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bathroom-cloth-clothing-folded-1299704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s://youtu.be/Xbw4pAFNxO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ko/%EC%A2%85%EC%9D%B4%EC%BB%B5-%EB%AC%BC-%EB%B9%88%EC%BB%B5-%EC%BB%B5-%EC%A2%85%EC%9D%B4-%EC%BB%A4%ED%94%BC%EC%9E%94-113987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41781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عبارات الضرب والقسمة الجبرية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CD6D6D8-A900-4B48-9880-D54AF0AF72EB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284062D-84DD-46AA-9027-2C815329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EEA676B-DDDD-48E3-BCAB-90EF0F6C559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34</a:t>
            </a:r>
          </a:p>
        </p:txBody>
      </p:sp>
    </p:spTree>
    <p:extLst>
      <p:ext uri="{BB962C8B-B14F-4D97-AF65-F5344CB8AC3E}">
        <p14:creationId xmlns:p14="http://schemas.microsoft.com/office/powerpoint/2010/main" val="198066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A9018E-4CF0-481E-86FE-9D6D66D73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437"/>
          <a:stretch/>
        </p:blipFill>
        <p:spPr>
          <a:xfrm>
            <a:off x="716811" y="788277"/>
            <a:ext cx="11257974" cy="187025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BAA2958-AEF0-45F1-8D5D-FC03B2B3826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43</a:t>
            </a:r>
          </a:p>
        </p:txBody>
      </p:sp>
    </p:spTree>
    <p:extLst>
      <p:ext uri="{BB962C8B-B14F-4D97-AF65-F5344CB8AC3E}">
        <p14:creationId xmlns:p14="http://schemas.microsoft.com/office/powerpoint/2010/main" val="521589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0C0D707-E80B-45F1-9785-561D788EE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55" b="20975"/>
          <a:stretch/>
        </p:blipFill>
        <p:spPr>
          <a:xfrm>
            <a:off x="598278" y="1337733"/>
            <a:ext cx="11257974" cy="138853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2BDEE50-EF69-4DD6-8236-6DF0C273E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" t="-2867" r="-1354" b="85371"/>
          <a:stretch/>
        </p:blipFill>
        <p:spPr>
          <a:xfrm>
            <a:off x="716811" y="423334"/>
            <a:ext cx="11257974" cy="70273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0F56A05-9B28-4655-A22E-62D7FF131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811" y="2726266"/>
            <a:ext cx="3002678" cy="35390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F3070B9-A9E2-419B-9549-5ACD776447B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44</a:t>
            </a:r>
          </a:p>
        </p:txBody>
      </p:sp>
    </p:spTree>
    <p:extLst>
      <p:ext uri="{BB962C8B-B14F-4D97-AF65-F5344CB8AC3E}">
        <p14:creationId xmlns:p14="http://schemas.microsoft.com/office/powerpoint/2010/main" val="346426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EF91E8-985C-47CA-AE6A-B07F9FEA9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38" y="567559"/>
            <a:ext cx="8690223" cy="493806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3EDEB18-2388-4237-B6C6-F012C39F68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45</a:t>
            </a:r>
          </a:p>
        </p:txBody>
      </p:sp>
    </p:spTree>
    <p:extLst>
      <p:ext uri="{BB962C8B-B14F-4D97-AF65-F5344CB8AC3E}">
        <p14:creationId xmlns:p14="http://schemas.microsoft.com/office/powerpoint/2010/main" val="153435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D2608F-56B0-41CA-BFAD-6E16D788C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168"/>
          <a:stretch/>
        </p:blipFill>
        <p:spPr>
          <a:xfrm>
            <a:off x="1488966" y="847719"/>
            <a:ext cx="9214068" cy="16110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BA748D8-BDE9-47EC-8AC1-FE7BC90C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224"/>
          <a:stretch/>
        </p:blipFill>
        <p:spPr>
          <a:xfrm>
            <a:off x="1697757" y="4013200"/>
            <a:ext cx="9214068" cy="119157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7D6239E-6BC8-4BCD-9679-27A4150EFD9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46</a:t>
            </a:r>
          </a:p>
        </p:txBody>
      </p:sp>
    </p:spTree>
    <p:extLst>
      <p:ext uri="{BB962C8B-B14F-4D97-AF65-F5344CB8AC3E}">
        <p14:creationId xmlns:p14="http://schemas.microsoft.com/office/powerpoint/2010/main" val="133763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74B482-7C95-4446-ACF2-55EE4C545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76" y="102476"/>
            <a:ext cx="12218276" cy="243108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7587BD2-0F43-48D7-AE93-DEEF0B7CB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" y="4216399"/>
            <a:ext cx="897631" cy="21674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AE46069-61FF-45A8-90C9-7025E295882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47</a:t>
            </a:r>
          </a:p>
        </p:txBody>
      </p:sp>
    </p:spTree>
    <p:extLst>
      <p:ext uri="{BB962C8B-B14F-4D97-AF65-F5344CB8AC3E}">
        <p14:creationId xmlns:p14="http://schemas.microsoft.com/office/powerpoint/2010/main" val="243130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B39D903-49D9-4D3D-9384-55F3F7C6A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05" y="425669"/>
            <a:ext cx="10546789" cy="224865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68632B8-3E67-4F87-AEB7-E0120020546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48</a:t>
            </a:r>
          </a:p>
        </p:txBody>
      </p:sp>
    </p:spTree>
    <p:extLst>
      <p:ext uri="{BB962C8B-B14F-4D97-AF65-F5344CB8AC3E}">
        <p14:creationId xmlns:p14="http://schemas.microsoft.com/office/powerpoint/2010/main" val="93522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DF0A28-D067-42CC-BD5B-4FE6DC650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330629"/>
            <a:ext cx="11709685" cy="254697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FE7FF0-958C-4A2C-8978-BDF73B6BF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08" y="5267913"/>
            <a:ext cx="1259458" cy="125945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31BFE9D-98AD-4801-BEC5-7520DFE2A70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49</a:t>
            </a:r>
          </a:p>
        </p:txBody>
      </p:sp>
    </p:spTree>
    <p:extLst>
      <p:ext uri="{BB962C8B-B14F-4D97-AF65-F5344CB8AC3E}">
        <p14:creationId xmlns:p14="http://schemas.microsoft.com/office/powerpoint/2010/main" val="97491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AF7605-1ED5-4B67-BF31-6F2FFB1BD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219" y="504902"/>
            <a:ext cx="4890402" cy="51469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D7DCBD-49FF-45B7-83D4-96373122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97" y="914401"/>
            <a:ext cx="5578429" cy="46147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4E617CD-5C17-469E-BD8A-B819F42950C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50</a:t>
            </a:r>
          </a:p>
        </p:txBody>
      </p:sp>
    </p:spTree>
    <p:extLst>
      <p:ext uri="{BB962C8B-B14F-4D97-AF65-F5344CB8AC3E}">
        <p14:creationId xmlns:p14="http://schemas.microsoft.com/office/powerpoint/2010/main" val="197126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F87A9EF-1EDE-44E4-8DE6-BF731A3B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77" y="1509981"/>
            <a:ext cx="3563892" cy="3838037"/>
          </a:xfrm>
          <a:prstGeom prst="rect">
            <a:avLst/>
          </a:prstGeom>
        </p:spPr>
      </p:pic>
      <p:pic>
        <p:nvPicPr>
          <p:cNvPr id="5" name="صورة 4" descr="صورة تحتوي على نص,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7D5DC30B-31BA-4437-8440-E76BB130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92" y="1509981"/>
            <a:ext cx="3790950" cy="379095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E7D3BF5-30A2-4C92-889B-27BB272ADA6B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35</a:t>
            </a:r>
          </a:p>
        </p:txBody>
      </p:sp>
    </p:spTree>
    <p:extLst>
      <p:ext uri="{BB962C8B-B14F-4D97-AF65-F5344CB8AC3E}">
        <p14:creationId xmlns:p14="http://schemas.microsoft.com/office/powerpoint/2010/main" val="33119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كل ما يخص استراتيجية جدول المعرفة في سطور">
            <a:extLst>
              <a:ext uri="{FF2B5EF4-FFF2-40B4-BE49-F238E27FC236}">
                <a16:creationId xmlns:a16="http://schemas.microsoft.com/office/drawing/2014/main" id="{6C1DF8D2-2F5A-47FE-A166-002CF1E3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07830" cy="66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AB14CC2-3D10-4CE8-8341-838019B20B93}"/>
              </a:ext>
            </a:extLst>
          </p:cNvPr>
          <p:cNvSpPr/>
          <p:nvPr/>
        </p:nvSpPr>
        <p:spPr>
          <a:xfrm>
            <a:off x="7992533" y="2489200"/>
            <a:ext cx="3437467" cy="1913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 استراتيجية جدول التعلم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9A7A22-40A7-4C86-B4F5-4C3605B48D3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36</a:t>
            </a:r>
          </a:p>
        </p:txBody>
      </p:sp>
    </p:spTree>
    <p:extLst>
      <p:ext uri="{BB962C8B-B14F-4D97-AF65-F5344CB8AC3E}">
        <p14:creationId xmlns:p14="http://schemas.microsoft.com/office/powerpoint/2010/main" val="22774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86B13DF-4CEE-4B5A-87FB-CF04F2AD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22" y="376823"/>
            <a:ext cx="7409298" cy="5847339"/>
          </a:xfrm>
          <a:prstGeom prst="rect">
            <a:avLst/>
          </a:prstGeom>
        </p:spPr>
      </p:pic>
      <p:pic>
        <p:nvPicPr>
          <p:cNvPr id="3" name="صورة 2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34FA77EF-7E96-4A63-B8B9-5F993CADE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8" y="2523067"/>
            <a:ext cx="3157008" cy="3157008"/>
          </a:xfrm>
          <a:prstGeom prst="rect">
            <a:avLst/>
          </a:prstGeom>
        </p:spPr>
      </p:pic>
      <p:pic>
        <p:nvPicPr>
          <p:cNvPr id="4" name="صورة 3">
            <a:hlinkClick r:id="rId4"/>
            <a:extLst>
              <a:ext uri="{FF2B5EF4-FFF2-40B4-BE49-F238E27FC236}">
                <a16:creationId xmlns:a16="http://schemas.microsoft.com/office/drawing/2014/main" id="{3A35794D-F248-47D4-93CA-D08680AFC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8" y="197964"/>
            <a:ext cx="1337733" cy="133773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133D9FE-60B1-4EF1-A66C-B28085A958E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37</a:t>
            </a:r>
          </a:p>
        </p:txBody>
      </p:sp>
    </p:spTree>
    <p:extLst>
      <p:ext uri="{BB962C8B-B14F-4D97-AF65-F5344CB8AC3E}">
        <p14:creationId xmlns:p14="http://schemas.microsoft.com/office/powerpoint/2010/main" val="117562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36CDB6-2636-4B5A-8850-155909C0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62" y="366427"/>
            <a:ext cx="6927215" cy="6119040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61C4215-7FAD-4FDC-BCC2-BFF9EE88FCC1}"/>
              </a:ext>
            </a:extLst>
          </p:cNvPr>
          <p:cNvSpPr/>
          <p:nvPr/>
        </p:nvSpPr>
        <p:spPr>
          <a:xfrm>
            <a:off x="863600" y="3623733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8172C38-9D49-46E1-B6C2-7800B9E36E9B}"/>
              </a:ext>
            </a:extLst>
          </p:cNvPr>
          <p:cNvSpPr/>
          <p:nvPr/>
        </p:nvSpPr>
        <p:spPr>
          <a:xfrm>
            <a:off x="1625067" y="3623733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401B955-251F-47C6-B518-088172A6B687}"/>
              </a:ext>
            </a:extLst>
          </p:cNvPr>
          <p:cNvSpPr/>
          <p:nvPr/>
        </p:nvSpPr>
        <p:spPr>
          <a:xfrm>
            <a:off x="939511" y="4193706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F4BE1684-6B8F-4FA0-B1C2-9187E5AE02B0}"/>
              </a:ext>
            </a:extLst>
          </p:cNvPr>
          <p:cNvSpPr/>
          <p:nvPr/>
        </p:nvSpPr>
        <p:spPr>
          <a:xfrm>
            <a:off x="1700978" y="4193706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CFB826D5-CC07-410A-BD16-20F7C1F96562}"/>
              </a:ext>
            </a:extLst>
          </p:cNvPr>
          <p:cNvSpPr/>
          <p:nvPr/>
        </p:nvSpPr>
        <p:spPr>
          <a:xfrm>
            <a:off x="1337734" y="4859519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D4CADD06-CD15-4B63-84EC-7B7882BD1A4E}"/>
              </a:ext>
            </a:extLst>
          </p:cNvPr>
          <p:cNvSpPr/>
          <p:nvPr/>
        </p:nvSpPr>
        <p:spPr>
          <a:xfrm>
            <a:off x="2945169" y="3572586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9712191-1FAC-47BC-B12D-A6158C97920D}"/>
              </a:ext>
            </a:extLst>
          </p:cNvPr>
          <p:cNvSpPr/>
          <p:nvPr/>
        </p:nvSpPr>
        <p:spPr>
          <a:xfrm>
            <a:off x="3706636" y="3572586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50D4C4BB-69F7-4008-B2D5-C6C73AA3DDD8}"/>
              </a:ext>
            </a:extLst>
          </p:cNvPr>
          <p:cNvSpPr/>
          <p:nvPr/>
        </p:nvSpPr>
        <p:spPr>
          <a:xfrm>
            <a:off x="3021080" y="4142559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DDA5453F-E0F8-441E-BDFE-A467710AB65C}"/>
              </a:ext>
            </a:extLst>
          </p:cNvPr>
          <p:cNvSpPr/>
          <p:nvPr/>
        </p:nvSpPr>
        <p:spPr>
          <a:xfrm>
            <a:off x="3782547" y="4142559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04F845B9-3C47-4308-8D0B-F87781487C71}"/>
              </a:ext>
            </a:extLst>
          </p:cNvPr>
          <p:cNvSpPr/>
          <p:nvPr/>
        </p:nvSpPr>
        <p:spPr>
          <a:xfrm>
            <a:off x="3419303" y="4808372"/>
            <a:ext cx="440267" cy="4402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4" descr="صورة تحتوي على كوب, أدوات المائدة&#10;&#10;تم إنشاء الوصف تلقائياً">
            <a:extLst>
              <a:ext uri="{FF2B5EF4-FFF2-40B4-BE49-F238E27FC236}">
                <a16:creationId xmlns:a16="http://schemas.microsoft.com/office/drawing/2014/main" id="{21AC9FCC-0CAB-4FE6-9FED-7DB81F3DD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34201" y="3425947"/>
            <a:ext cx="1810925" cy="2116666"/>
          </a:xfrm>
          <a:prstGeom prst="rect">
            <a:avLst/>
          </a:prstGeom>
        </p:spPr>
      </p:pic>
      <p:pic>
        <p:nvPicPr>
          <p:cNvPr id="6" name="صورة 5" descr="صورة تحتوي على كوب, أدوات المائدة&#10;&#10;تم إنشاء الوصف تلقائياً">
            <a:extLst>
              <a:ext uri="{FF2B5EF4-FFF2-40B4-BE49-F238E27FC236}">
                <a16:creationId xmlns:a16="http://schemas.microsoft.com/office/drawing/2014/main" id="{36E7BE42-0394-4B6B-8CA8-0CCAE11B3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834" y="3425947"/>
            <a:ext cx="1810925" cy="211666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A3708D9-1619-4FDE-8E68-BB6624A5FC3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</a:t>
            </a:r>
          </a:p>
        </p:txBody>
      </p:sp>
    </p:spTree>
    <p:extLst>
      <p:ext uri="{BB962C8B-B14F-4D97-AF65-F5344CB8AC3E}">
        <p14:creationId xmlns:p14="http://schemas.microsoft.com/office/powerpoint/2010/main" val="24007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0391 -0.1356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0.00755 -0.14792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0378 -0.3085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1185 -0.308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078 -0.483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039 -0.13565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00756 -0.1479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0377 -0.3085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1184 -0.3085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0078 -0.4831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6BFC36-11F5-409E-A546-7F6FCBA73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186" y="204952"/>
            <a:ext cx="9174709" cy="3069238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DCEF3BE-5D56-4046-B03B-A35AD60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9" y="3750040"/>
            <a:ext cx="2903008" cy="290300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4DE5260-06F8-486B-B672-ABCFF9D72EF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</a:t>
            </a:r>
          </a:p>
        </p:txBody>
      </p:sp>
    </p:spTree>
    <p:extLst>
      <p:ext uri="{BB962C8B-B14F-4D97-AF65-F5344CB8AC3E}">
        <p14:creationId xmlns:p14="http://schemas.microsoft.com/office/powerpoint/2010/main" val="32352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54E72A-A4EA-40FE-BAC6-35442EC4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90" y="173421"/>
            <a:ext cx="8007808" cy="1858955"/>
          </a:xfrm>
          <a:prstGeom prst="rect">
            <a:avLst/>
          </a:prstGeom>
        </p:spPr>
      </p:pic>
      <p:pic>
        <p:nvPicPr>
          <p:cNvPr id="4" name="صورة 3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56F51571-5E34-4136-A181-C0CEBB7C7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8" y="4331904"/>
            <a:ext cx="2352675" cy="23526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50DB77A-3DF8-449C-8215-E9309326606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40</a:t>
            </a:r>
          </a:p>
        </p:txBody>
      </p:sp>
    </p:spTree>
    <p:extLst>
      <p:ext uri="{BB962C8B-B14F-4D97-AF65-F5344CB8AC3E}">
        <p14:creationId xmlns:p14="http://schemas.microsoft.com/office/powerpoint/2010/main" val="201742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D3FAB73-9782-40E8-AAF9-23D32770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2" y="0"/>
            <a:ext cx="10993375" cy="257542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F12D298-AD49-4CF0-8769-2A0DD796A84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41</a:t>
            </a:r>
          </a:p>
        </p:txBody>
      </p:sp>
    </p:spTree>
    <p:extLst>
      <p:ext uri="{BB962C8B-B14F-4D97-AF65-F5344CB8AC3E}">
        <p14:creationId xmlns:p14="http://schemas.microsoft.com/office/powerpoint/2010/main" val="87395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B9A08B-3B7C-46E0-B165-D3962C35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2" y="583324"/>
            <a:ext cx="11590795" cy="24194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4E480AE-96BA-42CE-90C3-5F1DFE252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2" y="5232518"/>
            <a:ext cx="1833211" cy="147173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72338CA-6169-47AC-8F2A-2C40F534F21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42</a:t>
            </a:r>
          </a:p>
        </p:txBody>
      </p:sp>
    </p:spTree>
    <p:extLst>
      <p:ext uri="{BB962C8B-B14F-4D97-AF65-F5344CB8AC3E}">
        <p14:creationId xmlns:p14="http://schemas.microsoft.com/office/powerpoint/2010/main" val="23492940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</Words>
  <Application>Microsoft Office PowerPoint</Application>
  <PresentationFormat>شاشة عريضة</PresentationFormat>
  <Paragraphs>27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4</cp:revision>
  <dcterms:created xsi:type="dcterms:W3CDTF">2023-07-27T17:18:50Z</dcterms:created>
  <dcterms:modified xsi:type="dcterms:W3CDTF">2023-07-27T17:22:46Z</dcterms:modified>
</cp:coreProperties>
</file>