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659" r:id="rId2"/>
    <p:sldId id="662" r:id="rId3"/>
    <p:sldId id="663" r:id="rId4"/>
    <p:sldId id="664" r:id="rId5"/>
    <p:sldId id="665" r:id="rId6"/>
    <p:sldId id="666" r:id="rId7"/>
    <p:sldId id="667" r:id="rId8"/>
    <p:sldId id="668" r:id="rId9"/>
    <p:sldId id="669" r:id="rId10"/>
    <p:sldId id="670" r:id="rId11"/>
    <p:sldId id="671" r:id="rId12"/>
    <p:sldId id="672" r:id="rId13"/>
    <p:sldId id="673" r:id="rId14"/>
    <p:sldId id="674" r:id="rId15"/>
    <p:sldId id="675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92501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C6mbZxtshc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ترتيب العمليات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7FB689C9-8B94-4F01-AD71-E072016CB6DB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4CC071D-072B-4588-8A46-F7BC6AB4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EF2C597-9AEA-47A4-AB1A-6535C6229DD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86</a:t>
            </a:r>
          </a:p>
        </p:txBody>
      </p:sp>
    </p:spTree>
    <p:extLst>
      <p:ext uri="{BB962C8B-B14F-4D97-AF65-F5344CB8AC3E}">
        <p14:creationId xmlns:p14="http://schemas.microsoft.com/office/powerpoint/2010/main" val="190154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B3E208B-8D7F-4DD4-9DF3-75FF1A66A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074" y="268014"/>
            <a:ext cx="8311266" cy="21085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BD9BD03-18C6-46D1-8D48-0312821EC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60" y="2376580"/>
            <a:ext cx="4284157" cy="355861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D7B1BAC-5A29-41FA-BC23-4C3E4A84AA2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95</a:t>
            </a:r>
          </a:p>
        </p:txBody>
      </p:sp>
    </p:spTree>
    <p:extLst>
      <p:ext uri="{BB962C8B-B14F-4D97-AF65-F5344CB8AC3E}">
        <p14:creationId xmlns:p14="http://schemas.microsoft.com/office/powerpoint/2010/main" val="297701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44EA20-1567-4296-9BF1-A89567A06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0" y="204952"/>
            <a:ext cx="10287419" cy="245669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4DA7B-A732-40EB-AB58-9C6E01B7EA5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96</a:t>
            </a:r>
          </a:p>
        </p:txBody>
      </p:sp>
    </p:spTree>
    <p:extLst>
      <p:ext uri="{BB962C8B-B14F-4D97-AF65-F5344CB8AC3E}">
        <p14:creationId xmlns:p14="http://schemas.microsoft.com/office/powerpoint/2010/main" val="337425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5547407-A047-4031-AEC8-15198A283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88" y="157655"/>
            <a:ext cx="11961612" cy="266345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546568E-2A93-4B3A-9AEE-AE5AD7E9B7F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97</a:t>
            </a:r>
          </a:p>
        </p:txBody>
      </p:sp>
    </p:spTree>
    <p:extLst>
      <p:ext uri="{BB962C8B-B14F-4D97-AF65-F5344CB8AC3E}">
        <p14:creationId xmlns:p14="http://schemas.microsoft.com/office/powerpoint/2010/main" val="20934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39652A2-CD69-4BB0-A01C-4527E13F0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55" y="315311"/>
            <a:ext cx="10848489" cy="130355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C03905C-001A-4DF4-B723-6833C4F4EB8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98</a:t>
            </a:r>
          </a:p>
        </p:txBody>
      </p:sp>
      <p:pic>
        <p:nvPicPr>
          <p:cNvPr id="5" name="صورة 4" descr="صورة تحتوي على عنصر في الخارج&#10;&#10;تم إنشاء الوصف تلقائياً">
            <a:extLst>
              <a:ext uri="{FF2B5EF4-FFF2-40B4-BE49-F238E27FC236}">
                <a16:creationId xmlns:a16="http://schemas.microsoft.com/office/drawing/2014/main" id="{A8729D01-910A-45E2-AA81-D752FDF12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5" y="3849129"/>
            <a:ext cx="18954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49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8CFD9A7-84DE-4141-B83D-7083D6E3A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94" y="346841"/>
            <a:ext cx="11385525" cy="171050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147B8F2-0A54-45AF-BBA3-D02E45FA70A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99</a:t>
            </a:r>
          </a:p>
        </p:txBody>
      </p:sp>
    </p:spTree>
    <p:extLst>
      <p:ext uri="{BB962C8B-B14F-4D97-AF65-F5344CB8AC3E}">
        <p14:creationId xmlns:p14="http://schemas.microsoft.com/office/powerpoint/2010/main" val="414502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D6B76B5-A652-4F8A-B76C-118C3ADA0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17" y="315311"/>
            <a:ext cx="11538259" cy="112916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0C4FD39-96C0-4774-AAE4-9A8AB138AD3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100</a:t>
            </a:r>
          </a:p>
        </p:txBody>
      </p:sp>
    </p:spTree>
    <p:extLst>
      <p:ext uri="{BB962C8B-B14F-4D97-AF65-F5344CB8AC3E}">
        <p14:creationId xmlns:p14="http://schemas.microsoft.com/office/powerpoint/2010/main" val="401473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196A2D5-BC42-4E8A-84D1-ACD6B36F7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646" y="605683"/>
            <a:ext cx="3467636" cy="4929483"/>
          </a:xfrm>
          <a:prstGeom prst="rect">
            <a:avLst/>
          </a:prstGeom>
        </p:spPr>
      </p:pic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4857244E-CFBF-4760-BFA3-92D890A866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37" y="1338030"/>
            <a:ext cx="3206463" cy="361526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F5FA924-5746-4005-806F-2C327F808D8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87</a:t>
            </a:r>
          </a:p>
        </p:txBody>
      </p:sp>
    </p:spTree>
    <p:extLst>
      <p:ext uri="{BB962C8B-B14F-4D97-AF65-F5344CB8AC3E}">
        <p14:creationId xmlns:p14="http://schemas.microsoft.com/office/powerpoint/2010/main" val="827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10E72E-AAC2-4383-A91C-D5650506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49" y="851338"/>
            <a:ext cx="8870236" cy="4611242"/>
          </a:xfrm>
          <a:prstGeom prst="rect">
            <a:avLst/>
          </a:prstGeom>
        </p:spPr>
      </p:pic>
      <p:pic>
        <p:nvPicPr>
          <p:cNvPr id="4" name="صورة 3">
            <a:hlinkClick r:id="rId3"/>
            <a:extLst>
              <a:ext uri="{FF2B5EF4-FFF2-40B4-BE49-F238E27FC236}">
                <a16:creationId xmlns:a16="http://schemas.microsoft.com/office/drawing/2014/main" id="{A2281211-F3F3-473B-884D-A02DA39B0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793713"/>
            <a:ext cx="1337733" cy="133773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88C472E-304B-4EA6-89DB-5A32222868E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88</a:t>
            </a:r>
          </a:p>
        </p:txBody>
      </p:sp>
    </p:spTree>
    <p:extLst>
      <p:ext uri="{BB962C8B-B14F-4D97-AF65-F5344CB8AC3E}">
        <p14:creationId xmlns:p14="http://schemas.microsoft.com/office/powerpoint/2010/main" val="269175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96A304C-44DD-4CEA-8CB6-686C39BA1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700" y="346841"/>
            <a:ext cx="8358327" cy="231120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FDEFE9B-F6D0-42A6-95CF-4AFBB480C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872" y="3074275"/>
            <a:ext cx="8813885" cy="31117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29BD8FB-5F75-4F13-B414-1B7A4CDE3F5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89</a:t>
            </a:r>
          </a:p>
        </p:txBody>
      </p:sp>
    </p:spTree>
    <p:extLst>
      <p:ext uri="{BB962C8B-B14F-4D97-AF65-F5344CB8AC3E}">
        <p14:creationId xmlns:p14="http://schemas.microsoft.com/office/powerpoint/2010/main" val="198968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FCDA304-EFB8-4AAC-B21D-96F904EF2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696" y="406697"/>
            <a:ext cx="8776953" cy="519134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5F5C4D8-8BC0-4A13-8497-841D349110C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90</a:t>
            </a:r>
          </a:p>
        </p:txBody>
      </p:sp>
    </p:spTree>
    <p:extLst>
      <p:ext uri="{BB962C8B-B14F-4D97-AF65-F5344CB8AC3E}">
        <p14:creationId xmlns:p14="http://schemas.microsoft.com/office/powerpoint/2010/main" val="88782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E2EFBBC-F991-4D8E-A1D3-09DC114DD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49" y="0"/>
            <a:ext cx="6360731" cy="68580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F35F1DF-AA93-4383-96B9-14A47CE85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" y="3132667"/>
            <a:ext cx="1534529" cy="36068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45CC8F6-5FD4-43C4-96C5-209A57E0CCF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91</a:t>
            </a:r>
          </a:p>
        </p:txBody>
      </p:sp>
    </p:spTree>
    <p:extLst>
      <p:ext uri="{BB962C8B-B14F-4D97-AF65-F5344CB8AC3E}">
        <p14:creationId xmlns:p14="http://schemas.microsoft.com/office/powerpoint/2010/main" val="264733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B99B289-0600-4A6A-A6EC-10AA1F63F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392" y="173097"/>
            <a:ext cx="7917077" cy="668490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FFDB30D-5BF2-498A-A372-393700C0E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37" y="1891863"/>
            <a:ext cx="3025255" cy="245045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22B5507-D706-4050-BF5E-DC80B27E54E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92</a:t>
            </a:r>
          </a:p>
        </p:txBody>
      </p:sp>
    </p:spTree>
    <p:extLst>
      <p:ext uri="{BB962C8B-B14F-4D97-AF65-F5344CB8AC3E}">
        <p14:creationId xmlns:p14="http://schemas.microsoft.com/office/powerpoint/2010/main" val="8942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303F0CE-679F-4F79-BC15-0BDCB20A5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46" y="236483"/>
            <a:ext cx="10997979" cy="26711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F2A6D6C-B4C8-47F6-8E9D-8CA097EFDB8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93</a:t>
            </a:r>
          </a:p>
        </p:txBody>
      </p:sp>
    </p:spTree>
    <p:extLst>
      <p:ext uri="{BB962C8B-B14F-4D97-AF65-F5344CB8AC3E}">
        <p14:creationId xmlns:p14="http://schemas.microsoft.com/office/powerpoint/2010/main" val="89382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2FF5571-5EF1-4512-A820-99525D08F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52" y="441434"/>
            <a:ext cx="10440946" cy="1200921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0CA1B1-9900-4CD6-A7B0-8E4F74114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4" y="3843866"/>
            <a:ext cx="1760141" cy="291253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2C52F71-D334-4CE9-A12D-74BB10B5F5A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94</a:t>
            </a:r>
          </a:p>
        </p:txBody>
      </p:sp>
    </p:spTree>
    <p:extLst>
      <p:ext uri="{BB962C8B-B14F-4D97-AF65-F5344CB8AC3E}">
        <p14:creationId xmlns:p14="http://schemas.microsoft.com/office/powerpoint/2010/main" val="293606766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63</Words>
  <Application>Microsoft Office PowerPoint</Application>
  <PresentationFormat>شاشة عريضة</PresentationFormat>
  <Paragraphs>24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8</cp:revision>
  <dcterms:created xsi:type="dcterms:W3CDTF">2023-07-27T17:18:50Z</dcterms:created>
  <dcterms:modified xsi:type="dcterms:W3CDTF">2023-07-27T17:25:12Z</dcterms:modified>
</cp:coreProperties>
</file>