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981" r:id="rId2"/>
    <p:sldId id="982" r:id="rId3"/>
    <p:sldId id="983" r:id="rId4"/>
    <p:sldId id="984" r:id="rId5"/>
    <p:sldId id="985" r:id="rId6"/>
    <p:sldId id="986" r:id="rId7"/>
    <p:sldId id="987" r:id="rId8"/>
    <p:sldId id="988" r:id="rId9"/>
    <p:sldId id="1224" r:id="rId10"/>
    <p:sldId id="989" r:id="rId11"/>
    <p:sldId id="990" r:id="rId12"/>
    <p:sldId id="991" r:id="rId13"/>
    <p:sldId id="992" r:id="rId14"/>
    <p:sldId id="993" r:id="rId15"/>
    <p:sldId id="82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78860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6664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8.gif"/><Relationship Id="rId18" Type="http://schemas.openxmlformats.org/officeDocument/2006/relationships/image" Target="../media/image11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6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3.jpg"/><Relationship Id="rId16" Type="http://schemas.openxmlformats.org/officeDocument/2006/relationships/image" Target="../media/image10.jp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5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4.jpeg"/><Relationship Id="rId9" Type="http://schemas.openxmlformats.org/officeDocument/2006/relationships/slide" Target="slide9.xml"/><Relationship Id="rId14" Type="http://schemas.openxmlformats.org/officeDocument/2006/relationships/image" Target="../media/image9.png"/><Relationship Id="rId22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استقصاء حل المسألة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0C49628-08AD-49E0-B5C4-F89A84527126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2AA9177-2C44-4620-88C5-419F8CC9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1BF063E-2645-4BCF-918E-6AB71595D67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243</a:t>
            </a:r>
          </a:p>
        </p:txBody>
      </p:sp>
    </p:spTree>
    <p:extLst>
      <p:ext uri="{BB962C8B-B14F-4D97-AF65-F5344CB8AC3E}">
        <p14:creationId xmlns:p14="http://schemas.microsoft.com/office/powerpoint/2010/main" val="219370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E88A79A-B0E5-4B77-9527-25EFF7FAC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205" y="141891"/>
            <a:ext cx="5355489" cy="217972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1D2DECD-7EA4-4FD1-A560-0ECDB6E367C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251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56F9C9A-E370-4EB1-90EC-6F9F6E1F3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387366" y="2309426"/>
            <a:ext cx="10247585" cy="4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8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6FB72AB-BC8A-4479-96A8-484DBB64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18" y="157656"/>
            <a:ext cx="6828317" cy="201798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1F72BC6-9664-4101-98B7-49CE2FA3BC7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252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8AB941A-9731-4DE7-9E2A-A890DB84D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371600" y="2175640"/>
            <a:ext cx="10247585" cy="4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6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7C5D608-C2AC-491F-A2CB-9B6475F96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568" y="113499"/>
            <a:ext cx="5506936" cy="238059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4275AED-AEDC-4C17-BC06-207FA7CD2F5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253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43FF60B-AA1B-45EA-939B-043C76E91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505244" y="2494092"/>
            <a:ext cx="10247585" cy="4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3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7F784B4-BDB1-4788-88AB-22F4D8337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31" y="0"/>
            <a:ext cx="6326769" cy="270418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BD2F1DC-73F2-4293-A24A-FDD025AE8D5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254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240A973-4B89-4AF2-A32B-8F42BCD0FA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520262" y="2012662"/>
            <a:ext cx="10247585" cy="4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9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DE14447-6311-4EAE-87E5-121D9542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37" y="0"/>
            <a:ext cx="6296431" cy="247838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3262CF7-28BE-48CD-B62B-49AF6526782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255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9E003A5-1B5D-44E5-8E13-E5FCA55AB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505244" y="2478383"/>
            <a:ext cx="10247585" cy="4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2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6F9E00E-4F15-4EDE-B78F-2CE0C1001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38" y="905795"/>
            <a:ext cx="4876800" cy="48768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CB5762C-2537-4164-9556-8A125CE9319D}"/>
              </a:ext>
            </a:extLst>
          </p:cNvPr>
          <p:cNvSpPr/>
          <p:nvPr/>
        </p:nvSpPr>
        <p:spPr>
          <a:xfrm>
            <a:off x="3827673" y="4783907"/>
            <a:ext cx="4610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الطالبة : ............................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8FDD026-1C77-49ED-9C4D-C6D9952F8A0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256</a:t>
            </a:r>
          </a:p>
        </p:txBody>
      </p:sp>
    </p:spTree>
    <p:extLst>
      <p:ext uri="{BB962C8B-B14F-4D97-AF65-F5344CB8AC3E}">
        <p14:creationId xmlns:p14="http://schemas.microsoft.com/office/powerpoint/2010/main" val="272099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AC8179C-A2E8-47F7-8A7B-FCA0A443E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55"/>
          <a:stretch/>
        </p:blipFill>
        <p:spPr>
          <a:xfrm>
            <a:off x="2418423" y="1797268"/>
            <a:ext cx="7670157" cy="1970691"/>
          </a:xfrm>
          <a:prstGeom prst="rect">
            <a:avLst/>
          </a:prstGeom>
        </p:spPr>
      </p:pic>
      <p:pic>
        <p:nvPicPr>
          <p:cNvPr id="3" name="صورة 2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84563C96-FA23-47ED-A46C-C4DDADD500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665" y="2784318"/>
            <a:ext cx="4073682" cy="407368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346269E-11A8-4396-90E8-17B8460759D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244</a:t>
            </a:r>
          </a:p>
        </p:txBody>
      </p:sp>
    </p:spTree>
    <p:extLst>
      <p:ext uri="{BB962C8B-B14F-4D97-AF65-F5344CB8AC3E}">
        <p14:creationId xmlns:p14="http://schemas.microsoft.com/office/powerpoint/2010/main" val="51118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42F9DD-627E-4565-AA7D-8599FC9D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28" y="268014"/>
            <a:ext cx="11743544" cy="302194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A98ED03-A7C0-4007-832F-9BD3DF3171A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245</a:t>
            </a:r>
          </a:p>
        </p:txBody>
      </p:sp>
    </p:spTree>
    <p:extLst>
      <p:ext uri="{BB962C8B-B14F-4D97-AF65-F5344CB8AC3E}">
        <p14:creationId xmlns:p14="http://schemas.microsoft.com/office/powerpoint/2010/main" val="336123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08943C1-8961-4B40-81C6-5B041C42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58" y="2222939"/>
            <a:ext cx="7168883" cy="279665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3FF10B7-B302-4094-AD30-D699214AFE8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246</a:t>
            </a:r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921C2A49-AFDC-437B-AAEE-9C198BE581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8" y="1805980"/>
            <a:ext cx="20193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D0AF387-38F0-4684-ABAE-C9325A2D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68" y="110360"/>
            <a:ext cx="6957848" cy="194962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257BED1-75CE-4554-86E8-8311CF61BA8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247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50D44AC-59A2-4913-A85F-5CB74C7E33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371600" y="2175640"/>
            <a:ext cx="10247585" cy="4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0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D1C9D75-6349-40E9-9475-B0F6A32A9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055" y="0"/>
            <a:ext cx="6989380" cy="181275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00F3802-8D6C-4017-B28F-7F2393DDFE1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248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9683B9-3EFC-46D2-9146-1CE64C77C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371600" y="2175640"/>
            <a:ext cx="10247585" cy="4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0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3E54A5C-5785-486D-855A-175A3FEB6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068" y="593528"/>
            <a:ext cx="6234053" cy="126366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9A5730F-2B80-499C-88E5-D871D85FDCD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249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5B90C1-567F-4972-83BF-44746020A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1371600" y="2175640"/>
            <a:ext cx="10247585" cy="42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7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C42F21C-3776-468D-85D2-7934BDFF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86" y="273494"/>
            <a:ext cx="10011103" cy="535297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ED77B-B022-43FF-8966-AAB2C617E4B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250</a:t>
            </a:r>
          </a:p>
        </p:txBody>
      </p:sp>
    </p:spTree>
    <p:extLst>
      <p:ext uri="{BB962C8B-B14F-4D97-AF65-F5344CB8AC3E}">
        <p14:creationId xmlns:p14="http://schemas.microsoft.com/office/powerpoint/2010/main" val="37155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FBBD359-1113-4A1D-885B-091B478C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3825"/>
          <a:stretch/>
        </p:blipFill>
        <p:spPr>
          <a:xfrm>
            <a:off x="861646" y="173422"/>
            <a:ext cx="10757539" cy="62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324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64</Words>
  <Application>Microsoft Office PowerPoint</Application>
  <PresentationFormat>شاشة عريضة</PresentationFormat>
  <Paragraphs>24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Coming Soon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21</cp:revision>
  <dcterms:created xsi:type="dcterms:W3CDTF">2023-07-27T17:18:50Z</dcterms:created>
  <dcterms:modified xsi:type="dcterms:W3CDTF">2023-07-28T10:22:52Z</dcterms:modified>
</cp:coreProperties>
</file>