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80" r:id="rId4"/>
    <p:sldId id="281" r:id="rId5"/>
    <p:sldId id="282" r:id="rId6"/>
    <p:sldId id="264" r:id="rId7"/>
    <p:sldId id="283" r:id="rId8"/>
    <p:sldId id="284" r:id="rId9"/>
    <p:sldId id="285" r:id="rId10"/>
    <p:sldId id="287" r:id="rId11"/>
    <p:sldId id="28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2A1"/>
    <a:srgbClr val="B563AB"/>
    <a:srgbClr val="FFF5D9"/>
    <a:srgbClr val="EAF2FA"/>
    <a:srgbClr val="DAEFC3"/>
    <a:srgbClr val="D4E9F4"/>
    <a:srgbClr val="DFBBDB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microsoft.com/office/2007/relationships/hdphoto" Target="../media/hdphoto8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r="17933"/>
          <a:stretch/>
        </p:blipFill>
        <p:spPr>
          <a:xfrm flipH="1">
            <a:off x="8384037" y="1349831"/>
            <a:ext cx="2395748" cy="3428149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4768274" y="4873643"/>
            <a:ext cx="4918046" cy="1517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772003" y="1654525"/>
            <a:ext cx="5188920" cy="1517235"/>
          </a:xfrm>
          <a:prstGeom prst="round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842018" y="1720644"/>
            <a:ext cx="50020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أحدد هل الجواب الدقيق هو المطلوب في المسألة أم الجواب التقديري ؟ 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2683" y="4953629"/>
            <a:ext cx="47092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والخطوات الأربع لحل المسألة </a:t>
            </a: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أفهم ، أخطط </a:t>
            </a:r>
            <a:endParaRPr lang="ar-SA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أحـل ، أتحقق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1852" l="1639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41"/>
          <a:stretch/>
        </p:blipFill>
        <p:spPr>
          <a:xfrm flipH="1">
            <a:off x="2777586" y="3894375"/>
            <a:ext cx="1893200" cy="27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9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6857" r="9722" b="5143"/>
          <a:stretch/>
        </p:blipFill>
        <p:spPr>
          <a:xfrm>
            <a:off x="2361988" y="2041963"/>
            <a:ext cx="2792529" cy="3637637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307034" y="1021421"/>
            <a:ext cx="2734483" cy="644990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917388" y="1021421"/>
            <a:ext cx="400594" cy="644990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70275" y="1143861"/>
            <a:ext cx="75487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هل الجواب التقديري هو المطلوب أم الجواب الدقيق ، ثم 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57682" b="28143"/>
          <a:stretch/>
        </p:blipFill>
        <p:spPr>
          <a:xfrm>
            <a:off x="6209385" y="1752651"/>
            <a:ext cx="4799171" cy="1254034"/>
          </a:xfrm>
          <a:prstGeom prst="rect">
            <a:avLst/>
          </a:prstGeom>
        </p:spPr>
      </p:pic>
      <p:cxnSp>
        <p:nvCxnSpPr>
          <p:cNvPr id="32" name="رابط مستقيم 31"/>
          <p:cNvCxnSpPr/>
          <p:nvPr/>
        </p:nvCxnSpPr>
        <p:spPr>
          <a:xfrm flipH="1">
            <a:off x="7639383" y="2336912"/>
            <a:ext cx="2726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 flipV="1">
            <a:off x="6284277" y="2336912"/>
            <a:ext cx="1225773" cy="48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9293757" y="2837543"/>
            <a:ext cx="1072040" cy="3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7293858" y="2396360"/>
            <a:ext cx="1959610" cy="4498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6945846" y="3168284"/>
            <a:ext cx="3675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المطلوب الجواب الدقيق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20217" y="3807950"/>
            <a:ext cx="3177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٣٣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خطوة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77243" b="18"/>
          <a:stretch/>
        </p:blipFill>
        <p:spPr>
          <a:xfrm>
            <a:off x="5047095" y="1995257"/>
            <a:ext cx="5994422" cy="2512696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307034" y="1021421"/>
            <a:ext cx="2734483" cy="644990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917388" y="1021421"/>
            <a:ext cx="400594" cy="644990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70275" y="1143861"/>
            <a:ext cx="75487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هل الجواب التقديري هو المطلوب أم الجواب الدقيق ، ثم 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046995" y="4959239"/>
            <a:ext cx="44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انتظر إجاباتكم الرائعة يا أصدقائي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/>
        </p:blipFill>
        <p:spPr>
          <a:xfrm>
            <a:off x="1896759" y="2200530"/>
            <a:ext cx="3072614" cy="39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4516819" y="1367223"/>
            <a:ext cx="6473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زرع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طلاب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المدرسة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، وفي اليوم التالي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.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فكم شجرة تقريبًا زرع طلاب المدرسة في اليومين ؟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474" y="1367926"/>
            <a:ext cx="3258824" cy="1993981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7753397" y="3360081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ماذا اعرف من المسألة ؟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77037" l="17857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540" b="22414"/>
          <a:stretch/>
        </p:blipFill>
        <p:spPr>
          <a:xfrm>
            <a:off x="10883916" y="2432394"/>
            <a:ext cx="1520655" cy="2154097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9938018" y="2812396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أفـهـم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5351316" y="1823106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6236512" y="2231053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5141862" y="3945659"/>
            <a:ext cx="50610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زرع طلاب المدرسة في اليوم الأول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شجرة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081513" y="4528948"/>
            <a:ext cx="4121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وزرعوا في اليوم الثاني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شجرة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8527873" y="5115579"/>
            <a:ext cx="2026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 المطلوب مني ؟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802307" y="2296193"/>
            <a:ext cx="5953352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5765073" y="5715927"/>
            <a:ext cx="44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كم شجرة تقريبًا زرع الطلاب في اليومين 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6" grpId="0"/>
      <p:bldP spid="37" grpId="0"/>
      <p:bldP spid="38" grpId="0"/>
      <p:bldP spid="44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4516819" y="1367223"/>
            <a:ext cx="6473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زرع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طلاب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المدرسة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، وفي اليوم التالي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.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فكم شجرة تقريبًا زرع طلاب المدرسة في اليومين ؟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474" y="1367926"/>
            <a:ext cx="3258824" cy="1993981"/>
          </a:xfrm>
          <a:prstGeom prst="rect">
            <a:avLst/>
          </a:prstGeom>
        </p:spPr>
      </p:pic>
      <p:cxnSp>
        <p:nvCxnSpPr>
          <p:cNvPr id="32" name="رابط مستقيم 31"/>
          <p:cNvCxnSpPr/>
          <p:nvPr/>
        </p:nvCxnSpPr>
        <p:spPr>
          <a:xfrm flipH="1">
            <a:off x="5351316" y="1823106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6236512" y="2231053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2007499" y="3791271"/>
            <a:ext cx="8458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عليّ أن أحدد أولًا هل الجواب الدقيق هو المطلوب ام الجواب التقديري ؟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018485" y="4552653"/>
            <a:ext cx="85363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وحيث أن السؤال : كم شجرة </a:t>
            </a:r>
            <a:r>
              <a:rPr lang="ar-SA" sz="2800" b="1" dirty="0" smtClean="0">
                <a:solidFill>
                  <a:srgbClr val="FF0000"/>
                </a:solidFill>
              </a:rPr>
              <a:t>تقريبًا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زرع طلاب المدرسة في اليومين ؟ فإن المطلوب هو الجواب التقديري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802307" y="2296193"/>
            <a:ext cx="5953352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77037" l="17857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540" b="22414"/>
          <a:stretch/>
        </p:blipFill>
        <p:spPr>
          <a:xfrm>
            <a:off x="10883916" y="2432394"/>
            <a:ext cx="1520655" cy="2154097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9673192" y="3053369"/>
            <a:ext cx="1316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أخـطـط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4516819" y="1367223"/>
            <a:ext cx="6473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زرع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طلاب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المدرسة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، وفي اليوم التالي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.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فكم شجرة تقريبًا زرع طلاب المدرسة في اليومين ؟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474" y="1367926"/>
            <a:ext cx="3258824" cy="1993981"/>
          </a:xfrm>
          <a:prstGeom prst="rect">
            <a:avLst/>
          </a:prstGeom>
        </p:spPr>
      </p:pic>
      <p:cxnSp>
        <p:nvCxnSpPr>
          <p:cNvPr id="32" name="رابط مستقيم 31"/>
          <p:cNvCxnSpPr/>
          <p:nvPr/>
        </p:nvCxnSpPr>
        <p:spPr>
          <a:xfrm flipH="1">
            <a:off x="5351316" y="1823106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6236512" y="2231053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4611078" y="2942335"/>
            <a:ext cx="51142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أولًا أجد كم شجرة تقريبًا زرع الطلاب في كل يوم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802307" y="2296193"/>
            <a:ext cx="5953352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77037" l="17857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540" b="22414"/>
          <a:stretch/>
        </p:blipFill>
        <p:spPr>
          <a:xfrm>
            <a:off x="10883916" y="2432394"/>
            <a:ext cx="1520655" cy="2154097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9749144" y="2869620"/>
            <a:ext cx="1316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أحــل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466713" y="3472589"/>
            <a:ext cx="51142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أقدر عدد الأشجار بالتقريب إلى أقرب عشرة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8" r="1" b="64073"/>
          <a:stretch/>
        </p:blipFill>
        <p:spPr>
          <a:xfrm>
            <a:off x="9188163" y="4037559"/>
            <a:ext cx="691173" cy="1029722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2" r="11368" b="64073"/>
          <a:stretch/>
        </p:blipFill>
        <p:spPr>
          <a:xfrm>
            <a:off x="7681471" y="4065075"/>
            <a:ext cx="1523132" cy="1046661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36235" b="64073"/>
          <a:stretch/>
        </p:blipFill>
        <p:spPr>
          <a:xfrm>
            <a:off x="3492807" y="4038948"/>
            <a:ext cx="4155281" cy="1102585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9479895" y="5134855"/>
            <a:ext cx="1125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أجمع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r="61116" b="69762"/>
          <a:stretch/>
        </p:blipFill>
        <p:spPr>
          <a:xfrm>
            <a:off x="8604910" y="5254445"/>
            <a:ext cx="915227" cy="901424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32575" r="61116" b="54221"/>
          <a:stretch/>
        </p:blipFill>
        <p:spPr>
          <a:xfrm>
            <a:off x="8584592" y="6110480"/>
            <a:ext cx="915227" cy="393614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2612366" y="5812473"/>
            <a:ext cx="5739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زرع طلاب المدرسة في اليومين حوالي </a:t>
            </a:r>
            <a:r>
              <a:rPr lang="ku-Arab-IQ" sz="2400" b="1" dirty="0" smtClean="0">
                <a:solidFill>
                  <a:srgbClr val="C00000"/>
                </a:solidFill>
              </a:rPr>
              <a:t>٩٠ </a:t>
            </a:r>
            <a:r>
              <a:rPr lang="ar-SA" sz="2400" b="1" dirty="0" smtClean="0">
                <a:solidFill>
                  <a:srgbClr val="C00000"/>
                </a:solidFill>
              </a:rPr>
              <a:t>شجرة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31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4516819" y="1367223"/>
            <a:ext cx="6473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زرع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طلاب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المدرسة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، وفي اليوم التالي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.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فكم شجرة تقريبًا زرع طلاب المدرسة في اليومين ؟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474" y="1367926"/>
            <a:ext cx="3258824" cy="1993981"/>
          </a:xfrm>
          <a:prstGeom prst="rect">
            <a:avLst/>
          </a:prstGeom>
        </p:spPr>
      </p:pic>
      <p:cxnSp>
        <p:nvCxnSpPr>
          <p:cNvPr id="32" name="رابط مستقيم 31"/>
          <p:cNvCxnSpPr/>
          <p:nvPr/>
        </p:nvCxnSpPr>
        <p:spPr>
          <a:xfrm flipH="1">
            <a:off x="5351316" y="1823106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6236512" y="2231053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2748694" y="3879403"/>
            <a:ext cx="78423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أرجع إلى المسألة ، إذا كان المطلوب هو الجواب الدقيق فإن الإجابة ستكون :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802307" y="2296193"/>
            <a:ext cx="5953352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78" b="77037" l="17857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540" b="22414"/>
          <a:stretch/>
        </p:blipFill>
        <p:spPr>
          <a:xfrm>
            <a:off x="10883916" y="2432394"/>
            <a:ext cx="1520655" cy="2154097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9666891" y="3072660"/>
            <a:ext cx="1316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أتحقق 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755796" y="4501919"/>
            <a:ext cx="22922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٥٣ + ٣٨ = ٩١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3855324" y="5137394"/>
            <a:ext cx="60287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وألاحظ أن الجواب التقديري قريب من هذا الجواب الدقيق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444030" y="5830042"/>
            <a:ext cx="2603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لذا فالتقدير معقول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31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0" b="90000" l="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3" r="93633" b="72833"/>
          <a:stretch/>
        </p:blipFill>
        <p:spPr>
          <a:xfrm>
            <a:off x="8143042" y="1072907"/>
            <a:ext cx="505097" cy="717548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0" b="90000" l="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2" b="72833"/>
          <a:stretch/>
        </p:blipFill>
        <p:spPr>
          <a:xfrm>
            <a:off x="8596189" y="1072907"/>
            <a:ext cx="2387060" cy="717548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3048000" y="1250553"/>
            <a:ext cx="51476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أرجع إلى المسألة في الصفحة السابقة ، ثم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أجيب عما يلي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257007" y="1948918"/>
            <a:ext cx="78404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كيف أعرف إن كان المطلوب هو الجواب التقديري أم الجواب الدقيق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487723" y="2505194"/>
            <a:ext cx="90670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أبحث عن إحدى الكلمات الآتية : حوالي ، أقدر ، تقريبًا ، فإن وجدت فالجواب التقديري هو المطلوب ، وإلا فالجواب الدقيق هو المطلوب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141863" y="3455690"/>
            <a:ext cx="59555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٢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أصف موقفًا يكون المطلوب فيه هو الجواب الدقيق .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835377" y="4057287"/>
            <a:ext cx="9852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عندما أريد شراء وجبة غداء ، عليّ معرفة السعر الدقيق لهذه الوجبة للتأكد من أن معي ثمنها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940741" y="4730519"/>
            <a:ext cx="62415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هل يؤدي التقدير غير المناسب إلى مشكلة ؟ أشرح ذلك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386143" y="5341439"/>
            <a:ext cx="9483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لأنني إذا لم أقدر عدد المدعوين لحفلة مثلًا بشكل مناسب فربما لا أحضر وجبات كافية لهم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11" b="99333" l="1111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7" y="1323568"/>
            <a:ext cx="1298378" cy="21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307034" y="1021421"/>
            <a:ext cx="2734483" cy="644990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917388" y="1021421"/>
            <a:ext cx="400594" cy="644990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70275" y="1143861"/>
            <a:ext cx="75487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هل الجواب التقديري هو المطلوب أم الجواب الدقيق ، ثم 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b="58857"/>
          <a:stretch/>
        </p:blipFill>
        <p:spPr>
          <a:xfrm>
            <a:off x="6596102" y="1772677"/>
            <a:ext cx="4632686" cy="3812461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7802879" y="3605348"/>
            <a:ext cx="2885447" cy="59218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500112" y="5585138"/>
            <a:ext cx="2629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المطلوب الجواب الدقيق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315624" y="6052576"/>
            <a:ext cx="28957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٢٦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قصة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" t="43303" b="25589"/>
          <a:stretch/>
        </p:blipFill>
        <p:spPr>
          <a:xfrm>
            <a:off x="1091678" y="1778216"/>
            <a:ext cx="4805374" cy="2882538"/>
          </a:xfrm>
          <a:prstGeom prst="rect">
            <a:avLst/>
          </a:prstGeom>
        </p:spPr>
      </p:pic>
      <p:cxnSp>
        <p:nvCxnSpPr>
          <p:cNvPr id="36" name="رابط مستقيم 35"/>
          <p:cNvCxnSpPr/>
          <p:nvPr/>
        </p:nvCxnSpPr>
        <p:spPr>
          <a:xfrm flipH="1">
            <a:off x="1237773" y="273262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1925033" y="3215433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1139056" y="3268598"/>
            <a:ext cx="4200391" cy="13881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2093303" y="4797649"/>
            <a:ext cx="3029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المطلوب الجواب التقديري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189078" y="5242818"/>
            <a:ext cx="26297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تستطيع ، حيث أن :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0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4" grpId="0"/>
      <p:bldP spid="38" grpId="0" animBg="1"/>
      <p:bldP spid="39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307034" y="1021421"/>
            <a:ext cx="2734483" cy="644990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917388" y="1021421"/>
            <a:ext cx="400594" cy="644990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70275" y="1143861"/>
            <a:ext cx="75487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هل الجواب التقديري هو المطلوب أم الجواب الدقيق ، ثم 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75555" b="1447"/>
          <a:stretch/>
        </p:blipFill>
        <p:spPr>
          <a:xfrm>
            <a:off x="3369487" y="1666411"/>
            <a:ext cx="5370878" cy="2554066"/>
          </a:xfrm>
          <a:prstGeom prst="rect">
            <a:avLst/>
          </a:prstGeom>
        </p:spPr>
      </p:pic>
      <p:cxnSp>
        <p:nvCxnSpPr>
          <p:cNvPr id="39" name="رابط مستقيم 38"/>
          <p:cNvCxnSpPr/>
          <p:nvPr/>
        </p:nvCxnSpPr>
        <p:spPr>
          <a:xfrm flipH="1">
            <a:off x="5123907" y="2343395"/>
            <a:ext cx="2726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5171041" y="2938334"/>
            <a:ext cx="2726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5823643" y="3471377"/>
            <a:ext cx="2137280" cy="7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 45"/>
          <p:cNvSpPr/>
          <p:nvPr/>
        </p:nvSpPr>
        <p:spPr>
          <a:xfrm>
            <a:off x="3436253" y="3020380"/>
            <a:ext cx="2054290" cy="5053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/>
          <p:cNvSpPr/>
          <p:nvPr/>
        </p:nvSpPr>
        <p:spPr>
          <a:xfrm>
            <a:off x="4876801" y="3607800"/>
            <a:ext cx="3207656" cy="5629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3706467" y="4404393"/>
            <a:ext cx="4550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المطلوب الجواب الدقيق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741115" y="5114713"/>
            <a:ext cx="439348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 ، حيث أن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٢٣ + ٢٦ = ٤٩ </a:t>
            </a:r>
          </a:p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٤٩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٥٢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22603" r="13435" b="20762"/>
          <a:stretch/>
        </p:blipFill>
        <p:spPr>
          <a:xfrm>
            <a:off x="985781" y="2993039"/>
            <a:ext cx="2948971" cy="209433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60" b="97740" l="0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77" y="2860500"/>
            <a:ext cx="2843749" cy="17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Toy Honk Electronic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6" t="5587" r="21959" b="33079"/>
          <a:stretch/>
        </p:blipFill>
        <p:spPr>
          <a:xfrm>
            <a:off x="2680181" y="4316516"/>
            <a:ext cx="2184981" cy="2477337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b="44127"/>
          <a:stretch/>
        </p:blipFill>
        <p:spPr>
          <a:xfrm>
            <a:off x="6696342" y="1699080"/>
            <a:ext cx="4473137" cy="4943177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307034" y="1021421"/>
            <a:ext cx="2734483" cy="644990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917388" y="1021421"/>
            <a:ext cx="400594" cy="644990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70275" y="1143861"/>
            <a:ext cx="75487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هل الجواب التقديري هو المطلوب أم الجواب الدقيق ، ثم 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7036526" y="2700447"/>
            <a:ext cx="3483891" cy="16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 flipV="1">
            <a:off x="9271423" y="3171640"/>
            <a:ext cx="1225773" cy="48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7350034" y="3232455"/>
            <a:ext cx="2707269" cy="4498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2017466" y="2195737"/>
            <a:ext cx="3675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المطلوب الجواب الدقيق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180927" y="2939082"/>
            <a:ext cx="48361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تكفي ، لأن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لترات من الماء تكفي لعمل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كأس من شراب الليمون فقط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 flipH="1">
            <a:off x="7167154" y="2173177"/>
            <a:ext cx="2600147" cy="182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7255966" y="3685662"/>
            <a:ext cx="3432268" cy="4498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2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4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2012</TotalTime>
  <Words>652</Words>
  <Application>Microsoft Office PowerPoint</Application>
  <PresentationFormat>شاشة عريضة</PresentationFormat>
  <Paragraphs>112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246</cp:revision>
  <dcterms:created xsi:type="dcterms:W3CDTF">2022-12-02T21:48:32Z</dcterms:created>
  <dcterms:modified xsi:type="dcterms:W3CDTF">2023-07-29T03:20:46Z</dcterms:modified>
</cp:coreProperties>
</file>