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1054" r:id="rId2"/>
    <p:sldId id="1055" r:id="rId3"/>
    <p:sldId id="1056" r:id="rId4"/>
    <p:sldId id="1057" r:id="rId5"/>
    <p:sldId id="1058" r:id="rId6"/>
    <p:sldId id="1059" r:id="rId7"/>
    <p:sldId id="1060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6039a3cf85_1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6039a3cf85_1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4939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3909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s://drydenart.weebly.com/fugleblog/magic-carpet-ride" TargetMode="External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6.gif"/><Relationship Id="rId17" Type="http://schemas.openxmlformats.org/officeDocument/2006/relationships/image" Target="../media/image9.png"/><Relationship Id="rId2" Type="http://schemas.openxmlformats.org/officeDocument/2006/relationships/image" Target="../media/image1.jpg"/><Relationship Id="rId16" Type="http://schemas.openxmlformats.org/officeDocument/2006/relationships/hyperlink" Target="https://pixabay.com/en/books-library-studying-reading-1614700/" TargetMode="External"/><Relationship Id="rId20" Type="http://schemas.openxmlformats.org/officeDocument/2006/relationships/hyperlink" Target="https://pixabay.com/en/bookshelves-rack-shelves-160438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jpg"/><Relationship Id="rId10" Type="http://schemas.openxmlformats.org/officeDocument/2006/relationships/hyperlink" Target="https://pixabay.com/en/clipboard-paper-holder-notepad-23638/" TargetMode="External"/><Relationship Id="rId19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hyperlink" Target="https://pixabay.com/en/flowerpot-growing-leaf-plant-148267/" TargetMode="External"/><Relationship Id="rId2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استكشاف 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الاحتمال والكسور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" action="ppaction://noaction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1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2E1B0D5-6FE3-412A-9C01-1831007AB8C5}"/>
              </a:ext>
            </a:extLst>
          </p:cNvPr>
          <p:cNvGrpSpPr/>
          <p:nvPr/>
        </p:nvGrpSpPr>
        <p:grpSpPr>
          <a:xfrm>
            <a:off x="193318" y="469512"/>
            <a:ext cx="2267089" cy="2267089"/>
            <a:chOff x="28806" y="1775093"/>
            <a:chExt cx="2267089" cy="2267089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E64C25-23A4-410C-AB97-301B20029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6" y="1775093"/>
              <a:ext cx="2267089" cy="2267089"/>
            </a:xfrm>
            <a:prstGeom prst="rect">
              <a:avLst/>
            </a:prstGeom>
          </p:spPr>
        </p:pic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31485278-B4BE-42A4-9A3F-10244B17C19A}"/>
                </a:ext>
              </a:extLst>
            </p:cNvPr>
            <p:cNvSpPr/>
            <p:nvPr/>
          </p:nvSpPr>
          <p:spPr>
            <a:xfrm>
              <a:off x="367874" y="2569472"/>
              <a:ext cx="150714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قيمة اليوم</a:t>
              </a:r>
            </a:p>
          </p:txBody>
        </p: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818D0961-1BBD-4F05-A85B-26E83747069F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2802722-0024-405B-9859-D981DC5E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9DAB210-BB97-4329-84E4-6299B28C6A7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316</a:t>
            </a:r>
          </a:p>
        </p:txBody>
      </p:sp>
    </p:spTree>
    <p:extLst>
      <p:ext uri="{BB962C8B-B14F-4D97-AF65-F5344CB8AC3E}">
        <p14:creationId xmlns:p14="http://schemas.microsoft.com/office/powerpoint/2010/main" val="268870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36"/>
          <p:cNvGrpSpPr/>
          <p:nvPr/>
        </p:nvGrpSpPr>
        <p:grpSpPr>
          <a:xfrm>
            <a:off x="11161648" y="4042673"/>
            <a:ext cx="376581" cy="317063"/>
            <a:chOff x="5829046" y="1742913"/>
            <a:chExt cx="282436" cy="237797"/>
          </a:xfrm>
        </p:grpSpPr>
        <p:sp>
          <p:nvSpPr>
            <p:cNvPr id="1107" name="Google Shape;1107;p36"/>
            <p:cNvSpPr/>
            <p:nvPr/>
          </p:nvSpPr>
          <p:spPr>
            <a:xfrm rot="5400000">
              <a:off x="5860564" y="1732157"/>
              <a:ext cx="219033" cy="260137"/>
            </a:xfrm>
            <a:custGeom>
              <a:avLst/>
              <a:gdLst/>
              <a:ahLst/>
              <a:cxnLst/>
              <a:rect l="l" t="t" r="r" b="b"/>
              <a:pathLst>
                <a:path w="15537" h="18456" extrusionOk="0">
                  <a:moveTo>
                    <a:pt x="7606" y="0"/>
                  </a:moveTo>
                  <a:cubicBezTo>
                    <a:pt x="7424" y="0"/>
                    <a:pt x="7225" y="59"/>
                    <a:pt x="7004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80" y="2508"/>
                    <a:pt x="2964" y="3740"/>
                    <a:pt x="2032" y="5176"/>
                  </a:cubicBezTo>
                  <a:cubicBezTo>
                    <a:pt x="1126" y="6573"/>
                    <a:pt x="512" y="8057"/>
                    <a:pt x="139" y="9792"/>
                  </a:cubicBezTo>
                  <a:cubicBezTo>
                    <a:pt x="164" y="10481"/>
                    <a:pt x="0" y="11365"/>
                    <a:pt x="270" y="12086"/>
                  </a:cubicBezTo>
                  <a:cubicBezTo>
                    <a:pt x="555" y="12845"/>
                    <a:pt x="794" y="13648"/>
                    <a:pt x="1148" y="14402"/>
                  </a:cubicBezTo>
                  <a:cubicBezTo>
                    <a:pt x="1566" y="15298"/>
                    <a:pt x="2298" y="15856"/>
                    <a:pt x="2886" y="16492"/>
                  </a:cubicBezTo>
                  <a:cubicBezTo>
                    <a:pt x="3248" y="16884"/>
                    <a:pt x="3825" y="17509"/>
                    <a:pt x="4595" y="17509"/>
                  </a:cubicBezTo>
                  <a:cubicBezTo>
                    <a:pt x="4640" y="17509"/>
                    <a:pt x="4686" y="17506"/>
                    <a:pt x="4732" y="17502"/>
                  </a:cubicBezTo>
                  <a:cubicBezTo>
                    <a:pt x="4746" y="17501"/>
                    <a:pt x="4762" y="17499"/>
                    <a:pt x="4781" y="17499"/>
                  </a:cubicBezTo>
                  <a:cubicBezTo>
                    <a:pt x="4870" y="17499"/>
                    <a:pt x="5000" y="17529"/>
                    <a:pt x="4960" y="17732"/>
                  </a:cubicBezTo>
                  <a:cubicBezTo>
                    <a:pt x="4924" y="17911"/>
                    <a:pt x="5102" y="17978"/>
                    <a:pt x="5218" y="17978"/>
                  </a:cubicBezTo>
                  <a:cubicBezTo>
                    <a:pt x="5248" y="17978"/>
                    <a:pt x="5274" y="17973"/>
                    <a:pt x="5291" y="17965"/>
                  </a:cubicBezTo>
                  <a:cubicBezTo>
                    <a:pt x="5400" y="17912"/>
                    <a:pt x="5503" y="17892"/>
                    <a:pt x="5602" y="17892"/>
                  </a:cubicBezTo>
                  <a:cubicBezTo>
                    <a:pt x="5850" y="17892"/>
                    <a:pt x="6073" y="18021"/>
                    <a:pt x="6316" y="18088"/>
                  </a:cubicBezTo>
                  <a:cubicBezTo>
                    <a:pt x="6528" y="18148"/>
                    <a:pt x="6551" y="18391"/>
                    <a:pt x="6802" y="18419"/>
                  </a:cubicBezTo>
                  <a:cubicBezTo>
                    <a:pt x="7030" y="18444"/>
                    <a:pt x="7254" y="18456"/>
                    <a:pt x="7473" y="18456"/>
                  </a:cubicBezTo>
                  <a:cubicBezTo>
                    <a:pt x="9168" y="18456"/>
                    <a:pt x="10633" y="17752"/>
                    <a:pt x="12054" y="16820"/>
                  </a:cubicBezTo>
                  <a:cubicBezTo>
                    <a:pt x="13023" y="16183"/>
                    <a:pt x="13663" y="15257"/>
                    <a:pt x="14411" y="14423"/>
                  </a:cubicBezTo>
                  <a:cubicBezTo>
                    <a:pt x="14491" y="14333"/>
                    <a:pt x="14733" y="14317"/>
                    <a:pt x="14659" y="14178"/>
                  </a:cubicBezTo>
                  <a:cubicBezTo>
                    <a:pt x="14458" y="13802"/>
                    <a:pt x="14810" y="13565"/>
                    <a:pt x="14831" y="13285"/>
                  </a:cubicBezTo>
                  <a:cubicBezTo>
                    <a:pt x="14865" y="12838"/>
                    <a:pt x="15413" y="12735"/>
                    <a:pt x="15380" y="12418"/>
                  </a:cubicBezTo>
                  <a:cubicBezTo>
                    <a:pt x="15297" y="11627"/>
                    <a:pt x="15351" y="10834"/>
                    <a:pt x="15290" y="10060"/>
                  </a:cubicBezTo>
                  <a:cubicBezTo>
                    <a:pt x="15253" y="9591"/>
                    <a:pt x="15537" y="8932"/>
                    <a:pt x="14954" y="8548"/>
                  </a:cubicBezTo>
                  <a:cubicBezTo>
                    <a:pt x="15023" y="7411"/>
                    <a:pt x="14225" y="6602"/>
                    <a:pt x="13733" y="5728"/>
                  </a:cubicBezTo>
                  <a:cubicBezTo>
                    <a:pt x="13308" y="4973"/>
                    <a:pt x="12711" y="4223"/>
                    <a:pt x="11922" y="3698"/>
                  </a:cubicBezTo>
                  <a:cubicBezTo>
                    <a:pt x="11489" y="3409"/>
                    <a:pt x="11170" y="2967"/>
                    <a:pt x="10762" y="2620"/>
                  </a:cubicBezTo>
                  <a:cubicBezTo>
                    <a:pt x="10009" y="1981"/>
                    <a:pt x="9438" y="1117"/>
                    <a:pt x="8648" y="541"/>
                  </a:cubicBezTo>
                  <a:cubicBezTo>
                    <a:pt x="8378" y="345"/>
                    <a:pt x="8046" y="0"/>
                    <a:pt x="7606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8" name="Google Shape;1108;p36"/>
            <p:cNvSpPr/>
            <p:nvPr/>
          </p:nvSpPr>
          <p:spPr>
            <a:xfrm rot="5400000">
              <a:off x="5851366" y="1720593"/>
              <a:ext cx="237797" cy="282436"/>
            </a:xfrm>
            <a:custGeom>
              <a:avLst/>
              <a:gdLst/>
              <a:ahLst/>
              <a:cxnLst/>
              <a:rect l="l" t="t" r="r" b="b"/>
              <a:pathLst>
                <a:path w="16868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8" y="2220"/>
                    <a:pt x="9542" y="2618"/>
                    <a:pt x="9981" y="2961"/>
                  </a:cubicBezTo>
                  <a:cubicBezTo>
                    <a:pt x="11153" y="3877"/>
                    <a:pt x="12071" y="5029"/>
                    <a:pt x="13098" y="6078"/>
                  </a:cubicBezTo>
                  <a:cubicBezTo>
                    <a:pt x="13702" y="6696"/>
                    <a:pt x="14121" y="7426"/>
                    <a:pt x="14526" y="8088"/>
                  </a:cubicBezTo>
                  <a:cubicBezTo>
                    <a:pt x="15041" y="8928"/>
                    <a:pt x="15356" y="9992"/>
                    <a:pt x="15377" y="11060"/>
                  </a:cubicBezTo>
                  <a:cubicBezTo>
                    <a:pt x="15390" y="11788"/>
                    <a:pt x="15453" y="12517"/>
                    <a:pt x="15240" y="13230"/>
                  </a:cubicBezTo>
                  <a:cubicBezTo>
                    <a:pt x="15172" y="13583"/>
                    <a:pt x="15191" y="13990"/>
                    <a:pt x="15017" y="14281"/>
                  </a:cubicBezTo>
                  <a:cubicBezTo>
                    <a:pt x="14506" y="15138"/>
                    <a:pt x="13976" y="15970"/>
                    <a:pt x="13191" y="16650"/>
                  </a:cubicBezTo>
                  <a:cubicBezTo>
                    <a:pt x="12415" y="17322"/>
                    <a:pt x="11519" y="17769"/>
                    <a:pt x="10681" y="18321"/>
                  </a:cubicBezTo>
                  <a:cubicBezTo>
                    <a:pt x="10244" y="18610"/>
                    <a:pt x="9753" y="18700"/>
                    <a:pt x="9264" y="18700"/>
                  </a:cubicBezTo>
                  <a:cubicBezTo>
                    <a:pt x="9009" y="18700"/>
                    <a:pt x="8755" y="18675"/>
                    <a:pt x="8509" y="18642"/>
                  </a:cubicBezTo>
                  <a:cubicBezTo>
                    <a:pt x="7915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5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8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1" y="8162"/>
                    <a:pt x="2512" y="6985"/>
                    <a:pt x="3243" y="5829"/>
                  </a:cubicBezTo>
                  <a:cubicBezTo>
                    <a:pt x="4347" y="4081"/>
                    <a:pt x="6038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7" y="0"/>
                  </a:moveTo>
                  <a:cubicBezTo>
                    <a:pt x="8061" y="0"/>
                    <a:pt x="7844" y="64"/>
                    <a:pt x="7605" y="228"/>
                  </a:cubicBezTo>
                  <a:cubicBezTo>
                    <a:pt x="6991" y="649"/>
                    <a:pt x="6479" y="1168"/>
                    <a:pt x="5895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6" y="8748"/>
                    <a:pt x="153" y="10632"/>
                  </a:cubicBezTo>
                  <a:cubicBezTo>
                    <a:pt x="177" y="11380"/>
                    <a:pt x="0" y="12339"/>
                    <a:pt x="293" y="13122"/>
                  </a:cubicBezTo>
                  <a:cubicBezTo>
                    <a:pt x="602" y="13947"/>
                    <a:pt x="864" y="14818"/>
                    <a:pt x="1247" y="15638"/>
                  </a:cubicBezTo>
                  <a:cubicBezTo>
                    <a:pt x="1701" y="16608"/>
                    <a:pt x="2496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8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29" y="19031"/>
                    <a:pt x="5385" y="19252"/>
                  </a:cubicBezTo>
                  <a:cubicBezTo>
                    <a:pt x="5346" y="19447"/>
                    <a:pt x="5541" y="19519"/>
                    <a:pt x="5667" y="19519"/>
                  </a:cubicBezTo>
                  <a:cubicBezTo>
                    <a:pt x="5699" y="19519"/>
                    <a:pt x="5727" y="19514"/>
                    <a:pt x="5745" y="19505"/>
                  </a:cubicBezTo>
                  <a:cubicBezTo>
                    <a:pt x="5864" y="19447"/>
                    <a:pt x="5975" y="19425"/>
                    <a:pt x="6083" y="19425"/>
                  </a:cubicBezTo>
                  <a:cubicBezTo>
                    <a:pt x="6352" y="19425"/>
                    <a:pt x="6595" y="19566"/>
                    <a:pt x="6859" y="19638"/>
                  </a:cubicBezTo>
                  <a:cubicBezTo>
                    <a:pt x="7088" y="19703"/>
                    <a:pt x="7113" y="19967"/>
                    <a:pt x="7386" y="19997"/>
                  </a:cubicBezTo>
                  <a:cubicBezTo>
                    <a:pt x="7635" y="20024"/>
                    <a:pt x="7878" y="20037"/>
                    <a:pt x="8118" y="20037"/>
                  </a:cubicBezTo>
                  <a:cubicBezTo>
                    <a:pt x="9955" y="20037"/>
                    <a:pt x="11545" y="19274"/>
                    <a:pt x="13087" y="18262"/>
                  </a:cubicBezTo>
                  <a:cubicBezTo>
                    <a:pt x="14140" y="17571"/>
                    <a:pt x="14835" y="16567"/>
                    <a:pt x="15645" y="15661"/>
                  </a:cubicBezTo>
                  <a:cubicBezTo>
                    <a:pt x="15735" y="15562"/>
                    <a:pt x="15996" y="15545"/>
                    <a:pt x="15915" y="15394"/>
                  </a:cubicBezTo>
                  <a:cubicBezTo>
                    <a:pt x="15698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8" y="13483"/>
                  </a:cubicBezTo>
                  <a:cubicBezTo>
                    <a:pt x="16608" y="12625"/>
                    <a:pt x="16666" y="11763"/>
                    <a:pt x="16600" y="10924"/>
                  </a:cubicBezTo>
                  <a:cubicBezTo>
                    <a:pt x="16561" y="10414"/>
                    <a:pt x="16868" y="9699"/>
                    <a:pt x="16237" y="9281"/>
                  </a:cubicBezTo>
                  <a:cubicBezTo>
                    <a:pt x="16311" y="8046"/>
                    <a:pt x="15445" y="7168"/>
                    <a:pt x="14912" y="6221"/>
                  </a:cubicBezTo>
                  <a:cubicBezTo>
                    <a:pt x="14449" y="5400"/>
                    <a:pt x="13801" y="4587"/>
                    <a:pt x="12945" y="4015"/>
                  </a:cubicBezTo>
                  <a:cubicBezTo>
                    <a:pt x="12475" y="3702"/>
                    <a:pt x="12127" y="3221"/>
                    <a:pt x="11685" y="2845"/>
                  </a:cubicBezTo>
                  <a:cubicBezTo>
                    <a:pt x="10868" y="2151"/>
                    <a:pt x="10246" y="1212"/>
                    <a:pt x="9389" y="588"/>
                  </a:cubicBezTo>
                  <a:cubicBezTo>
                    <a:pt x="9096" y="375"/>
                    <a:pt x="8735" y="0"/>
                    <a:pt x="8257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09" name="Google Shape;1109;p36"/>
          <p:cNvGrpSpPr/>
          <p:nvPr/>
        </p:nvGrpSpPr>
        <p:grpSpPr>
          <a:xfrm>
            <a:off x="11146538" y="4704911"/>
            <a:ext cx="376581" cy="317063"/>
            <a:chOff x="5829234" y="2755341"/>
            <a:chExt cx="282436" cy="237797"/>
          </a:xfrm>
        </p:grpSpPr>
        <p:sp>
          <p:nvSpPr>
            <p:cNvPr id="1110" name="Google Shape;1110;p36"/>
            <p:cNvSpPr/>
            <p:nvPr/>
          </p:nvSpPr>
          <p:spPr>
            <a:xfrm rot="5400000">
              <a:off x="5860759" y="2744579"/>
              <a:ext cx="219019" cy="260137"/>
            </a:xfrm>
            <a:custGeom>
              <a:avLst/>
              <a:gdLst/>
              <a:ahLst/>
              <a:cxnLst/>
              <a:rect l="l" t="t" r="r" b="b"/>
              <a:pathLst>
                <a:path w="15536" h="18456" extrusionOk="0">
                  <a:moveTo>
                    <a:pt x="7606" y="0"/>
                  </a:moveTo>
                  <a:cubicBezTo>
                    <a:pt x="7424" y="0"/>
                    <a:pt x="7225" y="59"/>
                    <a:pt x="7004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79" y="2508"/>
                    <a:pt x="2964" y="3740"/>
                    <a:pt x="2032" y="5176"/>
                  </a:cubicBezTo>
                  <a:cubicBezTo>
                    <a:pt x="1126" y="6573"/>
                    <a:pt x="512" y="8057"/>
                    <a:pt x="139" y="9792"/>
                  </a:cubicBezTo>
                  <a:cubicBezTo>
                    <a:pt x="163" y="10481"/>
                    <a:pt x="0" y="11365"/>
                    <a:pt x="269" y="12086"/>
                  </a:cubicBezTo>
                  <a:cubicBezTo>
                    <a:pt x="553" y="12845"/>
                    <a:pt x="793" y="13648"/>
                    <a:pt x="1147" y="14402"/>
                  </a:cubicBezTo>
                  <a:cubicBezTo>
                    <a:pt x="1566" y="15298"/>
                    <a:pt x="2297" y="15856"/>
                    <a:pt x="2885" y="16492"/>
                  </a:cubicBezTo>
                  <a:cubicBezTo>
                    <a:pt x="3247" y="16884"/>
                    <a:pt x="3824" y="17509"/>
                    <a:pt x="4594" y="17509"/>
                  </a:cubicBezTo>
                  <a:cubicBezTo>
                    <a:pt x="4639" y="17509"/>
                    <a:pt x="4685" y="17506"/>
                    <a:pt x="4731" y="17502"/>
                  </a:cubicBezTo>
                  <a:cubicBezTo>
                    <a:pt x="4744" y="17501"/>
                    <a:pt x="4761" y="17499"/>
                    <a:pt x="4779" y="17499"/>
                  </a:cubicBezTo>
                  <a:cubicBezTo>
                    <a:pt x="4869" y="17499"/>
                    <a:pt x="4999" y="17529"/>
                    <a:pt x="4958" y="17732"/>
                  </a:cubicBezTo>
                  <a:cubicBezTo>
                    <a:pt x="4922" y="17911"/>
                    <a:pt x="5101" y="17978"/>
                    <a:pt x="5216" y="17978"/>
                  </a:cubicBezTo>
                  <a:cubicBezTo>
                    <a:pt x="5247" y="17978"/>
                    <a:pt x="5273" y="17973"/>
                    <a:pt x="5289" y="17965"/>
                  </a:cubicBezTo>
                  <a:cubicBezTo>
                    <a:pt x="5399" y="17912"/>
                    <a:pt x="5502" y="17892"/>
                    <a:pt x="5601" y="17892"/>
                  </a:cubicBezTo>
                  <a:cubicBezTo>
                    <a:pt x="5849" y="17892"/>
                    <a:pt x="6072" y="18021"/>
                    <a:pt x="6315" y="18088"/>
                  </a:cubicBezTo>
                  <a:cubicBezTo>
                    <a:pt x="6526" y="18148"/>
                    <a:pt x="6550" y="18391"/>
                    <a:pt x="6801" y="18419"/>
                  </a:cubicBezTo>
                  <a:cubicBezTo>
                    <a:pt x="7029" y="18444"/>
                    <a:pt x="7252" y="18456"/>
                    <a:pt x="7472" y="18456"/>
                  </a:cubicBezTo>
                  <a:cubicBezTo>
                    <a:pt x="9166" y="18456"/>
                    <a:pt x="10632" y="17752"/>
                    <a:pt x="12052" y="16820"/>
                  </a:cubicBezTo>
                  <a:cubicBezTo>
                    <a:pt x="13022" y="16183"/>
                    <a:pt x="13662" y="15257"/>
                    <a:pt x="14409" y="14423"/>
                  </a:cubicBezTo>
                  <a:cubicBezTo>
                    <a:pt x="14490" y="14333"/>
                    <a:pt x="14732" y="14317"/>
                    <a:pt x="14657" y="14178"/>
                  </a:cubicBezTo>
                  <a:cubicBezTo>
                    <a:pt x="14457" y="13802"/>
                    <a:pt x="14809" y="13565"/>
                    <a:pt x="14830" y="13285"/>
                  </a:cubicBezTo>
                  <a:cubicBezTo>
                    <a:pt x="14864" y="12838"/>
                    <a:pt x="15412" y="12735"/>
                    <a:pt x="15379" y="12418"/>
                  </a:cubicBezTo>
                  <a:cubicBezTo>
                    <a:pt x="15296" y="11627"/>
                    <a:pt x="15350" y="10834"/>
                    <a:pt x="15289" y="10060"/>
                  </a:cubicBezTo>
                  <a:cubicBezTo>
                    <a:pt x="15252" y="9591"/>
                    <a:pt x="15535" y="8932"/>
                    <a:pt x="14953" y="8548"/>
                  </a:cubicBezTo>
                  <a:cubicBezTo>
                    <a:pt x="15021" y="7411"/>
                    <a:pt x="14225" y="6602"/>
                    <a:pt x="13733" y="5728"/>
                  </a:cubicBezTo>
                  <a:cubicBezTo>
                    <a:pt x="13307" y="4973"/>
                    <a:pt x="12710" y="4223"/>
                    <a:pt x="11922" y="3698"/>
                  </a:cubicBezTo>
                  <a:cubicBezTo>
                    <a:pt x="11489" y="3409"/>
                    <a:pt x="11170" y="2967"/>
                    <a:pt x="10762" y="2620"/>
                  </a:cubicBezTo>
                  <a:cubicBezTo>
                    <a:pt x="10009" y="1981"/>
                    <a:pt x="9437" y="1117"/>
                    <a:pt x="8648" y="541"/>
                  </a:cubicBezTo>
                  <a:cubicBezTo>
                    <a:pt x="8378" y="345"/>
                    <a:pt x="8046" y="0"/>
                    <a:pt x="760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1" name="Google Shape;1111;p36"/>
            <p:cNvSpPr/>
            <p:nvPr/>
          </p:nvSpPr>
          <p:spPr>
            <a:xfrm rot="5400000">
              <a:off x="5851553" y="2733021"/>
              <a:ext cx="237797" cy="282436"/>
            </a:xfrm>
            <a:custGeom>
              <a:avLst/>
              <a:gdLst/>
              <a:ahLst/>
              <a:cxnLst/>
              <a:rect l="l" t="t" r="r" b="b"/>
              <a:pathLst>
                <a:path w="16868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8" y="2220"/>
                    <a:pt x="9542" y="2618"/>
                    <a:pt x="9981" y="2961"/>
                  </a:cubicBezTo>
                  <a:cubicBezTo>
                    <a:pt x="11153" y="3877"/>
                    <a:pt x="12071" y="5029"/>
                    <a:pt x="13098" y="6078"/>
                  </a:cubicBezTo>
                  <a:cubicBezTo>
                    <a:pt x="13702" y="6696"/>
                    <a:pt x="14121" y="7426"/>
                    <a:pt x="14526" y="8088"/>
                  </a:cubicBezTo>
                  <a:cubicBezTo>
                    <a:pt x="15041" y="8928"/>
                    <a:pt x="15356" y="9992"/>
                    <a:pt x="15377" y="11060"/>
                  </a:cubicBezTo>
                  <a:cubicBezTo>
                    <a:pt x="15390" y="11788"/>
                    <a:pt x="15453" y="12517"/>
                    <a:pt x="15240" y="13230"/>
                  </a:cubicBezTo>
                  <a:cubicBezTo>
                    <a:pt x="15172" y="13583"/>
                    <a:pt x="15191" y="13990"/>
                    <a:pt x="15017" y="14281"/>
                  </a:cubicBezTo>
                  <a:cubicBezTo>
                    <a:pt x="14506" y="15138"/>
                    <a:pt x="13976" y="15970"/>
                    <a:pt x="13191" y="16650"/>
                  </a:cubicBezTo>
                  <a:cubicBezTo>
                    <a:pt x="12415" y="17322"/>
                    <a:pt x="11519" y="17769"/>
                    <a:pt x="10681" y="18321"/>
                  </a:cubicBezTo>
                  <a:cubicBezTo>
                    <a:pt x="10244" y="18610"/>
                    <a:pt x="9753" y="18700"/>
                    <a:pt x="9264" y="18700"/>
                  </a:cubicBezTo>
                  <a:cubicBezTo>
                    <a:pt x="9009" y="18700"/>
                    <a:pt x="8755" y="18675"/>
                    <a:pt x="8509" y="18642"/>
                  </a:cubicBezTo>
                  <a:cubicBezTo>
                    <a:pt x="7915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5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8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0" y="8162"/>
                    <a:pt x="2512" y="6985"/>
                    <a:pt x="3243" y="5829"/>
                  </a:cubicBezTo>
                  <a:cubicBezTo>
                    <a:pt x="4347" y="4081"/>
                    <a:pt x="6038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7" y="0"/>
                  </a:moveTo>
                  <a:cubicBezTo>
                    <a:pt x="8061" y="0"/>
                    <a:pt x="7844" y="64"/>
                    <a:pt x="7605" y="228"/>
                  </a:cubicBezTo>
                  <a:cubicBezTo>
                    <a:pt x="6991" y="649"/>
                    <a:pt x="6479" y="1168"/>
                    <a:pt x="5895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6" y="8748"/>
                    <a:pt x="153" y="10632"/>
                  </a:cubicBezTo>
                  <a:cubicBezTo>
                    <a:pt x="179" y="11380"/>
                    <a:pt x="0" y="12339"/>
                    <a:pt x="293" y="13122"/>
                  </a:cubicBezTo>
                  <a:cubicBezTo>
                    <a:pt x="602" y="13947"/>
                    <a:pt x="864" y="14818"/>
                    <a:pt x="1247" y="15638"/>
                  </a:cubicBezTo>
                  <a:cubicBezTo>
                    <a:pt x="1701" y="16608"/>
                    <a:pt x="2496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8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30" y="19031"/>
                    <a:pt x="5386" y="19252"/>
                  </a:cubicBezTo>
                  <a:cubicBezTo>
                    <a:pt x="5346" y="19447"/>
                    <a:pt x="5541" y="19519"/>
                    <a:pt x="5667" y="19519"/>
                  </a:cubicBezTo>
                  <a:cubicBezTo>
                    <a:pt x="5699" y="19519"/>
                    <a:pt x="5727" y="19514"/>
                    <a:pt x="5745" y="19505"/>
                  </a:cubicBezTo>
                  <a:cubicBezTo>
                    <a:pt x="5864" y="19447"/>
                    <a:pt x="5976" y="19425"/>
                    <a:pt x="6083" y="19425"/>
                  </a:cubicBezTo>
                  <a:cubicBezTo>
                    <a:pt x="6353" y="19425"/>
                    <a:pt x="6596" y="19566"/>
                    <a:pt x="6859" y="19638"/>
                  </a:cubicBezTo>
                  <a:cubicBezTo>
                    <a:pt x="7088" y="19703"/>
                    <a:pt x="7113" y="19967"/>
                    <a:pt x="7386" y="19997"/>
                  </a:cubicBezTo>
                  <a:cubicBezTo>
                    <a:pt x="7635" y="20024"/>
                    <a:pt x="7878" y="20037"/>
                    <a:pt x="8118" y="20037"/>
                  </a:cubicBezTo>
                  <a:cubicBezTo>
                    <a:pt x="9955" y="20037"/>
                    <a:pt x="11545" y="19274"/>
                    <a:pt x="13087" y="18262"/>
                  </a:cubicBezTo>
                  <a:cubicBezTo>
                    <a:pt x="14140" y="17571"/>
                    <a:pt x="14835" y="16567"/>
                    <a:pt x="15647" y="15661"/>
                  </a:cubicBezTo>
                  <a:cubicBezTo>
                    <a:pt x="15735" y="15562"/>
                    <a:pt x="15996" y="15545"/>
                    <a:pt x="15915" y="15394"/>
                  </a:cubicBezTo>
                  <a:cubicBezTo>
                    <a:pt x="15698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8" y="13483"/>
                  </a:cubicBezTo>
                  <a:cubicBezTo>
                    <a:pt x="16609" y="12625"/>
                    <a:pt x="16666" y="11763"/>
                    <a:pt x="16600" y="10924"/>
                  </a:cubicBezTo>
                  <a:cubicBezTo>
                    <a:pt x="16561" y="10414"/>
                    <a:pt x="16868" y="9699"/>
                    <a:pt x="16237" y="9281"/>
                  </a:cubicBezTo>
                  <a:cubicBezTo>
                    <a:pt x="16311" y="8046"/>
                    <a:pt x="15445" y="7168"/>
                    <a:pt x="14912" y="6221"/>
                  </a:cubicBezTo>
                  <a:cubicBezTo>
                    <a:pt x="14450" y="5400"/>
                    <a:pt x="13801" y="4587"/>
                    <a:pt x="12945" y="4015"/>
                  </a:cubicBezTo>
                  <a:cubicBezTo>
                    <a:pt x="12475" y="3702"/>
                    <a:pt x="12127" y="3221"/>
                    <a:pt x="11685" y="2845"/>
                  </a:cubicBezTo>
                  <a:cubicBezTo>
                    <a:pt x="10868" y="2151"/>
                    <a:pt x="10246" y="1212"/>
                    <a:pt x="9389" y="588"/>
                  </a:cubicBezTo>
                  <a:cubicBezTo>
                    <a:pt x="9096" y="375"/>
                    <a:pt x="8735" y="0"/>
                    <a:pt x="8257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12" name="Google Shape;1112;p36"/>
          <p:cNvGrpSpPr/>
          <p:nvPr/>
        </p:nvGrpSpPr>
        <p:grpSpPr>
          <a:xfrm>
            <a:off x="11131428" y="5367148"/>
            <a:ext cx="376581" cy="317100"/>
            <a:chOff x="5840584" y="3782041"/>
            <a:chExt cx="282436" cy="237825"/>
          </a:xfrm>
        </p:grpSpPr>
        <p:sp>
          <p:nvSpPr>
            <p:cNvPr id="1113" name="Google Shape;1113;p36"/>
            <p:cNvSpPr/>
            <p:nvPr/>
          </p:nvSpPr>
          <p:spPr>
            <a:xfrm rot="5400000">
              <a:off x="5872109" y="3771279"/>
              <a:ext cx="219019" cy="260137"/>
            </a:xfrm>
            <a:custGeom>
              <a:avLst/>
              <a:gdLst/>
              <a:ahLst/>
              <a:cxnLst/>
              <a:rect l="l" t="t" r="r" b="b"/>
              <a:pathLst>
                <a:path w="15536" h="18456" extrusionOk="0">
                  <a:moveTo>
                    <a:pt x="7607" y="0"/>
                  </a:moveTo>
                  <a:cubicBezTo>
                    <a:pt x="7425" y="0"/>
                    <a:pt x="7226" y="59"/>
                    <a:pt x="7005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80" y="2508"/>
                    <a:pt x="2964" y="3740"/>
                    <a:pt x="2033" y="5176"/>
                  </a:cubicBezTo>
                  <a:cubicBezTo>
                    <a:pt x="1127" y="6573"/>
                    <a:pt x="512" y="8057"/>
                    <a:pt x="141" y="9792"/>
                  </a:cubicBezTo>
                  <a:cubicBezTo>
                    <a:pt x="164" y="10481"/>
                    <a:pt x="0" y="11365"/>
                    <a:pt x="269" y="12086"/>
                  </a:cubicBezTo>
                  <a:cubicBezTo>
                    <a:pt x="555" y="12845"/>
                    <a:pt x="794" y="13648"/>
                    <a:pt x="1147" y="14402"/>
                  </a:cubicBezTo>
                  <a:cubicBezTo>
                    <a:pt x="1566" y="15298"/>
                    <a:pt x="2298" y="15856"/>
                    <a:pt x="2886" y="16492"/>
                  </a:cubicBezTo>
                  <a:cubicBezTo>
                    <a:pt x="3248" y="16884"/>
                    <a:pt x="3824" y="17509"/>
                    <a:pt x="4595" y="17509"/>
                  </a:cubicBezTo>
                  <a:cubicBezTo>
                    <a:pt x="4640" y="17509"/>
                    <a:pt x="4686" y="17506"/>
                    <a:pt x="4732" y="17502"/>
                  </a:cubicBezTo>
                  <a:cubicBezTo>
                    <a:pt x="4745" y="17501"/>
                    <a:pt x="4762" y="17499"/>
                    <a:pt x="4780" y="17499"/>
                  </a:cubicBezTo>
                  <a:cubicBezTo>
                    <a:pt x="4869" y="17499"/>
                    <a:pt x="5000" y="17529"/>
                    <a:pt x="4960" y="17732"/>
                  </a:cubicBezTo>
                  <a:cubicBezTo>
                    <a:pt x="4923" y="17911"/>
                    <a:pt x="5101" y="17978"/>
                    <a:pt x="5217" y="17978"/>
                  </a:cubicBezTo>
                  <a:cubicBezTo>
                    <a:pt x="5247" y="17978"/>
                    <a:pt x="5274" y="17973"/>
                    <a:pt x="5291" y="17965"/>
                  </a:cubicBezTo>
                  <a:cubicBezTo>
                    <a:pt x="5400" y="17912"/>
                    <a:pt x="5503" y="17892"/>
                    <a:pt x="5601" y="17892"/>
                  </a:cubicBezTo>
                  <a:cubicBezTo>
                    <a:pt x="5850" y="17892"/>
                    <a:pt x="6073" y="18021"/>
                    <a:pt x="6315" y="18088"/>
                  </a:cubicBezTo>
                  <a:cubicBezTo>
                    <a:pt x="6528" y="18148"/>
                    <a:pt x="6550" y="18391"/>
                    <a:pt x="6802" y="18419"/>
                  </a:cubicBezTo>
                  <a:cubicBezTo>
                    <a:pt x="7030" y="18444"/>
                    <a:pt x="7253" y="18456"/>
                    <a:pt x="7473" y="18456"/>
                  </a:cubicBezTo>
                  <a:cubicBezTo>
                    <a:pt x="9166" y="18456"/>
                    <a:pt x="10632" y="17752"/>
                    <a:pt x="12053" y="16820"/>
                  </a:cubicBezTo>
                  <a:cubicBezTo>
                    <a:pt x="13022" y="16183"/>
                    <a:pt x="13663" y="15257"/>
                    <a:pt x="14410" y="14423"/>
                  </a:cubicBezTo>
                  <a:cubicBezTo>
                    <a:pt x="14491" y="14333"/>
                    <a:pt x="14732" y="14317"/>
                    <a:pt x="14659" y="14178"/>
                  </a:cubicBezTo>
                  <a:cubicBezTo>
                    <a:pt x="14458" y="13802"/>
                    <a:pt x="14810" y="13565"/>
                    <a:pt x="14831" y="13285"/>
                  </a:cubicBezTo>
                  <a:cubicBezTo>
                    <a:pt x="14865" y="12838"/>
                    <a:pt x="15412" y="12735"/>
                    <a:pt x="15379" y="12418"/>
                  </a:cubicBezTo>
                  <a:cubicBezTo>
                    <a:pt x="15297" y="11627"/>
                    <a:pt x="15351" y="10834"/>
                    <a:pt x="15290" y="10060"/>
                  </a:cubicBezTo>
                  <a:cubicBezTo>
                    <a:pt x="15253" y="9591"/>
                    <a:pt x="15535" y="8932"/>
                    <a:pt x="14954" y="8548"/>
                  </a:cubicBezTo>
                  <a:cubicBezTo>
                    <a:pt x="15023" y="7411"/>
                    <a:pt x="14225" y="6602"/>
                    <a:pt x="13733" y="5728"/>
                  </a:cubicBezTo>
                  <a:cubicBezTo>
                    <a:pt x="13308" y="4973"/>
                    <a:pt x="12711" y="4223"/>
                    <a:pt x="11923" y="3698"/>
                  </a:cubicBezTo>
                  <a:cubicBezTo>
                    <a:pt x="11491" y="3409"/>
                    <a:pt x="11170" y="2967"/>
                    <a:pt x="10763" y="2620"/>
                  </a:cubicBezTo>
                  <a:cubicBezTo>
                    <a:pt x="10009" y="1981"/>
                    <a:pt x="9438" y="1117"/>
                    <a:pt x="8648" y="541"/>
                  </a:cubicBezTo>
                  <a:cubicBezTo>
                    <a:pt x="8378" y="345"/>
                    <a:pt x="8046" y="0"/>
                    <a:pt x="760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4" name="Google Shape;1114;p36"/>
            <p:cNvSpPr/>
            <p:nvPr/>
          </p:nvSpPr>
          <p:spPr>
            <a:xfrm rot="5400000">
              <a:off x="5862889" y="3759736"/>
              <a:ext cx="237825" cy="282436"/>
            </a:xfrm>
            <a:custGeom>
              <a:avLst/>
              <a:gdLst/>
              <a:ahLst/>
              <a:cxnLst/>
              <a:rect l="l" t="t" r="r" b="b"/>
              <a:pathLst>
                <a:path w="16870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9" y="2220"/>
                    <a:pt x="9543" y="2618"/>
                    <a:pt x="9981" y="2961"/>
                  </a:cubicBezTo>
                  <a:cubicBezTo>
                    <a:pt x="11153" y="3877"/>
                    <a:pt x="12072" y="5029"/>
                    <a:pt x="13098" y="6078"/>
                  </a:cubicBezTo>
                  <a:cubicBezTo>
                    <a:pt x="13704" y="6696"/>
                    <a:pt x="14121" y="7426"/>
                    <a:pt x="14527" y="8088"/>
                  </a:cubicBezTo>
                  <a:cubicBezTo>
                    <a:pt x="15041" y="8928"/>
                    <a:pt x="15357" y="9992"/>
                    <a:pt x="15377" y="11060"/>
                  </a:cubicBezTo>
                  <a:cubicBezTo>
                    <a:pt x="15391" y="11788"/>
                    <a:pt x="15453" y="12517"/>
                    <a:pt x="15241" y="13230"/>
                  </a:cubicBezTo>
                  <a:cubicBezTo>
                    <a:pt x="15172" y="13583"/>
                    <a:pt x="15191" y="13990"/>
                    <a:pt x="15018" y="14281"/>
                  </a:cubicBezTo>
                  <a:cubicBezTo>
                    <a:pt x="14506" y="15138"/>
                    <a:pt x="13976" y="15970"/>
                    <a:pt x="13192" y="16650"/>
                  </a:cubicBezTo>
                  <a:cubicBezTo>
                    <a:pt x="12415" y="17322"/>
                    <a:pt x="11520" y="17769"/>
                    <a:pt x="10682" y="18321"/>
                  </a:cubicBezTo>
                  <a:cubicBezTo>
                    <a:pt x="10245" y="18610"/>
                    <a:pt x="9753" y="18700"/>
                    <a:pt x="9264" y="18700"/>
                  </a:cubicBezTo>
                  <a:cubicBezTo>
                    <a:pt x="9010" y="18700"/>
                    <a:pt x="8755" y="18675"/>
                    <a:pt x="8510" y="18642"/>
                  </a:cubicBezTo>
                  <a:cubicBezTo>
                    <a:pt x="7916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6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9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1" y="8162"/>
                    <a:pt x="2514" y="6985"/>
                    <a:pt x="3244" y="5829"/>
                  </a:cubicBezTo>
                  <a:cubicBezTo>
                    <a:pt x="4347" y="4081"/>
                    <a:pt x="6039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8" y="0"/>
                  </a:moveTo>
                  <a:cubicBezTo>
                    <a:pt x="8062" y="0"/>
                    <a:pt x="7846" y="64"/>
                    <a:pt x="7606" y="228"/>
                  </a:cubicBezTo>
                  <a:cubicBezTo>
                    <a:pt x="6992" y="649"/>
                    <a:pt x="6479" y="1168"/>
                    <a:pt x="5896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7" y="8748"/>
                    <a:pt x="153" y="10632"/>
                  </a:cubicBezTo>
                  <a:cubicBezTo>
                    <a:pt x="179" y="11380"/>
                    <a:pt x="0" y="12339"/>
                    <a:pt x="295" y="13122"/>
                  </a:cubicBezTo>
                  <a:cubicBezTo>
                    <a:pt x="604" y="13947"/>
                    <a:pt x="864" y="14818"/>
                    <a:pt x="1247" y="15638"/>
                  </a:cubicBezTo>
                  <a:cubicBezTo>
                    <a:pt x="1703" y="16608"/>
                    <a:pt x="2498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9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31" y="19031"/>
                    <a:pt x="5386" y="19252"/>
                  </a:cubicBezTo>
                  <a:cubicBezTo>
                    <a:pt x="5347" y="19447"/>
                    <a:pt x="5542" y="19519"/>
                    <a:pt x="5668" y="19519"/>
                  </a:cubicBezTo>
                  <a:cubicBezTo>
                    <a:pt x="5700" y="19519"/>
                    <a:pt x="5728" y="19514"/>
                    <a:pt x="5746" y="19505"/>
                  </a:cubicBezTo>
                  <a:cubicBezTo>
                    <a:pt x="5865" y="19447"/>
                    <a:pt x="5977" y="19425"/>
                    <a:pt x="6084" y="19425"/>
                  </a:cubicBezTo>
                  <a:cubicBezTo>
                    <a:pt x="6353" y="19425"/>
                    <a:pt x="6596" y="19566"/>
                    <a:pt x="6859" y="19638"/>
                  </a:cubicBezTo>
                  <a:cubicBezTo>
                    <a:pt x="7090" y="19703"/>
                    <a:pt x="7114" y="19967"/>
                    <a:pt x="7388" y="19997"/>
                  </a:cubicBezTo>
                  <a:cubicBezTo>
                    <a:pt x="7636" y="20024"/>
                    <a:pt x="7879" y="20037"/>
                    <a:pt x="8119" y="20037"/>
                  </a:cubicBezTo>
                  <a:cubicBezTo>
                    <a:pt x="9957" y="20037"/>
                    <a:pt x="11546" y="19274"/>
                    <a:pt x="13087" y="18262"/>
                  </a:cubicBezTo>
                  <a:cubicBezTo>
                    <a:pt x="14141" y="17571"/>
                    <a:pt x="14836" y="16567"/>
                    <a:pt x="15647" y="15661"/>
                  </a:cubicBezTo>
                  <a:cubicBezTo>
                    <a:pt x="15735" y="15562"/>
                    <a:pt x="15996" y="15545"/>
                    <a:pt x="15917" y="15394"/>
                  </a:cubicBezTo>
                  <a:cubicBezTo>
                    <a:pt x="15699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9" y="13483"/>
                  </a:cubicBezTo>
                  <a:cubicBezTo>
                    <a:pt x="16609" y="12625"/>
                    <a:pt x="16668" y="11763"/>
                    <a:pt x="16602" y="10924"/>
                  </a:cubicBezTo>
                  <a:cubicBezTo>
                    <a:pt x="16561" y="10414"/>
                    <a:pt x="16869" y="9699"/>
                    <a:pt x="16237" y="9281"/>
                  </a:cubicBezTo>
                  <a:cubicBezTo>
                    <a:pt x="16311" y="8046"/>
                    <a:pt x="15446" y="7168"/>
                    <a:pt x="14912" y="6221"/>
                  </a:cubicBezTo>
                  <a:cubicBezTo>
                    <a:pt x="14450" y="5400"/>
                    <a:pt x="13801" y="4587"/>
                    <a:pt x="12945" y="4015"/>
                  </a:cubicBezTo>
                  <a:cubicBezTo>
                    <a:pt x="12475" y="3702"/>
                    <a:pt x="12128" y="3221"/>
                    <a:pt x="11685" y="2845"/>
                  </a:cubicBezTo>
                  <a:cubicBezTo>
                    <a:pt x="10868" y="2151"/>
                    <a:pt x="10248" y="1212"/>
                    <a:pt x="9390" y="588"/>
                  </a:cubicBezTo>
                  <a:cubicBezTo>
                    <a:pt x="9097" y="375"/>
                    <a:pt x="8736" y="0"/>
                    <a:pt x="8258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BB883611-A311-4688-A427-31976A66B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15788"/>
            <a:ext cx="4189890" cy="562642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7A8981A-DDCA-4B12-8CB1-3ADF21AB4B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10" y="1500926"/>
            <a:ext cx="2997200" cy="299720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9547BD8-B4F7-4CCF-AAD3-16C3471CDB6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317</a:t>
            </a:r>
          </a:p>
        </p:txBody>
      </p:sp>
    </p:spTree>
    <p:extLst>
      <p:ext uri="{BB962C8B-B14F-4D97-AF65-F5344CB8AC3E}">
        <p14:creationId xmlns:p14="http://schemas.microsoft.com/office/powerpoint/2010/main" val="323639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EEBAE87-54AE-4C27-99CC-AE8B5B16A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33" y="326080"/>
            <a:ext cx="9876933" cy="620584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E4E799D-1B6B-45EC-B59A-C7B5515B6E7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318</a:t>
            </a:r>
          </a:p>
        </p:txBody>
      </p:sp>
    </p:spTree>
    <p:extLst>
      <p:ext uri="{BB962C8B-B14F-4D97-AF65-F5344CB8AC3E}">
        <p14:creationId xmlns:p14="http://schemas.microsoft.com/office/powerpoint/2010/main" val="204800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93C5C2D-9343-45F4-8D77-9DBD76752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75" y="617209"/>
            <a:ext cx="10247850" cy="562358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EFA3BFD-35B6-47C4-93C4-9FDFDCFE6D3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319</a:t>
            </a:r>
          </a:p>
        </p:txBody>
      </p:sp>
    </p:spTree>
    <p:extLst>
      <p:ext uri="{BB962C8B-B14F-4D97-AF65-F5344CB8AC3E}">
        <p14:creationId xmlns:p14="http://schemas.microsoft.com/office/powerpoint/2010/main" val="117804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2603444-9022-4879-8C16-359D9B5F3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87" y="529834"/>
            <a:ext cx="11601626" cy="527187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464CF7C-B179-42B2-96F1-13B40BDF59F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320</a:t>
            </a:r>
          </a:p>
        </p:txBody>
      </p:sp>
    </p:spTree>
    <p:extLst>
      <p:ext uri="{BB962C8B-B14F-4D97-AF65-F5344CB8AC3E}">
        <p14:creationId xmlns:p14="http://schemas.microsoft.com/office/powerpoint/2010/main" val="63105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0E35ABB-09CF-4FEB-9557-C775452A3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58" y="390905"/>
            <a:ext cx="11315025" cy="537927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706910A-C693-4600-A454-A7332DB7696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321</a:t>
            </a:r>
          </a:p>
        </p:txBody>
      </p:sp>
    </p:spTree>
    <p:extLst>
      <p:ext uri="{BB962C8B-B14F-4D97-AF65-F5344CB8AC3E}">
        <p14:creationId xmlns:p14="http://schemas.microsoft.com/office/powerpoint/2010/main" val="250656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7EC60AD-9893-45FF-B544-BCAE3EF5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81" y="783978"/>
            <a:ext cx="11114638" cy="448170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F0B7BF7-3FB5-46A4-A733-17F7055240B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322</a:t>
            </a:r>
          </a:p>
        </p:txBody>
      </p:sp>
    </p:spTree>
    <p:extLst>
      <p:ext uri="{BB962C8B-B14F-4D97-AF65-F5344CB8AC3E}">
        <p14:creationId xmlns:p14="http://schemas.microsoft.com/office/powerpoint/2010/main" val="302521048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42</Words>
  <Application>Microsoft Office PowerPoint</Application>
  <PresentationFormat>شاشة عريضة</PresentationFormat>
  <Paragraphs>18</Paragraphs>
  <Slides>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Permanent Marker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27</cp:revision>
  <dcterms:created xsi:type="dcterms:W3CDTF">2023-07-27T17:18:50Z</dcterms:created>
  <dcterms:modified xsi:type="dcterms:W3CDTF">2023-07-29T10:05:35Z</dcterms:modified>
</cp:coreProperties>
</file>