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1061" r:id="rId2"/>
    <p:sldId id="1062" r:id="rId3"/>
    <p:sldId id="1063" r:id="rId4"/>
    <p:sldId id="1064" r:id="rId5"/>
    <p:sldId id="1065" r:id="rId6"/>
    <p:sldId id="1066" r:id="rId7"/>
    <p:sldId id="1067" r:id="rId8"/>
    <p:sldId id="1068" r:id="rId9"/>
    <p:sldId id="1069" r:id="rId10"/>
    <p:sldId id="1070" r:id="rId11"/>
    <p:sldId id="1071" r:id="rId12"/>
    <p:sldId id="107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467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youtu.be/BMxPTyl9vQ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الاحتمال والكسور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B021F19-10A1-4D38-86F4-4F398A5BB0D3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03EF4E8-AED2-43D8-892D-F5F704CC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3F54D6D-3DF5-487A-A3DE-29C7F656807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323</a:t>
            </a:r>
          </a:p>
        </p:txBody>
      </p:sp>
    </p:spTree>
    <p:extLst>
      <p:ext uri="{BB962C8B-B14F-4D97-AF65-F5344CB8AC3E}">
        <p14:creationId xmlns:p14="http://schemas.microsoft.com/office/powerpoint/2010/main" val="350478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548092-D5EB-4993-B9D9-074611DB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19" y="431218"/>
            <a:ext cx="11996583" cy="415654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41D4161-4EDC-468E-9B24-2336C1AA0CB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332</a:t>
            </a:r>
          </a:p>
        </p:txBody>
      </p:sp>
    </p:spTree>
    <p:extLst>
      <p:ext uri="{BB962C8B-B14F-4D97-AF65-F5344CB8AC3E}">
        <p14:creationId xmlns:p14="http://schemas.microsoft.com/office/powerpoint/2010/main" val="304363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C47170-89FC-410F-BD64-9F01EA9E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3" y="189187"/>
            <a:ext cx="11931594" cy="12413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9C2C20F-4475-4B4F-9487-4A0E9CD84FD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333</a:t>
            </a:r>
          </a:p>
        </p:txBody>
      </p:sp>
    </p:spTree>
    <p:extLst>
      <p:ext uri="{BB962C8B-B14F-4D97-AF65-F5344CB8AC3E}">
        <p14:creationId xmlns:p14="http://schemas.microsoft.com/office/powerpoint/2010/main" val="126071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A756EB8-2376-4637-9FB3-C94DEF1F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38" y="195468"/>
            <a:ext cx="11130700" cy="646706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9574743-CC35-428A-813C-5459F1AD409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334</a:t>
            </a:r>
          </a:p>
        </p:txBody>
      </p:sp>
    </p:spTree>
    <p:extLst>
      <p:ext uri="{BB962C8B-B14F-4D97-AF65-F5344CB8AC3E}">
        <p14:creationId xmlns:p14="http://schemas.microsoft.com/office/powerpoint/2010/main" val="359118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B64811-4EAE-48A0-98C1-1137A655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77" y="355298"/>
            <a:ext cx="3664543" cy="45668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95C7CB0-DCC9-4428-B43D-811387485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20088"/>
            <a:ext cx="6894320" cy="29230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215F6D-13C3-4E2E-8C1F-A0AC09E1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30" y="3460645"/>
            <a:ext cx="6855865" cy="292304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BCD7B2-2351-4701-AAAB-540E4BDD9E7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324</a:t>
            </a:r>
          </a:p>
        </p:txBody>
      </p:sp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0D3BE9B-8CC3-4393-B0E1-A8F7C30D4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93" y="5045955"/>
            <a:ext cx="1337733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D15085-5A71-4BBE-968E-03CEC8D32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38"/>
          <a:stretch/>
        </p:blipFill>
        <p:spPr>
          <a:xfrm>
            <a:off x="5950256" y="371212"/>
            <a:ext cx="6131495" cy="26242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D3EAAD-98BC-47A3-8093-0DE3E54A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89" y="3026201"/>
            <a:ext cx="9659821" cy="37060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3D13FC-14A3-40AD-AF4B-B31DA1BD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0" t="65899"/>
          <a:stretch/>
        </p:blipFill>
        <p:spPr>
          <a:xfrm>
            <a:off x="116250" y="401965"/>
            <a:ext cx="5834006" cy="183673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F5C985B-05DB-425A-9F8F-95256876252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325</a:t>
            </a:r>
          </a:p>
        </p:txBody>
      </p:sp>
    </p:spTree>
    <p:extLst>
      <p:ext uri="{BB962C8B-B14F-4D97-AF65-F5344CB8AC3E}">
        <p14:creationId xmlns:p14="http://schemas.microsoft.com/office/powerpoint/2010/main" val="216388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E1F34B-462E-48CD-BA21-C13662F2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677" y="248384"/>
            <a:ext cx="7305372" cy="601618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19C3026-0098-4C51-95D3-FD2FC5C5F4E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326</a:t>
            </a:r>
          </a:p>
        </p:txBody>
      </p:sp>
    </p:spTree>
    <p:extLst>
      <p:ext uri="{BB962C8B-B14F-4D97-AF65-F5344CB8AC3E}">
        <p14:creationId xmlns:p14="http://schemas.microsoft.com/office/powerpoint/2010/main" val="358834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AB4EEF-0EF2-41E3-BDAF-BD23605F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76" y="99752"/>
            <a:ext cx="7533279" cy="665849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EB92E06-0E96-4BBD-BDD5-C52019565C2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327</a:t>
            </a:r>
          </a:p>
        </p:txBody>
      </p:sp>
    </p:spTree>
    <p:extLst>
      <p:ext uri="{BB962C8B-B14F-4D97-AF65-F5344CB8AC3E}">
        <p14:creationId xmlns:p14="http://schemas.microsoft.com/office/powerpoint/2010/main" val="233295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69B050-B231-4E71-8C1B-596209A2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58" y="244536"/>
            <a:ext cx="11574889" cy="43747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EE944E3-A086-4478-BD30-B95BC8F37A1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328</a:t>
            </a:r>
          </a:p>
        </p:txBody>
      </p:sp>
    </p:spTree>
    <p:extLst>
      <p:ext uri="{BB962C8B-B14F-4D97-AF65-F5344CB8AC3E}">
        <p14:creationId xmlns:p14="http://schemas.microsoft.com/office/powerpoint/2010/main" val="348812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580384-BF05-4120-BB3E-DFF5C295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1" y="668935"/>
            <a:ext cx="11661578" cy="12702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2800EE6-218E-406E-9118-64F256810D5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329</a:t>
            </a:r>
          </a:p>
        </p:txBody>
      </p:sp>
    </p:spTree>
    <p:extLst>
      <p:ext uri="{BB962C8B-B14F-4D97-AF65-F5344CB8AC3E}">
        <p14:creationId xmlns:p14="http://schemas.microsoft.com/office/powerpoint/2010/main" val="212901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D9A5DE-6262-474B-944D-73C6190C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4" y="283780"/>
            <a:ext cx="10254794" cy="114345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55464D4-081A-48A3-B5D9-4FF601B508A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330</a:t>
            </a:r>
          </a:p>
        </p:txBody>
      </p:sp>
    </p:spTree>
    <p:extLst>
      <p:ext uri="{BB962C8B-B14F-4D97-AF65-F5344CB8AC3E}">
        <p14:creationId xmlns:p14="http://schemas.microsoft.com/office/powerpoint/2010/main" val="77092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CAAA23-09D3-4274-B286-FE43F2B39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277870"/>
            <a:ext cx="11606933" cy="51297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CB81A9-FDB1-454B-A139-0A79B9F5CEE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331</a:t>
            </a:r>
          </a:p>
        </p:txBody>
      </p:sp>
    </p:spTree>
    <p:extLst>
      <p:ext uri="{BB962C8B-B14F-4D97-AF65-F5344CB8AC3E}">
        <p14:creationId xmlns:p14="http://schemas.microsoft.com/office/powerpoint/2010/main" val="14544408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54</Words>
  <Application>Microsoft Office PowerPoint</Application>
  <PresentationFormat>شاشة عريضة</PresentationFormat>
  <Paragraphs>21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28</cp:revision>
  <dcterms:created xsi:type="dcterms:W3CDTF">2023-07-27T17:18:50Z</dcterms:created>
  <dcterms:modified xsi:type="dcterms:W3CDTF">2023-07-29T10:06:02Z</dcterms:modified>
</cp:coreProperties>
</file>