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b="0" spc="0" sz="10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</p:spPr>
        <p:txBody>
          <a:bodyPr anchor="ctr"/>
          <a:lstStyle>
            <a:lvl1pPr defTabSz="825500">
              <a:defRPr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png"/><Relationship Id="rId3" Type="http://schemas.openxmlformats.org/officeDocument/2006/relationships/image" Target="../media/image2.jpeg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2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3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8.png"/><Relationship Id="rId3" Type="http://schemas.openxmlformats.org/officeDocument/2006/relationships/image" Target="../media/image2.jpeg"/><Relationship Id="rId4" Type="http://schemas.openxmlformats.org/officeDocument/2006/relationships/image" Target="../media/image39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4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Relationship Id="rId4" Type="http://schemas.openxmlformats.org/officeDocument/2006/relationships/hyperlink" Target="https://youtu.be/---fM5g49Lc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15.png"/><Relationship Id="rId7" Type="http://schemas.openxmlformats.org/officeDocument/2006/relationships/image" Target="../media/image4.png"/><Relationship Id="rId8" Type="http://schemas.openxmlformats.org/officeDocument/2006/relationships/image" Target="../media/image2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20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3.png"/><Relationship Id="rId10" Type="http://schemas.openxmlformats.org/officeDocument/2006/relationships/image" Target="../media/image2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20.png"/><Relationship Id="rId8" Type="http://schemas.openxmlformats.org/officeDocument/2006/relationships/image" Target="../media/image25.png"/><Relationship Id="rId9" Type="http://schemas.openxmlformats.org/officeDocument/2006/relationships/image" Target="../media/image29.png"/><Relationship Id="rId10" Type="http://schemas.openxmlformats.org/officeDocument/2006/relationships/image" Target="../media/image26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مستطيل"/>
          <p:cNvGrpSpPr/>
          <p:nvPr/>
        </p:nvGrpSpPr>
        <p:grpSpPr>
          <a:xfrm>
            <a:off x="6560230" y="2626251"/>
            <a:ext cx="13805769" cy="7912950"/>
            <a:chOff x="0" y="0"/>
            <a:chExt cx="13805768" cy="7912949"/>
          </a:xfrm>
        </p:grpSpPr>
        <p:sp>
          <p:nvSpPr>
            <p:cNvPr id="166" name="مستطيل"/>
            <p:cNvSpPr/>
            <p:nvPr/>
          </p:nvSpPr>
          <p:spPr>
            <a:xfrm>
              <a:off x="82550" y="82550"/>
              <a:ext cx="13640669" cy="774785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0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65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805769" cy="7912950"/>
            </a:xfrm>
            <a:prstGeom prst="rect">
              <a:avLst/>
            </a:prstGeom>
            <a:effectLst/>
          </p:spPr>
        </p:pic>
      </p:grpSp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63958" y="1012517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7998" y="7830449"/>
            <a:ext cx="3324018" cy="332401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٤-٣ خطة حل المسألة"/>
          <p:cNvSpPr txBox="1"/>
          <p:nvPr/>
        </p:nvSpPr>
        <p:spPr>
          <a:xfrm>
            <a:off x="8484156" y="4307423"/>
            <a:ext cx="9957917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 rtl="0">
              <a:defRPr sz="13900"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defTabSz="825500" rtl="0">
              <a:defRPr sz="13900"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٤-٣ خطة حل المسألة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3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43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4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42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44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35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2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0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55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59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56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57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58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60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6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65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62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63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64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69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66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67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68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7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7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3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382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81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88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8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93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8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98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39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3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9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8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04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5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6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7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3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0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1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13967" y="597714"/>
            <a:ext cx="2016322" cy="2016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41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23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42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22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2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48" y="317656"/>
            <a:ext cx="23999303" cy="13080688"/>
          </a:xfrm>
          <a:prstGeom prst="rect">
            <a:avLst/>
          </a:prstGeom>
        </p:spPr>
      </p:pic>
      <p:pic>
        <p:nvPicPr>
          <p:cNvPr id="1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7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7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78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79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80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8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19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95" name="IMG_1451.jpeg">
            <a:hlinkClick r:id="rId4" invalidUrl="" action="" tgtFrame="" tooltip="" history="1" highlightClick="0" endSnd="0"/>
          </p:cNvPr>
          <p:cNvGrpSpPr/>
          <p:nvPr/>
        </p:nvGrpSpPr>
        <p:grpSpPr>
          <a:xfrm rot="18900000">
            <a:off x="6980860" y="3547378"/>
            <a:ext cx="8791047" cy="4628673"/>
            <a:chOff x="0" y="0"/>
            <a:chExt cx="8791045" cy="4628672"/>
          </a:xfrm>
        </p:grpSpPr>
        <p:pic>
          <p:nvPicPr>
            <p:cNvPr id="194" name="IMG_1451.jpeg" descr="IMG_145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01" y="44901"/>
              <a:ext cx="8701244" cy="45388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IMG_1451.jpeg" descr="IMG_145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8791046" cy="4628674"/>
            </a:xfrm>
            <a:prstGeom prst="rect">
              <a:avLst/>
            </a:prstGeom>
            <a:effectLst/>
          </p:spPr>
        </p:pic>
      </p:grpSp>
      <p:pic>
        <p:nvPicPr>
          <p:cNvPr id="196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00713" y="8737102"/>
            <a:ext cx="2856983" cy="285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97683" y="268520"/>
            <a:ext cx="2818818" cy="281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670.png" descr="IMG_167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833387" y="4972050"/>
            <a:ext cx="4682248" cy="66220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تجميع"/>
          <p:cNvGrpSpPr/>
          <p:nvPr/>
        </p:nvGrpSpPr>
        <p:grpSpPr>
          <a:xfrm>
            <a:off x="14918046" y="750100"/>
            <a:ext cx="7940655" cy="2519516"/>
            <a:chOff x="0" y="0"/>
            <a:chExt cx="7940654" cy="2519514"/>
          </a:xfrm>
        </p:grpSpPr>
        <p:pic>
          <p:nvPicPr>
            <p:cNvPr id="199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940655" cy="1240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82031" y="1578522"/>
              <a:ext cx="7072619" cy="940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0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صفحة الكتاب ١١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09" name="صفحة الكتاب ١١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١١٤</a:t>
              </a:r>
            </a:p>
          </p:txBody>
        </p:sp>
        <p:pic>
          <p:nvPicPr>
            <p:cNvPr id="208" name="صفحة الكتاب ١١٤ صفحة الكتاب ١١٤" descr="صفحة الكتاب ١١٤ صفحة الكتاب ١١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1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تجميع"/>
          <p:cNvGrpSpPr/>
          <p:nvPr/>
        </p:nvGrpSpPr>
        <p:grpSpPr>
          <a:xfrm>
            <a:off x="6384592" y="2760796"/>
            <a:ext cx="6103561" cy="3061318"/>
            <a:chOff x="0" y="0"/>
            <a:chExt cx="6103560" cy="3061317"/>
          </a:xfrm>
        </p:grpSpPr>
        <p:pic>
          <p:nvPicPr>
            <p:cNvPr id="21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103561" cy="3061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اقرئي المسألة قراءة صحيحة"/>
            <p:cNvSpPr txBox="1"/>
            <p:nvPr/>
          </p:nvSpPr>
          <p:spPr>
            <a:xfrm>
              <a:off x="822431" y="1095518"/>
              <a:ext cx="2726827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5000">
                  <a:solidFill>
                    <a:srgbClr val="E224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اقرئي المسألة قراءة صحيحة</a:t>
              </a:r>
            </a:p>
          </p:txBody>
        </p:sp>
      </p:grpSp>
      <p:grpSp>
        <p:nvGrpSpPr>
          <p:cNvPr id="218" name="تجميع"/>
          <p:cNvGrpSpPr/>
          <p:nvPr/>
        </p:nvGrpSpPr>
        <p:grpSpPr>
          <a:xfrm>
            <a:off x="14918046" y="750100"/>
            <a:ext cx="7940655" cy="2519516"/>
            <a:chOff x="0" y="0"/>
            <a:chExt cx="7940654" cy="2519514"/>
          </a:xfrm>
        </p:grpSpPr>
        <p:pic>
          <p:nvPicPr>
            <p:cNvPr id="216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7940655" cy="1240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82031" y="1578522"/>
              <a:ext cx="7072619" cy="940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47462" y="5822113"/>
            <a:ext cx="16985420" cy="6215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rcRect l="16584" t="9" r="18380" b="368"/>
          <a:stretch>
            <a:fillRect/>
          </a:stretch>
        </p:blipFill>
        <p:spPr>
          <a:xfrm>
            <a:off x="13164361" y="2247130"/>
            <a:ext cx="2079609" cy="4317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25" h="21581" fill="norm" stroke="1" extrusionOk="0">
                <a:moveTo>
                  <a:pt x="15944" y="0"/>
                </a:moveTo>
                <a:cubicBezTo>
                  <a:pt x="15276" y="2"/>
                  <a:pt x="15182" y="40"/>
                  <a:pt x="15538" y="171"/>
                </a:cubicBezTo>
                <a:cubicBezTo>
                  <a:pt x="16127" y="386"/>
                  <a:pt x="16377" y="386"/>
                  <a:pt x="16612" y="171"/>
                </a:cubicBezTo>
                <a:cubicBezTo>
                  <a:pt x="16721" y="71"/>
                  <a:pt x="16441" y="-2"/>
                  <a:pt x="15944" y="0"/>
                </a:cubicBezTo>
                <a:close/>
                <a:moveTo>
                  <a:pt x="10996" y="36"/>
                </a:moveTo>
                <a:cubicBezTo>
                  <a:pt x="7883" y="-19"/>
                  <a:pt x="7479" y="78"/>
                  <a:pt x="5537" y="1385"/>
                </a:cubicBezTo>
                <a:cubicBezTo>
                  <a:pt x="4584" y="2025"/>
                  <a:pt x="4828" y="2297"/>
                  <a:pt x="5862" y="1748"/>
                </a:cubicBezTo>
                <a:cubicBezTo>
                  <a:pt x="6840" y="1228"/>
                  <a:pt x="7204" y="1575"/>
                  <a:pt x="6373" y="2236"/>
                </a:cubicBezTo>
                <a:cubicBezTo>
                  <a:pt x="5378" y="3026"/>
                  <a:pt x="5634" y="3244"/>
                  <a:pt x="6803" y="2603"/>
                </a:cubicBezTo>
                <a:cubicBezTo>
                  <a:pt x="7723" y="2098"/>
                  <a:pt x="7893" y="2059"/>
                  <a:pt x="8069" y="2319"/>
                </a:cubicBezTo>
                <a:cubicBezTo>
                  <a:pt x="8180" y="2484"/>
                  <a:pt x="8119" y="2811"/>
                  <a:pt x="7932" y="3043"/>
                </a:cubicBezTo>
                <a:cubicBezTo>
                  <a:pt x="7715" y="3313"/>
                  <a:pt x="7701" y="3464"/>
                  <a:pt x="7897" y="3464"/>
                </a:cubicBezTo>
                <a:cubicBezTo>
                  <a:pt x="8066" y="3464"/>
                  <a:pt x="8338" y="3263"/>
                  <a:pt x="8502" y="3019"/>
                </a:cubicBezTo>
                <a:cubicBezTo>
                  <a:pt x="8808" y="2564"/>
                  <a:pt x="9415" y="2586"/>
                  <a:pt x="9415" y="3051"/>
                </a:cubicBezTo>
                <a:cubicBezTo>
                  <a:pt x="9415" y="3498"/>
                  <a:pt x="9940" y="3152"/>
                  <a:pt x="10146" y="2569"/>
                </a:cubicBezTo>
                <a:cubicBezTo>
                  <a:pt x="10273" y="2209"/>
                  <a:pt x="10957" y="1675"/>
                  <a:pt x="12090" y="1049"/>
                </a:cubicBezTo>
                <a:lnTo>
                  <a:pt x="13835" y="85"/>
                </a:lnTo>
                <a:lnTo>
                  <a:pt x="10996" y="36"/>
                </a:lnTo>
                <a:close/>
                <a:moveTo>
                  <a:pt x="6600" y="5245"/>
                </a:moveTo>
                <a:cubicBezTo>
                  <a:pt x="6533" y="5232"/>
                  <a:pt x="6370" y="5273"/>
                  <a:pt x="6075" y="5362"/>
                </a:cubicBezTo>
                <a:cubicBezTo>
                  <a:pt x="5130" y="5648"/>
                  <a:pt x="4997" y="5963"/>
                  <a:pt x="5600" y="6483"/>
                </a:cubicBezTo>
                <a:cubicBezTo>
                  <a:pt x="6255" y="7049"/>
                  <a:pt x="6411" y="7043"/>
                  <a:pt x="7051" y="6429"/>
                </a:cubicBezTo>
                <a:cubicBezTo>
                  <a:pt x="7553" y="5948"/>
                  <a:pt x="7548" y="5925"/>
                  <a:pt x="6960" y="5838"/>
                </a:cubicBezTo>
                <a:cubicBezTo>
                  <a:pt x="6533" y="5775"/>
                  <a:pt x="6411" y="5660"/>
                  <a:pt x="6551" y="5453"/>
                </a:cubicBezTo>
                <a:cubicBezTo>
                  <a:pt x="6638" y="5324"/>
                  <a:pt x="6667" y="5258"/>
                  <a:pt x="6600" y="5245"/>
                </a:cubicBezTo>
                <a:close/>
                <a:moveTo>
                  <a:pt x="6803" y="8052"/>
                </a:moveTo>
                <a:cubicBezTo>
                  <a:pt x="4907" y="8076"/>
                  <a:pt x="3077" y="8174"/>
                  <a:pt x="1501" y="8344"/>
                </a:cubicBezTo>
                <a:cubicBezTo>
                  <a:pt x="24" y="8502"/>
                  <a:pt x="-117" y="8557"/>
                  <a:pt x="60" y="8895"/>
                </a:cubicBezTo>
                <a:cubicBezTo>
                  <a:pt x="168" y="9101"/>
                  <a:pt x="476" y="10543"/>
                  <a:pt x="742" y="12099"/>
                </a:cubicBezTo>
                <a:cubicBezTo>
                  <a:pt x="980" y="13488"/>
                  <a:pt x="1064" y="14284"/>
                  <a:pt x="1026" y="14717"/>
                </a:cubicBezTo>
                <a:cubicBezTo>
                  <a:pt x="1044" y="14739"/>
                  <a:pt x="1060" y="14768"/>
                  <a:pt x="1081" y="14783"/>
                </a:cubicBezTo>
                <a:cubicBezTo>
                  <a:pt x="1241" y="14897"/>
                  <a:pt x="1465" y="15783"/>
                  <a:pt x="1578" y="16753"/>
                </a:cubicBezTo>
                <a:cubicBezTo>
                  <a:pt x="1758" y="18293"/>
                  <a:pt x="1722" y="18536"/>
                  <a:pt x="1277" y="18677"/>
                </a:cubicBezTo>
                <a:cubicBezTo>
                  <a:pt x="838" y="18816"/>
                  <a:pt x="910" y="18899"/>
                  <a:pt x="1802" y="19280"/>
                </a:cubicBezTo>
                <a:cubicBezTo>
                  <a:pt x="2819" y="19714"/>
                  <a:pt x="4396" y="20033"/>
                  <a:pt x="6198" y="20167"/>
                </a:cubicBezTo>
                <a:cubicBezTo>
                  <a:pt x="7474" y="20261"/>
                  <a:pt x="9493" y="20141"/>
                  <a:pt x="12017" y="19821"/>
                </a:cubicBezTo>
                <a:lnTo>
                  <a:pt x="14164" y="19550"/>
                </a:lnTo>
                <a:lnTo>
                  <a:pt x="14059" y="17824"/>
                </a:lnTo>
                <a:cubicBezTo>
                  <a:pt x="13984" y="16601"/>
                  <a:pt x="14015" y="16175"/>
                  <a:pt x="14370" y="15642"/>
                </a:cubicBezTo>
                <a:cubicBezTo>
                  <a:pt x="14388" y="15083"/>
                  <a:pt x="14498" y="14195"/>
                  <a:pt x="14706" y="12777"/>
                </a:cubicBezTo>
                <a:cubicBezTo>
                  <a:pt x="14990" y="10848"/>
                  <a:pt x="15304" y="9104"/>
                  <a:pt x="15405" y="8903"/>
                </a:cubicBezTo>
                <a:cubicBezTo>
                  <a:pt x="15650" y="8416"/>
                  <a:pt x="15194" y="8331"/>
                  <a:pt x="11258" y="8133"/>
                </a:cubicBezTo>
                <a:cubicBezTo>
                  <a:pt x="10420" y="8091"/>
                  <a:pt x="9565" y="8066"/>
                  <a:pt x="8712" y="8054"/>
                </a:cubicBezTo>
                <a:cubicBezTo>
                  <a:pt x="8072" y="8045"/>
                  <a:pt x="7435" y="8044"/>
                  <a:pt x="6803" y="8052"/>
                </a:cubicBezTo>
                <a:close/>
                <a:moveTo>
                  <a:pt x="9723" y="21510"/>
                </a:moveTo>
                <a:cubicBezTo>
                  <a:pt x="7197" y="21510"/>
                  <a:pt x="4669" y="21518"/>
                  <a:pt x="2753" y="21531"/>
                </a:cubicBezTo>
                <a:cubicBezTo>
                  <a:pt x="-1079" y="21559"/>
                  <a:pt x="2059" y="21581"/>
                  <a:pt x="9723" y="21581"/>
                </a:cubicBezTo>
                <a:cubicBezTo>
                  <a:pt x="17387" y="21581"/>
                  <a:pt x="20521" y="21559"/>
                  <a:pt x="16689" y="21531"/>
                </a:cubicBezTo>
                <a:cubicBezTo>
                  <a:pt x="14773" y="21518"/>
                  <a:pt x="12248" y="21510"/>
                  <a:pt x="9723" y="2151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2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صفحة الكتاب ١١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28" name="صفحة الكتاب ١١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١١٤</a:t>
              </a:r>
            </a:p>
          </p:txBody>
        </p:sp>
        <p:pic>
          <p:nvPicPr>
            <p:cNvPr id="227" name="صفحة الكتاب ١١٤ صفحة الكتاب ١١٤" descr="صفحة الكتاب ١١٤ صفحة الكتاب ١١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3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تجميع"/>
          <p:cNvGrpSpPr/>
          <p:nvPr/>
        </p:nvGrpSpPr>
        <p:grpSpPr>
          <a:xfrm>
            <a:off x="14918046" y="750100"/>
            <a:ext cx="7940655" cy="2519516"/>
            <a:chOff x="0" y="0"/>
            <a:chExt cx="7940654" cy="2519514"/>
          </a:xfrm>
        </p:grpSpPr>
        <p:pic>
          <p:nvPicPr>
            <p:cNvPr id="232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940655" cy="1240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82031" y="1578522"/>
              <a:ext cx="7072619" cy="940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986168" y="3588987"/>
            <a:ext cx="9902206" cy="9452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rcRect l="16584" t="9" r="18380" b="368"/>
          <a:stretch>
            <a:fillRect/>
          </a:stretch>
        </p:blipFill>
        <p:spPr>
          <a:xfrm>
            <a:off x="9741539" y="1110811"/>
            <a:ext cx="2079609" cy="4317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25" h="21581" fill="norm" stroke="1" extrusionOk="0">
                <a:moveTo>
                  <a:pt x="15944" y="0"/>
                </a:moveTo>
                <a:cubicBezTo>
                  <a:pt x="15276" y="2"/>
                  <a:pt x="15182" y="40"/>
                  <a:pt x="15538" y="171"/>
                </a:cubicBezTo>
                <a:cubicBezTo>
                  <a:pt x="16127" y="386"/>
                  <a:pt x="16377" y="386"/>
                  <a:pt x="16612" y="171"/>
                </a:cubicBezTo>
                <a:cubicBezTo>
                  <a:pt x="16721" y="71"/>
                  <a:pt x="16441" y="-2"/>
                  <a:pt x="15944" y="0"/>
                </a:cubicBezTo>
                <a:close/>
                <a:moveTo>
                  <a:pt x="10996" y="36"/>
                </a:moveTo>
                <a:cubicBezTo>
                  <a:pt x="7883" y="-19"/>
                  <a:pt x="7479" y="78"/>
                  <a:pt x="5537" y="1385"/>
                </a:cubicBezTo>
                <a:cubicBezTo>
                  <a:pt x="4584" y="2025"/>
                  <a:pt x="4828" y="2297"/>
                  <a:pt x="5862" y="1748"/>
                </a:cubicBezTo>
                <a:cubicBezTo>
                  <a:pt x="6840" y="1228"/>
                  <a:pt x="7204" y="1575"/>
                  <a:pt x="6373" y="2236"/>
                </a:cubicBezTo>
                <a:cubicBezTo>
                  <a:pt x="5378" y="3026"/>
                  <a:pt x="5634" y="3244"/>
                  <a:pt x="6803" y="2603"/>
                </a:cubicBezTo>
                <a:cubicBezTo>
                  <a:pt x="7723" y="2098"/>
                  <a:pt x="7893" y="2059"/>
                  <a:pt x="8069" y="2319"/>
                </a:cubicBezTo>
                <a:cubicBezTo>
                  <a:pt x="8180" y="2484"/>
                  <a:pt x="8119" y="2811"/>
                  <a:pt x="7932" y="3043"/>
                </a:cubicBezTo>
                <a:cubicBezTo>
                  <a:pt x="7715" y="3313"/>
                  <a:pt x="7701" y="3464"/>
                  <a:pt x="7897" y="3464"/>
                </a:cubicBezTo>
                <a:cubicBezTo>
                  <a:pt x="8066" y="3464"/>
                  <a:pt x="8338" y="3263"/>
                  <a:pt x="8502" y="3019"/>
                </a:cubicBezTo>
                <a:cubicBezTo>
                  <a:pt x="8808" y="2564"/>
                  <a:pt x="9415" y="2586"/>
                  <a:pt x="9415" y="3051"/>
                </a:cubicBezTo>
                <a:cubicBezTo>
                  <a:pt x="9415" y="3498"/>
                  <a:pt x="9940" y="3152"/>
                  <a:pt x="10146" y="2569"/>
                </a:cubicBezTo>
                <a:cubicBezTo>
                  <a:pt x="10273" y="2209"/>
                  <a:pt x="10957" y="1675"/>
                  <a:pt x="12090" y="1049"/>
                </a:cubicBezTo>
                <a:lnTo>
                  <a:pt x="13835" y="85"/>
                </a:lnTo>
                <a:lnTo>
                  <a:pt x="10996" y="36"/>
                </a:lnTo>
                <a:close/>
                <a:moveTo>
                  <a:pt x="6600" y="5245"/>
                </a:moveTo>
                <a:cubicBezTo>
                  <a:pt x="6533" y="5232"/>
                  <a:pt x="6370" y="5273"/>
                  <a:pt x="6075" y="5362"/>
                </a:cubicBezTo>
                <a:cubicBezTo>
                  <a:pt x="5130" y="5648"/>
                  <a:pt x="4997" y="5963"/>
                  <a:pt x="5600" y="6483"/>
                </a:cubicBezTo>
                <a:cubicBezTo>
                  <a:pt x="6255" y="7049"/>
                  <a:pt x="6411" y="7043"/>
                  <a:pt x="7051" y="6429"/>
                </a:cubicBezTo>
                <a:cubicBezTo>
                  <a:pt x="7553" y="5948"/>
                  <a:pt x="7548" y="5925"/>
                  <a:pt x="6960" y="5838"/>
                </a:cubicBezTo>
                <a:cubicBezTo>
                  <a:pt x="6533" y="5775"/>
                  <a:pt x="6411" y="5660"/>
                  <a:pt x="6551" y="5453"/>
                </a:cubicBezTo>
                <a:cubicBezTo>
                  <a:pt x="6638" y="5324"/>
                  <a:pt x="6667" y="5258"/>
                  <a:pt x="6600" y="5245"/>
                </a:cubicBezTo>
                <a:close/>
                <a:moveTo>
                  <a:pt x="6803" y="8052"/>
                </a:moveTo>
                <a:cubicBezTo>
                  <a:pt x="4907" y="8076"/>
                  <a:pt x="3077" y="8174"/>
                  <a:pt x="1501" y="8344"/>
                </a:cubicBezTo>
                <a:cubicBezTo>
                  <a:pt x="24" y="8502"/>
                  <a:pt x="-117" y="8557"/>
                  <a:pt x="60" y="8895"/>
                </a:cubicBezTo>
                <a:cubicBezTo>
                  <a:pt x="168" y="9101"/>
                  <a:pt x="476" y="10543"/>
                  <a:pt x="742" y="12099"/>
                </a:cubicBezTo>
                <a:cubicBezTo>
                  <a:pt x="980" y="13488"/>
                  <a:pt x="1064" y="14284"/>
                  <a:pt x="1026" y="14717"/>
                </a:cubicBezTo>
                <a:cubicBezTo>
                  <a:pt x="1044" y="14739"/>
                  <a:pt x="1060" y="14768"/>
                  <a:pt x="1081" y="14783"/>
                </a:cubicBezTo>
                <a:cubicBezTo>
                  <a:pt x="1241" y="14897"/>
                  <a:pt x="1465" y="15783"/>
                  <a:pt x="1578" y="16753"/>
                </a:cubicBezTo>
                <a:cubicBezTo>
                  <a:pt x="1758" y="18293"/>
                  <a:pt x="1722" y="18536"/>
                  <a:pt x="1277" y="18677"/>
                </a:cubicBezTo>
                <a:cubicBezTo>
                  <a:pt x="838" y="18816"/>
                  <a:pt x="910" y="18899"/>
                  <a:pt x="1802" y="19280"/>
                </a:cubicBezTo>
                <a:cubicBezTo>
                  <a:pt x="2819" y="19714"/>
                  <a:pt x="4396" y="20033"/>
                  <a:pt x="6198" y="20167"/>
                </a:cubicBezTo>
                <a:cubicBezTo>
                  <a:pt x="7474" y="20261"/>
                  <a:pt x="9493" y="20141"/>
                  <a:pt x="12017" y="19821"/>
                </a:cubicBezTo>
                <a:lnTo>
                  <a:pt x="14164" y="19550"/>
                </a:lnTo>
                <a:lnTo>
                  <a:pt x="14059" y="17824"/>
                </a:lnTo>
                <a:cubicBezTo>
                  <a:pt x="13984" y="16601"/>
                  <a:pt x="14015" y="16175"/>
                  <a:pt x="14370" y="15642"/>
                </a:cubicBezTo>
                <a:cubicBezTo>
                  <a:pt x="14388" y="15083"/>
                  <a:pt x="14498" y="14195"/>
                  <a:pt x="14706" y="12777"/>
                </a:cubicBezTo>
                <a:cubicBezTo>
                  <a:pt x="14990" y="10848"/>
                  <a:pt x="15304" y="9104"/>
                  <a:pt x="15405" y="8903"/>
                </a:cubicBezTo>
                <a:cubicBezTo>
                  <a:pt x="15650" y="8416"/>
                  <a:pt x="15194" y="8331"/>
                  <a:pt x="11258" y="8133"/>
                </a:cubicBezTo>
                <a:cubicBezTo>
                  <a:pt x="10420" y="8091"/>
                  <a:pt x="9565" y="8066"/>
                  <a:pt x="8712" y="8054"/>
                </a:cubicBezTo>
                <a:cubicBezTo>
                  <a:pt x="8072" y="8045"/>
                  <a:pt x="7435" y="8044"/>
                  <a:pt x="6803" y="8052"/>
                </a:cubicBezTo>
                <a:close/>
                <a:moveTo>
                  <a:pt x="9723" y="21510"/>
                </a:moveTo>
                <a:cubicBezTo>
                  <a:pt x="7197" y="21510"/>
                  <a:pt x="4669" y="21518"/>
                  <a:pt x="2753" y="21531"/>
                </a:cubicBezTo>
                <a:cubicBezTo>
                  <a:pt x="-1079" y="21559"/>
                  <a:pt x="2059" y="21581"/>
                  <a:pt x="9723" y="21581"/>
                </a:cubicBezTo>
                <a:cubicBezTo>
                  <a:pt x="17387" y="21581"/>
                  <a:pt x="20521" y="21559"/>
                  <a:pt x="16689" y="21531"/>
                </a:cubicBezTo>
                <a:cubicBezTo>
                  <a:pt x="14773" y="21518"/>
                  <a:pt x="12248" y="21510"/>
                  <a:pt x="9723" y="2151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4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2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5" name="صفحة الكتاب ١١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44" name="صفحة الكتاب ١١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١١٥</a:t>
              </a:r>
            </a:p>
          </p:txBody>
        </p:sp>
        <p:pic>
          <p:nvPicPr>
            <p:cNvPr id="243" name="صفحة الكتاب ١١٥ صفحة الكتاب ١١٥" descr="صفحة الكتاب ١١٥ صفحة الكتاب ١١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4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0" name="تجميع"/>
          <p:cNvGrpSpPr/>
          <p:nvPr/>
        </p:nvGrpSpPr>
        <p:grpSpPr>
          <a:xfrm>
            <a:off x="5838039" y="3087337"/>
            <a:ext cx="6103562" cy="3061318"/>
            <a:chOff x="0" y="0"/>
            <a:chExt cx="6103560" cy="3061317"/>
          </a:xfrm>
        </p:grpSpPr>
        <p:pic>
          <p:nvPicPr>
            <p:cNvPr id="24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103561" cy="3061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9" name="اقرئي المسألة قراءة صحيحة"/>
            <p:cNvSpPr txBox="1"/>
            <p:nvPr/>
          </p:nvSpPr>
          <p:spPr>
            <a:xfrm>
              <a:off x="822431" y="1095518"/>
              <a:ext cx="2726827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5000">
                  <a:solidFill>
                    <a:srgbClr val="E224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اقرئي المسألة قراءة صحيحة</a:t>
              </a:r>
            </a:p>
          </p:txBody>
        </p:sp>
      </p:grpSp>
      <p:pic>
        <p:nvPicPr>
          <p:cNvPr id="25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11964" y="6243448"/>
            <a:ext cx="18688797" cy="5794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688854" y="3385585"/>
            <a:ext cx="9052543" cy="11414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" name="ضع خطأ تحت المعطى…"/>
          <p:cNvGrpSpPr/>
          <p:nvPr/>
        </p:nvGrpSpPr>
        <p:grpSpPr>
          <a:xfrm>
            <a:off x="12192000" y="5290273"/>
            <a:ext cx="3891902" cy="1274466"/>
            <a:chOff x="0" y="0"/>
            <a:chExt cx="3891901" cy="1274464"/>
          </a:xfrm>
        </p:grpSpPr>
        <p:sp>
          <p:nvSpPr>
            <p:cNvPr id="254" name="ضع خطأ تحت المعطى…"/>
            <p:cNvSpPr txBox="1"/>
            <p:nvPr/>
          </p:nvSpPr>
          <p:spPr>
            <a:xfrm>
              <a:off x="215900" y="139700"/>
              <a:ext cx="3460102" cy="715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517" tIns="29517" rIns="29517" bIns="29517" numCol="1" anchor="ctr">
              <a:spAutoFit/>
            </a:bodyPr>
            <a:lstStyle/>
            <a:p>
              <a:pPr defTabSz="640490" rtl="0">
                <a:defRPr b="1" sz="2100" u="sng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ضع خطأ تحت المعطى</a:t>
              </a:r>
            </a:p>
            <a:p>
              <a:pPr defTabSz="640490" rtl="0">
                <a:defRPr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100" u="sng">
                  <a:solidFill>
                    <a:srgbClr val="B92D5D"/>
                  </a:solidFill>
                </a:rPr>
                <a:t>ودائرة حول المطلوب</a:t>
              </a:r>
              <a:r>
                <a:t> </a:t>
              </a:r>
            </a:p>
          </p:txBody>
        </p:sp>
        <p:pic>
          <p:nvPicPr>
            <p:cNvPr id="253" name="ضع خطأ تحت المعطى… ضع خطأ تحت المعطىودائرة حول المطلوب " descr="ضع خطأ تحت المعطى… ضع خطأ تحت المعطىودائرة حول المطلوب 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891902" cy="1274465"/>
            </a:xfrm>
            <a:prstGeom prst="rect">
              <a:avLst/>
            </a:prstGeom>
            <a:effectLst/>
          </p:spPr>
        </p:pic>
      </p:grpSp>
      <p:grpSp>
        <p:nvGrpSpPr>
          <p:cNvPr id="258" name="تجميع"/>
          <p:cNvGrpSpPr/>
          <p:nvPr/>
        </p:nvGrpSpPr>
        <p:grpSpPr>
          <a:xfrm>
            <a:off x="18075025" y="667988"/>
            <a:ext cx="5360721" cy="1700920"/>
            <a:chOff x="0" y="0"/>
            <a:chExt cx="5360720" cy="1700919"/>
          </a:xfrm>
        </p:grpSpPr>
        <p:pic>
          <p:nvPicPr>
            <p:cNvPr id="256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5360721" cy="837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صورة" descr="صورة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60437" y="1065657"/>
              <a:ext cx="4774712" cy="635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66" name="صفحة الكتاب ١١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65" name="صفحة الكتاب ١١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١١٥</a:t>
              </a:r>
            </a:p>
          </p:txBody>
        </p:sp>
        <p:pic>
          <p:nvPicPr>
            <p:cNvPr id="264" name="صفحة الكتاب ١١٥ صفحة الكتاب ١١٥" descr="صفحة الكتاب ١١٥ صفحة الكتاب ١١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6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6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sp>
        <p:nvSpPr>
          <p:cNvPr id="274" name="مستطيل"/>
          <p:cNvSpPr/>
          <p:nvPr/>
        </p:nvSpPr>
        <p:spPr>
          <a:xfrm>
            <a:off x="6084972" y="821651"/>
            <a:ext cx="17319798" cy="1207269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7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76431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8" name="خطط"/>
          <p:cNvGrpSpPr/>
          <p:nvPr/>
        </p:nvGrpSpPr>
        <p:grpSpPr>
          <a:xfrm>
            <a:off x="19627879" y="878062"/>
            <a:ext cx="3776891" cy="1841501"/>
            <a:chOff x="0" y="0"/>
            <a:chExt cx="3776890" cy="1841500"/>
          </a:xfrm>
        </p:grpSpPr>
        <p:sp>
          <p:nvSpPr>
            <p:cNvPr id="277" name="خطط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rgbClr val="FFE46D"/>
                </a:gs>
                <a:gs pos="100000">
                  <a:srgbClr val="FF8A2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خطط</a:t>
              </a:r>
              <a:r>
                <a:t> </a:t>
              </a:r>
            </a:p>
          </p:txBody>
        </p:sp>
        <p:pic>
          <p:nvPicPr>
            <p:cNvPr id="276" name="خطط خطط " descr="خطط خطط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81" name="حل"/>
          <p:cNvGrpSpPr/>
          <p:nvPr/>
        </p:nvGrpSpPr>
        <p:grpSpPr>
          <a:xfrm>
            <a:off x="19363401" y="3879850"/>
            <a:ext cx="3776891" cy="1841501"/>
            <a:chOff x="0" y="0"/>
            <a:chExt cx="3776890" cy="1841500"/>
          </a:xfrm>
        </p:grpSpPr>
        <p:sp>
          <p:nvSpPr>
            <p:cNvPr id="280" name="حل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rgbClr val="FFE46D"/>
                </a:gs>
                <a:gs pos="100000">
                  <a:srgbClr val="FF8A2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حل</a:t>
              </a:r>
              <a:r>
                <a:t> </a:t>
              </a:r>
            </a:p>
          </p:txBody>
        </p:sp>
        <p:pic>
          <p:nvPicPr>
            <p:cNvPr id="279" name="حل حل " descr="حل حل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84" name="تحقق"/>
          <p:cNvGrpSpPr/>
          <p:nvPr/>
        </p:nvGrpSpPr>
        <p:grpSpPr>
          <a:xfrm>
            <a:off x="19363401" y="10615392"/>
            <a:ext cx="3776891" cy="1841501"/>
            <a:chOff x="0" y="0"/>
            <a:chExt cx="3776890" cy="1841500"/>
          </a:xfrm>
        </p:grpSpPr>
        <p:sp>
          <p:nvSpPr>
            <p:cNvPr id="283" name="تحقق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rgbClr val="FFE46D"/>
                </a:gs>
                <a:gs pos="100000">
                  <a:srgbClr val="FF8A2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9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تحقق </a:t>
              </a:r>
            </a:p>
          </p:txBody>
        </p:sp>
        <p:pic>
          <p:nvPicPr>
            <p:cNvPr id="282" name="تحقق تحقق " descr="تحقق تحقق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pic>
        <p:nvPicPr>
          <p:cNvPr id="285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08244" y="11595363"/>
            <a:ext cx="1953458" cy="1515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8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1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صفحة الكتاب ١١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93" name="صفحة الكتاب ١١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١١٥</a:t>
              </a:r>
            </a:p>
          </p:txBody>
        </p:sp>
        <p:pic>
          <p:nvPicPr>
            <p:cNvPr id="292" name="صفحة الكتاب ١١٥ صفحة الكتاب ١١٥" descr="صفحة الكتاب ١١٥ صفحة الكتاب ١١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9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9" name="تجميع"/>
          <p:cNvGrpSpPr/>
          <p:nvPr/>
        </p:nvGrpSpPr>
        <p:grpSpPr>
          <a:xfrm>
            <a:off x="5838039" y="3087337"/>
            <a:ext cx="6103562" cy="3061318"/>
            <a:chOff x="0" y="0"/>
            <a:chExt cx="6103560" cy="3061317"/>
          </a:xfrm>
        </p:grpSpPr>
        <p:pic>
          <p:nvPicPr>
            <p:cNvPr id="29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103561" cy="3061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8" name="اقرئي المسألة قراءة صحيحة"/>
            <p:cNvSpPr txBox="1"/>
            <p:nvPr/>
          </p:nvSpPr>
          <p:spPr>
            <a:xfrm>
              <a:off x="822431" y="1095518"/>
              <a:ext cx="2726827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5000">
                  <a:solidFill>
                    <a:srgbClr val="E224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اقرئي المسألة قراءة صحيحة</a:t>
              </a:r>
            </a:p>
          </p:txBody>
        </p:sp>
      </p:grpSp>
      <p:pic>
        <p:nvPicPr>
          <p:cNvPr id="30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688854" y="3385585"/>
            <a:ext cx="9052543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44666" y="5837743"/>
            <a:ext cx="13922439" cy="72033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ضع خطأ تحت المعطى…"/>
          <p:cNvGrpSpPr/>
          <p:nvPr/>
        </p:nvGrpSpPr>
        <p:grpSpPr>
          <a:xfrm>
            <a:off x="12192000" y="4912500"/>
            <a:ext cx="3891902" cy="1274466"/>
            <a:chOff x="0" y="0"/>
            <a:chExt cx="3891901" cy="1274464"/>
          </a:xfrm>
        </p:grpSpPr>
        <p:sp>
          <p:nvSpPr>
            <p:cNvPr id="303" name="ضع خطأ تحت المعطى…"/>
            <p:cNvSpPr txBox="1"/>
            <p:nvPr/>
          </p:nvSpPr>
          <p:spPr>
            <a:xfrm>
              <a:off x="215900" y="139700"/>
              <a:ext cx="3460102" cy="715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517" tIns="29517" rIns="29517" bIns="29517" numCol="1" anchor="ctr">
              <a:spAutoFit/>
            </a:bodyPr>
            <a:lstStyle/>
            <a:p>
              <a:pPr defTabSz="640490" rtl="0">
                <a:defRPr b="1" sz="2100" u="sng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ضع خطأ تحت المعطى</a:t>
              </a:r>
            </a:p>
            <a:p>
              <a:pPr defTabSz="640490" rtl="0">
                <a:defRPr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100" u="sng">
                  <a:solidFill>
                    <a:srgbClr val="B92D5D"/>
                  </a:solidFill>
                </a:rPr>
                <a:t>ودائرة حول المطلوب</a:t>
              </a:r>
              <a:r>
                <a:t> </a:t>
              </a:r>
            </a:p>
          </p:txBody>
        </p:sp>
        <p:pic>
          <p:nvPicPr>
            <p:cNvPr id="302" name="ضع خطأ تحت المعطى… ضع خطأ تحت المعطىودائرة حول المطلوب " descr="ضع خطأ تحت المعطى… ضع خطأ تحت المعطىودائرة حول المطلوب 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891902" cy="1274465"/>
            </a:xfrm>
            <a:prstGeom prst="rect">
              <a:avLst/>
            </a:prstGeom>
            <a:effectLst/>
          </p:spPr>
        </p:pic>
      </p:grpSp>
      <p:grpSp>
        <p:nvGrpSpPr>
          <p:cNvPr id="307" name="تجميع"/>
          <p:cNvGrpSpPr/>
          <p:nvPr/>
        </p:nvGrpSpPr>
        <p:grpSpPr>
          <a:xfrm>
            <a:off x="17621336" y="596012"/>
            <a:ext cx="5814411" cy="1844872"/>
            <a:chOff x="0" y="0"/>
            <a:chExt cx="5814409" cy="1844871"/>
          </a:xfrm>
        </p:grpSpPr>
        <p:pic>
          <p:nvPicPr>
            <p:cNvPr id="305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5814410" cy="9085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" name="صورة" descr="صورة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99405" y="1155845"/>
              <a:ext cx="5178807" cy="689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1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5" name="صفحة الكتاب ١١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14" name="صفحة الكتاب ١١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١١٥</a:t>
              </a:r>
            </a:p>
          </p:txBody>
        </p:sp>
        <p:pic>
          <p:nvPicPr>
            <p:cNvPr id="313" name="صفحة الكتاب ١١٥ صفحة الكتاب ١١٥" descr="صفحة الكتاب ١١٥ صفحة الكتاب ١١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16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2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1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sp>
        <p:nvSpPr>
          <p:cNvPr id="323" name="مستطيل"/>
          <p:cNvSpPr/>
          <p:nvPr/>
        </p:nvSpPr>
        <p:spPr>
          <a:xfrm>
            <a:off x="6084972" y="821651"/>
            <a:ext cx="17319798" cy="1207269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2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76431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7" name="خطط"/>
          <p:cNvGrpSpPr/>
          <p:nvPr/>
        </p:nvGrpSpPr>
        <p:grpSpPr>
          <a:xfrm>
            <a:off x="19627879" y="878062"/>
            <a:ext cx="3776891" cy="1841501"/>
            <a:chOff x="0" y="0"/>
            <a:chExt cx="3776890" cy="1841500"/>
          </a:xfrm>
        </p:grpSpPr>
        <p:sp>
          <p:nvSpPr>
            <p:cNvPr id="326" name="خطط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rgbClr val="FFE46D"/>
                </a:gs>
                <a:gs pos="100000">
                  <a:srgbClr val="FF8A2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خطط</a:t>
              </a:r>
              <a:r>
                <a:t> </a:t>
              </a:r>
            </a:p>
          </p:txBody>
        </p:sp>
        <p:pic>
          <p:nvPicPr>
            <p:cNvPr id="325" name="خطط خطط " descr="خطط خطط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330" name="حل"/>
          <p:cNvGrpSpPr/>
          <p:nvPr/>
        </p:nvGrpSpPr>
        <p:grpSpPr>
          <a:xfrm>
            <a:off x="19363401" y="3879850"/>
            <a:ext cx="3776891" cy="1841501"/>
            <a:chOff x="0" y="0"/>
            <a:chExt cx="3776890" cy="1841500"/>
          </a:xfrm>
        </p:grpSpPr>
        <p:sp>
          <p:nvSpPr>
            <p:cNvPr id="329" name="حل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rgbClr val="FFE46D"/>
                </a:gs>
                <a:gs pos="100000">
                  <a:srgbClr val="FF8A2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حل</a:t>
              </a:r>
              <a:r>
                <a:t> </a:t>
              </a:r>
            </a:p>
          </p:txBody>
        </p:sp>
        <p:pic>
          <p:nvPicPr>
            <p:cNvPr id="328" name="حل حل " descr="حل حل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333" name="تحقق"/>
          <p:cNvGrpSpPr/>
          <p:nvPr/>
        </p:nvGrpSpPr>
        <p:grpSpPr>
          <a:xfrm>
            <a:off x="19363401" y="10615392"/>
            <a:ext cx="3776891" cy="1841501"/>
            <a:chOff x="0" y="0"/>
            <a:chExt cx="3776890" cy="1841500"/>
          </a:xfrm>
        </p:grpSpPr>
        <p:sp>
          <p:nvSpPr>
            <p:cNvPr id="332" name="تحقق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rgbClr val="FFE46D"/>
                </a:gs>
                <a:gs pos="100000">
                  <a:srgbClr val="FF8A2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9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تحقق </a:t>
              </a:r>
            </a:p>
          </p:txBody>
        </p:sp>
        <p:pic>
          <p:nvPicPr>
            <p:cNvPr id="331" name="تحقق تحقق " descr="تحقق تحقق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pic>
        <p:nvPicPr>
          <p:cNvPr id="334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08244" y="11595363"/>
            <a:ext cx="1953458" cy="1515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