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Shape 15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b="1" sz="3492"/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638923" indent="6262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638923" indent="10834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638923" indent="15406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638923" indent="19978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وعاء من السلطة مع أرز مقلي وبيض مسلوق وعيدان طعام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وعاء من كعك السلمون والسلطة والحمص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وعاء من معكرونة البابارديلة مع زبدة البقدونس والبندق المحمص وجبن البارميزان المبشور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وعاء من السلطة مع أرز مقلي وبيض مسلوق وعيدان طعام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نص العنوان"/>
          <p:cNvSpPr txBox="1"/>
          <p:nvPr>
            <p:ph type="title"/>
          </p:nvPr>
        </p:nvSpPr>
        <p:spPr>
          <a:xfrm>
            <a:off x="1473200" y="2120900"/>
            <a:ext cx="21437600" cy="5359400"/>
          </a:xfrm>
          <a:prstGeom prst="rect">
            <a:avLst/>
          </a:prstGeom>
        </p:spPr>
        <p:txBody>
          <a:bodyPr anchor="b"/>
          <a:lstStyle>
            <a:lvl1pPr algn="ctr" defTabSz="825500">
              <a:lnSpc>
                <a:spcPct val="100000"/>
              </a:lnSpc>
              <a:defRPr b="0" spc="0" sz="10800">
                <a:solidFill>
                  <a:srgbClr val="276D6D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sp>
        <p:nvSpPr>
          <p:cNvPr id="150" name="مستوى النص الأول…"/>
          <p:cNvSpPr txBox="1"/>
          <p:nvPr>
            <p:ph type="body" sz="quarter" idx="1"/>
          </p:nvPr>
        </p:nvSpPr>
        <p:spPr>
          <a:xfrm>
            <a:off x="1473200" y="7467600"/>
            <a:ext cx="21437600" cy="2032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6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6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6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6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6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151" name="رقم الشريحة"/>
          <p:cNvSpPr txBox="1"/>
          <p:nvPr>
            <p:ph type="sldNum" sz="quarter" idx="2"/>
          </p:nvPr>
        </p:nvSpPr>
        <p:spPr>
          <a:xfrm>
            <a:off x="11922798" y="12859186"/>
            <a:ext cx="514592" cy="570628"/>
          </a:xfrm>
          <a:prstGeom prst="rect">
            <a:avLst/>
          </a:prstGeom>
        </p:spPr>
        <p:txBody>
          <a:bodyPr anchor="ctr"/>
          <a:lstStyle>
            <a:lvl1pPr defTabSz="825500">
              <a:defRPr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أفوكادو والليمون الحامض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وعاء من كعك السلمون والسلطة والحمص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وعاء من معكرونة البابارديلة مع زبدة البقدونس والبندق المحمص وجبن البارميزان المبشور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Relationship Id="rId3" Type="http://schemas.openxmlformats.org/officeDocument/2006/relationships/image" Target="../media/image2.jpeg"/><Relationship Id="rId4" Type="http://schemas.openxmlformats.org/officeDocument/2006/relationships/image" Target="../media/image19.png"/><Relationship Id="rId5" Type="http://schemas.openxmlformats.org/officeDocument/2006/relationships/image" Target="../media/image4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12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Relationship Id="rId11" Type="http://schemas.openxmlformats.org/officeDocument/2006/relationships/image" Target="../media/image3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Relationship Id="rId3" Type="http://schemas.openxmlformats.org/officeDocument/2006/relationships/image" Target="../media/image2.jpeg"/><Relationship Id="rId4" Type="http://schemas.openxmlformats.org/officeDocument/2006/relationships/image" Target="../media/image19.png"/><Relationship Id="rId5" Type="http://schemas.openxmlformats.org/officeDocument/2006/relationships/image" Target="../media/image4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Relationship Id="rId11" Type="http://schemas.openxmlformats.org/officeDocument/2006/relationships/image" Target="../media/image38.png"/><Relationship Id="rId12" Type="http://schemas.openxmlformats.org/officeDocument/2006/relationships/image" Target="../media/image12.png"/><Relationship Id="rId13" Type="http://schemas.openxmlformats.org/officeDocument/2006/relationships/image" Target="../media/image39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Relationship Id="rId3" Type="http://schemas.openxmlformats.org/officeDocument/2006/relationships/image" Target="../media/image2.jpeg"/><Relationship Id="rId4" Type="http://schemas.openxmlformats.org/officeDocument/2006/relationships/image" Target="../media/image19.png"/><Relationship Id="rId5" Type="http://schemas.openxmlformats.org/officeDocument/2006/relationships/image" Target="../media/image4.png"/><Relationship Id="rId6" Type="http://schemas.openxmlformats.org/officeDocument/2006/relationships/image" Target="../media/image31.png"/><Relationship Id="rId7" Type="http://schemas.openxmlformats.org/officeDocument/2006/relationships/image" Target="../media/image40.png"/><Relationship Id="rId8" Type="http://schemas.openxmlformats.org/officeDocument/2006/relationships/image" Target="../media/image12.png"/><Relationship Id="rId9" Type="http://schemas.openxmlformats.org/officeDocument/2006/relationships/image" Target="../media/image41.png"/><Relationship Id="rId10" Type="http://schemas.openxmlformats.org/officeDocument/2006/relationships/image" Target="../media/image42.png"/><Relationship Id="rId11" Type="http://schemas.openxmlformats.org/officeDocument/2006/relationships/image" Target="../media/image39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Relationship Id="rId3" Type="http://schemas.openxmlformats.org/officeDocument/2006/relationships/image" Target="../media/image2.jpeg"/><Relationship Id="rId4" Type="http://schemas.openxmlformats.org/officeDocument/2006/relationships/image" Target="../media/image19.png"/><Relationship Id="rId5" Type="http://schemas.openxmlformats.org/officeDocument/2006/relationships/image" Target="../media/image4.png"/><Relationship Id="rId6" Type="http://schemas.openxmlformats.org/officeDocument/2006/relationships/image" Target="../media/image31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image" Target="../media/image45.png"/><Relationship Id="rId10" Type="http://schemas.openxmlformats.org/officeDocument/2006/relationships/image" Target="../media/image46.png"/><Relationship Id="rId11" Type="http://schemas.openxmlformats.org/officeDocument/2006/relationships/image" Target="../media/image1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7.png"/><Relationship Id="rId3" Type="http://schemas.openxmlformats.org/officeDocument/2006/relationships/image" Target="../media/image2.jpeg"/><Relationship Id="rId4" Type="http://schemas.openxmlformats.org/officeDocument/2006/relationships/image" Target="../media/image48.png"/><Relationship Id="rId5" Type="http://schemas.openxmlformats.org/officeDocument/2006/relationships/image" Target="../media/image2.png"/><Relationship Id="rId6" Type="http://schemas.openxmlformats.org/officeDocument/2006/relationships/image" Target="../media/image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9.png"/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5" Type="http://schemas.openxmlformats.org/officeDocument/2006/relationships/image" Target="../media/image4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5" Type="http://schemas.openxmlformats.org/officeDocument/2006/relationships/image" Target="../media/image4.png"/><Relationship Id="rId6" Type="http://schemas.openxmlformats.org/officeDocument/2006/relationships/image" Target="../media/image54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5.png"/><Relationship Id="rId3" Type="http://schemas.openxmlformats.org/officeDocument/2006/relationships/image" Target="../media/image2.jpeg"/><Relationship Id="rId4" Type="http://schemas.openxmlformats.org/officeDocument/2006/relationships/image" Target="../media/image56.png"/><Relationship Id="rId5" Type="http://schemas.openxmlformats.org/officeDocument/2006/relationships/image" Target="../media/image4.png"/><Relationship Id="rId6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4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4.png"/><Relationship Id="rId3" Type="http://schemas.openxmlformats.org/officeDocument/2006/relationships/image" Target="../media/image2.jpeg"/><Relationship Id="rId4" Type="http://schemas.openxmlformats.org/officeDocument/2006/relationships/hyperlink" Target="https://youtu.be/-VfqvVy3T1I" TargetMode="External"/><Relationship Id="rId5" Type="http://schemas.openxmlformats.org/officeDocument/2006/relationships/image" Target="../media/image3.jpeg"/><Relationship Id="rId6" Type="http://schemas.openxmlformats.org/officeDocument/2006/relationships/image" Target="../media/image15.png"/><Relationship Id="rId7" Type="http://schemas.openxmlformats.org/officeDocument/2006/relationships/image" Target="../media/image4.png"/><Relationship Id="rId8" Type="http://schemas.openxmlformats.org/officeDocument/2006/relationships/image" Target="../media/image2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5" Type="http://schemas.openxmlformats.org/officeDocument/2006/relationships/image" Target="../media/image19.png"/><Relationship Id="rId6" Type="http://schemas.openxmlformats.org/officeDocument/2006/relationships/image" Target="../media/image4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20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5" Type="http://schemas.openxmlformats.org/officeDocument/2006/relationships/image" Target="../media/image19.png"/><Relationship Id="rId6" Type="http://schemas.openxmlformats.org/officeDocument/2006/relationships/image" Target="../media/image4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5" Type="http://schemas.openxmlformats.org/officeDocument/2006/relationships/image" Target="../media/image19.png"/><Relationship Id="rId6" Type="http://schemas.openxmlformats.org/officeDocument/2006/relationships/image" Target="../media/image4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hyperlink" Target="https://phet.colorado.edu/sims/html/function-builder/latest/function-builder_en.html" TargetMode="External"/><Relationship Id="rId12" Type="http://schemas.openxmlformats.org/officeDocument/2006/relationships/image" Target="../media/image4.jpeg"/><Relationship Id="rId13" Type="http://schemas.openxmlformats.org/officeDocument/2006/relationships/image" Target="../media/image2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5" Type="http://schemas.openxmlformats.org/officeDocument/2006/relationships/image" Target="../media/image19.png"/><Relationship Id="rId6" Type="http://schemas.openxmlformats.org/officeDocument/2006/relationships/image" Target="../media/image4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2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5" Type="http://schemas.openxmlformats.org/officeDocument/2006/relationships/image" Target="../media/image19.png"/><Relationship Id="rId6" Type="http://schemas.openxmlformats.org/officeDocument/2006/relationships/image" Target="../media/image4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5" Type="http://schemas.openxmlformats.org/officeDocument/2006/relationships/image" Target="../media/image19.png"/><Relationship Id="rId6" Type="http://schemas.openxmlformats.org/officeDocument/2006/relationships/image" Target="../media/image4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28.png"/><Relationship Id="rId10" Type="http://schemas.openxmlformats.org/officeDocument/2006/relationships/image" Target="../media/image2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4064" y="317656"/>
            <a:ext cx="24035873" cy="13080688"/>
          </a:xfrm>
          <a:prstGeom prst="rect">
            <a:avLst/>
          </a:prstGeom>
        </p:spPr>
      </p:pic>
      <p:pic>
        <p:nvPicPr>
          <p:cNvPr id="162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أ/ فاطمة جبران"/>
          <p:cNvSpPr txBox="1"/>
          <p:nvPr/>
        </p:nvSpPr>
        <p:spPr>
          <a:xfrm>
            <a:off x="-632242" y="11659313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64" name="IMG_1670.png" descr="IMG_167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8399" y="2826987"/>
            <a:ext cx="2990901" cy="422998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7" name="مستطيل"/>
          <p:cNvGrpSpPr/>
          <p:nvPr/>
        </p:nvGrpSpPr>
        <p:grpSpPr>
          <a:xfrm>
            <a:off x="7841239" y="3788247"/>
            <a:ext cx="11384101" cy="6537453"/>
            <a:chOff x="0" y="0"/>
            <a:chExt cx="11384100" cy="6537451"/>
          </a:xfrm>
        </p:grpSpPr>
        <p:sp>
          <p:nvSpPr>
            <p:cNvPr id="166" name="مستطيل"/>
            <p:cNvSpPr/>
            <p:nvPr/>
          </p:nvSpPr>
          <p:spPr>
            <a:xfrm>
              <a:off x="82550" y="82550"/>
              <a:ext cx="11219001" cy="6372352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50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165" name="مستطيل مربع" descr="مستطيل مربع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1384101" cy="6537452"/>
            </a:xfrm>
            <a:prstGeom prst="rect">
              <a:avLst/>
            </a:prstGeom>
            <a:effectLst/>
          </p:spPr>
        </p:pic>
      </p:grpSp>
      <p:pic>
        <p:nvPicPr>
          <p:cNvPr id="168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7523299" y="2352352"/>
            <a:ext cx="3404081" cy="34040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353836" y="7830449"/>
            <a:ext cx="3404081" cy="3404081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٤-٥ جداول الدوال : جداول الجمع والطرح"/>
          <p:cNvSpPr txBox="1"/>
          <p:nvPr/>
        </p:nvSpPr>
        <p:spPr>
          <a:xfrm>
            <a:off x="8410034" y="5756432"/>
            <a:ext cx="10246511" cy="363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sz="13900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٤-٥ جداول الدوال : جداول الجمع والطرح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317656"/>
            <a:ext cx="23612003" cy="13080688"/>
          </a:xfrm>
          <a:prstGeom prst="rect">
            <a:avLst/>
          </a:prstGeom>
        </p:spPr>
      </p:pic>
      <p:pic>
        <p:nvPicPr>
          <p:cNvPr id="305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306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09" name="صفحة الكتاب ١٢٢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308" name="صفحة الكتاب ١٢٢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١٢٢</a:t>
              </a:r>
            </a:p>
          </p:txBody>
        </p:sp>
        <p:pic>
          <p:nvPicPr>
            <p:cNvPr id="307" name="صفحة الكتاب ١٢٢ صفحة الكتاب ١٢٢" descr="صفحة الكتاب ١٢٢ صفحة الكتاب ١٢٢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310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807319" y="712032"/>
            <a:ext cx="10377294" cy="1612832"/>
          </a:xfrm>
          <a:prstGeom prst="rect">
            <a:avLst/>
          </a:prstGeom>
        </p:spPr>
      </p:pic>
      <p:grpSp>
        <p:nvGrpSpPr>
          <p:cNvPr id="317" name="تجميع"/>
          <p:cNvGrpSpPr/>
          <p:nvPr/>
        </p:nvGrpSpPr>
        <p:grpSpPr>
          <a:xfrm>
            <a:off x="585313" y="7058281"/>
            <a:ext cx="3171292" cy="5269336"/>
            <a:chOff x="0" y="0"/>
            <a:chExt cx="3171291" cy="5269334"/>
          </a:xfrm>
        </p:grpSpPr>
        <p:pic>
          <p:nvPicPr>
            <p:cNvPr id="313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14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15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16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18" name="IMG_1671.png" descr="IMG_1671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1190404" y="8668187"/>
            <a:ext cx="4990434" cy="3871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rcRect l="19631" t="7200" r="17178" b="13598"/>
          <a:stretch>
            <a:fillRect/>
          </a:stretch>
        </p:blipFill>
        <p:spPr>
          <a:xfrm>
            <a:off x="6077128" y="3512880"/>
            <a:ext cx="7838679" cy="75386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99"/>
                </a:lnTo>
                <a:lnTo>
                  <a:pt x="0" y="21600"/>
                </a:lnTo>
                <a:lnTo>
                  <a:pt x="10801" y="21600"/>
                </a:lnTo>
                <a:lnTo>
                  <a:pt x="21600" y="21600"/>
                </a:lnTo>
                <a:lnTo>
                  <a:pt x="21600" y="10799"/>
                </a:lnTo>
                <a:lnTo>
                  <a:pt x="21600" y="0"/>
                </a:lnTo>
                <a:lnTo>
                  <a:pt x="10801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grpSp>
        <p:nvGrpSpPr>
          <p:cNvPr id="322" name="صورة"/>
          <p:cNvGrpSpPr/>
          <p:nvPr/>
        </p:nvGrpSpPr>
        <p:grpSpPr>
          <a:xfrm>
            <a:off x="14485280" y="4326632"/>
            <a:ext cx="8915233" cy="3999871"/>
            <a:chOff x="0" y="0"/>
            <a:chExt cx="8915232" cy="3999870"/>
          </a:xfrm>
        </p:grpSpPr>
        <p:pic>
          <p:nvPicPr>
            <p:cNvPr id="321" name="صورة" descr="صورة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15900" y="139700"/>
              <a:ext cx="8483433" cy="344107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20" name="صورة" descr="صورة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0"/>
              <a:ext cx="8915233" cy="399987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317656"/>
            <a:ext cx="23612003" cy="13080688"/>
          </a:xfrm>
          <a:prstGeom prst="rect">
            <a:avLst/>
          </a:prstGeom>
        </p:spPr>
      </p:pic>
      <p:pic>
        <p:nvPicPr>
          <p:cNvPr id="326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30" name="صفحة الكتاب ١٢٢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329" name="صفحة الكتاب ١٢٢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١٢٢</a:t>
              </a:r>
            </a:p>
          </p:txBody>
        </p:sp>
        <p:pic>
          <p:nvPicPr>
            <p:cNvPr id="328" name="صفحة الكتاب ١٢٢ صفحة الكتاب ١٢٢" descr="صفحة الكتاب ١٢٢ صفحة الكتاب ١٢٢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331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32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33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807319" y="712032"/>
            <a:ext cx="10377294" cy="1612832"/>
          </a:xfrm>
          <a:prstGeom prst="rect">
            <a:avLst/>
          </a:prstGeom>
        </p:spPr>
      </p:pic>
      <p:grpSp>
        <p:nvGrpSpPr>
          <p:cNvPr id="338" name="تجميع"/>
          <p:cNvGrpSpPr/>
          <p:nvPr/>
        </p:nvGrpSpPr>
        <p:grpSpPr>
          <a:xfrm>
            <a:off x="585313" y="7058281"/>
            <a:ext cx="3171292" cy="5269336"/>
            <a:chOff x="0" y="0"/>
            <a:chExt cx="3171291" cy="5269334"/>
          </a:xfrm>
        </p:grpSpPr>
        <p:pic>
          <p:nvPicPr>
            <p:cNvPr id="334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35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36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37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341" name="صورة"/>
          <p:cNvGrpSpPr/>
          <p:nvPr/>
        </p:nvGrpSpPr>
        <p:grpSpPr>
          <a:xfrm>
            <a:off x="9006805" y="2500926"/>
            <a:ext cx="14292108" cy="1312521"/>
            <a:chOff x="0" y="0"/>
            <a:chExt cx="14292107" cy="1312519"/>
          </a:xfrm>
        </p:grpSpPr>
        <p:pic>
          <p:nvPicPr>
            <p:cNvPr id="340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1600" y="101600"/>
              <a:ext cx="14076208" cy="96962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39" name="صورة" descr="صورة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14292108" cy="1312520"/>
            </a:xfrm>
            <a:prstGeom prst="rect">
              <a:avLst/>
            </a:prstGeom>
            <a:effectLst/>
          </p:spPr>
        </p:pic>
      </p:grpSp>
      <p:pic>
        <p:nvPicPr>
          <p:cNvPr id="342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006805" y="4008233"/>
            <a:ext cx="12947947" cy="2341143"/>
          </a:xfrm>
          <a:prstGeom prst="rect">
            <a:avLst/>
          </a:prstGeom>
          <a:ln w="12700">
            <a:miter lim="400000"/>
          </a:ln>
        </p:spPr>
      </p:pic>
      <p:pic>
        <p:nvPicPr>
          <p:cNvPr id="343" name="صورة" descr="صورة"/>
          <p:cNvPicPr>
            <a:picLocks noChangeAspect="1"/>
          </p:cNvPicPr>
          <p:nvPr/>
        </p:nvPicPr>
        <p:blipFill>
          <a:blip r:embed="rId11">
            <a:extLst/>
          </a:blip>
          <a:srcRect l="8040" t="6712" r="4743" b="7532"/>
          <a:stretch>
            <a:fillRect/>
          </a:stretch>
        </p:blipFill>
        <p:spPr>
          <a:xfrm>
            <a:off x="5272443" y="3472215"/>
            <a:ext cx="4760717" cy="26567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25" h="21592" fill="norm" stroke="1" extrusionOk="0">
                <a:moveTo>
                  <a:pt x="8739" y="1"/>
                </a:moveTo>
                <a:cubicBezTo>
                  <a:pt x="7542" y="22"/>
                  <a:pt x="6664" y="483"/>
                  <a:pt x="5443" y="1591"/>
                </a:cubicBezTo>
                <a:cubicBezTo>
                  <a:pt x="4158" y="2756"/>
                  <a:pt x="3095" y="4944"/>
                  <a:pt x="2610" y="7413"/>
                </a:cubicBezTo>
                <a:cubicBezTo>
                  <a:pt x="2468" y="8135"/>
                  <a:pt x="2219" y="9398"/>
                  <a:pt x="2056" y="10219"/>
                </a:cubicBezTo>
                <a:cubicBezTo>
                  <a:pt x="1869" y="11164"/>
                  <a:pt x="1511" y="12100"/>
                  <a:pt x="1081" y="12768"/>
                </a:cubicBezTo>
                <a:cubicBezTo>
                  <a:pt x="661" y="13420"/>
                  <a:pt x="438" y="13996"/>
                  <a:pt x="497" y="14277"/>
                </a:cubicBezTo>
                <a:cubicBezTo>
                  <a:pt x="550" y="14527"/>
                  <a:pt x="445" y="15259"/>
                  <a:pt x="264" y="15903"/>
                </a:cubicBezTo>
                <a:cubicBezTo>
                  <a:pt x="82" y="16547"/>
                  <a:pt x="-32" y="17135"/>
                  <a:pt x="9" y="17209"/>
                </a:cubicBezTo>
                <a:cubicBezTo>
                  <a:pt x="49" y="17283"/>
                  <a:pt x="515" y="17388"/>
                  <a:pt x="1044" y="17441"/>
                </a:cubicBezTo>
                <a:cubicBezTo>
                  <a:pt x="1820" y="17520"/>
                  <a:pt x="2025" y="17436"/>
                  <a:pt x="2107" y="17016"/>
                </a:cubicBezTo>
                <a:cubicBezTo>
                  <a:pt x="2310" y="15977"/>
                  <a:pt x="2707" y="15385"/>
                  <a:pt x="2953" y="15754"/>
                </a:cubicBezTo>
                <a:cubicBezTo>
                  <a:pt x="3079" y="15944"/>
                  <a:pt x="3148" y="16198"/>
                  <a:pt x="3107" y="16319"/>
                </a:cubicBezTo>
                <a:cubicBezTo>
                  <a:pt x="3019" y="16577"/>
                  <a:pt x="6046" y="17842"/>
                  <a:pt x="7040" y="17964"/>
                </a:cubicBezTo>
                <a:cubicBezTo>
                  <a:pt x="7684" y="18043"/>
                  <a:pt x="7730" y="18114"/>
                  <a:pt x="7782" y="19106"/>
                </a:cubicBezTo>
                <a:cubicBezTo>
                  <a:pt x="7812" y="19687"/>
                  <a:pt x="7957" y="20491"/>
                  <a:pt x="8102" y="20893"/>
                </a:cubicBezTo>
                <a:cubicBezTo>
                  <a:pt x="8271" y="21360"/>
                  <a:pt x="8413" y="21594"/>
                  <a:pt x="8513" y="21593"/>
                </a:cubicBezTo>
                <a:cubicBezTo>
                  <a:pt x="8612" y="21591"/>
                  <a:pt x="8670" y="21356"/>
                  <a:pt x="8670" y="20886"/>
                </a:cubicBezTo>
                <a:cubicBezTo>
                  <a:pt x="8670" y="20041"/>
                  <a:pt x="8803" y="19805"/>
                  <a:pt x="9870" y="18754"/>
                </a:cubicBezTo>
                <a:cubicBezTo>
                  <a:pt x="10645" y="17991"/>
                  <a:pt x="12017" y="17472"/>
                  <a:pt x="14240" y="17103"/>
                </a:cubicBezTo>
                <a:cubicBezTo>
                  <a:pt x="15680" y="16864"/>
                  <a:pt x="16553" y="16203"/>
                  <a:pt x="16553" y="15351"/>
                </a:cubicBezTo>
                <a:cubicBezTo>
                  <a:pt x="16553" y="14369"/>
                  <a:pt x="16881" y="13542"/>
                  <a:pt x="17270" y="13542"/>
                </a:cubicBezTo>
                <a:cubicBezTo>
                  <a:pt x="17761" y="13542"/>
                  <a:pt x="19097" y="15575"/>
                  <a:pt x="19228" y="16522"/>
                </a:cubicBezTo>
                <a:cubicBezTo>
                  <a:pt x="19371" y="17551"/>
                  <a:pt x="19905" y="18078"/>
                  <a:pt x="20062" y="17345"/>
                </a:cubicBezTo>
                <a:cubicBezTo>
                  <a:pt x="20168" y="16849"/>
                  <a:pt x="20197" y="16856"/>
                  <a:pt x="20444" y="17428"/>
                </a:cubicBezTo>
                <a:cubicBezTo>
                  <a:pt x="20680" y="17976"/>
                  <a:pt x="20700" y="17981"/>
                  <a:pt x="20603" y="17477"/>
                </a:cubicBezTo>
                <a:cubicBezTo>
                  <a:pt x="20450" y="16675"/>
                  <a:pt x="20642" y="16226"/>
                  <a:pt x="20943" y="16680"/>
                </a:cubicBezTo>
                <a:cubicBezTo>
                  <a:pt x="21141" y="16978"/>
                  <a:pt x="21168" y="16956"/>
                  <a:pt x="21086" y="16570"/>
                </a:cubicBezTo>
                <a:cubicBezTo>
                  <a:pt x="21031" y="16307"/>
                  <a:pt x="21065" y="16004"/>
                  <a:pt x="21161" y="15896"/>
                </a:cubicBezTo>
                <a:cubicBezTo>
                  <a:pt x="21568" y="15440"/>
                  <a:pt x="20000" y="12209"/>
                  <a:pt x="18312" y="10023"/>
                </a:cubicBezTo>
                <a:cubicBezTo>
                  <a:pt x="17939" y="9539"/>
                  <a:pt x="16899" y="7717"/>
                  <a:pt x="15999" y="5975"/>
                </a:cubicBezTo>
                <a:cubicBezTo>
                  <a:pt x="14634" y="3330"/>
                  <a:pt x="14143" y="2609"/>
                  <a:pt x="13034" y="1601"/>
                </a:cubicBezTo>
                <a:cubicBezTo>
                  <a:pt x="11907" y="577"/>
                  <a:pt x="11457" y="352"/>
                  <a:pt x="10068" y="120"/>
                </a:cubicBezTo>
                <a:cubicBezTo>
                  <a:pt x="9573" y="38"/>
                  <a:pt x="9138" y="-6"/>
                  <a:pt x="8739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44" name="IMG_1671.png" descr="IMG_1671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21075781" y="8932638"/>
            <a:ext cx="4990435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47" name="تجميع"/>
          <p:cNvGrpSpPr/>
          <p:nvPr/>
        </p:nvGrpSpPr>
        <p:grpSpPr>
          <a:xfrm>
            <a:off x="9006805" y="6544162"/>
            <a:ext cx="19907155" cy="6259732"/>
            <a:chOff x="0" y="0"/>
            <a:chExt cx="19907154" cy="6259730"/>
          </a:xfrm>
        </p:grpSpPr>
        <p:pic>
          <p:nvPicPr>
            <p:cNvPr id="345" name="صورة" descr="صورة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0" y="0"/>
              <a:ext cx="12799749" cy="62597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aphicFrame>
          <p:nvGraphicFramePr>
            <p:cNvPr id="346" name="الجدول"/>
            <p:cNvGraphicFramePr/>
            <p:nvPr/>
          </p:nvGraphicFramePr>
          <p:xfrm>
            <a:off x="11743101" y="514119"/>
            <a:ext cx="8164054" cy="4907838"/>
          </p:xfrm>
          <a:graphic xmlns:a="http://schemas.openxmlformats.org/drawingml/2006/main">
            <a:graphicData uri="http://schemas.openxmlformats.org/drawingml/2006/table">
              <a:tbl>
                <a:tblPr firstCol="0" firstRow="0" lastCol="0" lastRow="0" bandCol="0" bandRow="0" rtl="1">
                  <a:tableStyleId>{EEE7283C-3CF3-47DC-8721-378D4A62B228}</a:tableStyleId>
                </a:tblPr>
                <a:tblGrid>
                  <a:gridCol w="4075676"/>
                  <a:gridCol w="4075676"/>
                </a:tblGrid>
                <a:tr h="979027">
                  <a:tc>
                    <a:txBody>
                      <a:bodyPr/>
                      <a:lstStyle/>
                      <a:p>
                        <a:pPr defTabSz="914400">
                          <a:defRPr sz="3200"/>
                        </a:pPr>
                      </a:p>
                    </a:txBody>
                    <a:tcPr marL="50800" marR="50800" marT="50800" marB="50800" anchor="ctr" anchorCtr="0" horzOverflow="overflow">
                      <a:lnL w="25400">
                        <a:solidFill>
                          <a:srgbClr val="000000"/>
                        </a:solidFill>
                        <a:miter lim="400000"/>
                      </a:lnL>
                      <a:lnR w="25400">
                        <a:solidFill>
                          <a:srgbClr val="000000"/>
                        </a:solidFill>
                        <a:miter lim="400000"/>
                      </a:lnR>
                      <a:lnT w="25400">
                        <a:solidFill>
                          <a:srgbClr val="000000"/>
                        </a:solidFill>
                        <a:miter lim="400000"/>
                      </a:lnT>
                      <a:lnB w="2540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3200"/>
                        </a:pPr>
                      </a:p>
                    </a:txBody>
                    <a:tcPr marL="50800" marR="50800" marT="50800" marB="50800" anchor="ctr" anchorCtr="0" horzOverflow="overflow">
                      <a:lnL w="25400">
                        <a:solidFill>
                          <a:srgbClr val="000000"/>
                        </a:solidFill>
                        <a:miter lim="400000"/>
                      </a:lnL>
                      <a:lnR w="25400">
                        <a:solidFill>
                          <a:srgbClr val="000000"/>
                        </a:solidFill>
                        <a:miter lim="400000"/>
                      </a:lnR>
                      <a:lnT w="25400">
                        <a:solidFill>
                          <a:srgbClr val="000000"/>
                        </a:solidFill>
                        <a:miter lim="400000"/>
                      </a:lnT>
                      <a:lnB w="2540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</a:tr>
                <a:tr h="979027">
                  <a:tc>
                    <a:txBody>
                      <a:bodyPr/>
                      <a:lstStyle/>
                      <a:p>
                        <a:pPr defTabSz="914400">
                          <a:defRPr sz="3200"/>
                        </a:pPr>
                      </a:p>
                    </a:txBody>
                    <a:tcPr marL="50800" marR="50800" marT="50800" marB="50800" anchor="ctr" anchorCtr="0" horzOverflow="overflow">
                      <a:lnL w="25400">
                        <a:solidFill>
                          <a:srgbClr val="000000"/>
                        </a:solidFill>
                        <a:miter lim="400000"/>
                      </a:lnL>
                      <a:lnR w="25400">
                        <a:solidFill>
                          <a:srgbClr val="000000"/>
                        </a:solidFill>
                        <a:miter lim="400000"/>
                      </a:lnR>
                      <a:lnT w="25400">
                        <a:solidFill>
                          <a:srgbClr val="000000"/>
                        </a:solidFill>
                        <a:miter lim="400000"/>
                      </a:lnT>
                      <a:lnB w="2540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3200"/>
                        </a:pPr>
                      </a:p>
                    </a:txBody>
                    <a:tcPr marL="50800" marR="50800" marT="50800" marB="50800" anchor="ctr" anchorCtr="0" horzOverflow="overflow">
                      <a:lnL w="25400">
                        <a:solidFill>
                          <a:srgbClr val="000000"/>
                        </a:solidFill>
                        <a:miter lim="400000"/>
                      </a:lnL>
                      <a:lnR w="25400">
                        <a:solidFill>
                          <a:srgbClr val="000000"/>
                        </a:solidFill>
                        <a:miter lim="400000"/>
                      </a:lnR>
                      <a:lnT w="25400">
                        <a:solidFill>
                          <a:srgbClr val="000000"/>
                        </a:solidFill>
                        <a:miter lim="400000"/>
                      </a:lnT>
                      <a:lnB w="2540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</a:tr>
                <a:tr h="979027">
                  <a:tc>
                    <a:txBody>
                      <a:bodyPr/>
                      <a:lstStyle/>
                      <a:p>
                        <a:pPr defTabSz="914400">
                          <a:defRPr sz="3200"/>
                        </a:pPr>
                      </a:p>
                    </a:txBody>
                    <a:tcPr marL="50800" marR="50800" marT="50800" marB="50800" anchor="ctr" anchorCtr="0" horzOverflow="overflow">
                      <a:lnL w="25400">
                        <a:solidFill>
                          <a:srgbClr val="000000"/>
                        </a:solidFill>
                        <a:miter lim="400000"/>
                      </a:lnL>
                      <a:lnR w="25400">
                        <a:solidFill>
                          <a:srgbClr val="000000"/>
                        </a:solidFill>
                        <a:miter lim="400000"/>
                      </a:lnR>
                      <a:lnT w="25400">
                        <a:solidFill>
                          <a:srgbClr val="000000"/>
                        </a:solidFill>
                        <a:miter lim="400000"/>
                      </a:lnT>
                      <a:lnB w="2540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3200"/>
                        </a:pPr>
                      </a:p>
                    </a:txBody>
                    <a:tcPr marL="50800" marR="50800" marT="50800" marB="50800" anchor="ctr" anchorCtr="0" horzOverflow="overflow">
                      <a:lnL w="25400">
                        <a:solidFill>
                          <a:srgbClr val="000000"/>
                        </a:solidFill>
                        <a:miter lim="400000"/>
                      </a:lnL>
                      <a:lnR w="25400">
                        <a:solidFill>
                          <a:srgbClr val="000000"/>
                        </a:solidFill>
                        <a:miter lim="400000"/>
                      </a:lnR>
                      <a:lnT w="25400">
                        <a:solidFill>
                          <a:srgbClr val="000000"/>
                        </a:solidFill>
                        <a:miter lim="400000"/>
                      </a:lnT>
                      <a:lnB w="2540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</a:tr>
                <a:tr h="979027">
                  <a:tc>
                    <a:txBody>
                      <a:bodyPr/>
                      <a:lstStyle/>
                      <a:p>
                        <a:pPr defTabSz="914400">
                          <a:defRPr sz="3200"/>
                        </a:pPr>
                      </a:p>
                    </a:txBody>
                    <a:tcPr marL="50800" marR="50800" marT="50800" marB="50800" anchor="ctr" anchorCtr="0" horzOverflow="overflow">
                      <a:lnL w="25400">
                        <a:solidFill>
                          <a:srgbClr val="000000"/>
                        </a:solidFill>
                        <a:miter lim="400000"/>
                      </a:lnL>
                      <a:lnR w="25400">
                        <a:solidFill>
                          <a:srgbClr val="000000"/>
                        </a:solidFill>
                        <a:miter lim="400000"/>
                      </a:lnR>
                      <a:lnT w="25400">
                        <a:solidFill>
                          <a:srgbClr val="000000"/>
                        </a:solidFill>
                        <a:miter lim="400000"/>
                      </a:lnT>
                      <a:lnB w="2540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3200"/>
                        </a:pPr>
                      </a:p>
                    </a:txBody>
                    <a:tcPr marL="50800" marR="50800" marT="50800" marB="50800" anchor="ctr" anchorCtr="0" horzOverflow="overflow">
                      <a:lnL w="25400">
                        <a:solidFill>
                          <a:srgbClr val="000000"/>
                        </a:solidFill>
                        <a:miter lim="400000"/>
                      </a:lnL>
                      <a:lnR w="25400">
                        <a:solidFill>
                          <a:srgbClr val="000000"/>
                        </a:solidFill>
                        <a:miter lim="400000"/>
                      </a:lnR>
                      <a:lnT w="25400">
                        <a:solidFill>
                          <a:srgbClr val="000000"/>
                        </a:solidFill>
                        <a:miter lim="400000"/>
                      </a:lnT>
                      <a:lnB w="2540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</a:tr>
                <a:tr h="979027">
                  <a:tc>
                    <a:txBody>
                      <a:bodyPr/>
                      <a:lstStyle/>
                      <a:p>
                        <a:pPr defTabSz="914400">
                          <a:defRPr sz="3200"/>
                        </a:pPr>
                      </a:p>
                    </a:txBody>
                    <a:tcPr marL="50800" marR="50800" marT="50800" marB="50800" anchor="ctr" anchorCtr="0" horzOverflow="overflow">
                      <a:lnL w="25400">
                        <a:solidFill>
                          <a:srgbClr val="000000"/>
                        </a:solidFill>
                        <a:miter lim="400000"/>
                      </a:lnL>
                      <a:lnR w="25400">
                        <a:solidFill>
                          <a:srgbClr val="000000"/>
                        </a:solidFill>
                        <a:miter lim="400000"/>
                      </a:lnR>
                      <a:lnT w="25400">
                        <a:solidFill>
                          <a:srgbClr val="000000"/>
                        </a:solidFill>
                        <a:miter lim="400000"/>
                      </a:lnT>
                      <a:lnB w="2540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3200"/>
                        </a:pPr>
                      </a:p>
                    </a:txBody>
                    <a:tcPr marL="50800" marR="50800" marT="50800" marB="50800" anchor="ctr" anchorCtr="0" horzOverflow="overflow">
                      <a:lnL w="25400">
                        <a:solidFill>
                          <a:srgbClr val="000000"/>
                        </a:solidFill>
                        <a:miter lim="400000"/>
                      </a:lnL>
                      <a:lnR w="25400">
                        <a:solidFill>
                          <a:srgbClr val="000000"/>
                        </a:solidFill>
                        <a:miter lim="400000"/>
                      </a:lnR>
                      <a:lnT w="25400">
                        <a:solidFill>
                          <a:srgbClr val="000000"/>
                        </a:solidFill>
                        <a:miter lim="400000"/>
                      </a:lnT>
                      <a:lnB w="2540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</a:tr>
              </a:tbl>
            </a:graphicData>
          </a:graphic>
        </p:graphicFrame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317656"/>
            <a:ext cx="23612003" cy="13080688"/>
          </a:xfrm>
          <a:prstGeom prst="rect">
            <a:avLst/>
          </a:prstGeom>
        </p:spPr>
      </p:pic>
      <p:pic>
        <p:nvPicPr>
          <p:cNvPr id="351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352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55" name="صفحة الكتاب ١٢٣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354" name="صفحة الكتاب ١٢٣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١٢٣</a:t>
              </a:r>
            </a:p>
          </p:txBody>
        </p:sp>
        <p:pic>
          <p:nvPicPr>
            <p:cNvPr id="353" name="صفحة الكتاب ١٢٣ صفحة الكتاب ١٢٣" descr="صفحة الكتاب ١٢٣ صفحة الكتاب ١٢٣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356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62" name="تجميع"/>
          <p:cNvGrpSpPr/>
          <p:nvPr/>
        </p:nvGrpSpPr>
        <p:grpSpPr>
          <a:xfrm>
            <a:off x="585313" y="7058281"/>
            <a:ext cx="3171292" cy="5269336"/>
            <a:chOff x="0" y="0"/>
            <a:chExt cx="3171291" cy="5269334"/>
          </a:xfrm>
        </p:grpSpPr>
        <p:pic>
          <p:nvPicPr>
            <p:cNvPr id="358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59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60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61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63" name="صورة" descr="صورة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738050" y="180087"/>
            <a:ext cx="11506660" cy="2633419"/>
          </a:xfrm>
          <a:prstGeom prst="rect">
            <a:avLst/>
          </a:prstGeom>
        </p:spPr>
      </p:pic>
      <p:pic>
        <p:nvPicPr>
          <p:cNvPr id="364" name="IMG_1671.png" descr="IMG_1671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1192734" y="8481790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67" name="صورة"/>
          <p:cNvGrpSpPr/>
          <p:nvPr/>
        </p:nvGrpSpPr>
        <p:grpSpPr>
          <a:xfrm>
            <a:off x="10947548" y="2582624"/>
            <a:ext cx="9687205" cy="4575652"/>
            <a:chOff x="0" y="0"/>
            <a:chExt cx="9687204" cy="4575650"/>
          </a:xfrm>
        </p:grpSpPr>
        <p:pic>
          <p:nvPicPr>
            <p:cNvPr id="366" name="صورة" descr="صورة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1600" y="101600"/>
              <a:ext cx="9471305" cy="423275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65" name="صورة" descr="صورة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9687205" cy="4575651"/>
            </a:xfrm>
            <a:prstGeom prst="rect">
              <a:avLst/>
            </a:prstGeom>
            <a:effectLst/>
          </p:spPr>
        </p:pic>
      </p:grpSp>
      <p:grpSp>
        <p:nvGrpSpPr>
          <p:cNvPr id="370" name="تجميع"/>
          <p:cNvGrpSpPr/>
          <p:nvPr/>
        </p:nvGrpSpPr>
        <p:grpSpPr>
          <a:xfrm>
            <a:off x="7720704" y="7058281"/>
            <a:ext cx="19907155" cy="6259732"/>
            <a:chOff x="0" y="0"/>
            <a:chExt cx="19907154" cy="6259730"/>
          </a:xfrm>
        </p:grpSpPr>
        <p:pic>
          <p:nvPicPr>
            <p:cNvPr id="368" name="صورة" descr="صورة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0"/>
              <a:ext cx="12799749" cy="62597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aphicFrame>
          <p:nvGraphicFramePr>
            <p:cNvPr id="369" name="الجدول"/>
            <p:cNvGraphicFramePr/>
            <p:nvPr/>
          </p:nvGraphicFramePr>
          <p:xfrm>
            <a:off x="11743101" y="514119"/>
            <a:ext cx="8164054" cy="4907838"/>
          </p:xfrm>
          <a:graphic xmlns:a="http://schemas.openxmlformats.org/drawingml/2006/main">
            <a:graphicData uri="http://schemas.openxmlformats.org/drawingml/2006/table">
              <a:tbl>
                <a:tblPr firstCol="0" firstRow="0" lastCol="0" lastRow="0" bandCol="0" bandRow="0" rtl="1">
                  <a:tableStyleId>{EEE7283C-3CF3-47DC-8721-378D4A62B228}</a:tableStyleId>
                </a:tblPr>
                <a:tblGrid>
                  <a:gridCol w="4075676"/>
                  <a:gridCol w="4075676"/>
                </a:tblGrid>
                <a:tr h="979027">
                  <a:tc>
                    <a:txBody>
                      <a:bodyPr/>
                      <a:lstStyle/>
                      <a:p>
                        <a:pPr defTabSz="914400">
                          <a:defRPr sz="3200"/>
                        </a:pPr>
                      </a:p>
                    </a:txBody>
                    <a:tcPr marL="50800" marR="50800" marT="50800" marB="50800" anchor="ctr" anchorCtr="0" horzOverflow="overflow">
                      <a:lnL w="25400">
                        <a:solidFill>
                          <a:srgbClr val="000000"/>
                        </a:solidFill>
                        <a:miter lim="400000"/>
                      </a:lnL>
                      <a:lnR w="25400">
                        <a:solidFill>
                          <a:srgbClr val="000000"/>
                        </a:solidFill>
                        <a:miter lim="400000"/>
                      </a:lnR>
                      <a:lnT w="25400">
                        <a:solidFill>
                          <a:srgbClr val="000000"/>
                        </a:solidFill>
                        <a:miter lim="400000"/>
                      </a:lnT>
                      <a:lnB w="2540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3200"/>
                        </a:pPr>
                      </a:p>
                    </a:txBody>
                    <a:tcPr marL="50800" marR="50800" marT="50800" marB="50800" anchor="ctr" anchorCtr="0" horzOverflow="overflow">
                      <a:lnL w="25400">
                        <a:solidFill>
                          <a:srgbClr val="000000"/>
                        </a:solidFill>
                        <a:miter lim="400000"/>
                      </a:lnL>
                      <a:lnR w="25400">
                        <a:solidFill>
                          <a:srgbClr val="000000"/>
                        </a:solidFill>
                        <a:miter lim="400000"/>
                      </a:lnR>
                      <a:lnT w="25400">
                        <a:solidFill>
                          <a:srgbClr val="000000"/>
                        </a:solidFill>
                        <a:miter lim="400000"/>
                      </a:lnT>
                      <a:lnB w="2540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</a:tr>
                <a:tr h="979027">
                  <a:tc>
                    <a:txBody>
                      <a:bodyPr/>
                      <a:lstStyle/>
                      <a:p>
                        <a:pPr defTabSz="914400">
                          <a:defRPr sz="3200"/>
                        </a:pPr>
                      </a:p>
                    </a:txBody>
                    <a:tcPr marL="50800" marR="50800" marT="50800" marB="50800" anchor="ctr" anchorCtr="0" horzOverflow="overflow">
                      <a:lnL w="25400">
                        <a:solidFill>
                          <a:srgbClr val="000000"/>
                        </a:solidFill>
                        <a:miter lim="400000"/>
                      </a:lnL>
                      <a:lnR w="25400">
                        <a:solidFill>
                          <a:srgbClr val="000000"/>
                        </a:solidFill>
                        <a:miter lim="400000"/>
                      </a:lnR>
                      <a:lnT w="25400">
                        <a:solidFill>
                          <a:srgbClr val="000000"/>
                        </a:solidFill>
                        <a:miter lim="400000"/>
                      </a:lnT>
                      <a:lnB w="2540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3200"/>
                        </a:pPr>
                      </a:p>
                    </a:txBody>
                    <a:tcPr marL="50800" marR="50800" marT="50800" marB="50800" anchor="ctr" anchorCtr="0" horzOverflow="overflow">
                      <a:lnL w="25400">
                        <a:solidFill>
                          <a:srgbClr val="000000"/>
                        </a:solidFill>
                        <a:miter lim="400000"/>
                      </a:lnL>
                      <a:lnR w="25400">
                        <a:solidFill>
                          <a:srgbClr val="000000"/>
                        </a:solidFill>
                        <a:miter lim="400000"/>
                      </a:lnR>
                      <a:lnT w="25400">
                        <a:solidFill>
                          <a:srgbClr val="000000"/>
                        </a:solidFill>
                        <a:miter lim="400000"/>
                      </a:lnT>
                      <a:lnB w="2540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</a:tr>
                <a:tr h="979027">
                  <a:tc>
                    <a:txBody>
                      <a:bodyPr/>
                      <a:lstStyle/>
                      <a:p>
                        <a:pPr defTabSz="914400">
                          <a:defRPr sz="3200"/>
                        </a:pPr>
                      </a:p>
                    </a:txBody>
                    <a:tcPr marL="50800" marR="50800" marT="50800" marB="50800" anchor="ctr" anchorCtr="0" horzOverflow="overflow">
                      <a:lnL w="25400">
                        <a:solidFill>
                          <a:srgbClr val="000000"/>
                        </a:solidFill>
                        <a:miter lim="400000"/>
                      </a:lnL>
                      <a:lnR w="25400">
                        <a:solidFill>
                          <a:srgbClr val="000000"/>
                        </a:solidFill>
                        <a:miter lim="400000"/>
                      </a:lnR>
                      <a:lnT w="25400">
                        <a:solidFill>
                          <a:srgbClr val="000000"/>
                        </a:solidFill>
                        <a:miter lim="400000"/>
                      </a:lnT>
                      <a:lnB w="2540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3200"/>
                        </a:pPr>
                      </a:p>
                    </a:txBody>
                    <a:tcPr marL="50800" marR="50800" marT="50800" marB="50800" anchor="ctr" anchorCtr="0" horzOverflow="overflow">
                      <a:lnL w="25400">
                        <a:solidFill>
                          <a:srgbClr val="000000"/>
                        </a:solidFill>
                        <a:miter lim="400000"/>
                      </a:lnL>
                      <a:lnR w="25400">
                        <a:solidFill>
                          <a:srgbClr val="000000"/>
                        </a:solidFill>
                        <a:miter lim="400000"/>
                      </a:lnR>
                      <a:lnT w="25400">
                        <a:solidFill>
                          <a:srgbClr val="000000"/>
                        </a:solidFill>
                        <a:miter lim="400000"/>
                      </a:lnT>
                      <a:lnB w="2540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</a:tr>
                <a:tr h="979027">
                  <a:tc>
                    <a:txBody>
                      <a:bodyPr/>
                      <a:lstStyle/>
                      <a:p>
                        <a:pPr defTabSz="914400">
                          <a:defRPr sz="3200"/>
                        </a:pPr>
                      </a:p>
                    </a:txBody>
                    <a:tcPr marL="50800" marR="50800" marT="50800" marB="50800" anchor="ctr" anchorCtr="0" horzOverflow="overflow">
                      <a:lnL w="25400">
                        <a:solidFill>
                          <a:srgbClr val="000000"/>
                        </a:solidFill>
                        <a:miter lim="400000"/>
                      </a:lnL>
                      <a:lnR w="25400">
                        <a:solidFill>
                          <a:srgbClr val="000000"/>
                        </a:solidFill>
                        <a:miter lim="400000"/>
                      </a:lnR>
                      <a:lnT w="25400">
                        <a:solidFill>
                          <a:srgbClr val="000000"/>
                        </a:solidFill>
                        <a:miter lim="400000"/>
                      </a:lnT>
                      <a:lnB w="2540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3200"/>
                        </a:pPr>
                      </a:p>
                    </a:txBody>
                    <a:tcPr marL="50800" marR="50800" marT="50800" marB="50800" anchor="ctr" anchorCtr="0" horzOverflow="overflow">
                      <a:lnL w="25400">
                        <a:solidFill>
                          <a:srgbClr val="000000"/>
                        </a:solidFill>
                        <a:miter lim="400000"/>
                      </a:lnL>
                      <a:lnR w="25400">
                        <a:solidFill>
                          <a:srgbClr val="000000"/>
                        </a:solidFill>
                        <a:miter lim="400000"/>
                      </a:lnR>
                      <a:lnT w="25400">
                        <a:solidFill>
                          <a:srgbClr val="000000"/>
                        </a:solidFill>
                        <a:miter lim="400000"/>
                      </a:lnT>
                      <a:lnB w="2540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</a:tr>
                <a:tr h="979027">
                  <a:tc>
                    <a:txBody>
                      <a:bodyPr/>
                      <a:lstStyle/>
                      <a:p>
                        <a:pPr defTabSz="914400">
                          <a:defRPr sz="3200"/>
                        </a:pPr>
                      </a:p>
                    </a:txBody>
                    <a:tcPr marL="50800" marR="50800" marT="50800" marB="50800" anchor="ctr" anchorCtr="0" horzOverflow="overflow">
                      <a:lnL w="25400">
                        <a:solidFill>
                          <a:srgbClr val="000000"/>
                        </a:solidFill>
                        <a:miter lim="400000"/>
                      </a:lnL>
                      <a:lnR w="25400">
                        <a:solidFill>
                          <a:srgbClr val="000000"/>
                        </a:solidFill>
                        <a:miter lim="400000"/>
                      </a:lnR>
                      <a:lnT w="25400">
                        <a:solidFill>
                          <a:srgbClr val="000000"/>
                        </a:solidFill>
                        <a:miter lim="400000"/>
                      </a:lnT>
                      <a:lnB w="2540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3200"/>
                        </a:pPr>
                      </a:p>
                    </a:txBody>
                    <a:tcPr marL="50800" marR="50800" marT="50800" marB="50800" anchor="ctr" anchorCtr="0" horzOverflow="overflow">
                      <a:lnL w="25400">
                        <a:solidFill>
                          <a:srgbClr val="000000"/>
                        </a:solidFill>
                        <a:miter lim="400000"/>
                      </a:lnL>
                      <a:lnR w="25400">
                        <a:solidFill>
                          <a:srgbClr val="000000"/>
                        </a:solidFill>
                        <a:miter lim="400000"/>
                      </a:lnR>
                      <a:lnT w="25400">
                        <a:solidFill>
                          <a:srgbClr val="000000"/>
                        </a:solidFill>
                        <a:miter lim="400000"/>
                      </a:lnT>
                      <a:lnB w="25400">
                        <a:solidFill>
                          <a:srgbClr val="000000"/>
                        </a:solidFill>
                        <a:miter lim="400000"/>
                      </a:lnB>
                    </a:tcPr>
                  </a:tc>
                </a:tr>
              </a:tbl>
            </a:graphicData>
          </a:graphic>
        </p:graphicFrame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317656"/>
            <a:ext cx="23612003" cy="13080688"/>
          </a:xfrm>
          <a:prstGeom prst="rect">
            <a:avLst/>
          </a:prstGeom>
        </p:spPr>
      </p:pic>
      <p:pic>
        <p:nvPicPr>
          <p:cNvPr id="374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375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78" name="صفحة الكتاب ١٢٣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377" name="صفحة الكتاب ١٢٣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١٢٣</a:t>
              </a:r>
            </a:p>
          </p:txBody>
        </p:sp>
        <p:pic>
          <p:nvPicPr>
            <p:cNvPr id="376" name="صفحة الكتاب ١٢٣ صفحة الكتاب ١٢٣" descr="صفحة الكتاب ١٢٣ صفحة الكتاب ١٢٣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379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80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85" name="تجميع"/>
          <p:cNvGrpSpPr/>
          <p:nvPr/>
        </p:nvGrpSpPr>
        <p:grpSpPr>
          <a:xfrm>
            <a:off x="585313" y="7058281"/>
            <a:ext cx="3171292" cy="5269336"/>
            <a:chOff x="0" y="0"/>
            <a:chExt cx="3171291" cy="5269334"/>
          </a:xfrm>
        </p:grpSpPr>
        <p:pic>
          <p:nvPicPr>
            <p:cNvPr id="381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82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83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84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86" name="صورة" descr="صورة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411480" y="614771"/>
            <a:ext cx="11768851" cy="2777367"/>
          </a:xfrm>
          <a:prstGeom prst="rect">
            <a:avLst/>
          </a:prstGeom>
        </p:spPr>
      </p:pic>
      <p:pic>
        <p:nvPicPr>
          <p:cNvPr id="387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807918" y="614771"/>
            <a:ext cx="3638094" cy="323449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90" name="صورة"/>
          <p:cNvGrpSpPr/>
          <p:nvPr/>
        </p:nvGrpSpPr>
        <p:grpSpPr>
          <a:xfrm>
            <a:off x="4531638" y="4456824"/>
            <a:ext cx="18864593" cy="7127721"/>
            <a:chOff x="0" y="0"/>
            <a:chExt cx="18864592" cy="7127720"/>
          </a:xfrm>
        </p:grpSpPr>
        <p:pic>
          <p:nvPicPr>
            <p:cNvPr id="389" name="صورة" descr="صورة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15900" y="139700"/>
              <a:ext cx="18432793" cy="656892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88" name="صورة" descr="صورة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18864593" cy="7127721"/>
            </a:xfrm>
            <a:prstGeom prst="rect">
              <a:avLst/>
            </a:prstGeom>
            <a:effectLst/>
          </p:spPr>
        </p:pic>
      </p:grpSp>
      <p:pic>
        <p:nvPicPr>
          <p:cNvPr id="391" name="IMG_1671.png" descr="IMG_1671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21312030" y="9454433"/>
            <a:ext cx="3736602" cy="28986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4478" y="317656"/>
            <a:ext cx="23855043" cy="13080688"/>
          </a:xfrm>
          <a:prstGeom prst="rect">
            <a:avLst/>
          </a:prstGeom>
        </p:spPr>
      </p:pic>
      <p:pic>
        <p:nvPicPr>
          <p:cNvPr id="395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396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400" name="تجميع"/>
          <p:cNvGrpSpPr/>
          <p:nvPr/>
        </p:nvGrpSpPr>
        <p:grpSpPr>
          <a:xfrm>
            <a:off x="6541919" y="3074949"/>
            <a:ext cx="12778671" cy="4026403"/>
            <a:chOff x="0" y="-177800"/>
            <a:chExt cx="12778670" cy="4026401"/>
          </a:xfrm>
        </p:grpSpPr>
        <p:pic>
          <p:nvPicPr>
            <p:cNvPr id="397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7846" y="-177800"/>
              <a:ext cx="12730825" cy="4026402"/>
            </a:xfrm>
            <a:prstGeom prst="rect">
              <a:avLst/>
            </a:prstGeom>
            <a:effectLst/>
          </p:spPr>
        </p:pic>
        <p:sp>
          <p:nvSpPr>
            <p:cNvPr id="399" name="ماذاتعلمت ؟"/>
            <p:cNvSpPr txBox="1"/>
            <p:nvPr/>
          </p:nvSpPr>
          <p:spPr>
            <a:xfrm>
              <a:off x="0" y="418021"/>
              <a:ext cx="11824404" cy="28347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ماذاتعلمت ؟</a:t>
              </a:r>
            </a:p>
          </p:txBody>
        </p:sp>
      </p:grpSp>
      <p:pic>
        <p:nvPicPr>
          <p:cNvPr id="401" name="IMG_1670.png" descr="IMG_167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897053" y="7195125"/>
            <a:ext cx="3437841" cy="4862089"/>
          </a:xfrm>
          <a:prstGeom prst="rect">
            <a:avLst/>
          </a:prstGeom>
          <a:ln w="12700">
            <a:miter lim="400000"/>
          </a:ln>
        </p:spPr>
      </p:pic>
      <p:pic>
        <p:nvPicPr>
          <p:cNvPr id="402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099360" y="1718892"/>
            <a:ext cx="2736889" cy="273689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3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112570" y="5317769"/>
            <a:ext cx="3080463" cy="30804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836" y="317656"/>
            <a:ext cx="24106328" cy="13080688"/>
          </a:xfrm>
          <a:prstGeom prst="rect">
            <a:avLst/>
          </a:prstGeom>
        </p:spPr>
      </p:pic>
      <p:pic>
        <p:nvPicPr>
          <p:cNvPr id="407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408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09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5998" y="8678376"/>
            <a:ext cx="4990434" cy="3871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410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625500" y="190035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411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18085" y="8007698"/>
            <a:ext cx="2016322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27" name="تجميع"/>
          <p:cNvGrpSpPr/>
          <p:nvPr/>
        </p:nvGrpSpPr>
        <p:grpSpPr>
          <a:xfrm>
            <a:off x="2674442" y="2007190"/>
            <a:ext cx="20128391" cy="10281797"/>
            <a:chOff x="26216" y="0"/>
            <a:chExt cx="20128389" cy="10281795"/>
          </a:xfrm>
        </p:grpSpPr>
        <p:sp>
          <p:nvSpPr>
            <p:cNvPr id="412" name="قيم نفسك بالنسبة لفهمك للدرس"/>
            <p:cNvSpPr txBox="1"/>
            <p:nvPr/>
          </p:nvSpPr>
          <p:spPr>
            <a:xfrm>
              <a:off x="3389783" y="1570384"/>
              <a:ext cx="12804714" cy="1030846"/>
            </a:xfrm>
            <a:prstGeom prst="rect">
              <a:avLst/>
            </a:prstGeom>
            <a:solidFill>
              <a:srgbClr val="EFCA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defTabSz="825500">
                <a:buClr>
                  <a:srgbClr val="9A7865"/>
                </a:buClr>
                <a:defRPr sz="5300">
                  <a:solidFill>
                    <a:srgbClr val="000000"/>
                  </a:solidFill>
                  <a:latin typeface="Futura Bold"/>
                  <a:ea typeface="Futura Bold"/>
                  <a:cs typeface="Futura Bold"/>
                  <a:sym typeface="Futura Bold"/>
                </a:defRPr>
              </a:lvl1pPr>
            </a:lstStyle>
            <a:p>
              <a:pPr rtl="0">
                <a:defRPr/>
              </a:pPr>
              <a:r>
                <a:t>قيم نفسك بالنسبة لفهمك للدرس </a:t>
              </a:r>
            </a:p>
          </p:txBody>
        </p:sp>
        <p:grpSp>
          <p:nvGrpSpPr>
            <p:cNvPr id="416" name="تجميع"/>
            <p:cNvGrpSpPr/>
            <p:nvPr/>
          </p:nvGrpSpPr>
          <p:grpSpPr>
            <a:xfrm>
              <a:off x="13493920" y="4182240"/>
              <a:ext cx="6660687" cy="6099556"/>
              <a:chOff x="26216" y="27522"/>
              <a:chExt cx="6660686" cy="6099555"/>
            </a:xfrm>
          </p:grpSpPr>
          <p:pic>
            <p:nvPicPr>
              <p:cNvPr id="413" name="صورة" descr="صورة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414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415" name="صورة" descr="صورة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sp>
          <p:nvSpPr>
            <p:cNvPr id="417" name="ممتع 🤩"/>
            <p:cNvSpPr txBox="1"/>
            <p:nvPr/>
          </p:nvSpPr>
          <p:spPr>
            <a:xfrm rot="18621863">
              <a:off x="12380731" y="2145942"/>
              <a:ext cx="4532233" cy="37546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ممتع 🤩</a:t>
              </a:r>
            </a:p>
          </p:txBody>
        </p:sp>
        <p:pic>
          <p:nvPicPr>
            <p:cNvPr id="418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 rot="18621863">
              <a:off x="13911976" y="1437830"/>
              <a:ext cx="1765301" cy="1790701"/>
            </a:xfrm>
            <a:prstGeom prst="rect">
              <a:avLst/>
            </a:prstGeom>
            <a:effectLst/>
          </p:spPr>
        </p:pic>
        <p:grpSp>
          <p:nvGrpSpPr>
            <p:cNvPr id="422" name="تجميع"/>
            <p:cNvGrpSpPr/>
            <p:nvPr/>
          </p:nvGrpSpPr>
          <p:grpSpPr>
            <a:xfrm>
              <a:off x="4574800" y="2168095"/>
              <a:ext cx="6660687" cy="6099556"/>
              <a:chOff x="26216" y="27522"/>
              <a:chExt cx="6660686" cy="6099555"/>
            </a:xfrm>
          </p:grpSpPr>
          <p:pic>
            <p:nvPicPr>
              <p:cNvPr id="419" name="صورة" descr="صورة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420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421" name="صورة" descr="صورة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grpSp>
          <p:nvGrpSpPr>
            <p:cNvPr id="426" name="تجميع"/>
            <p:cNvGrpSpPr/>
            <p:nvPr/>
          </p:nvGrpSpPr>
          <p:grpSpPr>
            <a:xfrm>
              <a:off x="26216" y="0"/>
              <a:ext cx="5890576" cy="5642919"/>
              <a:chOff x="26216" y="0"/>
              <a:chExt cx="5890574" cy="5642918"/>
            </a:xfrm>
          </p:grpSpPr>
          <p:pic>
            <p:nvPicPr>
              <p:cNvPr id="423" name="صورة" descr="صورة"/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 rot="19150087">
                <a:off x="28791" y="1829792"/>
                <a:ext cx="5307332" cy="1983335"/>
              </a:xfrm>
              <a:prstGeom prst="rect">
                <a:avLst/>
              </a:prstGeom>
              <a:effectLst/>
            </p:spPr>
          </p:pic>
          <p:sp>
            <p:nvSpPr>
              <p:cNvPr id="424" name="ممتع 🤩"/>
              <p:cNvSpPr txBox="1"/>
              <p:nvPr/>
            </p:nvSpPr>
            <p:spPr>
              <a:xfrm rot="18621863">
                <a:off x="965040" y="1021344"/>
                <a:ext cx="4345799" cy="3600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ممتع 🤩</a:t>
                </a:r>
              </a:p>
            </p:txBody>
          </p:sp>
          <p:pic>
            <p:nvPicPr>
              <p:cNvPr id="425" name="صورة" descr="صورة"/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 rot="18621863">
                <a:off x="2401536" y="357047"/>
                <a:ext cx="1765301" cy="1790701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428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249411" y="2631243"/>
            <a:ext cx="2169358" cy="2169357"/>
          </a:xfrm>
          <a:prstGeom prst="rect">
            <a:avLst/>
          </a:prstGeom>
          <a:ln w="12700">
            <a:miter lim="400000"/>
          </a:ln>
        </p:spPr>
      </p:pic>
      <p:pic>
        <p:nvPicPr>
          <p:cNvPr id="429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193303" y="8678376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430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72129" y="4998429"/>
            <a:ext cx="2352195" cy="23521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317656"/>
            <a:ext cx="23612003" cy="13080688"/>
          </a:xfrm>
          <a:prstGeom prst="rect">
            <a:avLst/>
          </a:prstGeom>
        </p:spPr>
      </p:pic>
      <p:pic>
        <p:nvPicPr>
          <p:cNvPr id="434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435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36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5998" y="8678376"/>
            <a:ext cx="4990434" cy="3871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437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40" name="المتميزات في الدرس"/>
          <p:cNvGrpSpPr/>
          <p:nvPr/>
        </p:nvGrpSpPr>
        <p:grpSpPr>
          <a:xfrm>
            <a:off x="6623850" y="1605875"/>
            <a:ext cx="12898278" cy="2265406"/>
            <a:chOff x="0" y="0"/>
            <a:chExt cx="12898277" cy="2265405"/>
          </a:xfrm>
        </p:grpSpPr>
        <p:sp>
          <p:nvSpPr>
            <p:cNvPr id="439" name="المتميزات في الدرس"/>
            <p:cNvSpPr txBox="1"/>
            <p:nvPr/>
          </p:nvSpPr>
          <p:spPr>
            <a:xfrm>
              <a:off x="82550" y="82550"/>
              <a:ext cx="12733178" cy="2100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97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المتميزات في الدرس</a:t>
              </a:r>
            </a:p>
          </p:txBody>
        </p:sp>
        <p:pic>
          <p:nvPicPr>
            <p:cNvPr id="438" name="المتميزات في الدرس المتميزات في الدرس" descr="المتميزات في الدرس المتميزات في الدرس"/>
            <p:cNvPicPr>
              <a:picLocks noChangeAspect="0"/>
            </p:cNvPicPr>
            <p:nvPr/>
          </p:nvPicPr>
          <p:blipFill>
            <a:blip r:embed="rId6">
              <a:alphaModFix amt="74426"/>
              <a:extLst/>
            </a:blip>
            <a:stretch>
              <a:fillRect/>
            </a:stretch>
          </p:blipFill>
          <p:spPr>
            <a:xfrm>
              <a:off x="0" y="0"/>
              <a:ext cx="12898278" cy="2265406"/>
            </a:xfrm>
            <a:prstGeom prst="rect">
              <a:avLst/>
            </a:prstGeom>
            <a:effectLst/>
          </p:spPr>
        </p:pic>
      </p:grpSp>
      <p:grpSp>
        <p:nvGrpSpPr>
          <p:cNvPr id="445" name="تجميع"/>
          <p:cNvGrpSpPr/>
          <p:nvPr/>
        </p:nvGrpSpPr>
        <p:grpSpPr>
          <a:xfrm>
            <a:off x="17357864" y="2433549"/>
            <a:ext cx="4328527" cy="4455120"/>
            <a:chOff x="0" y="0"/>
            <a:chExt cx="4328525" cy="4455119"/>
          </a:xfrm>
        </p:grpSpPr>
        <p:sp>
          <p:nvSpPr>
            <p:cNvPr id="441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42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43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44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450" name="تجميع"/>
          <p:cNvGrpSpPr/>
          <p:nvPr/>
        </p:nvGrpSpPr>
        <p:grpSpPr>
          <a:xfrm>
            <a:off x="10373741" y="3657778"/>
            <a:ext cx="4328526" cy="4455121"/>
            <a:chOff x="0" y="0"/>
            <a:chExt cx="4328525" cy="4455119"/>
          </a:xfrm>
        </p:grpSpPr>
        <p:sp>
          <p:nvSpPr>
            <p:cNvPr id="446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47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48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49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455" name="تجميع"/>
          <p:cNvGrpSpPr/>
          <p:nvPr/>
        </p:nvGrpSpPr>
        <p:grpSpPr>
          <a:xfrm>
            <a:off x="3385714" y="2433549"/>
            <a:ext cx="4328527" cy="4455120"/>
            <a:chOff x="0" y="0"/>
            <a:chExt cx="4328525" cy="4455119"/>
          </a:xfrm>
        </p:grpSpPr>
        <p:sp>
          <p:nvSpPr>
            <p:cNvPr id="451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52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53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54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460" name="تجميع"/>
          <p:cNvGrpSpPr/>
          <p:nvPr/>
        </p:nvGrpSpPr>
        <p:grpSpPr>
          <a:xfrm>
            <a:off x="17688447" y="7608257"/>
            <a:ext cx="4328526" cy="4455120"/>
            <a:chOff x="0" y="0"/>
            <a:chExt cx="4328525" cy="4455119"/>
          </a:xfrm>
        </p:grpSpPr>
        <p:sp>
          <p:nvSpPr>
            <p:cNvPr id="456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57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58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59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465" name="تجميع"/>
          <p:cNvGrpSpPr/>
          <p:nvPr/>
        </p:nvGrpSpPr>
        <p:grpSpPr>
          <a:xfrm>
            <a:off x="11141009" y="8112897"/>
            <a:ext cx="3863960" cy="3976967"/>
            <a:chOff x="0" y="0"/>
            <a:chExt cx="3863958" cy="3976966"/>
          </a:xfrm>
        </p:grpSpPr>
        <p:sp>
          <p:nvSpPr>
            <p:cNvPr id="461" name="شمس"/>
            <p:cNvSpPr/>
            <p:nvPr/>
          </p:nvSpPr>
          <p:spPr>
            <a:xfrm>
              <a:off x="257805" y="0"/>
              <a:ext cx="3606154" cy="3606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62" name="أقحوان"/>
            <p:cNvSpPr/>
            <p:nvPr/>
          </p:nvSpPr>
          <p:spPr>
            <a:xfrm>
              <a:off x="-1" y="941124"/>
              <a:ext cx="1536527" cy="153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63" name="أقحوان"/>
            <p:cNvSpPr/>
            <p:nvPr/>
          </p:nvSpPr>
          <p:spPr>
            <a:xfrm>
              <a:off x="251553" y="1964592"/>
              <a:ext cx="1536527" cy="153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64" name="أقحوان"/>
            <p:cNvSpPr/>
            <p:nvPr/>
          </p:nvSpPr>
          <p:spPr>
            <a:xfrm>
              <a:off x="1181137" y="2217422"/>
              <a:ext cx="1759489" cy="1759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470" name="تجميع"/>
          <p:cNvGrpSpPr/>
          <p:nvPr/>
        </p:nvGrpSpPr>
        <p:grpSpPr>
          <a:xfrm>
            <a:off x="4328453" y="7833866"/>
            <a:ext cx="4328526" cy="4455121"/>
            <a:chOff x="0" y="0"/>
            <a:chExt cx="4328525" cy="4455119"/>
          </a:xfrm>
        </p:grpSpPr>
        <p:sp>
          <p:nvSpPr>
            <p:cNvPr id="466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67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68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69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471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513967" y="597714"/>
            <a:ext cx="2016322" cy="20163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03944"/>
            <a:ext cx="24067897" cy="12876743"/>
          </a:xfrm>
          <a:prstGeom prst="rect">
            <a:avLst/>
          </a:prstGeom>
        </p:spPr>
      </p:pic>
      <p:pic>
        <p:nvPicPr>
          <p:cNvPr id="475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476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480" name="تجميع"/>
          <p:cNvGrpSpPr/>
          <p:nvPr/>
        </p:nvGrpSpPr>
        <p:grpSpPr>
          <a:xfrm>
            <a:off x="8573306" y="3448577"/>
            <a:ext cx="10106780" cy="3248045"/>
            <a:chOff x="0" y="-177800"/>
            <a:chExt cx="10106778" cy="3248044"/>
          </a:xfrm>
        </p:grpSpPr>
        <p:pic>
          <p:nvPicPr>
            <p:cNvPr id="477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479" name="الواجب المنزلي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الواجب المنزلي</a:t>
              </a:r>
            </a:p>
          </p:txBody>
        </p:sp>
      </p:grpSp>
      <p:pic>
        <p:nvPicPr>
          <p:cNvPr id="481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460417" y="1662821"/>
            <a:ext cx="3137780" cy="3137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482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109796" y="5178804"/>
            <a:ext cx="2927023" cy="2927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483" name="IMG_1670.png" descr="IMG_1670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697683" y="6642316"/>
            <a:ext cx="3437841" cy="48620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3395368" cy="13080687"/>
          </a:xfrm>
          <a:prstGeom prst="rect">
            <a:avLst/>
          </a:prstGeom>
        </p:spPr>
      </p:pic>
      <p:pic>
        <p:nvPicPr>
          <p:cNvPr id="174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1" name="تجميع"/>
          <p:cNvGrpSpPr/>
          <p:nvPr/>
        </p:nvGrpSpPr>
        <p:grpSpPr>
          <a:xfrm>
            <a:off x="5389131" y="3113312"/>
            <a:ext cx="16541568" cy="9400732"/>
            <a:chOff x="12700" y="-198259"/>
            <a:chExt cx="16541567" cy="9400730"/>
          </a:xfrm>
        </p:grpSpPr>
        <p:pic>
          <p:nvPicPr>
            <p:cNvPr id="175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238532" y="25400"/>
              <a:ext cx="5262174" cy="9070264"/>
            </a:xfrm>
            <a:prstGeom prst="rect">
              <a:avLst/>
            </a:prstGeom>
            <a:effectLst/>
          </p:spPr>
        </p:pic>
        <p:pic>
          <p:nvPicPr>
            <p:cNvPr id="176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590534" y="84148"/>
              <a:ext cx="5194059" cy="8952767"/>
            </a:xfrm>
            <a:prstGeom prst="rect">
              <a:avLst/>
            </a:prstGeom>
            <a:effectLst/>
          </p:spPr>
        </p:pic>
        <p:pic>
          <p:nvPicPr>
            <p:cNvPr id="177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" y="25400"/>
              <a:ext cx="5324091" cy="9177072"/>
            </a:xfrm>
            <a:prstGeom prst="rect">
              <a:avLst/>
            </a:prstGeom>
            <a:effectLst/>
          </p:spPr>
        </p:pic>
        <p:pic>
          <p:nvPicPr>
            <p:cNvPr id="178" name="ماذا تعرف ؟ ماذا تعرف ؟" descr="ماذا تعرف ؟ ماذا تعرف ؟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1172563" y="-198260"/>
              <a:ext cx="5381705" cy="1792115"/>
            </a:xfrm>
            <a:prstGeom prst="rect">
              <a:avLst/>
            </a:prstGeom>
            <a:effectLst/>
          </p:spPr>
        </p:pic>
        <p:pic>
          <p:nvPicPr>
            <p:cNvPr id="179" name="ماذا تريد ان تعرف ماذا تريد ان تعرف" descr="ماذا تريد ان تعرف ماذا تريد ان تعرف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423718" y="-24255"/>
              <a:ext cx="5891643" cy="1618110"/>
            </a:xfrm>
            <a:prstGeom prst="rect">
              <a:avLst/>
            </a:prstGeom>
            <a:effectLst/>
          </p:spPr>
        </p:pic>
        <p:pic>
          <p:nvPicPr>
            <p:cNvPr id="180" name="ماذا تعلمت ماذا تعلمت" descr="ماذا تعلمت ماذا تعلمت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23736" y="-198260"/>
              <a:ext cx="5381705" cy="1792115"/>
            </a:xfrm>
            <a:prstGeom prst="rect">
              <a:avLst/>
            </a:prstGeom>
            <a:effectLst/>
          </p:spPr>
        </p:pic>
      </p:grpSp>
      <p:sp>
        <p:nvSpPr>
          <p:cNvPr id="182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83" name="IMG_1669.png" descr="IMG_1669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6656515" y="10085480"/>
            <a:ext cx="2016321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G_1669.png" descr="IMG_1669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0689523" y="10085480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G_1669.png" descr="IMG_1669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376431" y="10277526"/>
            <a:ext cx="2016322" cy="20163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IMG_1671.png" descr="IMG_1671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85998" y="8678376"/>
            <a:ext cx="4990434" cy="3871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جدول التعلم جدول التعلم" descr="جدول التعلم جدول التعلم"/>
          <p:cNvPicPr>
            <a:picLocks noChangeAspect="0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5280220" y="937777"/>
            <a:ext cx="7788165" cy="185137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012" y="268520"/>
            <a:ext cx="23952607" cy="13080688"/>
          </a:xfrm>
          <a:prstGeom prst="rect">
            <a:avLst/>
          </a:prstGeom>
        </p:spPr>
      </p:pic>
      <p:pic>
        <p:nvPicPr>
          <p:cNvPr id="191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195" name="IMG_1451.jpeg">
            <a:hlinkClick r:id="rId4" invalidUrl="" action="" tgtFrame="" tooltip="" history="1" highlightClick="0" endSnd="0"/>
          </p:cNvPr>
          <p:cNvGrpSpPr/>
          <p:nvPr/>
        </p:nvGrpSpPr>
        <p:grpSpPr>
          <a:xfrm rot="18900000">
            <a:off x="6980860" y="3547378"/>
            <a:ext cx="8791047" cy="4628673"/>
            <a:chOff x="0" y="0"/>
            <a:chExt cx="8791045" cy="4628672"/>
          </a:xfrm>
        </p:grpSpPr>
        <p:pic>
          <p:nvPicPr>
            <p:cNvPr id="194" name="IMG_1451.jpeg" descr="IMG_1451.jpe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4901" y="44901"/>
              <a:ext cx="8701244" cy="453887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3" name="IMG_1451.jpeg" descr="IMG_1451.jpeg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-1"/>
              <a:ext cx="8791046" cy="4628674"/>
            </a:xfrm>
            <a:prstGeom prst="rect">
              <a:avLst/>
            </a:prstGeom>
            <a:effectLst/>
          </p:spPr>
        </p:pic>
      </p:grpSp>
      <p:pic>
        <p:nvPicPr>
          <p:cNvPr id="196" name="IMG_1669.png" descr="IMG_1669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000713" y="8737102"/>
            <a:ext cx="2856983" cy="28569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G_1669.png" descr="IMG_1669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697683" y="268520"/>
            <a:ext cx="2818818" cy="28188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G_1670.png" descr="IMG_1670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2136315" y="5917407"/>
            <a:ext cx="4682247" cy="6622036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الرسم"/>
          <p:cNvSpPr/>
          <p:nvPr/>
        </p:nvSpPr>
        <p:spPr>
          <a:xfrm>
            <a:off x="20923140" y="1067507"/>
            <a:ext cx="240190" cy="240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3200" y="14400"/>
                  <a:pt x="6400" y="7200"/>
                  <a:pt x="10000" y="3600"/>
                </a:cubicBezTo>
                <a:cubicBezTo>
                  <a:pt x="13600" y="0"/>
                  <a:pt x="17600" y="0"/>
                  <a:pt x="21600" y="0"/>
                </a:cubicBezTo>
              </a:path>
            </a:pathLst>
          </a:custGeom>
          <a:ln w="88900" cap="rnd">
            <a:solidFill>
              <a:srgbClr val="147EFB"/>
            </a:solidFill>
          </a:ln>
        </p:spPr>
        <p:txBody>
          <a:bodyPr lIns="0" tIns="0" rIns="0" bIns="0"/>
          <a:lstStyle/>
          <a:p>
            <a:pPr algn="r" defTabSz="457200">
              <a:defRPr sz="12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grpSp>
        <p:nvGrpSpPr>
          <p:cNvPr id="202" name="تجميع"/>
          <p:cNvGrpSpPr/>
          <p:nvPr/>
        </p:nvGrpSpPr>
        <p:grpSpPr>
          <a:xfrm>
            <a:off x="15103628" y="864621"/>
            <a:ext cx="8310683" cy="6434213"/>
            <a:chOff x="0" y="0"/>
            <a:chExt cx="8310681" cy="6434211"/>
          </a:xfrm>
        </p:grpSpPr>
        <p:pic>
          <p:nvPicPr>
            <p:cNvPr id="200" name="صورة" descr="صورة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8310682" cy="12544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1" name="صورة" descr="صورة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0" t="0" r="0" b="1944"/>
            <a:stretch>
              <a:fillRect/>
            </a:stretch>
          </p:blipFill>
          <p:spPr>
            <a:xfrm>
              <a:off x="5542478" y="1254442"/>
              <a:ext cx="2768012" cy="5179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6" fill="norm" stroke="1" extrusionOk="0">
                  <a:moveTo>
                    <a:pt x="10798" y="0"/>
                  </a:moveTo>
                  <a:cubicBezTo>
                    <a:pt x="3784" y="0"/>
                    <a:pt x="0" y="52"/>
                    <a:pt x="0" y="148"/>
                  </a:cubicBezTo>
                  <a:cubicBezTo>
                    <a:pt x="0" y="230"/>
                    <a:pt x="472" y="297"/>
                    <a:pt x="1050" y="297"/>
                  </a:cubicBezTo>
                  <a:cubicBezTo>
                    <a:pt x="1918" y="297"/>
                    <a:pt x="2285" y="401"/>
                    <a:pt x="3162" y="897"/>
                  </a:cubicBezTo>
                  <a:cubicBezTo>
                    <a:pt x="4583" y="1700"/>
                    <a:pt x="5933" y="2042"/>
                    <a:pt x="8445" y="2242"/>
                  </a:cubicBezTo>
                  <a:cubicBezTo>
                    <a:pt x="10710" y="2422"/>
                    <a:pt x="10890" y="2502"/>
                    <a:pt x="11223" y="3452"/>
                  </a:cubicBezTo>
                  <a:cubicBezTo>
                    <a:pt x="11351" y="3818"/>
                    <a:pt x="11299" y="4083"/>
                    <a:pt x="11071" y="4230"/>
                  </a:cubicBezTo>
                  <a:cubicBezTo>
                    <a:pt x="10880" y="4353"/>
                    <a:pt x="10710" y="4602"/>
                    <a:pt x="10693" y="4784"/>
                  </a:cubicBezTo>
                  <a:cubicBezTo>
                    <a:pt x="10662" y="5111"/>
                    <a:pt x="10607" y="5115"/>
                    <a:pt x="5961" y="5155"/>
                  </a:cubicBezTo>
                  <a:cubicBezTo>
                    <a:pt x="3376" y="5178"/>
                    <a:pt x="1162" y="5248"/>
                    <a:pt x="1044" y="5312"/>
                  </a:cubicBezTo>
                  <a:cubicBezTo>
                    <a:pt x="673" y="5510"/>
                    <a:pt x="758" y="21049"/>
                    <a:pt x="1130" y="21290"/>
                  </a:cubicBezTo>
                  <a:cubicBezTo>
                    <a:pt x="1568" y="21572"/>
                    <a:pt x="20187" y="21600"/>
                    <a:pt x="20711" y="21319"/>
                  </a:cubicBezTo>
                  <a:cubicBezTo>
                    <a:pt x="20961" y="21185"/>
                    <a:pt x="21043" y="19216"/>
                    <a:pt x="21039" y="13352"/>
                  </a:cubicBezTo>
                  <a:cubicBezTo>
                    <a:pt x="21037" y="9067"/>
                    <a:pt x="20940" y="5478"/>
                    <a:pt x="20823" y="5379"/>
                  </a:cubicBezTo>
                  <a:cubicBezTo>
                    <a:pt x="20681" y="5260"/>
                    <a:pt x="19552" y="5185"/>
                    <a:pt x="17463" y="5157"/>
                  </a:cubicBezTo>
                  <a:cubicBezTo>
                    <a:pt x="14994" y="5124"/>
                    <a:pt x="14277" y="5068"/>
                    <a:pt x="14124" y="4893"/>
                  </a:cubicBezTo>
                  <a:cubicBezTo>
                    <a:pt x="14018" y="4771"/>
                    <a:pt x="13783" y="4516"/>
                    <a:pt x="13601" y="4329"/>
                  </a:cubicBezTo>
                  <a:cubicBezTo>
                    <a:pt x="13402" y="4124"/>
                    <a:pt x="13344" y="3771"/>
                    <a:pt x="13455" y="3441"/>
                  </a:cubicBezTo>
                  <a:cubicBezTo>
                    <a:pt x="13823" y="2350"/>
                    <a:pt x="13733" y="2372"/>
                    <a:pt x="17871" y="2372"/>
                  </a:cubicBezTo>
                  <a:lnTo>
                    <a:pt x="21600" y="2372"/>
                  </a:lnTo>
                  <a:lnTo>
                    <a:pt x="21600" y="1185"/>
                  </a:lnTo>
                  <a:lnTo>
                    <a:pt x="21600" y="0"/>
                  </a:lnTo>
                  <a:lnTo>
                    <a:pt x="10798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283853"/>
            <a:ext cx="23612003" cy="13080688"/>
          </a:xfrm>
          <a:prstGeom prst="rect">
            <a:avLst/>
          </a:prstGeom>
        </p:spPr>
      </p:pic>
      <p:pic>
        <p:nvPicPr>
          <p:cNvPr id="206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08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6047" y="8483600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1" name="صفحة الكتاب ١٢٠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10" name="صفحة الكتاب ١٢٠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١٢٠</a:t>
              </a:r>
            </a:p>
          </p:txBody>
        </p:sp>
        <p:pic>
          <p:nvPicPr>
            <p:cNvPr id="209" name="صفحة الكتاب ١٢٠ صفحة الكتاب ١٢٠" descr="صفحة الكتاب ١٢٠ صفحة الكتاب ١٢٠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12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6" name="تجميع"/>
          <p:cNvGrpSpPr/>
          <p:nvPr/>
        </p:nvGrpSpPr>
        <p:grpSpPr>
          <a:xfrm>
            <a:off x="15103628" y="864621"/>
            <a:ext cx="8310683" cy="6434213"/>
            <a:chOff x="0" y="0"/>
            <a:chExt cx="8310681" cy="6434211"/>
          </a:xfrm>
        </p:grpSpPr>
        <p:pic>
          <p:nvPicPr>
            <p:cNvPr id="214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8310682" cy="12544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5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0" t="0" r="0" b="1944"/>
            <a:stretch>
              <a:fillRect/>
            </a:stretch>
          </p:blipFill>
          <p:spPr>
            <a:xfrm>
              <a:off x="5542478" y="1254442"/>
              <a:ext cx="2768012" cy="5179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6" fill="norm" stroke="1" extrusionOk="0">
                  <a:moveTo>
                    <a:pt x="10798" y="0"/>
                  </a:moveTo>
                  <a:cubicBezTo>
                    <a:pt x="3784" y="0"/>
                    <a:pt x="0" y="52"/>
                    <a:pt x="0" y="148"/>
                  </a:cubicBezTo>
                  <a:cubicBezTo>
                    <a:pt x="0" y="230"/>
                    <a:pt x="472" y="297"/>
                    <a:pt x="1050" y="297"/>
                  </a:cubicBezTo>
                  <a:cubicBezTo>
                    <a:pt x="1918" y="297"/>
                    <a:pt x="2285" y="401"/>
                    <a:pt x="3162" y="897"/>
                  </a:cubicBezTo>
                  <a:cubicBezTo>
                    <a:pt x="4583" y="1700"/>
                    <a:pt x="5933" y="2042"/>
                    <a:pt x="8445" y="2242"/>
                  </a:cubicBezTo>
                  <a:cubicBezTo>
                    <a:pt x="10710" y="2422"/>
                    <a:pt x="10890" y="2502"/>
                    <a:pt x="11223" y="3452"/>
                  </a:cubicBezTo>
                  <a:cubicBezTo>
                    <a:pt x="11351" y="3818"/>
                    <a:pt x="11299" y="4083"/>
                    <a:pt x="11071" y="4230"/>
                  </a:cubicBezTo>
                  <a:cubicBezTo>
                    <a:pt x="10880" y="4353"/>
                    <a:pt x="10710" y="4602"/>
                    <a:pt x="10693" y="4784"/>
                  </a:cubicBezTo>
                  <a:cubicBezTo>
                    <a:pt x="10662" y="5111"/>
                    <a:pt x="10607" y="5115"/>
                    <a:pt x="5961" y="5155"/>
                  </a:cubicBezTo>
                  <a:cubicBezTo>
                    <a:pt x="3376" y="5178"/>
                    <a:pt x="1162" y="5248"/>
                    <a:pt x="1044" y="5312"/>
                  </a:cubicBezTo>
                  <a:cubicBezTo>
                    <a:pt x="673" y="5510"/>
                    <a:pt x="758" y="21049"/>
                    <a:pt x="1130" y="21290"/>
                  </a:cubicBezTo>
                  <a:cubicBezTo>
                    <a:pt x="1568" y="21572"/>
                    <a:pt x="20187" y="21600"/>
                    <a:pt x="20711" y="21319"/>
                  </a:cubicBezTo>
                  <a:cubicBezTo>
                    <a:pt x="20961" y="21185"/>
                    <a:pt x="21043" y="19216"/>
                    <a:pt x="21039" y="13352"/>
                  </a:cubicBezTo>
                  <a:cubicBezTo>
                    <a:pt x="21037" y="9067"/>
                    <a:pt x="20940" y="5478"/>
                    <a:pt x="20823" y="5379"/>
                  </a:cubicBezTo>
                  <a:cubicBezTo>
                    <a:pt x="20681" y="5260"/>
                    <a:pt x="19552" y="5185"/>
                    <a:pt x="17463" y="5157"/>
                  </a:cubicBezTo>
                  <a:cubicBezTo>
                    <a:pt x="14994" y="5124"/>
                    <a:pt x="14277" y="5068"/>
                    <a:pt x="14124" y="4893"/>
                  </a:cubicBezTo>
                  <a:cubicBezTo>
                    <a:pt x="14018" y="4771"/>
                    <a:pt x="13783" y="4516"/>
                    <a:pt x="13601" y="4329"/>
                  </a:cubicBezTo>
                  <a:cubicBezTo>
                    <a:pt x="13402" y="4124"/>
                    <a:pt x="13344" y="3771"/>
                    <a:pt x="13455" y="3441"/>
                  </a:cubicBezTo>
                  <a:cubicBezTo>
                    <a:pt x="13823" y="2350"/>
                    <a:pt x="13733" y="2372"/>
                    <a:pt x="17871" y="2372"/>
                  </a:cubicBezTo>
                  <a:lnTo>
                    <a:pt x="21600" y="2372"/>
                  </a:lnTo>
                  <a:lnTo>
                    <a:pt x="21600" y="1185"/>
                  </a:lnTo>
                  <a:lnTo>
                    <a:pt x="21600" y="0"/>
                  </a:lnTo>
                  <a:lnTo>
                    <a:pt x="10798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17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636480" y="3651798"/>
            <a:ext cx="14984966" cy="70862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283853"/>
            <a:ext cx="23612003" cy="13080688"/>
          </a:xfrm>
          <a:prstGeom prst="rect">
            <a:avLst/>
          </a:prstGeom>
        </p:spPr>
      </p:pic>
      <p:pic>
        <p:nvPicPr>
          <p:cNvPr id="221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23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6047" y="8483600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6" name="صفحة الكتاب ١٢٠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25" name="صفحة الكتاب ١٢٠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١٢٠</a:t>
              </a:r>
            </a:p>
          </p:txBody>
        </p:sp>
        <p:pic>
          <p:nvPicPr>
            <p:cNvPr id="224" name="صفحة الكتاب ١٢٠ صفحة الكتاب ١٢٠" descr="صفحة الكتاب ١٢٠ صفحة الكتاب ١٢٠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27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1" name="تجميع"/>
          <p:cNvGrpSpPr/>
          <p:nvPr/>
        </p:nvGrpSpPr>
        <p:grpSpPr>
          <a:xfrm>
            <a:off x="15103628" y="864621"/>
            <a:ext cx="8310683" cy="6434213"/>
            <a:chOff x="0" y="0"/>
            <a:chExt cx="8310681" cy="6434211"/>
          </a:xfrm>
        </p:grpSpPr>
        <p:pic>
          <p:nvPicPr>
            <p:cNvPr id="229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8310682" cy="12544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0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0" t="0" r="0" b="1944"/>
            <a:stretch>
              <a:fillRect/>
            </a:stretch>
          </p:blipFill>
          <p:spPr>
            <a:xfrm>
              <a:off x="5542478" y="1254442"/>
              <a:ext cx="2768012" cy="5179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6" fill="norm" stroke="1" extrusionOk="0">
                  <a:moveTo>
                    <a:pt x="10798" y="0"/>
                  </a:moveTo>
                  <a:cubicBezTo>
                    <a:pt x="3784" y="0"/>
                    <a:pt x="0" y="52"/>
                    <a:pt x="0" y="148"/>
                  </a:cubicBezTo>
                  <a:cubicBezTo>
                    <a:pt x="0" y="230"/>
                    <a:pt x="472" y="297"/>
                    <a:pt x="1050" y="297"/>
                  </a:cubicBezTo>
                  <a:cubicBezTo>
                    <a:pt x="1918" y="297"/>
                    <a:pt x="2285" y="401"/>
                    <a:pt x="3162" y="897"/>
                  </a:cubicBezTo>
                  <a:cubicBezTo>
                    <a:pt x="4583" y="1700"/>
                    <a:pt x="5933" y="2042"/>
                    <a:pt x="8445" y="2242"/>
                  </a:cubicBezTo>
                  <a:cubicBezTo>
                    <a:pt x="10710" y="2422"/>
                    <a:pt x="10890" y="2502"/>
                    <a:pt x="11223" y="3452"/>
                  </a:cubicBezTo>
                  <a:cubicBezTo>
                    <a:pt x="11351" y="3818"/>
                    <a:pt x="11299" y="4083"/>
                    <a:pt x="11071" y="4230"/>
                  </a:cubicBezTo>
                  <a:cubicBezTo>
                    <a:pt x="10880" y="4353"/>
                    <a:pt x="10710" y="4602"/>
                    <a:pt x="10693" y="4784"/>
                  </a:cubicBezTo>
                  <a:cubicBezTo>
                    <a:pt x="10662" y="5111"/>
                    <a:pt x="10607" y="5115"/>
                    <a:pt x="5961" y="5155"/>
                  </a:cubicBezTo>
                  <a:cubicBezTo>
                    <a:pt x="3376" y="5178"/>
                    <a:pt x="1162" y="5248"/>
                    <a:pt x="1044" y="5312"/>
                  </a:cubicBezTo>
                  <a:cubicBezTo>
                    <a:pt x="673" y="5510"/>
                    <a:pt x="758" y="21049"/>
                    <a:pt x="1130" y="21290"/>
                  </a:cubicBezTo>
                  <a:cubicBezTo>
                    <a:pt x="1568" y="21572"/>
                    <a:pt x="20187" y="21600"/>
                    <a:pt x="20711" y="21319"/>
                  </a:cubicBezTo>
                  <a:cubicBezTo>
                    <a:pt x="20961" y="21185"/>
                    <a:pt x="21043" y="19216"/>
                    <a:pt x="21039" y="13352"/>
                  </a:cubicBezTo>
                  <a:cubicBezTo>
                    <a:pt x="21037" y="9067"/>
                    <a:pt x="20940" y="5478"/>
                    <a:pt x="20823" y="5379"/>
                  </a:cubicBezTo>
                  <a:cubicBezTo>
                    <a:pt x="20681" y="5260"/>
                    <a:pt x="19552" y="5185"/>
                    <a:pt x="17463" y="5157"/>
                  </a:cubicBezTo>
                  <a:cubicBezTo>
                    <a:pt x="14994" y="5124"/>
                    <a:pt x="14277" y="5068"/>
                    <a:pt x="14124" y="4893"/>
                  </a:cubicBezTo>
                  <a:cubicBezTo>
                    <a:pt x="14018" y="4771"/>
                    <a:pt x="13783" y="4516"/>
                    <a:pt x="13601" y="4329"/>
                  </a:cubicBezTo>
                  <a:cubicBezTo>
                    <a:pt x="13402" y="4124"/>
                    <a:pt x="13344" y="3771"/>
                    <a:pt x="13455" y="3441"/>
                  </a:cubicBezTo>
                  <a:cubicBezTo>
                    <a:pt x="13823" y="2350"/>
                    <a:pt x="13733" y="2372"/>
                    <a:pt x="17871" y="2372"/>
                  </a:cubicBezTo>
                  <a:lnTo>
                    <a:pt x="21600" y="2372"/>
                  </a:lnTo>
                  <a:lnTo>
                    <a:pt x="21600" y="1185"/>
                  </a:lnTo>
                  <a:lnTo>
                    <a:pt x="21600" y="0"/>
                  </a:lnTo>
                  <a:lnTo>
                    <a:pt x="10798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234" name="صورة"/>
          <p:cNvGrpSpPr/>
          <p:nvPr/>
        </p:nvGrpSpPr>
        <p:grpSpPr>
          <a:xfrm>
            <a:off x="4311749" y="4660900"/>
            <a:ext cx="15463808" cy="4282326"/>
            <a:chOff x="0" y="0"/>
            <a:chExt cx="15463806" cy="4282325"/>
          </a:xfrm>
        </p:grpSpPr>
        <p:pic>
          <p:nvPicPr>
            <p:cNvPr id="233" name="صورة" descr="صورة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15900" y="139700"/>
              <a:ext cx="15032007" cy="372352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2" name="صورة" descr="صورة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15463807" cy="428232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283853"/>
            <a:ext cx="23612003" cy="13080688"/>
          </a:xfrm>
          <a:prstGeom prst="rect">
            <a:avLst/>
          </a:prstGeom>
        </p:spPr>
      </p:pic>
      <p:pic>
        <p:nvPicPr>
          <p:cNvPr id="238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40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6047" y="8483600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3" name="صفحة الكتاب ١٢٠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42" name="صفحة الكتاب ١٢٠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١٢٠</a:t>
              </a:r>
            </a:p>
          </p:txBody>
        </p:sp>
        <p:pic>
          <p:nvPicPr>
            <p:cNvPr id="241" name="صفحة الكتاب ١٢٠ صفحة الكتاب ١٢٠" descr="صفحة الكتاب ١٢٠ صفحة الكتاب ١٢٠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44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8" name="تجميع"/>
          <p:cNvGrpSpPr/>
          <p:nvPr/>
        </p:nvGrpSpPr>
        <p:grpSpPr>
          <a:xfrm>
            <a:off x="15103628" y="864621"/>
            <a:ext cx="8310683" cy="6434213"/>
            <a:chOff x="0" y="0"/>
            <a:chExt cx="8310681" cy="6434211"/>
          </a:xfrm>
        </p:grpSpPr>
        <p:pic>
          <p:nvPicPr>
            <p:cNvPr id="246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8310682" cy="12544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7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0" t="0" r="0" b="1944"/>
            <a:stretch>
              <a:fillRect/>
            </a:stretch>
          </p:blipFill>
          <p:spPr>
            <a:xfrm>
              <a:off x="5542478" y="1254442"/>
              <a:ext cx="2768012" cy="5179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6" fill="norm" stroke="1" extrusionOk="0">
                  <a:moveTo>
                    <a:pt x="10798" y="0"/>
                  </a:moveTo>
                  <a:cubicBezTo>
                    <a:pt x="3784" y="0"/>
                    <a:pt x="0" y="52"/>
                    <a:pt x="0" y="148"/>
                  </a:cubicBezTo>
                  <a:cubicBezTo>
                    <a:pt x="0" y="230"/>
                    <a:pt x="472" y="297"/>
                    <a:pt x="1050" y="297"/>
                  </a:cubicBezTo>
                  <a:cubicBezTo>
                    <a:pt x="1918" y="297"/>
                    <a:pt x="2285" y="401"/>
                    <a:pt x="3162" y="897"/>
                  </a:cubicBezTo>
                  <a:cubicBezTo>
                    <a:pt x="4583" y="1700"/>
                    <a:pt x="5933" y="2042"/>
                    <a:pt x="8445" y="2242"/>
                  </a:cubicBezTo>
                  <a:cubicBezTo>
                    <a:pt x="10710" y="2422"/>
                    <a:pt x="10890" y="2502"/>
                    <a:pt x="11223" y="3452"/>
                  </a:cubicBezTo>
                  <a:cubicBezTo>
                    <a:pt x="11351" y="3818"/>
                    <a:pt x="11299" y="4083"/>
                    <a:pt x="11071" y="4230"/>
                  </a:cubicBezTo>
                  <a:cubicBezTo>
                    <a:pt x="10880" y="4353"/>
                    <a:pt x="10710" y="4602"/>
                    <a:pt x="10693" y="4784"/>
                  </a:cubicBezTo>
                  <a:cubicBezTo>
                    <a:pt x="10662" y="5111"/>
                    <a:pt x="10607" y="5115"/>
                    <a:pt x="5961" y="5155"/>
                  </a:cubicBezTo>
                  <a:cubicBezTo>
                    <a:pt x="3376" y="5178"/>
                    <a:pt x="1162" y="5248"/>
                    <a:pt x="1044" y="5312"/>
                  </a:cubicBezTo>
                  <a:cubicBezTo>
                    <a:pt x="673" y="5510"/>
                    <a:pt x="758" y="21049"/>
                    <a:pt x="1130" y="21290"/>
                  </a:cubicBezTo>
                  <a:cubicBezTo>
                    <a:pt x="1568" y="21572"/>
                    <a:pt x="20187" y="21600"/>
                    <a:pt x="20711" y="21319"/>
                  </a:cubicBezTo>
                  <a:cubicBezTo>
                    <a:pt x="20961" y="21185"/>
                    <a:pt x="21043" y="19216"/>
                    <a:pt x="21039" y="13352"/>
                  </a:cubicBezTo>
                  <a:cubicBezTo>
                    <a:pt x="21037" y="9067"/>
                    <a:pt x="20940" y="5478"/>
                    <a:pt x="20823" y="5379"/>
                  </a:cubicBezTo>
                  <a:cubicBezTo>
                    <a:pt x="20681" y="5260"/>
                    <a:pt x="19552" y="5185"/>
                    <a:pt x="17463" y="5157"/>
                  </a:cubicBezTo>
                  <a:cubicBezTo>
                    <a:pt x="14994" y="5124"/>
                    <a:pt x="14277" y="5068"/>
                    <a:pt x="14124" y="4893"/>
                  </a:cubicBezTo>
                  <a:cubicBezTo>
                    <a:pt x="14018" y="4771"/>
                    <a:pt x="13783" y="4516"/>
                    <a:pt x="13601" y="4329"/>
                  </a:cubicBezTo>
                  <a:cubicBezTo>
                    <a:pt x="13402" y="4124"/>
                    <a:pt x="13344" y="3771"/>
                    <a:pt x="13455" y="3441"/>
                  </a:cubicBezTo>
                  <a:cubicBezTo>
                    <a:pt x="13823" y="2350"/>
                    <a:pt x="13733" y="2372"/>
                    <a:pt x="17871" y="2372"/>
                  </a:cubicBezTo>
                  <a:lnTo>
                    <a:pt x="21600" y="2372"/>
                  </a:lnTo>
                  <a:lnTo>
                    <a:pt x="21600" y="1185"/>
                  </a:lnTo>
                  <a:lnTo>
                    <a:pt x="21600" y="0"/>
                  </a:lnTo>
                  <a:lnTo>
                    <a:pt x="10798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251" name="صورة"/>
          <p:cNvGrpSpPr/>
          <p:nvPr/>
        </p:nvGrpSpPr>
        <p:grpSpPr>
          <a:xfrm>
            <a:off x="4997057" y="4159250"/>
            <a:ext cx="15438455" cy="6245396"/>
            <a:chOff x="0" y="0"/>
            <a:chExt cx="15438454" cy="6245395"/>
          </a:xfrm>
        </p:grpSpPr>
        <p:pic>
          <p:nvPicPr>
            <p:cNvPr id="250" name="صورة" descr="صورة"/>
            <p:cNvPicPr>
              <a:picLocks noChangeAspect="1"/>
            </p:cNvPicPr>
            <p:nvPr/>
          </p:nvPicPr>
          <p:blipFill>
            <a:blip r:embed="rId9">
              <a:extLst/>
            </a:blip>
            <a:srcRect l="0" t="0" r="0" b="0"/>
            <a:stretch>
              <a:fillRect/>
            </a:stretch>
          </p:blipFill>
          <p:spPr>
            <a:xfrm>
              <a:off x="215900" y="641350"/>
              <a:ext cx="15006655" cy="53881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9" name="صورة" descr="صورة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15438455" cy="6245396"/>
            </a:xfrm>
            <a:prstGeom prst="rect">
              <a:avLst/>
            </a:prstGeom>
            <a:effectLst/>
          </p:spPr>
        </p:pic>
      </p:grpSp>
      <p:grpSp>
        <p:nvGrpSpPr>
          <p:cNvPr id="254" name="IMG_2226.jpeg">
            <a:hlinkClick r:id="rId11" invalidUrl="" action="" tgtFrame="" tooltip="" history="1" highlightClick="0" endSnd="0"/>
          </p:cNvPr>
          <p:cNvGrpSpPr/>
          <p:nvPr/>
        </p:nvGrpSpPr>
        <p:grpSpPr>
          <a:xfrm rot="18900000">
            <a:off x="8110246" y="1648699"/>
            <a:ext cx="4080005" cy="2983843"/>
            <a:chOff x="0" y="0"/>
            <a:chExt cx="4080004" cy="2983841"/>
          </a:xfrm>
        </p:grpSpPr>
        <p:pic>
          <p:nvPicPr>
            <p:cNvPr id="253" name="IMG_2226.jpeg" descr="IMG_2226.jpeg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15899" y="641350"/>
              <a:ext cx="3648206" cy="212659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52" name="IMG_2226.jpeg" descr="IMG_2226.jpeg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0" y="-1"/>
              <a:ext cx="4080005" cy="298384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283853"/>
            <a:ext cx="23612003" cy="13080688"/>
          </a:xfrm>
          <a:prstGeom prst="rect">
            <a:avLst/>
          </a:prstGeom>
        </p:spPr>
      </p:pic>
      <p:pic>
        <p:nvPicPr>
          <p:cNvPr id="258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60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6047" y="8483600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3" name="صفحة الكتاب ١٢٠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62" name="صفحة الكتاب ١٢٠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١٢٠</a:t>
              </a:r>
            </a:p>
          </p:txBody>
        </p:sp>
        <p:pic>
          <p:nvPicPr>
            <p:cNvPr id="261" name="صفحة الكتاب ١٢٠ صفحة الكتاب ١٢٠" descr="صفحة الكتاب ١٢٠ صفحة الكتاب ١٢٠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64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8" name="تجميع"/>
          <p:cNvGrpSpPr/>
          <p:nvPr/>
        </p:nvGrpSpPr>
        <p:grpSpPr>
          <a:xfrm>
            <a:off x="15103628" y="864621"/>
            <a:ext cx="8310683" cy="6434213"/>
            <a:chOff x="0" y="0"/>
            <a:chExt cx="8310681" cy="6434211"/>
          </a:xfrm>
        </p:grpSpPr>
        <p:pic>
          <p:nvPicPr>
            <p:cNvPr id="266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8310682" cy="12544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7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0" t="0" r="0" b="1944"/>
            <a:stretch>
              <a:fillRect/>
            </a:stretch>
          </p:blipFill>
          <p:spPr>
            <a:xfrm>
              <a:off x="5542478" y="1254442"/>
              <a:ext cx="2768012" cy="5179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6" fill="norm" stroke="1" extrusionOk="0">
                  <a:moveTo>
                    <a:pt x="10798" y="0"/>
                  </a:moveTo>
                  <a:cubicBezTo>
                    <a:pt x="3784" y="0"/>
                    <a:pt x="0" y="52"/>
                    <a:pt x="0" y="148"/>
                  </a:cubicBezTo>
                  <a:cubicBezTo>
                    <a:pt x="0" y="230"/>
                    <a:pt x="472" y="297"/>
                    <a:pt x="1050" y="297"/>
                  </a:cubicBezTo>
                  <a:cubicBezTo>
                    <a:pt x="1918" y="297"/>
                    <a:pt x="2285" y="401"/>
                    <a:pt x="3162" y="897"/>
                  </a:cubicBezTo>
                  <a:cubicBezTo>
                    <a:pt x="4583" y="1700"/>
                    <a:pt x="5933" y="2042"/>
                    <a:pt x="8445" y="2242"/>
                  </a:cubicBezTo>
                  <a:cubicBezTo>
                    <a:pt x="10710" y="2422"/>
                    <a:pt x="10890" y="2502"/>
                    <a:pt x="11223" y="3452"/>
                  </a:cubicBezTo>
                  <a:cubicBezTo>
                    <a:pt x="11351" y="3818"/>
                    <a:pt x="11299" y="4083"/>
                    <a:pt x="11071" y="4230"/>
                  </a:cubicBezTo>
                  <a:cubicBezTo>
                    <a:pt x="10880" y="4353"/>
                    <a:pt x="10710" y="4602"/>
                    <a:pt x="10693" y="4784"/>
                  </a:cubicBezTo>
                  <a:cubicBezTo>
                    <a:pt x="10662" y="5111"/>
                    <a:pt x="10607" y="5115"/>
                    <a:pt x="5961" y="5155"/>
                  </a:cubicBezTo>
                  <a:cubicBezTo>
                    <a:pt x="3376" y="5178"/>
                    <a:pt x="1162" y="5248"/>
                    <a:pt x="1044" y="5312"/>
                  </a:cubicBezTo>
                  <a:cubicBezTo>
                    <a:pt x="673" y="5510"/>
                    <a:pt x="758" y="21049"/>
                    <a:pt x="1130" y="21290"/>
                  </a:cubicBezTo>
                  <a:cubicBezTo>
                    <a:pt x="1568" y="21572"/>
                    <a:pt x="20187" y="21600"/>
                    <a:pt x="20711" y="21319"/>
                  </a:cubicBezTo>
                  <a:cubicBezTo>
                    <a:pt x="20961" y="21185"/>
                    <a:pt x="21043" y="19216"/>
                    <a:pt x="21039" y="13352"/>
                  </a:cubicBezTo>
                  <a:cubicBezTo>
                    <a:pt x="21037" y="9067"/>
                    <a:pt x="20940" y="5478"/>
                    <a:pt x="20823" y="5379"/>
                  </a:cubicBezTo>
                  <a:cubicBezTo>
                    <a:pt x="20681" y="5260"/>
                    <a:pt x="19552" y="5185"/>
                    <a:pt x="17463" y="5157"/>
                  </a:cubicBezTo>
                  <a:cubicBezTo>
                    <a:pt x="14994" y="5124"/>
                    <a:pt x="14277" y="5068"/>
                    <a:pt x="14124" y="4893"/>
                  </a:cubicBezTo>
                  <a:cubicBezTo>
                    <a:pt x="14018" y="4771"/>
                    <a:pt x="13783" y="4516"/>
                    <a:pt x="13601" y="4329"/>
                  </a:cubicBezTo>
                  <a:cubicBezTo>
                    <a:pt x="13402" y="4124"/>
                    <a:pt x="13344" y="3771"/>
                    <a:pt x="13455" y="3441"/>
                  </a:cubicBezTo>
                  <a:cubicBezTo>
                    <a:pt x="13823" y="2350"/>
                    <a:pt x="13733" y="2372"/>
                    <a:pt x="17871" y="2372"/>
                  </a:cubicBezTo>
                  <a:lnTo>
                    <a:pt x="21600" y="2372"/>
                  </a:lnTo>
                  <a:lnTo>
                    <a:pt x="21600" y="1185"/>
                  </a:lnTo>
                  <a:lnTo>
                    <a:pt x="21600" y="0"/>
                  </a:lnTo>
                  <a:lnTo>
                    <a:pt x="10798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69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166521" y="4800600"/>
            <a:ext cx="14583233" cy="68270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283853"/>
            <a:ext cx="23612003" cy="13080688"/>
          </a:xfrm>
          <a:prstGeom prst="rect">
            <a:avLst/>
          </a:prstGeom>
        </p:spPr>
      </p:pic>
      <p:pic>
        <p:nvPicPr>
          <p:cNvPr id="273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75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6047" y="8483600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8" name="صفحة الكتاب ١٢١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77" name="صفحة الكتاب ١٢١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١٢١</a:t>
              </a:r>
            </a:p>
          </p:txBody>
        </p:sp>
        <p:pic>
          <p:nvPicPr>
            <p:cNvPr id="276" name="صفحة الكتاب ١٢١ صفحة الكتاب ١٢١" descr="صفحة الكتاب ١٢١ صفحة الكتاب ١٢١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79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3" name="تجميع"/>
          <p:cNvGrpSpPr/>
          <p:nvPr/>
        </p:nvGrpSpPr>
        <p:grpSpPr>
          <a:xfrm>
            <a:off x="15103628" y="864621"/>
            <a:ext cx="8310683" cy="6434213"/>
            <a:chOff x="0" y="0"/>
            <a:chExt cx="8310681" cy="6434211"/>
          </a:xfrm>
        </p:grpSpPr>
        <p:pic>
          <p:nvPicPr>
            <p:cNvPr id="281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8310682" cy="12544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2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0" t="0" r="0" b="1944"/>
            <a:stretch>
              <a:fillRect/>
            </a:stretch>
          </p:blipFill>
          <p:spPr>
            <a:xfrm>
              <a:off x="5542478" y="1254442"/>
              <a:ext cx="2768012" cy="5179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6" fill="norm" stroke="1" extrusionOk="0">
                  <a:moveTo>
                    <a:pt x="10798" y="0"/>
                  </a:moveTo>
                  <a:cubicBezTo>
                    <a:pt x="3784" y="0"/>
                    <a:pt x="0" y="52"/>
                    <a:pt x="0" y="148"/>
                  </a:cubicBezTo>
                  <a:cubicBezTo>
                    <a:pt x="0" y="230"/>
                    <a:pt x="472" y="297"/>
                    <a:pt x="1050" y="297"/>
                  </a:cubicBezTo>
                  <a:cubicBezTo>
                    <a:pt x="1918" y="297"/>
                    <a:pt x="2285" y="401"/>
                    <a:pt x="3162" y="897"/>
                  </a:cubicBezTo>
                  <a:cubicBezTo>
                    <a:pt x="4583" y="1700"/>
                    <a:pt x="5933" y="2042"/>
                    <a:pt x="8445" y="2242"/>
                  </a:cubicBezTo>
                  <a:cubicBezTo>
                    <a:pt x="10710" y="2422"/>
                    <a:pt x="10890" y="2502"/>
                    <a:pt x="11223" y="3452"/>
                  </a:cubicBezTo>
                  <a:cubicBezTo>
                    <a:pt x="11351" y="3818"/>
                    <a:pt x="11299" y="4083"/>
                    <a:pt x="11071" y="4230"/>
                  </a:cubicBezTo>
                  <a:cubicBezTo>
                    <a:pt x="10880" y="4353"/>
                    <a:pt x="10710" y="4602"/>
                    <a:pt x="10693" y="4784"/>
                  </a:cubicBezTo>
                  <a:cubicBezTo>
                    <a:pt x="10662" y="5111"/>
                    <a:pt x="10607" y="5115"/>
                    <a:pt x="5961" y="5155"/>
                  </a:cubicBezTo>
                  <a:cubicBezTo>
                    <a:pt x="3376" y="5178"/>
                    <a:pt x="1162" y="5248"/>
                    <a:pt x="1044" y="5312"/>
                  </a:cubicBezTo>
                  <a:cubicBezTo>
                    <a:pt x="673" y="5510"/>
                    <a:pt x="758" y="21049"/>
                    <a:pt x="1130" y="21290"/>
                  </a:cubicBezTo>
                  <a:cubicBezTo>
                    <a:pt x="1568" y="21572"/>
                    <a:pt x="20187" y="21600"/>
                    <a:pt x="20711" y="21319"/>
                  </a:cubicBezTo>
                  <a:cubicBezTo>
                    <a:pt x="20961" y="21185"/>
                    <a:pt x="21043" y="19216"/>
                    <a:pt x="21039" y="13352"/>
                  </a:cubicBezTo>
                  <a:cubicBezTo>
                    <a:pt x="21037" y="9067"/>
                    <a:pt x="20940" y="5478"/>
                    <a:pt x="20823" y="5379"/>
                  </a:cubicBezTo>
                  <a:cubicBezTo>
                    <a:pt x="20681" y="5260"/>
                    <a:pt x="19552" y="5185"/>
                    <a:pt x="17463" y="5157"/>
                  </a:cubicBezTo>
                  <a:cubicBezTo>
                    <a:pt x="14994" y="5124"/>
                    <a:pt x="14277" y="5068"/>
                    <a:pt x="14124" y="4893"/>
                  </a:cubicBezTo>
                  <a:cubicBezTo>
                    <a:pt x="14018" y="4771"/>
                    <a:pt x="13783" y="4516"/>
                    <a:pt x="13601" y="4329"/>
                  </a:cubicBezTo>
                  <a:cubicBezTo>
                    <a:pt x="13402" y="4124"/>
                    <a:pt x="13344" y="3771"/>
                    <a:pt x="13455" y="3441"/>
                  </a:cubicBezTo>
                  <a:cubicBezTo>
                    <a:pt x="13823" y="2350"/>
                    <a:pt x="13733" y="2372"/>
                    <a:pt x="17871" y="2372"/>
                  </a:cubicBezTo>
                  <a:lnTo>
                    <a:pt x="21600" y="2372"/>
                  </a:lnTo>
                  <a:lnTo>
                    <a:pt x="21600" y="1185"/>
                  </a:lnTo>
                  <a:lnTo>
                    <a:pt x="21600" y="0"/>
                  </a:lnTo>
                  <a:lnTo>
                    <a:pt x="10798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84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138144" y="2952453"/>
            <a:ext cx="11262903" cy="8693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rcRect l="9333" t="4641" r="13994" b="3983"/>
          <a:stretch>
            <a:fillRect/>
          </a:stretch>
        </p:blipFill>
        <p:spPr>
          <a:xfrm>
            <a:off x="20740786" y="7829402"/>
            <a:ext cx="2387998" cy="38161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8" fill="norm" stroke="1" extrusionOk="0">
                <a:moveTo>
                  <a:pt x="19001" y="1"/>
                </a:moveTo>
                <a:cubicBezTo>
                  <a:pt x="18928" y="-2"/>
                  <a:pt x="18857" y="4"/>
                  <a:pt x="18782" y="19"/>
                </a:cubicBezTo>
                <a:cubicBezTo>
                  <a:pt x="18252" y="125"/>
                  <a:pt x="17900" y="602"/>
                  <a:pt x="18190" y="821"/>
                </a:cubicBezTo>
                <a:cubicBezTo>
                  <a:pt x="18307" y="910"/>
                  <a:pt x="18347" y="1017"/>
                  <a:pt x="18279" y="1059"/>
                </a:cubicBezTo>
                <a:cubicBezTo>
                  <a:pt x="18211" y="1102"/>
                  <a:pt x="14071" y="1138"/>
                  <a:pt x="9079" y="1138"/>
                </a:cubicBezTo>
                <a:lnTo>
                  <a:pt x="0" y="1138"/>
                </a:lnTo>
                <a:lnTo>
                  <a:pt x="0" y="11369"/>
                </a:lnTo>
                <a:lnTo>
                  <a:pt x="0" y="21598"/>
                </a:lnTo>
                <a:lnTo>
                  <a:pt x="10798" y="21598"/>
                </a:lnTo>
                <a:lnTo>
                  <a:pt x="21600" y="21598"/>
                </a:lnTo>
                <a:lnTo>
                  <a:pt x="21600" y="11369"/>
                </a:lnTo>
                <a:lnTo>
                  <a:pt x="21600" y="1138"/>
                </a:lnTo>
                <a:lnTo>
                  <a:pt x="21123" y="1138"/>
                </a:lnTo>
                <a:cubicBezTo>
                  <a:pt x="20843" y="1138"/>
                  <a:pt x="20597" y="1052"/>
                  <a:pt x="20523" y="931"/>
                </a:cubicBezTo>
                <a:cubicBezTo>
                  <a:pt x="20454" y="818"/>
                  <a:pt x="20121" y="550"/>
                  <a:pt x="19787" y="334"/>
                </a:cubicBezTo>
                <a:cubicBezTo>
                  <a:pt x="19442" y="111"/>
                  <a:pt x="19219" y="11"/>
                  <a:pt x="19001" y="1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283853"/>
            <a:ext cx="23612003" cy="13080688"/>
          </a:xfrm>
          <a:prstGeom prst="rect">
            <a:avLst/>
          </a:prstGeom>
        </p:spPr>
      </p:pic>
      <p:pic>
        <p:nvPicPr>
          <p:cNvPr id="289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91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6047" y="8483600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4" name="صفحة الكتاب ١٢١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93" name="صفحة الكتاب ١٢١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١٢١</a:t>
              </a:r>
            </a:p>
          </p:txBody>
        </p:sp>
        <p:pic>
          <p:nvPicPr>
            <p:cNvPr id="292" name="صفحة الكتاب ١٢١ صفحة الكتاب ١٢١" descr="صفحة الكتاب ١٢١ صفحة الكتاب ١٢١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95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9" name="تجميع"/>
          <p:cNvGrpSpPr/>
          <p:nvPr/>
        </p:nvGrpSpPr>
        <p:grpSpPr>
          <a:xfrm>
            <a:off x="15103628" y="864621"/>
            <a:ext cx="8310683" cy="6434213"/>
            <a:chOff x="0" y="0"/>
            <a:chExt cx="8310681" cy="6434211"/>
          </a:xfrm>
        </p:grpSpPr>
        <p:pic>
          <p:nvPicPr>
            <p:cNvPr id="297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8310682" cy="12544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8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0" t="0" r="0" b="1944"/>
            <a:stretch>
              <a:fillRect/>
            </a:stretch>
          </p:blipFill>
          <p:spPr>
            <a:xfrm>
              <a:off x="5542478" y="1254442"/>
              <a:ext cx="2768012" cy="5179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6" fill="norm" stroke="1" extrusionOk="0">
                  <a:moveTo>
                    <a:pt x="10798" y="0"/>
                  </a:moveTo>
                  <a:cubicBezTo>
                    <a:pt x="3784" y="0"/>
                    <a:pt x="0" y="52"/>
                    <a:pt x="0" y="148"/>
                  </a:cubicBezTo>
                  <a:cubicBezTo>
                    <a:pt x="0" y="230"/>
                    <a:pt x="472" y="297"/>
                    <a:pt x="1050" y="297"/>
                  </a:cubicBezTo>
                  <a:cubicBezTo>
                    <a:pt x="1918" y="297"/>
                    <a:pt x="2285" y="401"/>
                    <a:pt x="3162" y="897"/>
                  </a:cubicBezTo>
                  <a:cubicBezTo>
                    <a:pt x="4583" y="1700"/>
                    <a:pt x="5933" y="2042"/>
                    <a:pt x="8445" y="2242"/>
                  </a:cubicBezTo>
                  <a:cubicBezTo>
                    <a:pt x="10710" y="2422"/>
                    <a:pt x="10890" y="2502"/>
                    <a:pt x="11223" y="3452"/>
                  </a:cubicBezTo>
                  <a:cubicBezTo>
                    <a:pt x="11351" y="3818"/>
                    <a:pt x="11299" y="4083"/>
                    <a:pt x="11071" y="4230"/>
                  </a:cubicBezTo>
                  <a:cubicBezTo>
                    <a:pt x="10880" y="4353"/>
                    <a:pt x="10710" y="4602"/>
                    <a:pt x="10693" y="4784"/>
                  </a:cubicBezTo>
                  <a:cubicBezTo>
                    <a:pt x="10662" y="5111"/>
                    <a:pt x="10607" y="5115"/>
                    <a:pt x="5961" y="5155"/>
                  </a:cubicBezTo>
                  <a:cubicBezTo>
                    <a:pt x="3376" y="5178"/>
                    <a:pt x="1162" y="5248"/>
                    <a:pt x="1044" y="5312"/>
                  </a:cubicBezTo>
                  <a:cubicBezTo>
                    <a:pt x="673" y="5510"/>
                    <a:pt x="758" y="21049"/>
                    <a:pt x="1130" y="21290"/>
                  </a:cubicBezTo>
                  <a:cubicBezTo>
                    <a:pt x="1568" y="21572"/>
                    <a:pt x="20187" y="21600"/>
                    <a:pt x="20711" y="21319"/>
                  </a:cubicBezTo>
                  <a:cubicBezTo>
                    <a:pt x="20961" y="21185"/>
                    <a:pt x="21043" y="19216"/>
                    <a:pt x="21039" y="13352"/>
                  </a:cubicBezTo>
                  <a:cubicBezTo>
                    <a:pt x="21037" y="9067"/>
                    <a:pt x="20940" y="5478"/>
                    <a:pt x="20823" y="5379"/>
                  </a:cubicBezTo>
                  <a:cubicBezTo>
                    <a:pt x="20681" y="5260"/>
                    <a:pt x="19552" y="5185"/>
                    <a:pt x="17463" y="5157"/>
                  </a:cubicBezTo>
                  <a:cubicBezTo>
                    <a:pt x="14994" y="5124"/>
                    <a:pt x="14277" y="5068"/>
                    <a:pt x="14124" y="4893"/>
                  </a:cubicBezTo>
                  <a:cubicBezTo>
                    <a:pt x="14018" y="4771"/>
                    <a:pt x="13783" y="4516"/>
                    <a:pt x="13601" y="4329"/>
                  </a:cubicBezTo>
                  <a:cubicBezTo>
                    <a:pt x="13402" y="4124"/>
                    <a:pt x="13344" y="3771"/>
                    <a:pt x="13455" y="3441"/>
                  </a:cubicBezTo>
                  <a:cubicBezTo>
                    <a:pt x="13823" y="2350"/>
                    <a:pt x="13733" y="2372"/>
                    <a:pt x="17871" y="2372"/>
                  </a:cubicBezTo>
                  <a:lnTo>
                    <a:pt x="21600" y="2372"/>
                  </a:lnTo>
                  <a:lnTo>
                    <a:pt x="21600" y="1185"/>
                  </a:lnTo>
                  <a:lnTo>
                    <a:pt x="21600" y="0"/>
                  </a:lnTo>
                  <a:lnTo>
                    <a:pt x="10798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300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rcRect l="9333" t="4641" r="13994" b="3983"/>
          <a:stretch>
            <a:fillRect/>
          </a:stretch>
        </p:blipFill>
        <p:spPr>
          <a:xfrm>
            <a:off x="20740786" y="7829402"/>
            <a:ext cx="2387998" cy="38161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8" fill="norm" stroke="1" extrusionOk="0">
                <a:moveTo>
                  <a:pt x="19001" y="1"/>
                </a:moveTo>
                <a:cubicBezTo>
                  <a:pt x="18928" y="-2"/>
                  <a:pt x="18857" y="4"/>
                  <a:pt x="18782" y="19"/>
                </a:cubicBezTo>
                <a:cubicBezTo>
                  <a:pt x="18252" y="125"/>
                  <a:pt x="17900" y="602"/>
                  <a:pt x="18190" y="821"/>
                </a:cubicBezTo>
                <a:cubicBezTo>
                  <a:pt x="18307" y="910"/>
                  <a:pt x="18347" y="1017"/>
                  <a:pt x="18279" y="1059"/>
                </a:cubicBezTo>
                <a:cubicBezTo>
                  <a:pt x="18211" y="1102"/>
                  <a:pt x="14071" y="1138"/>
                  <a:pt x="9079" y="1138"/>
                </a:cubicBezTo>
                <a:lnTo>
                  <a:pt x="0" y="1138"/>
                </a:lnTo>
                <a:lnTo>
                  <a:pt x="0" y="11369"/>
                </a:lnTo>
                <a:lnTo>
                  <a:pt x="0" y="21598"/>
                </a:lnTo>
                <a:lnTo>
                  <a:pt x="10798" y="21598"/>
                </a:lnTo>
                <a:lnTo>
                  <a:pt x="21600" y="21598"/>
                </a:lnTo>
                <a:lnTo>
                  <a:pt x="21600" y="11369"/>
                </a:lnTo>
                <a:lnTo>
                  <a:pt x="21600" y="1138"/>
                </a:lnTo>
                <a:lnTo>
                  <a:pt x="21123" y="1138"/>
                </a:lnTo>
                <a:cubicBezTo>
                  <a:pt x="20843" y="1138"/>
                  <a:pt x="20597" y="1052"/>
                  <a:pt x="20523" y="931"/>
                </a:cubicBezTo>
                <a:cubicBezTo>
                  <a:pt x="20454" y="818"/>
                  <a:pt x="20121" y="550"/>
                  <a:pt x="19787" y="334"/>
                </a:cubicBezTo>
                <a:cubicBezTo>
                  <a:pt x="19442" y="111"/>
                  <a:pt x="19219" y="11"/>
                  <a:pt x="19001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01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998076" y="3405051"/>
            <a:ext cx="11552471" cy="88487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