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" name="Shape 10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asted-image.pdf" descr="pasted-image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2025" y="-27045"/>
            <a:ext cx="13128850" cy="980769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12.png" descr="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11.png" descr="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6.png" descr="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15.png" descr="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5.png" descr="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7.png" descr="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9.png" descr="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3.png" descr="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2.png" descr="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طريق رملي بين تلين يؤدي إلى المحيط"/>
          <p:cNvSpPr/>
          <p:nvPr>
            <p:ph type="pic" sz="quarter" idx="21"/>
          </p:nvPr>
        </p:nvSpPr>
        <p:spPr>
          <a:xfrm>
            <a:off x="6556375" y="5092700"/>
            <a:ext cx="565785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6" name="طائر البلشون يحلق على ارتفاع منخفض فوق الشاطئ خلف سياج قصير"/>
          <p:cNvSpPr/>
          <p:nvPr>
            <p:ph type="pic" sz="half" idx="22"/>
          </p:nvPr>
        </p:nvSpPr>
        <p:spPr>
          <a:xfrm>
            <a:off x="6718300" y="749300"/>
            <a:ext cx="5334000" cy="5334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7" name="منظر للشاطئ والبحر من الكثبان الرملية العشبية"/>
          <p:cNvSpPr/>
          <p:nvPr>
            <p:ph type="pic" idx="23"/>
          </p:nvPr>
        </p:nvSpPr>
        <p:spPr>
          <a:xfrm>
            <a:off x="-2832100" y="889000"/>
            <a:ext cx="119634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.png" descr="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نص العنوان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4" name="مستوى النص الأول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" name="رقم الشريحة"/>
          <p:cNvSpPr txBox="1"/>
          <p:nvPr>
            <p:ph type="sldNum" sz="quarter" idx="2"/>
          </p:nvPr>
        </p:nvSpPr>
        <p:spPr>
          <a:xfrm>
            <a:off x="6335119" y="9296399"/>
            <a:ext cx="327789" cy="34074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444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openxmlformats.org/officeDocument/2006/relationships/image" Target="../media/image1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openxmlformats.org/officeDocument/2006/relationships/image" Target="../media/image1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التهيئة"/>
          <p:cNvSpPr txBox="1"/>
          <p:nvPr/>
        </p:nvSpPr>
        <p:spPr>
          <a:xfrm>
            <a:off x="5418850" y="5029200"/>
            <a:ext cx="21671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التهيئة </a:t>
            </a:r>
          </a:p>
        </p:txBody>
      </p:sp>
      <p:sp>
        <p:nvSpPr>
          <p:cNvPr id="113" name="الفصل الأول :…"/>
          <p:cNvSpPr txBox="1"/>
          <p:nvPr/>
        </p:nvSpPr>
        <p:spPr>
          <a:xfrm>
            <a:off x="3819355" y="405255"/>
            <a:ext cx="5568028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b="0" sz="55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الأول :</a:t>
            </a:r>
          </a:p>
          <a:p>
            <a:pPr rtl="0">
              <a:defRPr b="0" sz="55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القيمة  المنزلية ضمن الملايين </a:t>
            </a:r>
          </a:p>
        </p:txBody>
      </p:sp>
      <p:grpSp>
        <p:nvGrpSpPr>
          <p:cNvPr id="116" name="Aishah Aljuhani"/>
          <p:cNvGrpSpPr/>
          <p:nvPr/>
        </p:nvGrpSpPr>
        <p:grpSpPr>
          <a:xfrm rot="19515797">
            <a:off x="-230568" y="4819304"/>
            <a:ext cx="2576816" cy="922743"/>
            <a:chOff x="0" y="0"/>
            <a:chExt cx="2576815" cy="922742"/>
          </a:xfrm>
        </p:grpSpPr>
        <p:sp>
          <p:nvSpPr>
            <p:cNvPr id="115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b="0" sz="3000">
                  <a:solidFill>
                    <a:srgbClr val="004D65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114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IMG_1619.png" descr="IMG_1619.png"/>
          <p:cNvPicPr>
            <a:picLocks noChangeAspect="1"/>
          </p:cNvPicPr>
          <p:nvPr/>
        </p:nvPicPr>
        <p:blipFill>
          <a:blip r:embed="rId2">
            <a:extLst/>
          </a:blip>
          <a:srcRect l="12526" t="334" r="5778" b="48497"/>
          <a:stretch>
            <a:fillRect/>
          </a:stretch>
        </p:blipFill>
        <p:spPr>
          <a:xfrm>
            <a:off x="620757" y="734020"/>
            <a:ext cx="12008314" cy="81558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482" y="26031"/>
            <a:ext cx="1913072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صفحة ١٢"/>
          <p:cNvSpPr txBox="1"/>
          <p:nvPr/>
        </p:nvSpPr>
        <p:spPr>
          <a:xfrm>
            <a:off x="137512" y="8903517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١٢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IMG_1619.png" descr="IMG_1619.png"/>
          <p:cNvPicPr>
            <a:picLocks noChangeAspect="1"/>
          </p:cNvPicPr>
          <p:nvPr/>
        </p:nvPicPr>
        <p:blipFill>
          <a:blip r:embed="rId2">
            <a:extLst/>
          </a:blip>
          <a:srcRect l="15881" t="52855" r="5778" b="32829"/>
          <a:stretch>
            <a:fillRect/>
          </a:stretch>
        </p:blipFill>
        <p:spPr>
          <a:xfrm>
            <a:off x="377722" y="619424"/>
            <a:ext cx="12545112" cy="2485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482" y="26031"/>
            <a:ext cx="1913072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صفحة ١٢"/>
          <p:cNvSpPr txBox="1"/>
          <p:nvPr/>
        </p:nvSpPr>
        <p:spPr>
          <a:xfrm>
            <a:off x="137512" y="8903517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١٢</a:t>
            </a:r>
          </a:p>
        </p:txBody>
      </p:sp>
      <p:pic>
        <p:nvPicPr>
          <p:cNvPr id="125" name="IMG_1619.png" descr="IMG_1619.png"/>
          <p:cNvPicPr>
            <a:picLocks noChangeAspect="1"/>
          </p:cNvPicPr>
          <p:nvPr/>
        </p:nvPicPr>
        <p:blipFill>
          <a:blip r:embed="rId2">
            <a:extLst/>
          </a:blip>
          <a:srcRect l="13077" t="68287" r="5226" b="8835"/>
          <a:stretch>
            <a:fillRect/>
          </a:stretch>
        </p:blipFill>
        <p:spPr>
          <a:xfrm>
            <a:off x="-372539" y="4390590"/>
            <a:ext cx="13173048" cy="40001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