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9" name="Shape 10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phonto 2.png" descr="phonto 2.png"/>
          <p:cNvPicPr>
            <a:picLocks noChangeAspect="1"/>
          </p:cNvPicPr>
          <p:nvPr/>
        </p:nvPicPr>
        <p:blipFill>
          <a:blip r:embed="rId2">
            <a:alphaModFix amt="57534"/>
            <a:extLst/>
          </a:blip>
          <a:srcRect l="36278" t="40938" r="29266" b="39211"/>
          <a:stretch>
            <a:fillRect/>
          </a:stretch>
        </p:blipFill>
        <p:spPr>
          <a:xfrm>
            <a:off x="217725" y="12444551"/>
            <a:ext cx="3361218" cy="854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4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5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6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70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8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9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1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2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3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3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4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5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6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7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5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7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4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6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7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7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8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1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9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0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2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4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2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4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7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5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6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8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9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90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1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1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2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3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4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5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6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6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7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8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9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2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30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1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1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2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3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3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4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5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8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6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7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8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9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50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1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2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3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7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20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8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3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1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8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4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9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1" name="الجدول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القيمة المنزلية ضمن الملايين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3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4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1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2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9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3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8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00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2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2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20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3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5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6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7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5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6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00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3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1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2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2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3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4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5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6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7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17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yzEsJYwmnXw?playlist=yzEsJYwmnXw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1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yzEsJYwmnXw?playlist=yzEsJYwmnXw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z1NFEX8ptbFCzLzAqkeNHtqE26SjbJc4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17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yzEsJYwmnXw?playlist=yzEsJYwmnXw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17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yzEsJYwmnXw?playlist=yzEsJYwmnXw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19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yzEsJYwmnXw?playlist=yzEsJYwmnXw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yzEsJYwmnXw?playlist=yzEsJYwmnXw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z1NFEX8ptbFCzLzAqkeNHtqE26SjbJc4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2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8.xml"/><Relationship Id="rId6" Type="http://schemas.openxmlformats.org/officeDocument/2006/relationships/slide" Target="slide16.xml"/><Relationship Id="rId7" Type="http://schemas.openxmlformats.org/officeDocument/2006/relationships/slide" Target="slide1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8.xml"/><Relationship Id="rId6" Type="http://schemas.openxmlformats.org/officeDocument/2006/relationships/slide" Target="slide16.xml"/><Relationship Id="rId7" Type="http://schemas.openxmlformats.org/officeDocument/2006/relationships/slide" Target="slide17.xml"/><Relationship Id="rId8" Type="http://schemas.openxmlformats.org/officeDocument/2006/relationships/image" Target="../media/image7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yzEsJYwmnXw?playlist=yzEsJYwmnXw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z1NFEX8ptbFCzLzAqkeNHtqE26SjbJc4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2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yzEsJYwmnXw?playlist=yzEsJYwmnXw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z1NFEX8ptbFCzLzAqkeNHtqE26SjbJc4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2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yzEsJYwmnXw?playlist=yzEsJYwmnXw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z1NFEX8ptbFCzLzAqkeNHtqE26SjbJc4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3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yzEsJYwmnXw?playlist=yzEsJYwmnXw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z1NFEX8ptbFCzLzAqkeNHtqE26SjbJc4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yzEsJYwmnXw?playlist=yzEsJYwmnXw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17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yzEsJYwmnXw?playlist=yzEsJYwmnXw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17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yzEsJYwmnXw?playlist=yzEsJYwmnXw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z1NFEX8ptbFCzLzAqkeNHtqE26SjbJc4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1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2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4" name="صفحة ١٨"/>
          <p:cNvSpPr txBox="1"/>
          <p:nvPr/>
        </p:nvSpPr>
        <p:spPr>
          <a:xfrm>
            <a:off x="3404205" y="11012696"/>
            <a:ext cx="1623899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١٨ </a:t>
            </a:r>
          </a:p>
        </p:txBody>
      </p:sp>
      <p:grpSp>
        <p:nvGrpSpPr>
          <p:cNvPr id="1020" name="تجميع"/>
          <p:cNvGrpSpPr/>
          <p:nvPr/>
        </p:nvGrpSpPr>
        <p:grpSpPr>
          <a:xfrm>
            <a:off x="12621880" y="226300"/>
            <a:ext cx="6094472" cy="1953665"/>
            <a:chOff x="0" y="0"/>
            <a:chExt cx="6094471" cy="1953664"/>
          </a:xfrm>
        </p:grpSpPr>
        <p:sp>
          <p:nvSpPr>
            <p:cNvPr id="1015" name="الفصل"/>
            <p:cNvSpPr txBox="1"/>
            <p:nvPr/>
          </p:nvSpPr>
          <p:spPr>
            <a:xfrm>
              <a:off x="340878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8" name="تجميع"/>
            <p:cNvGrpSpPr/>
            <p:nvPr/>
          </p:nvGrpSpPr>
          <p:grpSpPr>
            <a:xfrm>
              <a:off x="4275608" y="508515"/>
              <a:ext cx="981042" cy="1445150"/>
              <a:chOff x="0" y="0"/>
              <a:chExt cx="981040" cy="1445148"/>
            </a:xfrm>
          </p:grpSpPr>
          <p:sp>
            <p:nvSpPr>
              <p:cNvPr id="1016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7" name="١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sp>
          <p:nvSpPr>
            <p:cNvPr id="1019" name="القيمة المنزلية"/>
            <p:cNvSpPr txBox="1"/>
            <p:nvPr/>
          </p:nvSpPr>
          <p:spPr>
            <a:xfrm>
              <a:off x="0" y="644323"/>
              <a:ext cx="4275609" cy="11735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القيمة المنزلية</a:t>
              </a:r>
            </a:p>
          </p:txBody>
        </p:sp>
      </p:grpSp>
      <p:sp>
        <p:nvSpPr>
          <p:cNvPr id="1021" name="الفصل الأول:القيمة المنزلية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الأول:</a:t>
            </a:r>
            <a:r>
              <a:rPr>
                <a:solidFill>
                  <a:srgbClr val="BE863E"/>
                </a:solidFill>
              </a:rPr>
              <a:t>القيمة المنزلية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١-٢</a:t>
            </a:r>
            <a:r>
              <a:rPr>
                <a:solidFill>
                  <a:srgbClr val="FF5A54"/>
                </a:solidFill>
              </a:rPr>
              <a:t> </a:t>
            </a:r>
            <a:r>
              <a:t>القيمة المنزلية ضمن الملايين </a:t>
            </a:r>
          </a:p>
        </p:txBody>
      </p:sp>
      <p:grpSp>
        <p:nvGrpSpPr>
          <p:cNvPr id="1095" name="Google Shape;1046;p43"/>
          <p:cNvGrpSpPr/>
          <p:nvPr/>
        </p:nvGrpSpPr>
        <p:grpSpPr>
          <a:xfrm>
            <a:off x="15447409" y="6733403"/>
            <a:ext cx="7889587" cy="6885460"/>
            <a:chOff x="0" y="0"/>
            <a:chExt cx="7889586" cy="6885458"/>
          </a:xfrm>
        </p:grpSpPr>
        <p:sp>
          <p:nvSpPr>
            <p:cNvPr id="1022" name="Google Shape;1047;p43"/>
            <p:cNvSpPr/>
            <p:nvPr/>
          </p:nvSpPr>
          <p:spPr>
            <a:xfrm>
              <a:off x="814890" y="0"/>
              <a:ext cx="7071277" cy="472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8;p43"/>
            <p:cNvSpPr/>
            <p:nvPr/>
          </p:nvSpPr>
          <p:spPr>
            <a:xfrm>
              <a:off x="0" y="6424912"/>
              <a:ext cx="7889587" cy="46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49;p43"/>
            <p:cNvSpPr/>
            <p:nvPr/>
          </p:nvSpPr>
          <p:spPr>
            <a:xfrm>
              <a:off x="2258823" y="6161269"/>
              <a:ext cx="1264503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0;p43"/>
            <p:cNvSpPr/>
            <p:nvPr/>
          </p:nvSpPr>
          <p:spPr>
            <a:xfrm>
              <a:off x="2257213" y="5912260"/>
              <a:ext cx="1266113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1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2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3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4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5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6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7;p43"/>
            <p:cNvSpPr/>
            <p:nvPr/>
          </p:nvSpPr>
          <p:spPr>
            <a:xfrm>
              <a:off x="2930957" y="1799886"/>
              <a:ext cx="1197714" cy="2123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8;p43"/>
            <p:cNvSpPr/>
            <p:nvPr/>
          </p:nvSpPr>
          <p:spPr>
            <a:xfrm>
              <a:off x="2942324" y="1814522"/>
              <a:ext cx="937388" cy="1529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59;p43"/>
            <p:cNvSpPr/>
            <p:nvPr/>
          </p:nvSpPr>
          <p:spPr>
            <a:xfrm>
              <a:off x="2105877" y="2291363"/>
              <a:ext cx="1877995" cy="362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0;p43"/>
            <p:cNvSpPr/>
            <p:nvPr/>
          </p:nvSpPr>
          <p:spPr>
            <a:xfrm>
              <a:off x="2190473" y="5360582"/>
              <a:ext cx="489868" cy="436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1;p43"/>
            <p:cNvSpPr/>
            <p:nvPr/>
          </p:nvSpPr>
          <p:spPr>
            <a:xfrm>
              <a:off x="2807234" y="3101759"/>
              <a:ext cx="626568" cy="59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2;p43"/>
            <p:cNvSpPr/>
            <p:nvPr/>
          </p:nvSpPr>
          <p:spPr>
            <a:xfrm>
              <a:off x="1365392" y="2066749"/>
              <a:ext cx="2260435" cy="151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3;p43"/>
            <p:cNvSpPr/>
            <p:nvPr/>
          </p:nvSpPr>
          <p:spPr>
            <a:xfrm>
              <a:off x="1399592" y="3305199"/>
              <a:ext cx="380781" cy="1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4;p43"/>
            <p:cNvSpPr/>
            <p:nvPr/>
          </p:nvSpPr>
          <p:spPr>
            <a:xfrm>
              <a:off x="1721779" y="3035067"/>
              <a:ext cx="283159" cy="97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5;p43"/>
            <p:cNvSpPr/>
            <p:nvPr/>
          </p:nvSpPr>
          <p:spPr>
            <a:xfrm>
              <a:off x="2690097" y="4130280"/>
              <a:ext cx="1293775" cy="1781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6;p43"/>
            <p:cNvSpPr/>
            <p:nvPr/>
          </p:nvSpPr>
          <p:spPr>
            <a:xfrm>
              <a:off x="3038337" y="1687579"/>
              <a:ext cx="554949" cy="808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7;p43"/>
            <p:cNvSpPr/>
            <p:nvPr/>
          </p:nvSpPr>
          <p:spPr>
            <a:xfrm>
              <a:off x="3121323" y="1863357"/>
              <a:ext cx="252276" cy="40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8;p43"/>
            <p:cNvSpPr/>
            <p:nvPr/>
          </p:nvSpPr>
          <p:spPr>
            <a:xfrm>
              <a:off x="2284875" y="2359713"/>
              <a:ext cx="607005" cy="15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69;p43"/>
            <p:cNvSpPr/>
            <p:nvPr/>
          </p:nvSpPr>
          <p:spPr>
            <a:xfrm>
              <a:off x="4454175" y="6019689"/>
              <a:ext cx="314089" cy="387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0;p43"/>
            <p:cNvSpPr/>
            <p:nvPr/>
          </p:nvSpPr>
          <p:spPr>
            <a:xfrm>
              <a:off x="4533892" y="6019689"/>
              <a:ext cx="234372" cy="226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1;p43"/>
            <p:cNvSpPr/>
            <p:nvPr/>
          </p:nvSpPr>
          <p:spPr>
            <a:xfrm>
              <a:off x="4348808" y="6329924"/>
              <a:ext cx="541060" cy="32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2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3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4;p43"/>
            <p:cNvSpPr/>
            <p:nvPr/>
          </p:nvSpPr>
          <p:spPr>
            <a:xfrm>
              <a:off x="4577849" y="3189672"/>
              <a:ext cx="249366" cy="97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5;p43"/>
            <p:cNvSpPr/>
            <p:nvPr/>
          </p:nvSpPr>
          <p:spPr>
            <a:xfrm>
              <a:off x="4480226" y="6042473"/>
              <a:ext cx="340093" cy="20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6;p43"/>
            <p:cNvSpPr/>
            <p:nvPr/>
          </p:nvSpPr>
          <p:spPr>
            <a:xfrm>
              <a:off x="4615268" y="6404519"/>
              <a:ext cx="100340" cy="38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7;p43"/>
            <p:cNvSpPr/>
            <p:nvPr/>
          </p:nvSpPr>
          <p:spPr>
            <a:xfrm>
              <a:off x="4615682" y="6359001"/>
              <a:ext cx="76084" cy="56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8;p43"/>
            <p:cNvSpPr/>
            <p:nvPr/>
          </p:nvSpPr>
          <p:spPr>
            <a:xfrm>
              <a:off x="4276786" y="6125459"/>
              <a:ext cx="170852" cy="3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79;p43"/>
            <p:cNvSpPr/>
            <p:nvPr/>
          </p:nvSpPr>
          <p:spPr>
            <a:xfrm>
              <a:off x="4209497" y="6475357"/>
              <a:ext cx="534612" cy="180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0;p43"/>
            <p:cNvSpPr/>
            <p:nvPr/>
          </p:nvSpPr>
          <p:spPr>
            <a:xfrm>
              <a:off x="4714549" y="1614350"/>
              <a:ext cx="1038279" cy="870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1;p43"/>
            <p:cNvSpPr/>
            <p:nvPr/>
          </p:nvSpPr>
          <p:spPr>
            <a:xfrm>
              <a:off x="4642746" y="1491115"/>
              <a:ext cx="504688" cy="707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2;p43"/>
            <p:cNvSpPr/>
            <p:nvPr/>
          </p:nvSpPr>
          <p:spPr>
            <a:xfrm>
              <a:off x="4665714" y="1767296"/>
              <a:ext cx="331994" cy="43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3;p43"/>
            <p:cNvSpPr/>
            <p:nvPr/>
          </p:nvSpPr>
          <p:spPr>
            <a:xfrm>
              <a:off x="5625884" y="1960980"/>
              <a:ext cx="240861" cy="198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4;p43"/>
            <p:cNvSpPr/>
            <p:nvPr/>
          </p:nvSpPr>
          <p:spPr>
            <a:xfrm>
              <a:off x="5697503" y="1941465"/>
              <a:ext cx="325457" cy="1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5;p43"/>
            <p:cNvSpPr/>
            <p:nvPr/>
          </p:nvSpPr>
          <p:spPr>
            <a:xfrm>
              <a:off x="4281665" y="6125459"/>
              <a:ext cx="165974" cy="1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6;p43"/>
            <p:cNvSpPr/>
            <p:nvPr/>
          </p:nvSpPr>
          <p:spPr>
            <a:xfrm>
              <a:off x="3931766" y="1483846"/>
              <a:ext cx="1078968" cy="1487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7;p43"/>
            <p:cNvSpPr/>
            <p:nvPr/>
          </p:nvSpPr>
          <p:spPr>
            <a:xfrm>
              <a:off x="4004996" y="1803106"/>
              <a:ext cx="124924" cy="362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8;p43"/>
            <p:cNvSpPr/>
            <p:nvPr/>
          </p:nvSpPr>
          <p:spPr>
            <a:xfrm>
              <a:off x="4190531" y="1124483"/>
              <a:ext cx="394789" cy="48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89;p43"/>
            <p:cNvSpPr/>
            <p:nvPr/>
          </p:nvSpPr>
          <p:spPr>
            <a:xfrm>
              <a:off x="4424854" y="1588298"/>
              <a:ext cx="66741" cy="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0;p43"/>
            <p:cNvSpPr/>
            <p:nvPr/>
          </p:nvSpPr>
          <p:spPr>
            <a:xfrm>
              <a:off x="4491594" y="1573662"/>
              <a:ext cx="52106" cy="3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1;p43"/>
            <p:cNvSpPr/>
            <p:nvPr/>
          </p:nvSpPr>
          <p:spPr>
            <a:xfrm>
              <a:off x="4180774" y="1495555"/>
              <a:ext cx="281549" cy="196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2;p43"/>
            <p:cNvSpPr/>
            <p:nvPr/>
          </p:nvSpPr>
          <p:spPr>
            <a:xfrm>
              <a:off x="4494863" y="1472771"/>
              <a:ext cx="126045" cy="203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3;p43"/>
            <p:cNvSpPr/>
            <p:nvPr/>
          </p:nvSpPr>
          <p:spPr>
            <a:xfrm>
              <a:off x="4290106" y="1187955"/>
              <a:ext cx="146165" cy="15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4;p43"/>
            <p:cNvSpPr/>
            <p:nvPr/>
          </p:nvSpPr>
          <p:spPr>
            <a:xfrm>
              <a:off x="4148449" y="691990"/>
              <a:ext cx="472445" cy="62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5;p43"/>
            <p:cNvSpPr/>
            <p:nvPr/>
          </p:nvSpPr>
          <p:spPr>
            <a:xfrm>
              <a:off x="4036814" y="751265"/>
              <a:ext cx="223559" cy="35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6;p43"/>
            <p:cNvSpPr/>
            <p:nvPr/>
          </p:nvSpPr>
          <p:spPr>
            <a:xfrm>
              <a:off x="4020460" y="643154"/>
              <a:ext cx="552867" cy="175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7;p43"/>
            <p:cNvSpPr/>
            <p:nvPr/>
          </p:nvSpPr>
          <p:spPr>
            <a:xfrm>
              <a:off x="4058444" y="576268"/>
              <a:ext cx="499432" cy="137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8;p43"/>
            <p:cNvSpPr/>
            <p:nvPr/>
          </p:nvSpPr>
          <p:spPr>
            <a:xfrm>
              <a:off x="4078947" y="996077"/>
              <a:ext cx="175347" cy="167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099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0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1;p43"/>
            <p:cNvSpPr/>
            <p:nvPr/>
          </p:nvSpPr>
          <p:spPr>
            <a:xfrm>
              <a:off x="4197020" y="6175904"/>
              <a:ext cx="371072" cy="10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2;p43"/>
            <p:cNvSpPr/>
            <p:nvPr/>
          </p:nvSpPr>
          <p:spPr>
            <a:xfrm>
              <a:off x="4396349" y="938801"/>
              <a:ext cx="30470" cy="45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3;p43"/>
            <p:cNvSpPr/>
            <p:nvPr/>
          </p:nvSpPr>
          <p:spPr>
            <a:xfrm>
              <a:off x="4540109" y="918799"/>
              <a:ext cx="29916" cy="4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4;p43"/>
            <p:cNvSpPr/>
            <p:nvPr/>
          </p:nvSpPr>
          <p:spPr>
            <a:xfrm>
              <a:off x="4494863" y="956901"/>
              <a:ext cx="76498" cy="12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5;p43"/>
            <p:cNvSpPr/>
            <p:nvPr/>
          </p:nvSpPr>
          <p:spPr>
            <a:xfrm>
              <a:off x="4384617" y="1079356"/>
              <a:ext cx="97851" cy="3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6;p43"/>
            <p:cNvSpPr/>
            <p:nvPr/>
          </p:nvSpPr>
          <p:spPr>
            <a:xfrm>
              <a:off x="4337995" y="872256"/>
              <a:ext cx="65735" cy="5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7;p43"/>
            <p:cNvSpPr/>
            <p:nvPr/>
          </p:nvSpPr>
          <p:spPr>
            <a:xfrm>
              <a:off x="4534722" y="839716"/>
              <a:ext cx="68615" cy="4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8;p43"/>
            <p:cNvSpPr/>
            <p:nvPr/>
          </p:nvSpPr>
          <p:spPr>
            <a:xfrm>
              <a:off x="4457443" y="6462136"/>
              <a:ext cx="83394" cy="40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09;p43"/>
            <p:cNvSpPr/>
            <p:nvPr/>
          </p:nvSpPr>
          <p:spPr>
            <a:xfrm>
              <a:off x="4457443" y="6425936"/>
              <a:ext cx="50680" cy="7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0;p43"/>
            <p:cNvSpPr/>
            <p:nvPr/>
          </p:nvSpPr>
          <p:spPr>
            <a:xfrm>
              <a:off x="3541049" y="1707094"/>
              <a:ext cx="519272" cy="112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1;p43"/>
            <p:cNvSpPr/>
            <p:nvPr/>
          </p:nvSpPr>
          <p:spPr>
            <a:xfrm>
              <a:off x="3627436" y="1590591"/>
              <a:ext cx="498657" cy="619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2;p43"/>
            <p:cNvSpPr/>
            <p:nvPr/>
          </p:nvSpPr>
          <p:spPr>
            <a:xfrm>
              <a:off x="3895018" y="2714441"/>
              <a:ext cx="193014" cy="166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3;p43"/>
            <p:cNvSpPr/>
            <p:nvPr/>
          </p:nvSpPr>
          <p:spPr>
            <a:xfrm>
              <a:off x="3910642" y="2856020"/>
              <a:ext cx="175731" cy="14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4;p43"/>
            <p:cNvSpPr/>
            <p:nvPr/>
          </p:nvSpPr>
          <p:spPr>
            <a:xfrm>
              <a:off x="6294750" y="1114726"/>
              <a:ext cx="50446" cy="128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5;p43"/>
            <p:cNvSpPr/>
            <p:nvPr/>
          </p:nvSpPr>
          <p:spPr>
            <a:xfrm>
              <a:off x="6034375" y="842984"/>
              <a:ext cx="222956" cy="18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6;p43"/>
            <p:cNvSpPr/>
            <p:nvPr/>
          </p:nvSpPr>
          <p:spPr>
            <a:xfrm>
              <a:off x="5373657" y="1293773"/>
              <a:ext cx="486550" cy="48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7;p43"/>
            <p:cNvSpPr/>
            <p:nvPr/>
          </p:nvSpPr>
          <p:spPr>
            <a:xfrm>
              <a:off x="5444825" y="878745"/>
              <a:ext cx="832021" cy="83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8;p43"/>
            <p:cNvSpPr/>
            <p:nvPr/>
          </p:nvSpPr>
          <p:spPr>
            <a:xfrm>
              <a:off x="5700723" y="1029301"/>
              <a:ext cx="400490" cy="451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4" name="Google Shape;1119;p43"/>
            <p:cNvSpPr/>
            <p:nvPr/>
          </p:nvSpPr>
          <p:spPr>
            <a:xfrm>
              <a:off x="5607137" y="1248353"/>
              <a:ext cx="190472" cy="31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6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1" name="تجميع"/>
          <p:cNvGrpSpPr/>
          <p:nvPr/>
        </p:nvGrpSpPr>
        <p:grpSpPr>
          <a:xfrm>
            <a:off x="1796520" y="6858000"/>
            <a:ext cx="3245550" cy="3609296"/>
            <a:chOff x="0" y="0"/>
            <a:chExt cx="3245549" cy="3609295"/>
          </a:xfrm>
        </p:grpSpPr>
        <p:sp>
          <p:nvSpPr>
            <p:cNvPr id="1979" name="مستطيل مستدير الزوايا"/>
            <p:cNvSpPr/>
            <p:nvPr/>
          </p:nvSpPr>
          <p:spPr>
            <a:xfrm>
              <a:off x="0" y="578341"/>
              <a:ext cx="2345034" cy="303095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98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229" y="0"/>
              <a:ext cx="1948321" cy="1948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55" name="Google Shape;1046;p43"/>
          <p:cNvGrpSpPr/>
          <p:nvPr/>
        </p:nvGrpSpPr>
        <p:grpSpPr>
          <a:xfrm>
            <a:off x="21170721" y="10605785"/>
            <a:ext cx="2600195" cy="2269262"/>
            <a:chOff x="0" y="0"/>
            <a:chExt cx="2600193" cy="2269260"/>
          </a:xfrm>
        </p:grpSpPr>
        <p:sp>
          <p:nvSpPr>
            <p:cNvPr id="1982" name="Google Shape;1047;p43"/>
            <p:cNvSpPr/>
            <p:nvPr/>
          </p:nvSpPr>
          <p:spPr>
            <a:xfrm>
              <a:off x="268565" y="0"/>
              <a:ext cx="2330502" cy="15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3" name="Google Shape;1048;p43"/>
            <p:cNvSpPr/>
            <p:nvPr/>
          </p:nvSpPr>
          <p:spPr>
            <a:xfrm>
              <a:off x="0" y="2117476"/>
              <a:ext cx="2600194" cy="1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4" name="Google Shape;1049;p43"/>
            <p:cNvSpPr/>
            <p:nvPr/>
          </p:nvSpPr>
          <p:spPr>
            <a:xfrm>
              <a:off x="744446" y="2030587"/>
              <a:ext cx="416747" cy="16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5" name="Google Shape;1050;p43"/>
            <p:cNvSpPr/>
            <p:nvPr/>
          </p:nvSpPr>
          <p:spPr>
            <a:xfrm>
              <a:off x="743916" y="1948520"/>
              <a:ext cx="417277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6" name="Google Shape;1051;p43"/>
            <p:cNvSpPr/>
            <p:nvPr/>
          </p:nvSpPr>
          <p:spPr>
            <a:xfrm>
              <a:off x="1160645" y="2030587"/>
              <a:ext cx="152331" cy="16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7" name="Google Shape;1052;p43"/>
            <p:cNvSpPr/>
            <p:nvPr/>
          </p:nvSpPr>
          <p:spPr>
            <a:xfrm>
              <a:off x="1160645" y="2030587"/>
              <a:ext cx="152331" cy="16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8" name="Google Shape;1053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Google Shape;1054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Google Shape;1055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1056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1057;p43"/>
            <p:cNvSpPr/>
            <p:nvPr/>
          </p:nvSpPr>
          <p:spPr>
            <a:xfrm>
              <a:off x="965964" y="593193"/>
              <a:ext cx="394734" cy="69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1058;p43"/>
            <p:cNvSpPr/>
            <p:nvPr/>
          </p:nvSpPr>
          <p:spPr>
            <a:xfrm>
              <a:off x="969710" y="598017"/>
              <a:ext cx="308938" cy="50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1059;p43"/>
            <p:cNvSpPr/>
            <p:nvPr/>
          </p:nvSpPr>
          <p:spPr>
            <a:xfrm>
              <a:off x="694040" y="755171"/>
              <a:ext cx="618936" cy="119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060;p43"/>
            <p:cNvSpPr/>
            <p:nvPr/>
          </p:nvSpPr>
          <p:spPr>
            <a:xfrm>
              <a:off x="721920" y="1766702"/>
              <a:ext cx="161448" cy="14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061;p43"/>
            <p:cNvSpPr/>
            <p:nvPr/>
          </p:nvSpPr>
          <p:spPr>
            <a:xfrm>
              <a:off x="925188" y="1022255"/>
              <a:ext cx="206500" cy="194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062;p43"/>
            <p:cNvSpPr/>
            <p:nvPr/>
          </p:nvSpPr>
          <p:spPr>
            <a:xfrm>
              <a:off x="449996" y="681144"/>
              <a:ext cx="744978" cy="49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063;p43"/>
            <p:cNvSpPr/>
            <p:nvPr/>
          </p:nvSpPr>
          <p:spPr>
            <a:xfrm>
              <a:off x="461267" y="1089303"/>
              <a:ext cx="125496" cy="56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64;p43"/>
            <p:cNvSpPr/>
            <p:nvPr/>
          </p:nvSpPr>
          <p:spPr>
            <a:xfrm>
              <a:off x="567451" y="1000275"/>
              <a:ext cx="93323" cy="32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65;p43"/>
            <p:cNvSpPr/>
            <p:nvPr/>
          </p:nvSpPr>
          <p:spPr>
            <a:xfrm>
              <a:off x="886583" y="1361228"/>
              <a:ext cx="426393" cy="587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66;p43"/>
            <p:cNvSpPr/>
            <p:nvPr/>
          </p:nvSpPr>
          <p:spPr>
            <a:xfrm>
              <a:off x="1001353" y="556180"/>
              <a:ext cx="182897" cy="266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67;p43"/>
            <p:cNvSpPr/>
            <p:nvPr/>
          </p:nvSpPr>
          <p:spPr>
            <a:xfrm>
              <a:off x="1028703" y="614112"/>
              <a:ext cx="83144" cy="134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68;p43"/>
            <p:cNvSpPr/>
            <p:nvPr/>
          </p:nvSpPr>
          <p:spPr>
            <a:xfrm>
              <a:off x="753032" y="777697"/>
              <a:ext cx="200053" cy="5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69;p43"/>
            <p:cNvSpPr/>
            <p:nvPr/>
          </p:nvSpPr>
          <p:spPr>
            <a:xfrm>
              <a:off x="1467975" y="1983926"/>
              <a:ext cx="103516" cy="127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70;p43"/>
            <p:cNvSpPr/>
            <p:nvPr/>
          </p:nvSpPr>
          <p:spPr>
            <a:xfrm>
              <a:off x="1494247" y="1983926"/>
              <a:ext cx="77244" cy="7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71;p43"/>
            <p:cNvSpPr/>
            <p:nvPr/>
          </p:nvSpPr>
          <p:spPr>
            <a:xfrm>
              <a:off x="1433249" y="2086171"/>
              <a:ext cx="178319" cy="107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72;p43"/>
            <p:cNvSpPr/>
            <p:nvPr/>
          </p:nvSpPr>
          <p:spPr>
            <a:xfrm>
              <a:off x="1468505" y="941813"/>
              <a:ext cx="288819" cy="1111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73;p43"/>
            <p:cNvSpPr/>
            <p:nvPr/>
          </p:nvSpPr>
          <p:spPr>
            <a:xfrm>
              <a:off x="1468505" y="941813"/>
              <a:ext cx="288819" cy="1111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74;p43"/>
            <p:cNvSpPr/>
            <p:nvPr/>
          </p:nvSpPr>
          <p:spPr>
            <a:xfrm>
              <a:off x="1508734" y="1051229"/>
              <a:ext cx="82186" cy="32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75;p43"/>
            <p:cNvSpPr/>
            <p:nvPr/>
          </p:nvSpPr>
          <p:spPr>
            <a:xfrm>
              <a:off x="1476561" y="1991435"/>
              <a:ext cx="112086" cy="6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76;p43"/>
            <p:cNvSpPr/>
            <p:nvPr/>
          </p:nvSpPr>
          <p:spPr>
            <a:xfrm>
              <a:off x="1521067" y="2110755"/>
              <a:ext cx="33070" cy="1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77;p43"/>
            <p:cNvSpPr/>
            <p:nvPr/>
          </p:nvSpPr>
          <p:spPr>
            <a:xfrm>
              <a:off x="1521203" y="2095754"/>
              <a:ext cx="25076" cy="1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78;p43"/>
            <p:cNvSpPr/>
            <p:nvPr/>
          </p:nvSpPr>
          <p:spPr>
            <a:xfrm>
              <a:off x="1409512" y="2018785"/>
              <a:ext cx="56309" cy="121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79;p43"/>
            <p:cNvSpPr/>
            <p:nvPr/>
          </p:nvSpPr>
          <p:spPr>
            <a:xfrm>
              <a:off x="1387336" y="2134102"/>
              <a:ext cx="176194" cy="59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80;p43"/>
            <p:cNvSpPr/>
            <p:nvPr/>
          </p:nvSpPr>
          <p:spPr>
            <a:xfrm>
              <a:off x="1553787" y="532046"/>
              <a:ext cx="342189" cy="286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81;p43"/>
            <p:cNvSpPr/>
            <p:nvPr/>
          </p:nvSpPr>
          <p:spPr>
            <a:xfrm>
              <a:off x="1530123" y="491431"/>
              <a:ext cx="166332" cy="233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82;p43"/>
            <p:cNvSpPr/>
            <p:nvPr/>
          </p:nvSpPr>
          <p:spPr>
            <a:xfrm>
              <a:off x="1537692" y="582453"/>
              <a:ext cx="109417" cy="142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83;p43"/>
            <p:cNvSpPr/>
            <p:nvPr/>
          </p:nvSpPr>
          <p:spPr>
            <a:xfrm>
              <a:off x="1854138" y="646285"/>
              <a:ext cx="79382" cy="6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84;p43"/>
            <p:cNvSpPr/>
            <p:nvPr/>
          </p:nvSpPr>
          <p:spPr>
            <a:xfrm>
              <a:off x="1877742" y="639854"/>
              <a:ext cx="107262" cy="4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85;p43"/>
            <p:cNvSpPr/>
            <p:nvPr/>
          </p:nvSpPr>
          <p:spPr>
            <a:xfrm>
              <a:off x="1411120" y="2018785"/>
              <a:ext cx="54701" cy="6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86;p43"/>
            <p:cNvSpPr/>
            <p:nvPr/>
          </p:nvSpPr>
          <p:spPr>
            <a:xfrm>
              <a:off x="1295803" y="489035"/>
              <a:ext cx="355599" cy="49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87;p43"/>
            <p:cNvSpPr/>
            <p:nvPr/>
          </p:nvSpPr>
          <p:spPr>
            <a:xfrm>
              <a:off x="1319938" y="594255"/>
              <a:ext cx="41172" cy="11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88;p43"/>
            <p:cNvSpPr/>
            <p:nvPr/>
          </p:nvSpPr>
          <p:spPr>
            <a:xfrm>
              <a:off x="1381085" y="370599"/>
              <a:ext cx="130112" cy="160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89;p43"/>
            <p:cNvSpPr/>
            <p:nvPr/>
          </p:nvSpPr>
          <p:spPr>
            <a:xfrm>
              <a:off x="1458312" y="523460"/>
              <a:ext cx="21996" cy="1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90;p43"/>
            <p:cNvSpPr/>
            <p:nvPr/>
          </p:nvSpPr>
          <p:spPr>
            <a:xfrm>
              <a:off x="1480307" y="518636"/>
              <a:ext cx="17173" cy="1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91;p43"/>
            <p:cNvSpPr/>
            <p:nvPr/>
          </p:nvSpPr>
          <p:spPr>
            <a:xfrm>
              <a:off x="1377869" y="492894"/>
              <a:ext cx="92792" cy="6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92;p43"/>
            <p:cNvSpPr/>
            <p:nvPr/>
          </p:nvSpPr>
          <p:spPr>
            <a:xfrm>
              <a:off x="1481384" y="485385"/>
              <a:ext cx="41542" cy="6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93;p43"/>
            <p:cNvSpPr/>
            <p:nvPr/>
          </p:nvSpPr>
          <p:spPr>
            <a:xfrm>
              <a:off x="1413902" y="391517"/>
              <a:ext cx="48173" cy="5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94;p43"/>
            <p:cNvSpPr/>
            <p:nvPr/>
          </p:nvSpPr>
          <p:spPr>
            <a:xfrm>
              <a:off x="1367216" y="228061"/>
              <a:ext cx="155706" cy="20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95;p43"/>
            <p:cNvSpPr/>
            <p:nvPr/>
          </p:nvSpPr>
          <p:spPr>
            <a:xfrm>
              <a:off x="1330424" y="247596"/>
              <a:ext cx="73679" cy="118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96;p43"/>
            <p:cNvSpPr/>
            <p:nvPr/>
          </p:nvSpPr>
          <p:spPr>
            <a:xfrm>
              <a:off x="1325034" y="211966"/>
              <a:ext cx="182211" cy="57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097;p43"/>
            <p:cNvSpPr/>
            <p:nvPr/>
          </p:nvSpPr>
          <p:spPr>
            <a:xfrm>
              <a:off x="1337553" y="189922"/>
              <a:ext cx="164600" cy="4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098;p43"/>
            <p:cNvSpPr/>
            <p:nvPr/>
          </p:nvSpPr>
          <p:spPr>
            <a:xfrm>
              <a:off x="1344310" y="328280"/>
              <a:ext cx="57790" cy="5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099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100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101;p43"/>
            <p:cNvSpPr/>
            <p:nvPr/>
          </p:nvSpPr>
          <p:spPr>
            <a:xfrm>
              <a:off x="1383223" y="2035410"/>
              <a:ext cx="122297" cy="35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102;p43"/>
            <p:cNvSpPr/>
            <p:nvPr/>
          </p:nvSpPr>
          <p:spPr>
            <a:xfrm>
              <a:off x="1448917" y="309403"/>
              <a:ext cx="10043" cy="1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103;p43"/>
            <p:cNvSpPr/>
            <p:nvPr/>
          </p:nvSpPr>
          <p:spPr>
            <a:xfrm>
              <a:off x="1496296" y="302811"/>
              <a:ext cx="9861" cy="15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104;p43"/>
            <p:cNvSpPr/>
            <p:nvPr/>
          </p:nvSpPr>
          <p:spPr>
            <a:xfrm>
              <a:off x="1481384" y="315368"/>
              <a:ext cx="25213" cy="4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105;p43"/>
            <p:cNvSpPr/>
            <p:nvPr/>
          </p:nvSpPr>
          <p:spPr>
            <a:xfrm>
              <a:off x="1445050" y="355726"/>
              <a:ext cx="32250" cy="1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106;p43"/>
            <p:cNvSpPr/>
            <p:nvPr/>
          </p:nvSpPr>
          <p:spPr>
            <a:xfrm>
              <a:off x="1429685" y="287472"/>
              <a:ext cx="21665" cy="1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107;p43"/>
            <p:cNvSpPr/>
            <p:nvPr/>
          </p:nvSpPr>
          <p:spPr>
            <a:xfrm>
              <a:off x="1494521" y="276747"/>
              <a:ext cx="22614" cy="15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108;p43"/>
            <p:cNvSpPr/>
            <p:nvPr/>
          </p:nvSpPr>
          <p:spPr>
            <a:xfrm>
              <a:off x="1469052" y="2129744"/>
              <a:ext cx="27485" cy="13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109;p43"/>
            <p:cNvSpPr/>
            <p:nvPr/>
          </p:nvSpPr>
          <p:spPr>
            <a:xfrm>
              <a:off x="1469052" y="2117814"/>
              <a:ext cx="16703" cy="23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110;p43"/>
            <p:cNvSpPr/>
            <p:nvPr/>
          </p:nvSpPr>
          <p:spPr>
            <a:xfrm>
              <a:off x="1167033" y="562611"/>
              <a:ext cx="171139" cy="37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111;p43"/>
            <p:cNvSpPr/>
            <p:nvPr/>
          </p:nvSpPr>
          <p:spPr>
            <a:xfrm>
              <a:off x="1195504" y="524215"/>
              <a:ext cx="164345" cy="204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112;p43"/>
            <p:cNvSpPr/>
            <p:nvPr/>
          </p:nvSpPr>
          <p:spPr>
            <a:xfrm>
              <a:off x="1283692" y="894606"/>
              <a:ext cx="63613" cy="54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113;p43"/>
            <p:cNvSpPr/>
            <p:nvPr/>
          </p:nvSpPr>
          <p:spPr>
            <a:xfrm>
              <a:off x="1288841" y="941266"/>
              <a:ext cx="57917" cy="4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114;p43"/>
            <p:cNvSpPr/>
            <p:nvPr/>
          </p:nvSpPr>
          <p:spPr>
            <a:xfrm>
              <a:off x="2074578" y="367383"/>
              <a:ext cx="16627" cy="42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115;p43"/>
            <p:cNvSpPr/>
            <p:nvPr/>
          </p:nvSpPr>
          <p:spPr>
            <a:xfrm>
              <a:off x="1988766" y="277824"/>
              <a:ext cx="73481" cy="6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116;p43"/>
            <p:cNvSpPr/>
            <p:nvPr/>
          </p:nvSpPr>
          <p:spPr>
            <a:xfrm>
              <a:off x="1771011" y="426392"/>
              <a:ext cx="160355" cy="1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1117;p43"/>
            <p:cNvSpPr/>
            <p:nvPr/>
          </p:nvSpPr>
          <p:spPr>
            <a:xfrm>
              <a:off x="1794466" y="289610"/>
              <a:ext cx="274212" cy="274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1118;p43"/>
            <p:cNvSpPr/>
            <p:nvPr/>
          </p:nvSpPr>
          <p:spPr>
            <a:xfrm>
              <a:off x="1878803" y="339229"/>
              <a:ext cx="131992" cy="148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1119;p43"/>
            <p:cNvSpPr/>
            <p:nvPr/>
          </p:nvSpPr>
          <p:spPr>
            <a:xfrm>
              <a:off x="1847960" y="411423"/>
              <a:ext cx="62775" cy="103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6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56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6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5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5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5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60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206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06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06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06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206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69" name="IMG_2370.png" descr="IMG_2370.png"/>
          <p:cNvPicPr>
            <a:picLocks noChangeAspect="1"/>
          </p:cNvPicPr>
          <p:nvPr/>
        </p:nvPicPr>
        <p:blipFill>
          <a:blip r:embed="rId10">
            <a:extLst/>
          </a:blip>
          <a:srcRect l="0" t="24953" r="939" b="62328"/>
          <a:stretch>
            <a:fillRect/>
          </a:stretch>
        </p:blipFill>
        <p:spPr>
          <a:xfrm>
            <a:off x="1616467" y="1716771"/>
            <a:ext cx="20094861" cy="1327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0" name="IMG_2370.png" descr="IMG_2370.png"/>
          <p:cNvPicPr>
            <a:picLocks noChangeAspect="1"/>
          </p:cNvPicPr>
          <p:nvPr/>
        </p:nvPicPr>
        <p:blipFill>
          <a:blip r:embed="rId10">
            <a:extLst/>
          </a:blip>
          <a:srcRect l="34871" t="37750" r="47788" b="51824"/>
          <a:stretch>
            <a:fillRect/>
          </a:stretch>
        </p:blipFill>
        <p:spPr>
          <a:xfrm>
            <a:off x="18030218" y="7570754"/>
            <a:ext cx="4638479" cy="1434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1" name="IMG_2370.png" descr="IMG_2370.png"/>
          <p:cNvPicPr>
            <a:picLocks noChangeAspect="1"/>
          </p:cNvPicPr>
          <p:nvPr/>
        </p:nvPicPr>
        <p:blipFill>
          <a:blip r:embed="rId10">
            <a:extLst/>
          </a:blip>
          <a:srcRect l="84496" t="37289" r="313" b="52703"/>
          <a:stretch>
            <a:fillRect/>
          </a:stretch>
        </p:blipFill>
        <p:spPr>
          <a:xfrm>
            <a:off x="18355673" y="3274167"/>
            <a:ext cx="4000671" cy="1355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2" name="IMG_2370.png" descr="IMG_2370.png"/>
          <p:cNvPicPr>
            <a:picLocks noChangeAspect="1"/>
          </p:cNvPicPr>
          <p:nvPr/>
        </p:nvPicPr>
        <p:blipFill>
          <a:blip r:embed="rId10">
            <a:extLst/>
          </a:blip>
          <a:srcRect l="61922" t="37289" r="22887" b="52703"/>
          <a:stretch>
            <a:fillRect/>
          </a:stretch>
        </p:blipFill>
        <p:spPr>
          <a:xfrm>
            <a:off x="6085506" y="3043921"/>
            <a:ext cx="4000671" cy="1355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3" name="IMG_2370.png" descr="IMG_2370.png"/>
          <p:cNvPicPr>
            <a:picLocks noChangeAspect="1"/>
          </p:cNvPicPr>
          <p:nvPr/>
        </p:nvPicPr>
        <p:blipFill>
          <a:blip r:embed="rId10">
            <a:extLst/>
          </a:blip>
          <a:srcRect l="5159" t="36728" r="75588" b="51697"/>
          <a:stretch>
            <a:fillRect/>
          </a:stretch>
        </p:blipFill>
        <p:spPr>
          <a:xfrm>
            <a:off x="5308226" y="7456057"/>
            <a:ext cx="5008881" cy="15492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3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09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08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07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07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07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7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7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7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8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08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8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8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90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9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7" name="تجميع"/>
          <p:cNvGrpSpPr/>
          <p:nvPr/>
        </p:nvGrpSpPr>
        <p:grpSpPr>
          <a:xfrm>
            <a:off x="1796520" y="6858000"/>
            <a:ext cx="3245550" cy="3609296"/>
            <a:chOff x="0" y="0"/>
            <a:chExt cx="3245549" cy="3609295"/>
          </a:xfrm>
        </p:grpSpPr>
        <p:sp>
          <p:nvSpPr>
            <p:cNvPr id="2095" name="مستطيل مستدير الزوايا"/>
            <p:cNvSpPr/>
            <p:nvPr/>
          </p:nvSpPr>
          <p:spPr>
            <a:xfrm>
              <a:off x="0" y="578341"/>
              <a:ext cx="2345034" cy="303095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096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229" y="0"/>
              <a:ext cx="1948321" cy="1948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71" name="Google Shape;1046;p43"/>
          <p:cNvGrpSpPr/>
          <p:nvPr/>
        </p:nvGrpSpPr>
        <p:grpSpPr>
          <a:xfrm>
            <a:off x="21170721" y="10605785"/>
            <a:ext cx="2600195" cy="2269262"/>
            <a:chOff x="0" y="0"/>
            <a:chExt cx="2600193" cy="2269260"/>
          </a:xfrm>
        </p:grpSpPr>
        <p:sp>
          <p:nvSpPr>
            <p:cNvPr id="2098" name="Google Shape;1047;p43"/>
            <p:cNvSpPr/>
            <p:nvPr/>
          </p:nvSpPr>
          <p:spPr>
            <a:xfrm>
              <a:off x="268565" y="0"/>
              <a:ext cx="2330502" cy="15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1048;p43"/>
            <p:cNvSpPr/>
            <p:nvPr/>
          </p:nvSpPr>
          <p:spPr>
            <a:xfrm>
              <a:off x="0" y="2117476"/>
              <a:ext cx="2600194" cy="1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1049;p43"/>
            <p:cNvSpPr/>
            <p:nvPr/>
          </p:nvSpPr>
          <p:spPr>
            <a:xfrm>
              <a:off x="744446" y="2030587"/>
              <a:ext cx="416747" cy="16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1050;p43"/>
            <p:cNvSpPr/>
            <p:nvPr/>
          </p:nvSpPr>
          <p:spPr>
            <a:xfrm>
              <a:off x="743916" y="1948520"/>
              <a:ext cx="417277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1051;p43"/>
            <p:cNvSpPr/>
            <p:nvPr/>
          </p:nvSpPr>
          <p:spPr>
            <a:xfrm>
              <a:off x="1160645" y="2030587"/>
              <a:ext cx="152331" cy="16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1052;p43"/>
            <p:cNvSpPr/>
            <p:nvPr/>
          </p:nvSpPr>
          <p:spPr>
            <a:xfrm>
              <a:off x="1160645" y="2030587"/>
              <a:ext cx="152331" cy="16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1053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1054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1055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1056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1057;p43"/>
            <p:cNvSpPr/>
            <p:nvPr/>
          </p:nvSpPr>
          <p:spPr>
            <a:xfrm>
              <a:off x="965964" y="593193"/>
              <a:ext cx="394734" cy="69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1058;p43"/>
            <p:cNvSpPr/>
            <p:nvPr/>
          </p:nvSpPr>
          <p:spPr>
            <a:xfrm>
              <a:off x="969710" y="598017"/>
              <a:ext cx="308938" cy="50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1059;p43"/>
            <p:cNvSpPr/>
            <p:nvPr/>
          </p:nvSpPr>
          <p:spPr>
            <a:xfrm>
              <a:off x="694040" y="755171"/>
              <a:ext cx="618936" cy="119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1060;p43"/>
            <p:cNvSpPr/>
            <p:nvPr/>
          </p:nvSpPr>
          <p:spPr>
            <a:xfrm>
              <a:off x="721920" y="1766702"/>
              <a:ext cx="161448" cy="14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1061;p43"/>
            <p:cNvSpPr/>
            <p:nvPr/>
          </p:nvSpPr>
          <p:spPr>
            <a:xfrm>
              <a:off x="925188" y="1022255"/>
              <a:ext cx="206500" cy="194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62;p43"/>
            <p:cNvSpPr/>
            <p:nvPr/>
          </p:nvSpPr>
          <p:spPr>
            <a:xfrm>
              <a:off x="449996" y="681144"/>
              <a:ext cx="744978" cy="49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63;p43"/>
            <p:cNvSpPr/>
            <p:nvPr/>
          </p:nvSpPr>
          <p:spPr>
            <a:xfrm>
              <a:off x="461267" y="1089303"/>
              <a:ext cx="125496" cy="56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64;p43"/>
            <p:cNvSpPr/>
            <p:nvPr/>
          </p:nvSpPr>
          <p:spPr>
            <a:xfrm>
              <a:off x="567451" y="1000275"/>
              <a:ext cx="93323" cy="32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65;p43"/>
            <p:cNvSpPr/>
            <p:nvPr/>
          </p:nvSpPr>
          <p:spPr>
            <a:xfrm>
              <a:off x="886583" y="1361228"/>
              <a:ext cx="426393" cy="587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66;p43"/>
            <p:cNvSpPr/>
            <p:nvPr/>
          </p:nvSpPr>
          <p:spPr>
            <a:xfrm>
              <a:off x="1001353" y="556180"/>
              <a:ext cx="182897" cy="266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67;p43"/>
            <p:cNvSpPr/>
            <p:nvPr/>
          </p:nvSpPr>
          <p:spPr>
            <a:xfrm>
              <a:off x="1028703" y="614112"/>
              <a:ext cx="83144" cy="134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68;p43"/>
            <p:cNvSpPr/>
            <p:nvPr/>
          </p:nvSpPr>
          <p:spPr>
            <a:xfrm>
              <a:off x="753032" y="777697"/>
              <a:ext cx="200053" cy="5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69;p43"/>
            <p:cNvSpPr/>
            <p:nvPr/>
          </p:nvSpPr>
          <p:spPr>
            <a:xfrm>
              <a:off x="1467975" y="1983926"/>
              <a:ext cx="103516" cy="127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70;p43"/>
            <p:cNvSpPr/>
            <p:nvPr/>
          </p:nvSpPr>
          <p:spPr>
            <a:xfrm>
              <a:off x="1494247" y="1983926"/>
              <a:ext cx="77244" cy="7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71;p43"/>
            <p:cNvSpPr/>
            <p:nvPr/>
          </p:nvSpPr>
          <p:spPr>
            <a:xfrm>
              <a:off x="1433249" y="2086171"/>
              <a:ext cx="178319" cy="107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72;p43"/>
            <p:cNvSpPr/>
            <p:nvPr/>
          </p:nvSpPr>
          <p:spPr>
            <a:xfrm>
              <a:off x="1468505" y="941813"/>
              <a:ext cx="288819" cy="1111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73;p43"/>
            <p:cNvSpPr/>
            <p:nvPr/>
          </p:nvSpPr>
          <p:spPr>
            <a:xfrm>
              <a:off x="1468505" y="941813"/>
              <a:ext cx="288819" cy="1111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74;p43"/>
            <p:cNvSpPr/>
            <p:nvPr/>
          </p:nvSpPr>
          <p:spPr>
            <a:xfrm>
              <a:off x="1508734" y="1051229"/>
              <a:ext cx="82186" cy="32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75;p43"/>
            <p:cNvSpPr/>
            <p:nvPr/>
          </p:nvSpPr>
          <p:spPr>
            <a:xfrm>
              <a:off x="1476561" y="1991435"/>
              <a:ext cx="112086" cy="6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76;p43"/>
            <p:cNvSpPr/>
            <p:nvPr/>
          </p:nvSpPr>
          <p:spPr>
            <a:xfrm>
              <a:off x="1521067" y="2110755"/>
              <a:ext cx="33070" cy="1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77;p43"/>
            <p:cNvSpPr/>
            <p:nvPr/>
          </p:nvSpPr>
          <p:spPr>
            <a:xfrm>
              <a:off x="1521203" y="2095754"/>
              <a:ext cx="25076" cy="1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78;p43"/>
            <p:cNvSpPr/>
            <p:nvPr/>
          </p:nvSpPr>
          <p:spPr>
            <a:xfrm>
              <a:off x="1409512" y="2018785"/>
              <a:ext cx="56309" cy="121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79;p43"/>
            <p:cNvSpPr/>
            <p:nvPr/>
          </p:nvSpPr>
          <p:spPr>
            <a:xfrm>
              <a:off x="1387336" y="2134102"/>
              <a:ext cx="176194" cy="59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80;p43"/>
            <p:cNvSpPr/>
            <p:nvPr/>
          </p:nvSpPr>
          <p:spPr>
            <a:xfrm>
              <a:off x="1553787" y="532046"/>
              <a:ext cx="342189" cy="286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81;p43"/>
            <p:cNvSpPr/>
            <p:nvPr/>
          </p:nvSpPr>
          <p:spPr>
            <a:xfrm>
              <a:off x="1530123" y="491431"/>
              <a:ext cx="166332" cy="233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82;p43"/>
            <p:cNvSpPr/>
            <p:nvPr/>
          </p:nvSpPr>
          <p:spPr>
            <a:xfrm>
              <a:off x="1537692" y="582453"/>
              <a:ext cx="109417" cy="142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083;p43"/>
            <p:cNvSpPr/>
            <p:nvPr/>
          </p:nvSpPr>
          <p:spPr>
            <a:xfrm>
              <a:off x="1854138" y="646285"/>
              <a:ext cx="79382" cy="6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084;p43"/>
            <p:cNvSpPr/>
            <p:nvPr/>
          </p:nvSpPr>
          <p:spPr>
            <a:xfrm>
              <a:off x="1877742" y="639854"/>
              <a:ext cx="107262" cy="4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085;p43"/>
            <p:cNvSpPr/>
            <p:nvPr/>
          </p:nvSpPr>
          <p:spPr>
            <a:xfrm>
              <a:off x="1411120" y="2018785"/>
              <a:ext cx="54701" cy="6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086;p43"/>
            <p:cNvSpPr/>
            <p:nvPr/>
          </p:nvSpPr>
          <p:spPr>
            <a:xfrm>
              <a:off x="1295803" y="489035"/>
              <a:ext cx="355599" cy="49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087;p43"/>
            <p:cNvSpPr/>
            <p:nvPr/>
          </p:nvSpPr>
          <p:spPr>
            <a:xfrm>
              <a:off x="1319938" y="594255"/>
              <a:ext cx="41172" cy="11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088;p43"/>
            <p:cNvSpPr/>
            <p:nvPr/>
          </p:nvSpPr>
          <p:spPr>
            <a:xfrm>
              <a:off x="1381085" y="370599"/>
              <a:ext cx="130112" cy="160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089;p43"/>
            <p:cNvSpPr/>
            <p:nvPr/>
          </p:nvSpPr>
          <p:spPr>
            <a:xfrm>
              <a:off x="1458312" y="523460"/>
              <a:ext cx="21996" cy="1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090;p43"/>
            <p:cNvSpPr/>
            <p:nvPr/>
          </p:nvSpPr>
          <p:spPr>
            <a:xfrm>
              <a:off x="1480307" y="518636"/>
              <a:ext cx="17173" cy="1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091;p43"/>
            <p:cNvSpPr/>
            <p:nvPr/>
          </p:nvSpPr>
          <p:spPr>
            <a:xfrm>
              <a:off x="1377869" y="492894"/>
              <a:ext cx="92792" cy="6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092;p43"/>
            <p:cNvSpPr/>
            <p:nvPr/>
          </p:nvSpPr>
          <p:spPr>
            <a:xfrm>
              <a:off x="1481384" y="485385"/>
              <a:ext cx="41542" cy="6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093;p43"/>
            <p:cNvSpPr/>
            <p:nvPr/>
          </p:nvSpPr>
          <p:spPr>
            <a:xfrm>
              <a:off x="1413902" y="391517"/>
              <a:ext cx="48173" cy="5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094;p43"/>
            <p:cNvSpPr/>
            <p:nvPr/>
          </p:nvSpPr>
          <p:spPr>
            <a:xfrm>
              <a:off x="1367216" y="228061"/>
              <a:ext cx="155706" cy="20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095;p43"/>
            <p:cNvSpPr/>
            <p:nvPr/>
          </p:nvSpPr>
          <p:spPr>
            <a:xfrm>
              <a:off x="1330424" y="247596"/>
              <a:ext cx="73679" cy="118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096;p43"/>
            <p:cNvSpPr/>
            <p:nvPr/>
          </p:nvSpPr>
          <p:spPr>
            <a:xfrm>
              <a:off x="1325034" y="211966"/>
              <a:ext cx="182211" cy="57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097;p43"/>
            <p:cNvSpPr/>
            <p:nvPr/>
          </p:nvSpPr>
          <p:spPr>
            <a:xfrm>
              <a:off x="1337553" y="189922"/>
              <a:ext cx="164600" cy="4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098;p43"/>
            <p:cNvSpPr/>
            <p:nvPr/>
          </p:nvSpPr>
          <p:spPr>
            <a:xfrm>
              <a:off x="1344310" y="328280"/>
              <a:ext cx="57790" cy="5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099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100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101;p43"/>
            <p:cNvSpPr/>
            <p:nvPr/>
          </p:nvSpPr>
          <p:spPr>
            <a:xfrm>
              <a:off x="1383223" y="2035410"/>
              <a:ext cx="122297" cy="35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102;p43"/>
            <p:cNvSpPr/>
            <p:nvPr/>
          </p:nvSpPr>
          <p:spPr>
            <a:xfrm>
              <a:off x="1448917" y="309403"/>
              <a:ext cx="10043" cy="1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103;p43"/>
            <p:cNvSpPr/>
            <p:nvPr/>
          </p:nvSpPr>
          <p:spPr>
            <a:xfrm>
              <a:off x="1496296" y="302811"/>
              <a:ext cx="9861" cy="15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104;p43"/>
            <p:cNvSpPr/>
            <p:nvPr/>
          </p:nvSpPr>
          <p:spPr>
            <a:xfrm>
              <a:off x="1481384" y="315368"/>
              <a:ext cx="25213" cy="4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105;p43"/>
            <p:cNvSpPr/>
            <p:nvPr/>
          </p:nvSpPr>
          <p:spPr>
            <a:xfrm>
              <a:off x="1445050" y="355726"/>
              <a:ext cx="32250" cy="1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106;p43"/>
            <p:cNvSpPr/>
            <p:nvPr/>
          </p:nvSpPr>
          <p:spPr>
            <a:xfrm>
              <a:off x="1429685" y="287472"/>
              <a:ext cx="21665" cy="1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107;p43"/>
            <p:cNvSpPr/>
            <p:nvPr/>
          </p:nvSpPr>
          <p:spPr>
            <a:xfrm>
              <a:off x="1494521" y="276747"/>
              <a:ext cx="22614" cy="15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108;p43"/>
            <p:cNvSpPr/>
            <p:nvPr/>
          </p:nvSpPr>
          <p:spPr>
            <a:xfrm>
              <a:off x="1469052" y="2129744"/>
              <a:ext cx="27485" cy="13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1109;p43"/>
            <p:cNvSpPr/>
            <p:nvPr/>
          </p:nvSpPr>
          <p:spPr>
            <a:xfrm>
              <a:off x="1469052" y="2117814"/>
              <a:ext cx="16703" cy="23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1110;p43"/>
            <p:cNvSpPr/>
            <p:nvPr/>
          </p:nvSpPr>
          <p:spPr>
            <a:xfrm>
              <a:off x="1167033" y="562611"/>
              <a:ext cx="171139" cy="37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1111;p43"/>
            <p:cNvSpPr/>
            <p:nvPr/>
          </p:nvSpPr>
          <p:spPr>
            <a:xfrm>
              <a:off x="1195504" y="524215"/>
              <a:ext cx="164345" cy="204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3" name="Google Shape;1112;p43"/>
            <p:cNvSpPr/>
            <p:nvPr/>
          </p:nvSpPr>
          <p:spPr>
            <a:xfrm>
              <a:off x="1283692" y="894606"/>
              <a:ext cx="63613" cy="54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4" name="Google Shape;1113;p43"/>
            <p:cNvSpPr/>
            <p:nvPr/>
          </p:nvSpPr>
          <p:spPr>
            <a:xfrm>
              <a:off x="1288841" y="941266"/>
              <a:ext cx="57917" cy="4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5" name="Google Shape;1114;p43"/>
            <p:cNvSpPr/>
            <p:nvPr/>
          </p:nvSpPr>
          <p:spPr>
            <a:xfrm>
              <a:off x="2074578" y="367383"/>
              <a:ext cx="16627" cy="42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6" name="Google Shape;1115;p43"/>
            <p:cNvSpPr/>
            <p:nvPr/>
          </p:nvSpPr>
          <p:spPr>
            <a:xfrm>
              <a:off x="1988766" y="277824"/>
              <a:ext cx="73481" cy="6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7" name="Google Shape;1116;p43"/>
            <p:cNvSpPr/>
            <p:nvPr/>
          </p:nvSpPr>
          <p:spPr>
            <a:xfrm>
              <a:off x="1771011" y="426392"/>
              <a:ext cx="160355" cy="1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8" name="Google Shape;1117;p43"/>
            <p:cNvSpPr/>
            <p:nvPr/>
          </p:nvSpPr>
          <p:spPr>
            <a:xfrm>
              <a:off x="1794466" y="289610"/>
              <a:ext cx="274212" cy="274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9" name="Google Shape;1118;p43"/>
            <p:cNvSpPr/>
            <p:nvPr/>
          </p:nvSpPr>
          <p:spPr>
            <a:xfrm>
              <a:off x="1878803" y="339229"/>
              <a:ext cx="131992" cy="148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0" name="Google Shape;1119;p43"/>
            <p:cNvSpPr/>
            <p:nvPr/>
          </p:nvSpPr>
          <p:spPr>
            <a:xfrm>
              <a:off x="1847960" y="411423"/>
              <a:ext cx="62775" cy="103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7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72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7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7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7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7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76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17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80" name="IMG_2370.png" descr="IMG_2370.png"/>
          <p:cNvPicPr>
            <a:picLocks noChangeAspect="1"/>
          </p:cNvPicPr>
          <p:nvPr/>
        </p:nvPicPr>
        <p:blipFill>
          <a:blip r:embed="rId10">
            <a:extLst/>
          </a:blip>
          <a:srcRect l="0" t="24953" r="939" b="62328"/>
          <a:stretch>
            <a:fillRect/>
          </a:stretch>
        </p:blipFill>
        <p:spPr>
          <a:xfrm>
            <a:off x="1616467" y="1716771"/>
            <a:ext cx="20094861" cy="1327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1" name="IMG_2370.png" descr="IMG_2370.png"/>
          <p:cNvPicPr>
            <a:picLocks noChangeAspect="1"/>
          </p:cNvPicPr>
          <p:nvPr/>
        </p:nvPicPr>
        <p:blipFill>
          <a:blip r:embed="rId10">
            <a:extLst/>
          </a:blip>
          <a:srcRect l="34871" t="37750" r="47788" b="51824"/>
          <a:stretch>
            <a:fillRect/>
          </a:stretch>
        </p:blipFill>
        <p:spPr>
          <a:xfrm>
            <a:off x="18030218" y="7570754"/>
            <a:ext cx="4638479" cy="1434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2" name="IMG_2370.png" descr="IMG_2370.png"/>
          <p:cNvPicPr>
            <a:picLocks noChangeAspect="1"/>
          </p:cNvPicPr>
          <p:nvPr/>
        </p:nvPicPr>
        <p:blipFill>
          <a:blip r:embed="rId10">
            <a:extLst/>
          </a:blip>
          <a:srcRect l="84496" t="37289" r="313" b="52703"/>
          <a:stretch>
            <a:fillRect/>
          </a:stretch>
        </p:blipFill>
        <p:spPr>
          <a:xfrm>
            <a:off x="18355673" y="3274167"/>
            <a:ext cx="4000671" cy="1355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3" name="IMG_2370.png" descr="IMG_2370.png"/>
          <p:cNvPicPr>
            <a:picLocks noChangeAspect="1"/>
          </p:cNvPicPr>
          <p:nvPr/>
        </p:nvPicPr>
        <p:blipFill>
          <a:blip r:embed="rId10">
            <a:extLst/>
          </a:blip>
          <a:srcRect l="61922" t="37289" r="22887" b="52703"/>
          <a:stretch>
            <a:fillRect/>
          </a:stretch>
        </p:blipFill>
        <p:spPr>
          <a:xfrm>
            <a:off x="6085506" y="3043921"/>
            <a:ext cx="4000671" cy="1355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4" name="IMG_2370.png" descr="IMG_2370.png"/>
          <p:cNvPicPr>
            <a:picLocks noChangeAspect="1"/>
          </p:cNvPicPr>
          <p:nvPr/>
        </p:nvPicPr>
        <p:blipFill>
          <a:blip r:embed="rId10">
            <a:extLst/>
          </a:blip>
          <a:srcRect l="5159" t="36728" r="75588" b="51697"/>
          <a:stretch>
            <a:fillRect/>
          </a:stretch>
        </p:blipFill>
        <p:spPr>
          <a:xfrm>
            <a:off x="5308226" y="7456057"/>
            <a:ext cx="5008881" cy="1549238"/>
          </a:xfrm>
          <a:prstGeom prst="rect">
            <a:avLst/>
          </a:prstGeom>
          <a:ln w="12700">
            <a:miter lim="400000"/>
          </a:ln>
        </p:spPr>
      </p:pic>
      <p:sp>
        <p:nvSpPr>
          <p:cNvPr id="2185" name="اللفظية:…"/>
          <p:cNvSpPr txBox="1"/>
          <p:nvPr/>
        </p:nvSpPr>
        <p:spPr>
          <a:xfrm>
            <a:off x="20191079" y="4861141"/>
            <a:ext cx="2090293" cy="21111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rtl="0">
              <a:defRPr>
                <a:solidFill>
                  <a:schemeClr val="accent1">
                    <a:satOff val="-40031"/>
                    <a:lumOff val="-12509"/>
                  </a:schemeClr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اللفظية:</a:t>
            </a:r>
          </a:p>
          <a:p>
            <a:pPr rtl="0">
              <a:defRPr>
                <a:solidFill>
                  <a:schemeClr val="accent1">
                    <a:satOff val="-40031"/>
                    <a:lumOff val="-12509"/>
                  </a:schemeClr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</a:p>
          <a:p>
            <a:pPr rtl="0">
              <a:defRPr>
                <a:solidFill>
                  <a:schemeClr val="accent1">
                    <a:satOff val="-40031"/>
                    <a:lumOff val="-12509"/>
                  </a:schemeClr>
                </a:solidFill>
              </a:defRPr>
            </a:pPr>
            <a:r>
              <a:rPr>
                <a:latin typeface="Almarai Extrabold"/>
                <a:ea typeface="Almarai Extrabold"/>
                <a:cs typeface="Almarai Extrabold"/>
                <a:sym typeface="Almarai Extrabold"/>
              </a:rPr>
              <a:t>التحليلية</a:t>
            </a:r>
            <a:r>
              <a:t>:</a:t>
            </a:r>
          </a:p>
        </p:txBody>
      </p:sp>
      <p:sp>
        <p:nvSpPr>
          <p:cNvPr id="2186" name="ألفان وسبعة"/>
          <p:cNvSpPr txBox="1"/>
          <p:nvPr/>
        </p:nvSpPr>
        <p:spPr>
          <a:xfrm>
            <a:off x="17431425" y="4861141"/>
            <a:ext cx="3038734" cy="9842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5200"/>
            </a:lvl1pPr>
          </a:lstStyle>
          <a:p>
            <a:pPr rtl="0">
              <a:defRPr/>
            </a:pPr>
            <a:r>
              <a:t>ألفان وسبعة </a:t>
            </a:r>
          </a:p>
        </p:txBody>
      </p:sp>
      <p:sp>
        <p:nvSpPr>
          <p:cNvPr id="2187" name="٧+ ٢٠٠٠"/>
          <p:cNvSpPr txBox="1"/>
          <p:nvPr/>
        </p:nvSpPr>
        <p:spPr>
          <a:xfrm>
            <a:off x="18030218" y="5916720"/>
            <a:ext cx="2102207" cy="1196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6200">
                <a:solidFill>
                  <a:srgbClr val="0061FE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٧+ ٢٠٠٠</a:t>
            </a:r>
          </a:p>
        </p:txBody>
      </p:sp>
      <p:sp>
        <p:nvSpPr>
          <p:cNvPr id="2188" name="اللفظية:…"/>
          <p:cNvSpPr txBox="1"/>
          <p:nvPr/>
        </p:nvSpPr>
        <p:spPr>
          <a:xfrm>
            <a:off x="9272039" y="4581719"/>
            <a:ext cx="2090293" cy="21111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rtl="0">
              <a:defRPr>
                <a:solidFill>
                  <a:schemeClr val="accent1">
                    <a:satOff val="-40031"/>
                    <a:lumOff val="-12509"/>
                  </a:schemeClr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اللفظية:</a:t>
            </a:r>
          </a:p>
          <a:p>
            <a:pPr rtl="0">
              <a:defRPr>
                <a:solidFill>
                  <a:schemeClr val="accent1">
                    <a:satOff val="-40031"/>
                    <a:lumOff val="-12509"/>
                  </a:schemeClr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</a:p>
          <a:p>
            <a:pPr rtl="0">
              <a:defRPr>
                <a:solidFill>
                  <a:schemeClr val="accent1">
                    <a:satOff val="-40031"/>
                    <a:lumOff val="-12509"/>
                  </a:schemeClr>
                </a:solidFill>
              </a:defRPr>
            </a:pPr>
            <a:r>
              <a:rPr>
                <a:latin typeface="Almarai Extrabold"/>
                <a:ea typeface="Almarai Extrabold"/>
                <a:cs typeface="Almarai Extrabold"/>
                <a:sym typeface="Almarai Extrabold"/>
              </a:rPr>
              <a:t>التحليلية</a:t>
            </a:r>
            <a:r>
              <a:t>:</a:t>
            </a:r>
          </a:p>
        </p:txBody>
      </p:sp>
      <p:sp>
        <p:nvSpPr>
          <p:cNvPr id="2189" name="ثلاثة وأربعون  ألفا وتسع مئة وثمانون"/>
          <p:cNvSpPr txBox="1"/>
          <p:nvPr/>
        </p:nvSpPr>
        <p:spPr>
          <a:xfrm>
            <a:off x="1616399" y="4581719"/>
            <a:ext cx="7680485" cy="9228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4700"/>
            </a:lvl1pPr>
          </a:lstStyle>
          <a:p>
            <a:pPr rtl="0">
              <a:defRPr/>
            </a:pPr>
            <a:r>
              <a:t>ثلاثة وأربعون  ألفا وتسع مئة وثمانون</a:t>
            </a:r>
          </a:p>
        </p:txBody>
      </p:sp>
      <p:sp>
        <p:nvSpPr>
          <p:cNvPr id="2190" name="٠+٨٠+٩٠٠+٣٠٠٠+٤٠٠٠٠"/>
          <p:cNvSpPr txBox="1"/>
          <p:nvPr/>
        </p:nvSpPr>
        <p:spPr>
          <a:xfrm>
            <a:off x="3294249" y="5583096"/>
            <a:ext cx="5582514" cy="1196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6200">
                <a:solidFill>
                  <a:srgbClr val="0061FE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٠+٨٠+٩٠٠+٣٠٠٠+٤٠٠٠٠</a:t>
            </a:r>
          </a:p>
        </p:txBody>
      </p:sp>
      <p:pic>
        <p:nvPicPr>
          <p:cNvPr id="2191" name="IMG_2375.png" descr="IMG_2375.png"/>
          <p:cNvPicPr>
            <a:picLocks noChangeAspect="1"/>
          </p:cNvPicPr>
          <p:nvPr/>
        </p:nvPicPr>
        <p:blipFill>
          <a:blip r:embed="rId11">
            <a:extLst/>
          </a:blip>
          <a:srcRect l="30274" t="29434" r="15072" b="44268"/>
          <a:stretch>
            <a:fillRect/>
          </a:stretch>
        </p:blipFill>
        <p:spPr>
          <a:xfrm>
            <a:off x="13464967" y="8439149"/>
            <a:ext cx="10142408" cy="2735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2" name="IMG_2375.png" descr="IMG_2375.png"/>
          <p:cNvPicPr>
            <a:picLocks noChangeAspect="1"/>
          </p:cNvPicPr>
          <p:nvPr/>
        </p:nvPicPr>
        <p:blipFill>
          <a:blip r:embed="rId11">
            <a:extLst/>
          </a:blip>
          <a:srcRect l="16476" t="56243" r="16476" b="20926"/>
          <a:stretch>
            <a:fillRect/>
          </a:stretch>
        </p:blipFill>
        <p:spPr>
          <a:xfrm>
            <a:off x="4367609" y="8902036"/>
            <a:ext cx="7824580" cy="14936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12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210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208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197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195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19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94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96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98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01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199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00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0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7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09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1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7" grpId="1"/>
      <p:bldP build="whole" bldLvl="1" animBg="1" rev="0" advAuto="0" spid="2190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6" name="تجميع"/>
          <p:cNvGrpSpPr/>
          <p:nvPr/>
        </p:nvGrpSpPr>
        <p:grpSpPr>
          <a:xfrm>
            <a:off x="1612253" y="7622999"/>
            <a:ext cx="3246432" cy="3610277"/>
            <a:chOff x="0" y="0"/>
            <a:chExt cx="3246430" cy="3610275"/>
          </a:xfrm>
        </p:grpSpPr>
        <p:sp>
          <p:nvSpPr>
            <p:cNvPr id="2214" name="مستطيل مستدير الزوايا"/>
            <p:cNvSpPr/>
            <p:nvPr/>
          </p:nvSpPr>
          <p:spPr>
            <a:xfrm>
              <a:off x="0" y="578498"/>
              <a:ext cx="2345671" cy="303177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21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581" y="0"/>
              <a:ext cx="1948850" cy="1948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90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17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9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0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1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2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3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4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5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6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7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8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9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0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1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2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3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4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5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6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7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8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9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9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291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9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29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29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9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295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230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796520" y="11861832"/>
            <a:ext cx="2200548" cy="715409"/>
            <a:chOff x="0" y="0"/>
            <a:chExt cx="2200547" cy="715407"/>
          </a:xfrm>
        </p:grpSpPr>
        <p:grpSp>
          <p:nvGrpSpPr>
            <p:cNvPr id="2300" name="Google Shape;2502;p79"/>
            <p:cNvGrpSpPr/>
            <p:nvPr/>
          </p:nvGrpSpPr>
          <p:grpSpPr>
            <a:xfrm rot="10800000">
              <a:off x="-1" y="41367"/>
              <a:ext cx="730544" cy="633277"/>
              <a:chOff x="240" y="240"/>
              <a:chExt cx="730542" cy="633276"/>
            </a:xfrm>
          </p:grpSpPr>
          <p:sp>
            <p:nvSpPr>
              <p:cNvPr id="2298" name="Google Shape;2503;p79"/>
              <p:cNvSpPr/>
              <p:nvPr/>
            </p:nvSpPr>
            <p:spPr>
              <a:xfrm>
                <a:off x="211992" y="240"/>
                <a:ext cx="518792" cy="633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99" name="Google Shape;2504;p79"/>
              <p:cNvSpPr/>
              <p:nvPr/>
            </p:nvSpPr>
            <p:spPr>
              <a:xfrm>
                <a:off x="240" y="240"/>
                <a:ext cx="327975" cy="633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301" name="الحل"/>
            <p:cNvSpPr txBox="1"/>
            <p:nvPr/>
          </p:nvSpPr>
          <p:spPr>
            <a:xfrm>
              <a:off x="906053" y="0"/>
              <a:ext cx="1294495" cy="715408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230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04" name="IMG_2370.png" descr="IMG_2370.png"/>
          <p:cNvPicPr>
            <a:picLocks noChangeAspect="1"/>
          </p:cNvPicPr>
          <p:nvPr/>
        </p:nvPicPr>
        <p:blipFill>
          <a:blip r:embed="rId10">
            <a:extLst/>
          </a:blip>
          <a:srcRect l="47103" t="49217" r="0" b="36661"/>
          <a:stretch>
            <a:fillRect/>
          </a:stretch>
        </p:blipFill>
        <p:spPr>
          <a:xfrm>
            <a:off x="10928045" y="1367358"/>
            <a:ext cx="10857879" cy="1491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5" name="IMG_2370.png" descr="IMG_2370.png"/>
          <p:cNvPicPr>
            <a:picLocks noChangeAspect="1"/>
          </p:cNvPicPr>
          <p:nvPr/>
        </p:nvPicPr>
        <p:blipFill>
          <a:blip r:embed="rId10">
            <a:extLst/>
          </a:blip>
          <a:srcRect l="4766" t="60544" r="0" b="25500"/>
          <a:stretch>
            <a:fillRect/>
          </a:stretch>
        </p:blipFill>
        <p:spPr>
          <a:xfrm>
            <a:off x="3009678" y="2858418"/>
            <a:ext cx="19548260" cy="1473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6" name="IMG_2370.png" descr="IMG_2370.png"/>
          <p:cNvPicPr>
            <a:picLocks noChangeAspect="1"/>
          </p:cNvPicPr>
          <p:nvPr/>
        </p:nvPicPr>
        <p:blipFill>
          <a:blip r:embed="rId10">
            <a:extLst/>
          </a:blip>
          <a:srcRect l="40107" t="73203" r="0" b="12341"/>
          <a:stretch>
            <a:fillRect/>
          </a:stretch>
        </p:blipFill>
        <p:spPr>
          <a:xfrm>
            <a:off x="10607503" y="4982603"/>
            <a:ext cx="12293865" cy="1526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7" name="IMG_2370.png" descr="IMG_2370.png"/>
          <p:cNvPicPr>
            <a:picLocks noChangeAspect="1"/>
          </p:cNvPicPr>
          <p:nvPr/>
        </p:nvPicPr>
        <p:blipFill>
          <a:blip r:embed="rId10">
            <a:extLst/>
          </a:blip>
          <a:srcRect l="5915" t="87862" r="0" b="0"/>
          <a:stretch>
            <a:fillRect/>
          </a:stretch>
        </p:blipFill>
        <p:spPr>
          <a:xfrm>
            <a:off x="4553572" y="8011442"/>
            <a:ext cx="18347885" cy="12177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7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325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323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312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310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30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09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11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13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16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314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15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1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2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24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2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1" name="تجميع"/>
          <p:cNvGrpSpPr/>
          <p:nvPr/>
        </p:nvGrpSpPr>
        <p:grpSpPr>
          <a:xfrm>
            <a:off x="1612253" y="7622999"/>
            <a:ext cx="3246432" cy="3610277"/>
            <a:chOff x="0" y="0"/>
            <a:chExt cx="3246430" cy="3610275"/>
          </a:xfrm>
        </p:grpSpPr>
        <p:sp>
          <p:nvSpPr>
            <p:cNvPr id="2329" name="مستطيل مستدير الزوايا"/>
            <p:cNvSpPr/>
            <p:nvPr/>
          </p:nvSpPr>
          <p:spPr>
            <a:xfrm>
              <a:off x="0" y="578498"/>
              <a:ext cx="2345671" cy="303177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33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581" y="0"/>
              <a:ext cx="1948850" cy="1948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05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332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3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5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6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7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9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0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1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6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7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8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9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0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1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2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3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4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5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6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7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8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9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0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1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2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3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4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5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6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7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8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9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0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1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2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3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4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41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406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1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40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40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0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410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41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414" name="IMG_2370.png" descr="IMG_2370.png"/>
          <p:cNvPicPr>
            <a:picLocks noChangeAspect="1"/>
          </p:cNvPicPr>
          <p:nvPr/>
        </p:nvPicPr>
        <p:blipFill>
          <a:blip r:embed="rId10">
            <a:extLst/>
          </a:blip>
          <a:srcRect l="47103" t="49217" r="0" b="36661"/>
          <a:stretch>
            <a:fillRect/>
          </a:stretch>
        </p:blipFill>
        <p:spPr>
          <a:xfrm>
            <a:off x="10928045" y="1367358"/>
            <a:ext cx="10857879" cy="1491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5" name="IMG_2370.png" descr="IMG_2370.png"/>
          <p:cNvPicPr>
            <a:picLocks noChangeAspect="1"/>
          </p:cNvPicPr>
          <p:nvPr/>
        </p:nvPicPr>
        <p:blipFill>
          <a:blip r:embed="rId10">
            <a:extLst/>
          </a:blip>
          <a:srcRect l="4766" t="60544" r="0" b="25500"/>
          <a:stretch>
            <a:fillRect/>
          </a:stretch>
        </p:blipFill>
        <p:spPr>
          <a:xfrm>
            <a:off x="2922740" y="2394875"/>
            <a:ext cx="19548260" cy="1473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6" name="IMG_2370.png" descr="IMG_2370.png"/>
          <p:cNvPicPr>
            <a:picLocks noChangeAspect="1"/>
          </p:cNvPicPr>
          <p:nvPr/>
        </p:nvPicPr>
        <p:blipFill>
          <a:blip r:embed="rId10">
            <a:extLst/>
          </a:blip>
          <a:srcRect l="40107" t="73203" r="0" b="12341"/>
          <a:stretch>
            <a:fillRect/>
          </a:stretch>
        </p:blipFill>
        <p:spPr>
          <a:xfrm>
            <a:off x="10607503" y="5445918"/>
            <a:ext cx="12293865" cy="1526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7" name="IMG_2370.png" descr="IMG_2370.png"/>
          <p:cNvPicPr>
            <a:picLocks noChangeAspect="1"/>
          </p:cNvPicPr>
          <p:nvPr/>
        </p:nvPicPr>
        <p:blipFill>
          <a:blip r:embed="rId10">
            <a:extLst/>
          </a:blip>
          <a:srcRect l="5915" t="87862" r="0" b="0"/>
          <a:stretch>
            <a:fillRect/>
          </a:stretch>
        </p:blipFill>
        <p:spPr>
          <a:xfrm>
            <a:off x="4553572" y="8210525"/>
            <a:ext cx="18347885" cy="1217744"/>
          </a:xfrm>
          <a:prstGeom prst="rect">
            <a:avLst/>
          </a:prstGeom>
          <a:ln w="12700">
            <a:miter lim="400000"/>
          </a:ln>
        </p:spPr>
      </p:pic>
      <p:sp>
        <p:nvSpPr>
          <p:cNvPr id="2418" name="القياسية…"/>
          <p:cNvSpPr txBox="1"/>
          <p:nvPr/>
        </p:nvSpPr>
        <p:spPr>
          <a:xfrm>
            <a:off x="19610827" y="3617302"/>
            <a:ext cx="2295021" cy="220634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rtl="0">
              <a:defRPr sz="4500">
                <a:solidFill>
                  <a:srgbClr val="9924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القياسية </a:t>
            </a:r>
          </a:p>
          <a:p>
            <a:pPr rtl="0">
              <a:defRPr sz="4500">
                <a:solidFill>
                  <a:srgbClr val="99244F"/>
                </a:solidFill>
                <a:latin typeface="UKIJ Bom"/>
                <a:ea typeface="UKIJ Bom"/>
                <a:cs typeface="UKIJ Bom"/>
                <a:sym typeface="UKIJ Bom"/>
              </a:defRPr>
            </a:pPr>
          </a:p>
          <a:p>
            <a:pPr rtl="0">
              <a:defRPr sz="4500">
                <a:solidFill>
                  <a:srgbClr val="9924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التحليلية</a:t>
            </a:r>
          </a:p>
        </p:txBody>
      </p:sp>
      <p:sp>
        <p:nvSpPr>
          <p:cNvPr id="2419" name="٩٠٠٥٥٢"/>
          <p:cNvSpPr txBox="1"/>
          <p:nvPr/>
        </p:nvSpPr>
        <p:spPr>
          <a:xfrm>
            <a:off x="15751137" y="3475598"/>
            <a:ext cx="1994625" cy="11074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700">
                <a:solidFill>
                  <a:srgbClr val="FF4015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٩٠٠٥٥٢</a:t>
            </a:r>
          </a:p>
        </p:txBody>
      </p:sp>
      <p:sp>
        <p:nvSpPr>
          <p:cNvPr id="2420" name="٢+٥٠+٥٠٠+٩٠٠٠٠٠"/>
          <p:cNvSpPr txBox="1"/>
          <p:nvPr/>
        </p:nvSpPr>
        <p:spPr>
          <a:xfrm>
            <a:off x="14697400" y="4720474"/>
            <a:ext cx="4114204" cy="11074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700">
                <a:solidFill>
                  <a:srgbClr val="FF4015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٢+٥٠+٥٠٠+٩٠٠٠٠٠</a:t>
            </a:r>
          </a:p>
        </p:txBody>
      </p:sp>
      <p:sp>
        <p:nvSpPr>
          <p:cNvPr id="2421" name="٢٤٦٩٠٠٠١٨"/>
          <p:cNvSpPr txBox="1"/>
          <p:nvPr/>
        </p:nvSpPr>
        <p:spPr>
          <a:xfrm>
            <a:off x="16356897" y="6858000"/>
            <a:ext cx="2780781" cy="11074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700">
                <a:solidFill>
                  <a:srgbClr val="FF4015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٢٤٦٩٠٠٠١٨</a:t>
            </a:r>
          </a:p>
        </p:txBody>
      </p:sp>
      <p:sp>
        <p:nvSpPr>
          <p:cNvPr id="2422" name="اللفظية…"/>
          <p:cNvSpPr txBox="1"/>
          <p:nvPr/>
        </p:nvSpPr>
        <p:spPr>
          <a:xfrm>
            <a:off x="17363349" y="9286319"/>
            <a:ext cx="1797292" cy="3355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rtl="0">
              <a:defRPr sz="4100">
                <a:solidFill>
                  <a:srgbClr val="791A3D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pPr>
            <a:r>
              <a:t>اللفظية</a:t>
            </a:r>
          </a:p>
          <a:p>
            <a:pPr rtl="0">
              <a:defRPr sz="4100">
                <a:solidFill>
                  <a:srgbClr val="791A3D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pPr>
          </a:p>
          <a:p>
            <a:pPr rtl="0">
              <a:defRPr sz="4100">
                <a:solidFill>
                  <a:srgbClr val="791A3D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pPr>
            <a:r>
              <a:t>التحليلية</a:t>
            </a:r>
          </a:p>
          <a:p>
            <a:pPr rtl="0">
              <a:defRPr sz="4100">
                <a:solidFill>
                  <a:srgbClr val="791A3D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pPr>
          </a:p>
          <a:p>
            <a:pPr rtl="0">
              <a:defRPr sz="4100">
                <a:solidFill>
                  <a:srgbClr val="791A3D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pPr>
            <a:r>
              <a:t>القياسية </a:t>
            </a:r>
          </a:p>
        </p:txBody>
      </p:sp>
      <p:sp>
        <p:nvSpPr>
          <p:cNvPr id="2423" name="خمسة  ملايين وخمس  مئة ألف"/>
          <p:cNvSpPr txBox="1"/>
          <p:nvPr/>
        </p:nvSpPr>
        <p:spPr>
          <a:xfrm>
            <a:off x="9776550" y="9286319"/>
            <a:ext cx="6977953" cy="11074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700">
                <a:solidFill>
                  <a:srgbClr val="FF4015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خمسة  ملايين وخمس  مئة ألف </a:t>
            </a:r>
          </a:p>
        </p:txBody>
      </p:sp>
      <p:sp>
        <p:nvSpPr>
          <p:cNvPr id="2424" name="٥٠٠٠٠٠+٥٠٠٠٠٠٠"/>
          <p:cNvSpPr txBox="1"/>
          <p:nvPr/>
        </p:nvSpPr>
        <p:spPr>
          <a:xfrm>
            <a:off x="12192000" y="10510532"/>
            <a:ext cx="3485858" cy="11074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700">
                <a:solidFill>
                  <a:srgbClr val="7A219E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٥٠٠٠٠٠+٥٠٠٠٠٠٠</a:t>
            </a:r>
          </a:p>
        </p:txBody>
      </p:sp>
      <p:sp>
        <p:nvSpPr>
          <p:cNvPr id="2425" name="٥٥٠٠٠٠٠"/>
          <p:cNvSpPr txBox="1"/>
          <p:nvPr/>
        </p:nvSpPr>
        <p:spPr>
          <a:xfrm>
            <a:off x="13265526" y="11617972"/>
            <a:ext cx="1965669" cy="11074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700">
                <a:solidFill>
                  <a:srgbClr val="0061FE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٥٥٠٠٠٠٠</a:t>
            </a:r>
          </a:p>
        </p:txBody>
      </p:sp>
      <p:grpSp>
        <p:nvGrpSpPr>
          <p:cNvPr id="2445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44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44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43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42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42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2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2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31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3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432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33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3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0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42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4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32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32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32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32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5" grpId="8"/>
      <p:bldP build="whole" bldLvl="1" animBg="1" rev="0" advAuto="0" spid="2424" grpId="7"/>
      <p:bldP build="whole" bldLvl="1" animBg="1" rev="0" advAuto="0" spid="2421" grpId="4"/>
      <p:bldP build="whole" bldLvl="1" animBg="1" rev="0" advAuto="0" spid="2423" grpId="6"/>
      <p:bldP build="whole" bldLvl="1" animBg="1" rev="0" advAuto="0" spid="2422" grpId="5"/>
      <p:bldP build="whole" bldLvl="1" animBg="1" rev="0" advAuto="0" spid="2419" grpId="2"/>
      <p:bldP build="whole" bldLvl="1" animBg="1" rev="0" advAuto="0" spid="2418" grpId="1"/>
      <p:bldP build="whole" bldLvl="1" animBg="1" rev="0" advAuto="0" spid="2420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9" name="تجميع"/>
          <p:cNvGrpSpPr/>
          <p:nvPr/>
        </p:nvGrpSpPr>
        <p:grpSpPr>
          <a:xfrm>
            <a:off x="2040213" y="6972299"/>
            <a:ext cx="3732309" cy="4150609"/>
            <a:chOff x="0" y="0"/>
            <a:chExt cx="3732308" cy="4150607"/>
          </a:xfrm>
        </p:grpSpPr>
        <p:sp>
          <p:nvSpPr>
            <p:cNvPr id="2447" name="مستطيل مستدير الزوايا"/>
            <p:cNvSpPr/>
            <p:nvPr/>
          </p:nvSpPr>
          <p:spPr>
            <a:xfrm>
              <a:off x="0" y="665079"/>
              <a:ext cx="2696736" cy="3485529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44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491784" y="0"/>
              <a:ext cx="2240525" cy="22405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23" name="Google Shape;1046;p43"/>
          <p:cNvGrpSpPr/>
          <p:nvPr/>
        </p:nvGrpSpPr>
        <p:grpSpPr>
          <a:xfrm>
            <a:off x="20249114" y="9801474"/>
            <a:ext cx="3521801" cy="3073573"/>
            <a:chOff x="0" y="0"/>
            <a:chExt cx="3521800" cy="3073571"/>
          </a:xfrm>
        </p:grpSpPr>
        <p:sp>
          <p:nvSpPr>
            <p:cNvPr id="2450" name="Google Shape;1047;p43"/>
            <p:cNvSpPr/>
            <p:nvPr/>
          </p:nvSpPr>
          <p:spPr>
            <a:xfrm>
              <a:off x="363755" y="0"/>
              <a:ext cx="3156519" cy="2107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048;p43"/>
            <p:cNvSpPr/>
            <p:nvPr/>
          </p:nvSpPr>
          <p:spPr>
            <a:xfrm>
              <a:off x="0" y="2867990"/>
              <a:ext cx="3521801" cy="205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049;p43"/>
            <p:cNvSpPr/>
            <p:nvPr/>
          </p:nvSpPr>
          <p:spPr>
            <a:xfrm>
              <a:off x="1008306" y="2750303"/>
              <a:ext cx="564457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050;p43"/>
            <p:cNvSpPr/>
            <p:nvPr/>
          </p:nvSpPr>
          <p:spPr>
            <a:xfrm>
              <a:off x="1007588" y="2639149"/>
              <a:ext cx="565175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051;p43"/>
            <p:cNvSpPr/>
            <p:nvPr/>
          </p:nvSpPr>
          <p:spPr>
            <a:xfrm>
              <a:off x="1572022" y="2750303"/>
              <a:ext cx="206322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052;p43"/>
            <p:cNvSpPr/>
            <p:nvPr/>
          </p:nvSpPr>
          <p:spPr>
            <a:xfrm>
              <a:off x="1572022" y="2750303"/>
              <a:ext cx="206322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053;p43"/>
            <p:cNvSpPr/>
            <p:nvPr/>
          </p:nvSpPr>
          <p:spPr>
            <a:xfrm>
              <a:off x="1508104" y="2639149"/>
              <a:ext cx="270240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054;p43"/>
            <p:cNvSpPr/>
            <p:nvPr/>
          </p:nvSpPr>
          <p:spPr>
            <a:xfrm>
              <a:off x="1508104" y="2639149"/>
              <a:ext cx="270240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055;p43"/>
            <p:cNvSpPr/>
            <p:nvPr/>
          </p:nvSpPr>
          <p:spPr>
            <a:xfrm>
              <a:off x="1172488" y="803443"/>
              <a:ext cx="249160" cy="26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056;p43"/>
            <p:cNvSpPr/>
            <p:nvPr/>
          </p:nvSpPr>
          <p:spPr>
            <a:xfrm>
              <a:off x="1172488" y="803443"/>
              <a:ext cx="249160" cy="26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057;p43"/>
            <p:cNvSpPr/>
            <p:nvPr/>
          </p:nvSpPr>
          <p:spPr>
            <a:xfrm>
              <a:off x="1308338" y="803443"/>
              <a:ext cx="534643" cy="948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058;p43"/>
            <p:cNvSpPr/>
            <p:nvPr/>
          </p:nvSpPr>
          <p:spPr>
            <a:xfrm>
              <a:off x="1313412" y="809977"/>
              <a:ext cx="418437" cy="68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059;p43"/>
            <p:cNvSpPr/>
            <p:nvPr/>
          </p:nvSpPr>
          <p:spPr>
            <a:xfrm>
              <a:off x="940033" y="1022832"/>
              <a:ext cx="838311" cy="161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060;p43"/>
            <p:cNvSpPr/>
            <p:nvPr/>
          </p:nvSpPr>
          <p:spPr>
            <a:xfrm>
              <a:off x="977796" y="2392888"/>
              <a:ext cx="218671" cy="194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061;p43"/>
            <p:cNvSpPr/>
            <p:nvPr/>
          </p:nvSpPr>
          <p:spPr>
            <a:xfrm>
              <a:off x="1253109" y="1384581"/>
              <a:ext cx="279692" cy="263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062;p43"/>
            <p:cNvSpPr/>
            <p:nvPr/>
          </p:nvSpPr>
          <p:spPr>
            <a:xfrm>
              <a:off x="609492" y="922567"/>
              <a:ext cx="1009026" cy="674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063;p43"/>
            <p:cNvSpPr/>
            <p:nvPr/>
          </p:nvSpPr>
          <p:spPr>
            <a:xfrm>
              <a:off x="624758" y="1475394"/>
              <a:ext cx="169976" cy="7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064;p43"/>
            <p:cNvSpPr/>
            <p:nvPr/>
          </p:nvSpPr>
          <p:spPr>
            <a:xfrm>
              <a:off x="768578" y="1354811"/>
              <a:ext cx="126398" cy="4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065;p43"/>
            <p:cNvSpPr/>
            <p:nvPr/>
          </p:nvSpPr>
          <p:spPr>
            <a:xfrm>
              <a:off x="1200821" y="1843698"/>
              <a:ext cx="577523" cy="795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066;p43"/>
            <p:cNvSpPr/>
            <p:nvPr/>
          </p:nvSpPr>
          <p:spPr>
            <a:xfrm>
              <a:off x="1356270" y="753311"/>
              <a:ext cx="247722" cy="36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067;p43"/>
            <p:cNvSpPr/>
            <p:nvPr/>
          </p:nvSpPr>
          <p:spPr>
            <a:xfrm>
              <a:off x="1393314" y="831776"/>
              <a:ext cx="112613" cy="182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068;p43"/>
            <p:cNvSpPr/>
            <p:nvPr/>
          </p:nvSpPr>
          <p:spPr>
            <a:xfrm>
              <a:off x="1019936" y="1053342"/>
              <a:ext cx="270959" cy="68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069;p43"/>
            <p:cNvSpPr/>
            <p:nvPr/>
          </p:nvSpPr>
          <p:spPr>
            <a:xfrm>
              <a:off x="1988280" y="2687104"/>
              <a:ext cx="140206" cy="172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070;p43"/>
            <p:cNvSpPr/>
            <p:nvPr/>
          </p:nvSpPr>
          <p:spPr>
            <a:xfrm>
              <a:off x="2023865" y="2687104"/>
              <a:ext cx="104621" cy="100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071;p43"/>
            <p:cNvSpPr/>
            <p:nvPr/>
          </p:nvSpPr>
          <p:spPr>
            <a:xfrm>
              <a:off x="1941247" y="2825589"/>
              <a:ext cx="241522" cy="14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072;p43"/>
            <p:cNvSpPr/>
            <p:nvPr/>
          </p:nvSpPr>
          <p:spPr>
            <a:xfrm>
              <a:off x="1988999" y="1275627"/>
              <a:ext cx="391186" cy="1505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073;p43"/>
            <p:cNvSpPr/>
            <p:nvPr/>
          </p:nvSpPr>
          <p:spPr>
            <a:xfrm>
              <a:off x="1988999" y="1275627"/>
              <a:ext cx="391186" cy="1505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074;p43"/>
            <p:cNvSpPr/>
            <p:nvPr/>
          </p:nvSpPr>
          <p:spPr>
            <a:xfrm>
              <a:off x="2043487" y="1423824"/>
              <a:ext cx="111314" cy="43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075;p43"/>
            <p:cNvSpPr/>
            <p:nvPr/>
          </p:nvSpPr>
          <p:spPr>
            <a:xfrm>
              <a:off x="1999910" y="2697274"/>
              <a:ext cx="151813" cy="9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076;p43"/>
            <p:cNvSpPr/>
            <p:nvPr/>
          </p:nvSpPr>
          <p:spPr>
            <a:xfrm>
              <a:off x="2060190" y="2858886"/>
              <a:ext cx="44791" cy="1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077;p43"/>
            <p:cNvSpPr/>
            <p:nvPr/>
          </p:nvSpPr>
          <p:spPr>
            <a:xfrm>
              <a:off x="2060375" y="2838568"/>
              <a:ext cx="33963" cy="25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1078;p43"/>
            <p:cNvSpPr/>
            <p:nvPr/>
          </p:nvSpPr>
          <p:spPr>
            <a:xfrm>
              <a:off x="1909097" y="2734318"/>
              <a:ext cx="76266" cy="164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2" name="Google Shape;1079;p43"/>
            <p:cNvSpPr/>
            <p:nvPr/>
          </p:nvSpPr>
          <p:spPr>
            <a:xfrm>
              <a:off x="1879060" y="2890508"/>
              <a:ext cx="238644" cy="80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1080;p43"/>
            <p:cNvSpPr/>
            <p:nvPr/>
          </p:nvSpPr>
          <p:spPr>
            <a:xfrm>
              <a:off x="2104508" y="720623"/>
              <a:ext cx="463474" cy="388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1081;p43"/>
            <p:cNvSpPr/>
            <p:nvPr/>
          </p:nvSpPr>
          <p:spPr>
            <a:xfrm>
              <a:off x="2072456" y="665613"/>
              <a:ext cx="225286" cy="315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1082;p43"/>
            <p:cNvSpPr/>
            <p:nvPr/>
          </p:nvSpPr>
          <p:spPr>
            <a:xfrm>
              <a:off x="2082709" y="788896"/>
              <a:ext cx="148198" cy="1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1083;p43"/>
            <p:cNvSpPr/>
            <p:nvPr/>
          </p:nvSpPr>
          <p:spPr>
            <a:xfrm>
              <a:off x="2511315" y="875353"/>
              <a:ext cx="107517" cy="88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1084;p43"/>
            <p:cNvSpPr/>
            <p:nvPr/>
          </p:nvSpPr>
          <p:spPr>
            <a:xfrm>
              <a:off x="2543285" y="866642"/>
              <a:ext cx="145280" cy="61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8" name="Google Shape;1085;p43"/>
            <p:cNvSpPr/>
            <p:nvPr/>
          </p:nvSpPr>
          <p:spPr>
            <a:xfrm>
              <a:off x="1911275" y="2734318"/>
              <a:ext cx="74088" cy="8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9" name="Google Shape;1086;p43"/>
            <p:cNvSpPr/>
            <p:nvPr/>
          </p:nvSpPr>
          <p:spPr>
            <a:xfrm>
              <a:off x="1755085" y="662368"/>
              <a:ext cx="481636" cy="664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1087;p43"/>
            <p:cNvSpPr/>
            <p:nvPr/>
          </p:nvSpPr>
          <p:spPr>
            <a:xfrm>
              <a:off x="1787773" y="804881"/>
              <a:ext cx="55765" cy="16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1" name="Google Shape;1088;p43"/>
            <p:cNvSpPr/>
            <p:nvPr/>
          </p:nvSpPr>
          <p:spPr>
            <a:xfrm>
              <a:off x="1870594" y="501953"/>
              <a:ext cx="176228" cy="217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2" name="Google Shape;1089;p43"/>
            <p:cNvSpPr/>
            <p:nvPr/>
          </p:nvSpPr>
          <p:spPr>
            <a:xfrm>
              <a:off x="1975192" y="708994"/>
              <a:ext cx="29793" cy="18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3" name="Google Shape;1090;p43"/>
            <p:cNvSpPr/>
            <p:nvPr/>
          </p:nvSpPr>
          <p:spPr>
            <a:xfrm>
              <a:off x="2004984" y="702460"/>
              <a:ext cx="23260" cy="14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4" name="Google Shape;1091;p43"/>
            <p:cNvSpPr/>
            <p:nvPr/>
          </p:nvSpPr>
          <p:spPr>
            <a:xfrm>
              <a:off x="1866238" y="667594"/>
              <a:ext cx="125680" cy="87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5" name="Google Shape;1092;p43"/>
            <p:cNvSpPr/>
            <p:nvPr/>
          </p:nvSpPr>
          <p:spPr>
            <a:xfrm>
              <a:off x="2006443" y="657424"/>
              <a:ext cx="56265" cy="90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6" name="Google Shape;1093;p43"/>
            <p:cNvSpPr/>
            <p:nvPr/>
          </p:nvSpPr>
          <p:spPr>
            <a:xfrm>
              <a:off x="1915042" y="530286"/>
              <a:ext cx="65247" cy="7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7" name="Google Shape;1094;p43"/>
            <p:cNvSpPr/>
            <p:nvPr/>
          </p:nvSpPr>
          <p:spPr>
            <a:xfrm>
              <a:off x="1851809" y="308894"/>
              <a:ext cx="210893" cy="276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8" name="Google Shape;1095;p43"/>
            <p:cNvSpPr/>
            <p:nvPr/>
          </p:nvSpPr>
          <p:spPr>
            <a:xfrm>
              <a:off x="1801977" y="335354"/>
              <a:ext cx="99793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9" name="Google Shape;1096;p43"/>
            <p:cNvSpPr/>
            <p:nvPr/>
          </p:nvSpPr>
          <p:spPr>
            <a:xfrm>
              <a:off x="1794676" y="287095"/>
              <a:ext cx="246793" cy="78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0" name="Google Shape;1097;p43"/>
            <p:cNvSpPr/>
            <p:nvPr/>
          </p:nvSpPr>
          <p:spPr>
            <a:xfrm>
              <a:off x="1811632" y="257237"/>
              <a:ext cx="222940" cy="61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1" name="Google Shape;1098;p43"/>
            <p:cNvSpPr/>
            <p:nvPr/>
          </p:nvSpPr>
          <p:spPr>
            <a:xfrm>
              <a:off x="1820784" y="444634"/>
              <a:ext cx="78273" cy="74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2" name="Google Shape;1099;p43"/>
            <p:cNvSpPr/>
            <p:nvPr/>
          </p:nvSpPr>
          <p:spPr>
            <a:xfrm>
              <a:off x="1859705" y="1293790"/>
              <a:ext cx="243345" cy="1508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3" name="Google Shape;1100;p43"/>
            <p:cNvSpPr/>
            <p:nvPr/>
          </p:nvSpPr>
          <p:spPr>
            <a:xfrm>
              <a:off x="1859705" y="1293790"/>
              <a:ext cx="243345" cy="1508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4" name="Google Shape;1101;p43"/>
            <p:cNvSpPr/>
            <p:nvPr/>
          </p:nvSpPr>
          <p:spPr>
            <a:xfrm>
              <a:off x="1873490" y="2756836"/>
              <a:ext cx="165642" cy="48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5" name="Google Shape;1102;p43"/>
            <p:cNvSpPr/>
            <p:nvPr/>
          </p:nvSpPr>
          <p:spPr>
            <a:xfrm>
              <a:off x="1962468" y="419067"/>
              <a:ext cx="13602" cy="20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6" name="Google Shape;1103;p43"/>
            <p:cNvSpPr/>
            <p:nvPr/>
          </p:nvSpPr>
          <p:spPr>
            <a:xfrm>
              <a:off x="2026640" y="410139"/>
              <a:ext cx="13355" cy="2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7" name="Google Shape;1104;p43"/>
            <p:cNvSpPr/>
            <p:nvPr/>
          </p:nvSpPr>
          <p:spPr>
            <a:xfrm>
              <a:off x="2006443" y="427147"/>
              <a:ext cx="34149" cy="5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8" name="Google Shape;1105;p43"/>
            <p:cNvSpPr/>
            <p:nvPr/>
          </p:nvSpPr>
          <p:spPr>
            <a:xfrm>
              <a:off x="1957231" y="481809"/>
              <a:ext cx="43680" cy="17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9" name="Google Shape;1106;p43"/>
            <p:cNvSpPr/>
            <p:nvPr/>
          </p:nvSpPr>
          <p:spPr>
            <a:xfrm>
              <a:off x="1936419" y="389363"/>
              <a:ext cx="29344" cy="22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0" name="Google Shape;1107;p43"/>
            <p:cNvSpPr/>
            <p:nvPr/>
          </p:nvSpPr>
          <p:spPr>
            <a:xfrm>
              <a:off x="2024235" y="374837"/>
              <a:ext cx="30630" cy="2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1" name="Google Shape;1108;p43"/>
            <p:cNvSpPr/>
            <p:nvPr/>
          </p:nvSpPr>
          <p:spPr>
            <a:xfrm>
              <a:off x="1989739" y="2884606"/>
              <a:ext cx="37227" cy="18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2" name="Google Shape;1109;p43"/>
            <p:cNvSpPr/>
            <p:nvPr/>
          </p:nvSpPr>
          <p:spPr>
            <a:xfrm>
              <a:off x="1989739" y="2868447"/>
              <a:ext cx="22624" cy="32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3" name="Google Shape;1110;p43"/>
            <p:cNvSpPr/>
            <p:nvPr/>
          </p:nvSpPr>
          <p:spPr>
            <a:xfrm>
              <a:off x="1580674" y="762022"/>
              <a:ext cx="231796" cy="503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4" name="Google Shape;1111;p43"/>
            <p:cNvSpPr/>
            <p:nvPr/>
          </p:nvSpPr>
          <p:spPr>
            <a:xfrm>
              <a:off x="1619236" y="710017"/>
              <a:ext cx="222594" cy="27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5" name="Google Shape;1112;p43"/>
            <p:cNvSpPr/>
            <p:nvPr/>
          </p:nvSpPr>
          <p:spPr>
            <a:xfrm>
              <a:off x="1738681" y="1211688"/>
              <a:ext cx="86159" cy="7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6" name="Google Shape;1113;p43"/>
            <p:cNvSpPr/>
            <p:nvPr/>
          </p:nvSpPr>
          <p:spPr>
            <a:xfrm>
              <a:off x="1745655" y="1274887"/>
              <a:ext cx="78445" cy="64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7" name="Google Shape;1114;p43"/>
            <p:cNvSpPr/>
            <p:nvPr/>
          </p:nvSpPr>
          <p:spPr>
            <a:xfrm>
              <a:off x="2809887" y="497598"/>
              <a:ext cx="22519" cy="57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8" name="Google Shape;1115;p43"/>
            <p:cNvSpPr/>
            <p:nvPr/>
          </p:nvSpPr>
          <p:spPr>
            <a:xfrm>
              <a:off x="2693660" y="376296"/>
              <a:ext cx="99525" cy="81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9" name="Google Shape;1116;p43"/>
            <p:cNvSpPr/>
            <p:nvPr/>
          </p:nvSpPr>
          <p:spPr>
            <a:xfrm>
              <a:off x="2398724" y="577522"/>
              <a:ext cx="217190" cy="217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0" name="Google Shape;1117;p43"/>
            <p:cNvSpPr/>
            <p:nvPr/>
          </p:nvSpPr>
          <p:spPr>
            <a:xfrm>
              <a:off x="2430493" y="392259"/>
              <a:ext cx="371403" cy="371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1" name="Google Shape;1118;p43"/>
            <p:cNvSpPr/>
            <p:nvPr/>
          </p:nvSpPr>
          <p:spPr>
            <a:xfrm>
              <a:off x="2544722" y="459465"/>
              <a:ext cx="178774" cy="201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2" name="Google Shape;1119;p43"/>
            <p:cNvSpPr/>
            <p:nvPr/>
          </p:nvSpPr>
          <p:spPr>
            <a:xfrm>
              <a:off x="2502947" y="557247"/>
              <a:ext cx="85024" cy="140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3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524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2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52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52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2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528" name="مسائل مهارات عليا"/>
              <p:cNvSpPr/>
              <p:nvPr/>
            </p:nvSpPr>
            <p:spPr>
              <a:xfrm>
                <a:off x="80486" y="889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sz="5300"/>
                  <a:t>مسائل</a:t>
                </a:r>
                <a:r>
                  <a:rPr b="0" sz="3900">
                    <a:solidFill>
                      <a:srgbClr val="0042A9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 </a:t>
                </a:r>
                <a:r>
                  <a:rPr sz="3900">
                    <a:solidFill>
                      <a:srgbClr val="0042A9"/>
                    </a:solidFill>
                    <a:latin typeface="Al Nile"/>
                    <a:ea typeface="Al Nile"/>
                    <a:cs typeface="Al Nile"/>
                    <a:sym typeface="Al Nile"/>
                  </a:rPr>
                  <a:t>مهارات عليا</a:t>
                </a:r>
              </a:p>
            </p:txBody>
          </p:sp>
        </p:grpSp>
      </p:grpSp>
      <p:grpSp>
        <p:nvGrpSpPr>
          <p:cNvPr id="253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53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53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53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253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537" name="IMG_2372.png" descr="IMG_2372.png"/>
          <p:cNvPicPr>
            <a:picLocks noChangeAspect="1"/>
          </p:cNvPicPr>
          <p:nvPr/>
        </p:nvPicPr>
        <p:blipFill>
          <a:blip r:embed="rId10">
            <a:extLst/>
          </a:blip>
          <a:srcRect l="0" t="30412" r="0" b="35872"/>
          <a:stretch>
            <a:fillRect/>
          </a:stretch>
        </p:blipFill>
        <p:spPr>
          <a:xfrm>
            <a:off x="3076777" y="2117842"/>
            <a:ext cx="20191012" cy="2195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8" name="IMG_2372.png" descr="IMG_2372.png"/>
          <p:cNvPicPr>
            <a:picLocks noChangeAspect="1"/>
          </p:cNvPicPr>
          <p:nvPr/>
        </p:nvPicPr>
        <p:blipFill>
          <a:blip r:embed="rId10">
            <a:extLst/>
          </a:blip>
          <a:srcRect l="6795" t="63100" r="3565" b="13537"/>
          <a:stretch>
            <a:fillRect/>
          </a:stretch>
        </p:blipFill>
        <p:spPr>
          <a:xfrm>
            <a:off x="5168705" y="6211688"/>
            <a:ext cx="18099071" cy="15212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8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55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55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54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54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53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4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4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44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4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545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46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4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3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55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5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2" name="تجميع"/>
          <p:cNvGrpSpPr/>
          <p:nvPr/>
        </p:nvGrpSpPr>
        <p:grpSpPr>
          <a:xfrm>
            <a:off x="2040213" y="6972299"/>
            <a:ext cx="3732309" cy="4150609"/>
            <a:chOff x="0" y="0"/>
            <a:chExt cx="3732308" cy="4150607"/>
          </a:xfrm>
        </p:grpSpPr>
        <p:sp>
          <p:nvSpPr>
            <p:cNvPr id="2560" name="مستطيل مستدير الزوايا"/>
            <p:cNvSpPr/>
            <p:nvPr/>
          </p:nvSpPr>
          <p:spPr>
            <a:xfrm>
              <a:off x="0" y="665079"/>
              <a:ext cx="2696736" cy="3485529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56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491784" y="0"/>
              <a:ext cx="2240525" cy="22405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36" name="Google Shape;1046;p43"/>
          <p:cNvGrpSpPr/>
          <p:nvPr/>
        </p:nvGrpSpPr>
        <p:grpSpPr>
          <a:xfrm>
            <a:off x="20249114" y="9801474"/>
            <a:ext cx="3521801" cy="3073573"/>
            <a:chOff x="0" y="0"/>
            <a:chExt cx="3521800" cy="3073571"/>
          </a:xfrm>
        </p:grpSpPr>
        <p:sp>
          <p:nvSpPr>
            <p:cNvPr id="2563" name="Google Shape;1047;p43"/>
            <p:cNvSpPr/>
            <p:nvPr/>
          </p:nvSpPr>
          <p:spPr>
            <a:xfrm>
              <a:off x="363755" y="0"/>
              <a:ext cx="3156519" cy="2107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048;p43"/>
            <p:cNvSpPr/>
            <p:nvPr/>
          </p:nvSpPr>
          <p:spPr>
            <a:xfrm>
              <a:off x="0" y="2867990"/>
              <a:ext cx="3521801" cy="205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1049;p43"/>
            <p:cNvSpPr/>
            <p:nvPr/>
          </p:nvSpPr>
          <p:spPr>
            <a:xfrm>
              <a:off x="1008306" y="2750303"/>
              <a:ext cx="564457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050;p43"/>
            <p:cNvSpPr/>
            <p:nvPr/>
          </p:nvSpPr>
          <p:spPr>
            <a:xfrm>
              <a:off x="1007588" y="2639149"/>
              <a:ext cx="565175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051;p43"/>
            <p:cNvSpPr/>
            <p:nvPr/>
          </p:nvSpPr>
          <p:spPr>
            <a:xfrm>
              <a:off x="1572022" y="2750303"/>
              <a:ext cx="206322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052;p43"/>
            <p:cNvSpPr/>
            <p:nvPr/>
          </p:nvSpPr>
          <p:spPr>
            <a:xfrm>
              <a:off x="1572022" y="2750303"/>
              <a:ext cx="206322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053;p43"/>
            <p:cNvSpPr/>
            <p:nvPr/>
          </p:nvSpPr>
          <p:spPr>
            <a:xfrm>
              <a:off x="1508104" y="2639149"/>
              <a:ext cx="270240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054;p43"/>
            <p:cNvSpPr/>
            <p:nvPr/>
          </p:nvSpPr>
          <p:spPr>
            <a:xfrm>
              <a:off x="1508104" y="2639149"/>
              <a:ext cx="270240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055;p43"/>
            <p:cNvSpPr/>
            <p:nvPr/>
          </p:nvSpPr>
          <p:spPr>
            <a:xfrm>
              <a:off x="1172488" y="803443"/>
              <a:ext cx="249160" cy="26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056;p43"/>
            <p:cNvSpPr/>
            <p:nvPr/>
          </p:nvSpPr>
          <p:spPr>
            <a:xfrm>
              <a:off x="1172488" y="803443"/>
              <a:ext cx="249160" cy="26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057;p43"/>
            <p:cNvSpPr/>
            <p:nvPr/>
          </p:nvSpPr>
          <p:spPr>
            <a:xfrm>
              <a:off x="1308338" y="803443"/>
              <a:ext cx="534643" cy="948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058;p43"/>
            <p:cNvSpPr/>
            <p:nvPr/>
          </p:nvSpPr>
          <p:spPr>
            <a:xfrm>
              <a:off x="1313412" y="809977"/>
              <a:ext cx="418437" cy="68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059;p43"/>
            <p:cNvSpPr/>
            <p:nvPr/>
          </p:nvSpPr>
          <p:spPr>
            <a:xfrm>
              <a:off x="940033" y="1022832"/>
              <a:ext cx="838311" cy="161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1060;p43"/>
            <p:cNvSpPr/>
            <p:nvPr/>
          </p:nvSpPr>
          <p:spPr>
            <a:xfrm>
              <a:off x="977796" y="2392888"/>
              <a:ext cx="218671" cy="194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1061;p43"/>
            <p:cNvSpPr/>
            <p:nvPr/>
          </p:nvSpPr>
          <p:spPr>
            <a:xfrm>
              <a:off x="1253109" y="1384581"/>
              <a:ext cx="279692" cy="263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1062;p43"/>
            <p:cNvSpPr/>
            <p:nvPr/>
          </p:nvSpPr>
          <p:spPr>
            <a:xfrm>
              <a:off x="609492" y="922567"/>
              <a:ext cx="1009026" cy="674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1063;p43"/>
            <p:cNvSpPr/>
            <p:nvPr/>
          </p:nvSpPr>
          <p:spPr>
            <a:xfrm>
              <a:off x="624758" y="1475394"/>
              <a:ext cx="169976" cy="7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1064;p43"/>
            <p:cNvSpPr/>
            <p:nvPr/>
          </p:nvSpPr>
          <p:spPr>
            <a:xfrm>
              <a:off x="768578" y="1354811"/>
              <a:ext cx="126398" cy="4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1065;p43"/>
            <p:cNvSpPr/>
            <p:nvPr/>
          </p:nvSpPr>
          <p:spPr>
            <a:xfrm>
              <a:off x="1200821" y="1843698"/>
              <a:ext cx="577523" cy="795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1066;p43"/>
            <p:cNvSpPr/>
            <p:nvPr/>
          </p:nvSpPr>
          <p:spPr>
            <a:xfrm>
              <a:off x="1356270" y="753311"/>
              <a:ext cx="247722" cy="36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1067;p43"/>
            <p:cNvSpPr/>
            <p:nvPr/>
          </p:nvSpPr>
          <p:spPr>
            <a:xfrm>
              <a:off x="1393314" y="831776"/>
              <a:ext cx="112613" cy="182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1068;p43"/>
            <p:cNvSpPr/>
            <p:nvPr/>
          </p:nvSpPr>
          <p:spPr>
            <a:xfrm>
              <a:off x="1019936" y="1053342"/>
              <a:ext cx="270959" cy="68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1069;p43"/>
            <p:cNvSpPr/>
            <p:nvPr/>
          </p:nvSpPr>
          <p:spPr>
            <a:xfrm>
              <a:off x="1988280" y="2687104"/>
              <a:ext cx="140206" cy="172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1070;p43"/>
            <p:cNvSpPr/>
            <p:nvPr/>
          </p:nvSpPr>
          <p:spPr>
            <a:xfrm>
              <a:off x="2023865" y="2687104"/>
              <a:ext cx="104621" cy="100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1071;p43"/>
            <p:cNvSpPr/>
            <p:nvPr/>
          </p:nvSpPr>
          <p:spPr>
            <a:xfrm>
              <a:off x="1941247" y="2825589"/>
              <a:ext cx="241522" cy="14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1072;p43"/>
            <p:cNvSpPr/>
            <p:nvPr/>
          </p:nvSpPr>
          <p:spPr>
            <a:xfrm>
              <a:off x="1988999" y="1275627"/>
              <a:ext cx="391186" cy="1505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9" name="Google Shape;1073;p43"/>
            <p:cNvSpPr/>
            <p:nvPr/>
          </p:nvSpPr>
          <p:spPr>
            <a:xfrm>
              <a:off x="1988999" y="1275627"/>
              <a:ext cx="391186" cy="1505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1074;p43"/>
            <p:cNvSpPr/>
            <p:nvPr/>
          </p:nvSpPr>
          <p:spPr>
            <a:xfrm>
              <a:off x="2043487" y="1423824"/>
              <a:ext cx="111314" cy="43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1" name="Google Shape;1075;p43"/>
            <p:cNvSpPr/>
            <p:nvPr/>
          </p:nvSpPr>
          <p:spPr>
            <a:xfrm>
              <a:off x="1999910" y="2697274"/>
              <a:ext cx="151813" cy="9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2" name="Google Shape;1076;p43"/>
            <p:cNvSpPr/>
            <p:nvPr/>
          </p:nvSpPr>
          <p:spPr>
            <a:xfrm>
              <a:off x="2060190" y="2858886"/>
              <a:ext cx="44791" cy="1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3" name="Google Shape;1077;p43"/>
            <p:cNvSpPr/>
            <p:nvPr/>
          </p:nvSpPr>
          <p:spPr>
            <a:xfrm>
              <a:off x="2060375" y="2838568"/>
              <a:ext cx="33963" cy="25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4" name="Google Shape;1078;p43"/>
            <p:cNvSpPr/>
            <p:nvPr/>
          </p:nvSpPr>
          <p:spPr>
            <a:xfrm>
              <a:off x="1909097" y="2734318"/>
              <a:ext cx="76266" cy="164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5" name="Google Shape;1079;p43"/>
            <p:cNvSpPr/>
            <p:nvPr/>
          </p:nvSpPr>
          <p:spPr>
            <a:xfrm>
              <a:off x="1879060" y="2890508"/>
              <a:ext cx="238644" cy="80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6" name="Google Shape;1080;p43"/>
            <p:cNvSpPr/>
            <p:nvPr/>
          </p:nvSpPr>
          <p:spPr>
            <a:xfrm>
              <a:off x="2104508" y="720623"/>
              <a:ext cx="463474" cy="388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7" name="Google Shape;1081;p43"/>
            <p:cNvSpPr/>
            <p:nvPr/>
          </p:nvSpPr>
          <p:spPr>
            <a:xfrm>
              <a:off x="2072456" y="665613"/>
              <a:ext cx="225286" cy="315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8" name="Google Shape;1082;p43"/>
            <p:cNvSpPr/>
            <p:nvPr/>
          </p:nvSpPr>
          <p:spPr>
            <a:xfrm>
              <a:off x="2082709" y="788896"/>
              <a:ext cx="148198" cy="1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9" name="Google Shape;1083;p43"/>
            <p:cNvSpPr/>
            <p:nvPr/>
          </p:nvSpPr>
          <p:spPr>
            <a:xfrm>
              <a:off x="2511315" y="875353"/>
              <a:ext cx="107517" cy="88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0" name="Google Shape;1084;p43"/>
            <p:cNvSpPr/>
            <p:nvPr/>
          </p:nvSpPr>
          <p:spPr>
            <a:xfrm>
              <a:off x="2543285" y="866642"/>
              <a:ext cx="145280" cy="61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1" name="Google Shape;1085;p43"/>
            <p:cNvSpPr/>
            <p:nvPr/>
          </p:nvSpPr>
          <p:spPr>
            <a:xfrm>
              <a:off x="1911275" y="2734318"/>
              <a:ext cx="74088" cy="8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2" name="Google Shape;1086;p43"/>
            <p:cNvSpPr/>
            <p:nvPr/>
          </p:nvSpPr>
          <p:spPr>
            <a:xfrm>
              <a:off x="1755085" y="662368"/>
              <a:ext cx="481636" cy="664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3" name="Google Shape;1087;p43"/>
            <p:cNvSpPr/>
            <p:nvPr/>
          </p:nvSpPr>
          <p:spPr>
            <a:xfrm>
              <a:off x="1787773" y="804881"/>
              <a:ext cx="55765" cy="16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4" name="Google Shape;1088;p43"/>
            <p:cNvSpPr/>
            <p:nvPr/>
          </p:nvSpPr>
          <p:spPr>
            <a:xfrm>
              <a:off x="1870594" y="501953"/>
              <a:ext cx="176228" cy="217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5" name="Google Shape;1089;p43"/>
            <p:cNvSpPr/>
            <p:nvPr/>
          </p:nvSpPr>
          <p:spPr>
            <a:xfrm>
              <a:off x="1975192" y="708994"/>
              <a:ext cx="29793" cy="18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6" name="Google Shape;1090;p43"/>
            <p:cNvSpPr/>
            <p:nvPr/>
          </p:nvSpPr>
          <p:spPr>
            <a:xfrm>
              <a:off x="2004984" y="702460"/>
              <a:ext cx="23260" cy="14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7" name="Google Shape;1091;p43"/>
            <p:cNvSpPr/>
            <p:nvPr/>
          </p:nvSpPr>
          <p:spPr>
            <a:xfrm>
              <a:off x="1866238" y="667594"/>
              <a:ext cx="125680" cy="87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8" name="Google Shape;1092;p43"/>
            <p:cNvSpPr/>
            <p:nvPr/>
          </p:nvSpPr>
          <p:spPr>
            <a:xfrm>
              <a:off x="2006443" y="657424"/>
              <a:ext cx="56265" cy="90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9" name="Google Shape;1093;p43"/>
            <p:cNvSpPr/>
            <p:nvPr/>
          </p:nvSpPr>
          <p:spPr>
            <a:xfrm>
              <a:off x="1915042" y="530286"/>
              <a:ext cx="65247" cy="7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0" name="Google Shape;1094;p43"/>
            <p:cNvSpPr/>
            <p:nvPr/>
          </p:nvSpPr>
          <p:spPr>
            <a:xfrm>
              <a:off x="1851809" y="308894"/>
              <a:ext cx="210893" cy="276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1" name="Google Shape;1095;p43"/>
            <p:cNvSpPr/>
            <p:nvPr/>
          </p:nvSpPr>
          <p:spPr>
            <a:xfrm>
              <a:off x="1801977" y="335354"/>
              <a:ext cx="99793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2" name="Google Shape;1096;p43"/>
            <p:cNvSpPr/>
            <p:nvPr/>
          </p:nvSpPr>
          <p:spPr>
            <a:xfrm>
              <a:off x="1794676" y="287095"/>
              <a:ext cx="246793" cy="78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3" name="Google Shape;1097;p43"/>
            <p:cNvSpPr/>
            <p:nvPr/>
          </p:nvSpPr>
          <p:spPr>
            <a:xfrm>
              <a:off x="1811632" y="257237"/>
              <a:ext cx="222940" cy="61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4" name="Google Shape;1098;p43"/>
            <p:cNvSpPr/>
            <p:nvPr/>
          </p:nvSpPr>
          <p:spPr>
            <a:xfrm>
              <a:off x="1820784" y="444634"/>
              <a:ext cx="78273" cy="74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5" name="Google Shape;1099;p43"/>
            <p:cNvSpPr/>
            <p:nvPr/>
          </p:nvSpPr>
          <p:spPr>
            <a:xfrm>
              <a:off x="1859705" y="1293790"/>
              <a:ext cx="243345" cy="1508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6" name="Google Shape;1100;p43"/>
            <p:cNvSpPr/>
            <p:nvPr/>
          </p:nvSpPr>
          <p:spPr>
            <a:xfrm>
              <a:off x="1859705" y="1293790"/>
              <a:ext cx="243345" cy="1508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7" name="Google Shape;1101;p43"/>
            <p:cNvSpPr/>
            <p:nvPr/>
          </p:nvSpPr>
          <p:spPr>
            <a:xfrm>
              <a:off x="1873490" y="2756836"/>
              <a:ext cx="165642" cy="48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8" name="Google Shape;1102;p43"/>
            <p:cNvSpPr/>
            <p:nvPr/>
          </p:nvSpPr>
          <p:spPr>
            <a:xfrm>
              <a:off x="1962468" y="419067"/>
              <a:ext cx="13602" cy="20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9" name="Google Shape;1103;p43"/>
            <p:cNvSpPr/>
            <p:nvPr/>
          </p:nvSpPr>
          <p:spPr>
            <a:xfrm>
              <a:off x="2026640" y="410139"/>
              <a:ext cx="13355" cy="2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0" name="Google Shape;1104;p43"/>
            <p:cNvSpPr/>
            <p:nvPr/>
          </p:nvSpPr>
          <p:spPr>
            <a:xfrm>
              <a:off x="2006443" y="427147"/>
              <a:ext cx="34149" cy="5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1" name="Google Shape;1105;p43"/>
            <p:cNvSpPr/>
            <p:nvPr/>
          </p:nvSpPr>
          <p:spPr>
            <a:xfrm>
              <a:off x="1957231" y="481809"/>
              <a:ext cx="43680" cy="17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2" name="Google Shape;1106;p43"/>
            <p:cNvSpPr/>
            <p:nvPr/>
          </p:nvSpPr>
          <p:spPr>
            <a:xfrm>
              <a:off x="1936419" y="389363"/>
              <a:ext cx="29344" cy="22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3" name="Google Shape;1107;p43"/>
            <p:cNvSpPr/>
            <p:nvPr/>
          </p:nvSpPr>
          <p:spPr>
            <a:xfrm>
              <a:off x="2024235" y="374837"/>
              <a:ext cx="30630" cy="2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4" name="Google Shape;1108;p43"/>
            <p:cNvSpPr/>
            <p:nvPr/>
          </p:nvSpPr>
          <p:spPr>
            <a:xfrm>
              <a:off x="1989739" y="2884606"/>
              <a:ext cx="37227" cy="18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5" name="Google Shape;1109;p43"/>
            <p:cNvSpPr/>
            <p:nvPr/>
          </p:nvSpPr>
          <p:spPr>
            <a:xfrm>
              <a:off x="1989739" y="2868447"/>
              <a:ext cx="22624" cy="32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6" name="Google Shape;1110;p43"/>
            <p:cNvSpPr/>
            <p:nvPr/>
          </p:nvSpPr>
          <p:spPr>
            <a:xfrm>
              <a:off x="1580674" y="762022"/>
              <a:ext cx="231796" cy="503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7" name="Google Shape;1111;p43"/>
            <p:cNvSpPr/>
            <p:nvPr/>
          </p:nvSpPr>
          <p:spPr>
            <a:xfrm>
              <a:off x="1619236" y="710017"/>
              <a:ext cx="222594" cy="27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8" name="Google Shape;1112;p43"/>
            <p:cNvSpPr/>
            <p:nvPr/>
          </p:nvSpPr>
          <p:spPr>
            <a:xfrm>
              <a:off x="1738681" y="1211688"/>
              <a:ext cx="86159" cy="7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9" name="Google Shape;1113;p43"/>
            <p:cNvSpPr/>
            <p:nvPr/>
          </p:nvSpPr>
          <p:spPr>
            <a:xfrm>
              <a:off x="1745655" y="1274887"/>
              <a:ext cx="78445" cy="64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0" name="Google Shape;1114;p43"/>
            <p:cNvSpPr/>
            <p:nvPr/>
          </p:nvSpPr>
          <p:spPr>
            <a:xfrm>
              <a:off x="2809887" y="497598"/>
              <a:ext cx="22519" cy="57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1" name="Google Shape;1115;p43"/>
            <p:cNvSpPr/>
            <p:nvPr/>
          </p:nvSpPr>
          <p:spPr>
            <a:xfrm>
              <a:off x="2693660" y="376296"/>
              <a:ext cx="99525" cy="81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2" name="Google Shape;1116;p43"/>
            <p:cNvSpPr/>
            <p:nvPr/>
          </p:nvSpPr>
          <p:spPr>
            <a:xfrm>
              <a:off x="2398724" y="577522"/>
              <a:ext cx="217190" cy="217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3" name="Google Shape;1117;p43"/>
            <p:cNvSpPr/>
            <p:nvPr/>
          </p:nvSpPr>
          <p:spPr>
            <a:xfrm>
              <a:off x="2430493" y="392259"/>
              <a:ext cx="371403" cy="371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4" name="Google Shape;1118;p43"/>
            <p:cNvSpPr/>
            <p:nvPr/>
          </p:nvSpPr>
          <p:spPr>
            <a:xfrm>
              <a:off x="2544722" y="459465"/>
              <a:ext cx="178774" cy="201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5" name="Google Shape;1119;p43"/>
            <p:cNvSpPr/>
            <p:nvPr/>
          </p:nvSpPr>
          <p:spPr>
            <a:xfrm>
              <a:off x="2502947" y="557247"/>
              <a:ext cx="85024" cy="140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64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637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4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64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63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3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641" name="مسائل مهارات عليا"/>
              <p:cNvSpPr/>
              <p:nvPr/>
            </p:nvSpPr>
            <p:spPr>
              <a:xfrm>
                <a:off x="80486" y="889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sz="5300"/>
                  <a:t>مسائل</a:t>
                </a:r>
                <a:r>
                  <a:rPr b="0" sz="3900">
                    <a:solidFill>
                      <a:srgbClr val="0042A9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 </a:t>
                </a:r>
                <a:r>
                  <a:rPr sz="3900">
                    <a:solidFill>
                      <a:srgbClr val="0042A9"/>
                    </a:solidFill>
                    <a:latin typeface="Al Nile"/>
                    <a:ea typeface="Al Nile"/>
                    <a:cs typeface="Al Nile"/>
                    <a:sym typeface="Al Nile"/>
                  </a:rPr>
                  <a:t>مهارات عليا</a:t>
                </a:r>
              </a:p>
            </p:txBody>
          </p:sp>
        </p:grpSp>
      </p:grpSp>
      <p:graphicFrame>
        <p:nvGraphicFramePr>
          <p:cNvPr id="264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645" name="IMG_2372.png" descr="IMG_2372.png"/>
          <p:cNvPicPr>
            <a:picLocks noChangeAspect="1"/>
          </p:cNvPicPr>
          <p:nvPr/>
        </p:nvPicPr>
        <p:blipFill>
          <a:blip r:embed="rId10">
            <a:extLst/>
          </a:blip>
          <a:srcRect l="0" t="30412" r="0" b="35872"/>
          <a:stretch>
            <a:fillRect/>
          </a:stretch>
        </p:blipFill>
        <p:spPr>
          <a:xfrm>
            <a:off x="3076777" y="2117842"/>
            <a:ext cx="20191012" cy="2195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6" name="IMG_2372.png" descr="IMG_2372.png"/>
          <p:cNvPicPr>
            <a:picLocks noChangeAspect="1"/>
          </p:cNvPicPr>
          <p:nvPr/>
        </p:nvPicPr>
        <p:blipFill>
          <a:blip r:embed="rId10">
            <a:extLst/>
          </a:blip>
          <a:srcRect l="6795" t="63100" r="3565" b="13537"/>
          <a:stretch>
            <a:fillRect/>
          </a:stretch>
        </p:blipFill>
        <p:spPr>
          <a:xfrm>
            <a:off x="5168705" y="6211688"/>
            <a:ext cx="18099071" cy="1521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7" name="IMG_2376.png" descr="IMG_2376.png"/>
          <p:cNvPicPr>
            <a:picLocks noChangeAspect="1"/>
          </p:cNvPicPr>
          <p:nvPr/>
        </p:nvPicPr>
        <p:blipFill>
          <a:blip r:embed="rId11">
            <a:extLst/>
          </a:blip>
          <a:srcRect l="26369" t="26741" r="24370" b="65559"/>
          <a:stretch>
            <a:fillRect/>
          </a:stretch>
        </p:blipFill>
        <p:spPr>
          <a:xfrm>
            <a:off x="7782511" y="4690498"/>
            <a:ext cx="10479485" cy="11440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82" fill="norm" stroke="1" extrusionOk="0">
                <a:moveTo>
                  <a:pt x="14768" y="0"/>
                </a:moveTo>
                <a:lnTo>
                  <a:pt x="14672" y="343"/>
                </a:lnTo>
                <a:cubicBezTo>
                  <a:pt x="14036" y="2626"/>
                  <a:pt x="13698" y="4319"/>
                  <a:pt x="13616" y="5641"/>
                </a:cubicBezTo>
                <a:cubicBezTo>
                  <a:pt x="13570" y="6388"/>
                  <a:pt x="13568" y="6662"/>
                  <a:pt x="13595" y="7556"/>
                </a:cubicBezTo>
                <a:cubicBezTo>
                  <a:pt x="13624" y="8518"/>
                  <a:pt x="13689" y="9082"/>
                  <a:pt x="13859" y="9844"/>
                </a:cubicBezTo>
                <a:cubicBezTo>
                  <a:pt x="14090" y="10881"/>
                  <a:pt x="14148" y="11816"/>
                  <a:pt x="14039" y="12736"/>
                </a:cubicBezTo>
                <a:cubicBezTo>
                  <a:pt x="13960" y="13400"/>
                  <a:pt x="13880" y="13575"/>
                  <a:pt x="13609" y="13667"/>
                </a:cubicBezTo>
                <a:lnTo>
                  <a:pt x="13357" y="13749"/>
                </a:lnTo>
                <a:lnTo>
                  <a:pt x="13301" y="13242"/>
                </a:lnTo>
                <a:cubicBezTo>
                  <a:pt x="13270" y="12962"/>
                  <a:pt x="13245" y="12613"/>
                  <a:pt x="13245" y="12467"/>
                </a:cubicBezTo>
                <a:cubicBezTo>
                  <a:pt x="13245" y="12069"/>
                  <a:pt x="13201" y="12153"/>
                  <a:pt x="13151" y="12646"/>
                </a:cubicBezTo>
                <a:cubicBezTo>
                  <a:pt x="13083" y="13325"/>
                  <a:pt x="12975" y="13700"/>
                  <a:pt x="12849" y="13704"/>
                </a:cubicBezTo>
                <a:cubicBezTo>
                  <a:pt x="12680" y="13710"/>
                  <a:pt x="12663" y="13488"/>
                  <a:pt x="12609" y="10418"/>
                </a:cubicBezTo>
                <a:cubicBezTo>
                  <a:pt x="12585" y="9055"/>
                  <a:pt x="12560" y="7674"/>
                  <a:pt x="12554" y="7355"/>
                </a:cubicBezTo>
                <a:lnTo>
                  <a:pt x="12544" y="6781"/>
                </a:lnTo>
                <a:lnTo>
                  <a:pt x="12510" y="7184"/>
                </a:lnTo>
                <a:cubicBezTo>
                  <a:pt x="12487" y="7460"/>
                  <a:pt x="12480" y="7754"/>
                  <a:pt x="12486" y="8123"/>
                </a:cubicBezTo>
                <a:cubicBezTo>
                  <a:pt x="12495" y="8622"/>
                  <a:pt x="12490" y="8689"/>
                  <a:pt x="12416" y="9032"/>
                </a:cubicBezTo>
                <a:cubicBezTo>
                  <a:pt x="12288" y="9622"/>
                  <a:pt x="12200" y="10337"/>
                  <a:pt x="12142" y="11260"/>
                </a:cubicBezTo>
                <a:cubicBezTo>
                  <a:pt x="12066" y="12472"/>
                  <a:pt x="12069" y="12986"/>
                  <a:pt x="12157" y="13324"/>
                </a:cubicBezTo>
                <a:cubicBezTo>
                  <a:pt x="12195" y="13471"/>
                  <a:pt x="12266" y="13630"/>
                  <a:pt x="12315" y="13675"/>
                </a:cubicBezTo>
                <a:cubicBezTo>
                  <a:pt x="12397" y="13751"/>
                  <a:pt x="12407" y="13713"/>
                  <a:pt x="12472" y="13131"/>
                </a:cubicBezTo>
                <a:cubicBezTo>
                  <a:pt x="12511" y="12788"/>
                  <a:pt x="12547" y="12569"/>
                  <a:pt x="12552" y="12646"/>
                </a:cubicBezTo>
                <a:cubicBezTo>
                  <a:pt x="12557" y="12724"/>
                  <a:pt x="12575" y="13253"/>
                  <a:pt x="12593" y="13824"/>
                </a:cubicBezTo>
                <a:cubicBezTo>
                  <a:pt x="12635" y="15202"/>
                  <a:pt x="12667" y="15443"/>
                  <a:pt x="12819" y="15515"/>
                </a:cubicBezTo>
                <a:cubicBezTo>
                  <a:pt x="12944" y="15575"/>
                  <a:pt x="12980" y="15438"/>
                  <a:pt x="13147" y="14293"/>
                </a:cubicBezTo>
                <a:cubicBezTo>
                  <a:pt x="13164" y="14173"/>
                  <a:pt x="13186" y="14279"/>
                  <a:pt x="13225" y="14673"/>
                </a:cubicBezTo>
                <a:cubicBezTo>
                  <a:pt x="13301" y="15431"/>
                  <a:pt x="13348" y="15545"/>
                  <a:pt x="13573" y="15545"/>
                </a:cubicBezTo>
                <a:cubicBezTo>
                  <a:pt x="13779" y="15545"/>
                  <a:pt x="13944" y="15264"/>
                  <a:pt x="14028" y="14763"/>
                </a:cubicBezTo>
                <a:cubicBezTo>
                  <a:pt x="14082" y="14440"/>
                  <a:pt x="14162" y="13011"/>
                  <a:pt x="14162" y="12363"/>
                </a:cubicBezTo>
                <a:cubicBezTo>
                  <a:pt x="14163" y="11351"/>
                  <a:pt x="14199" y="11479"/>
                  <a:pt x="14392" y="13190"/>
                </a:cubicBezTo>
                <a:cubicBezTo>
                  <a:pt x="14495" y="14098"/>
                  <a:pt x="14613" y="15001"/>
                  <a:pt x="14655" y="15195"/>
                </a:cubicBezTo>
                <a:cubicBezTo>
                  <a:pt x="14794" y="15843"/>
                  <a:pt x="14921" y="15589"/>
                  <a:pt x="15015" y="14472"/>
                </a:cubicBezTo>
                <a:cubicBezTo>
                  <a:pt x="15042" y="14145"/>
                  <a:pt x="15076" y="13876"/>
                  <a:pt x="15089" y="13876"/>
                </a:cubicBezTo>
                <a:cubicBezTo>
                  <a:pt x="15103" y="13876"/>
                  <a:pt x="15167" y="14227"/>
                  <a:pt x="15231" y="14658"/>
                </a:cubicBezTo>
                <a:cubicBezTo>
                  <a:pt x="15295" y="15090"/>
                  <a:pt x="15380" y="15617"/>
                  <a:pt x="15421" y="15828"/>
                </a:cubicBezTo>
                <a:cubicBezTo>
                  <a:pt x="15461" y="16040"/>
                  <a:pt x="15508" y="16215"/>
                  <a:pt x="15525" y="16216"/>
                </a:cubicBezTo>
                <a:cubicBezTo>
                  <a:pt x="15562" y="16218"/>
                  <a:pt x="15614" y="15606"/>
                  <a:pt x="15614" y="15173"/>
                </a:cubicBezTo>
                <a:cubicBezTo>
                  <a:pt x="15614" y="14686"/>
                  <a:pt x="15655" y="14669"/>
                  <a:pt x="15762" y="15120"/>
                </a:cubicBezTo>
                <a:cubicBezTo>
                  <a:pt x="15835" y="15431"/>
                  <a:pt x="15892" y="15544"/>
                  <a:pt x="15978" y="15545"/>
                </a:cubicBezTo>
                <a:cubicBezTo>
                  <a:pt x="16120" y="15547"/>
                  <a:pt x="16143" y="15442"/>
                  <a:pt x="16229" y="14383"/>
                </a:cubicBezTo>
                <a:cubicBezTo>
                  <a:pt x="16266" y="13921"/>
                  <a:pt x="16308" y="13541"/>
                  <a:pt x="16323" y="13541"/>
                </a:cubicBezTo>
                <a:cubicBezTo>
                  <a:pt x="16338" y="13541"/>
                  <a:pt x="16411" y="13807"/>
                  <a:pt x="16485" y="14137"/>
                </a:cubicBezTo>
                <a:cubicBezTo>
                  <a:pt x="16634" y="14799"/>
                  <a:pt x="16653" y="14785"/>
                  <a:pt x="16757" y="13898"/>
                </a:cubicBezTo>
                <a:cubicBezTo>
                  <a:pt x="16806" y="13480"/>
                  <a:pt x="16808" y="13410"/>
                  <a:pt x="16797" y="12371"/>
                </a:cubicBezTo>
                <a:cubicBezTo>
                  <a:pt x="16781" y="10825"/>
                  <a:pt x="16739" y="9563"/>
                  <a:pt x="16698" y="9360"/>
                </a:cubicBezTo>
                <a:cubicBezTo>
                  <a:pt x="16636" y="9062"/>
                  <a:pt x="16537" y="9163"/>
                  <a:pt x="16487" y="9569"/>
                </a:cubicBezTo>
                <a:cubicBezTo>
                  <a:pt x="16462" y="9776"/>
                  <a:pt x="16407" y="10511"/>
                  <a:pt x="16365" y="11201"/>
                </a:cubicBezTo>
                <a:cubicBezTo>
                  <a:pt x="16229" y="13439"/>
                  <a:pt x="16146" y="13947"/>
                  <a:pt x="15944" y="13772"/>
                </a:cubicBezTo>
                <a:cubicBezTo>
                  <a:pt x="15800" y="13646"/>
                  <a:pt x="15715" y="13189"/>
                  <a:pt x="15556" y="11685"/>
                </a:cubicBezTo>
                <a:cubicBezTo>
                  <a:pt x="15359" y="9806"/>
                  <a:pt x="15319" y="9865"/>
                  <a:pt x="15138" y="12259"/>
                </a:cubicBezTo>
                <a:cubicBezTo>
                  <a:pt x="15059" y="13307"/>
                  <a:pt x="14979" y="13721"/>
                  <a:pt x="14852" y="13734"/>
                </a:cubicBezTo>
                <a:cubicBezTo>
                  <a:pt x="14733" y="13747"/>
                  <a:pt x="14719" y="13673"/>
                  <a:pt x="14530" y="12117"/>
                </a:cubicBezTo>
                <a:cubicBezTo>
                  <a:pt x="14308" y="10287"/>
                  <a:pt x="14113" y="9051"/>
                  <a:pt x="13894" y="8086"/>
                </a:cubicBezTo>
                <a:cubicBezTo>
                  <a:pt x="13628" y="6910"/>
                  <a:pt x="13619" y="6809"/>
                  <a:pt x="13713" y="6059"/>
                </a:cubicBezTo>
                <a:cubicBezTo>
                  <a:pt x="13824" y="5175"/>
                  <a:pt x="14412" y="2669"/>
                  <a:pt x="14605" y="2251"/>
                </a:cubicBezTo>
                <a:cubicBezTo>
                  <a:pt x="14640" y="2174"/>
                  <a:pt x="14666" y="1876"/>
                  <a:pt x="14710" y="1073"/>
                </a:cubicBezTo>
                <a:lnTo>
                  <a:pt x="14768" y="0"/>
                </a:lnTo>
                <a:close/>
                <a:moveTo>
                  <a:pt x="19139" y="1081"/>
                </a:moveTo>
                <a:lnTo>
                  <a:pt x="19074" y="1677"/>
                </a:lnTo>
                <a:lnTo>
                  <a:pt x="19008" y="2273"/>
                </a:lnTo>
                <a:lnTo>
                  <a:pt x="19036" y="4769"/>
                </a:lnTo>
                <a:cubicBezTo>
                  <a:pt x="19052" y="6143"/>
                  <a:pt x="19073" y="8513"/>
                  <a:pt x="19084" y="10031"/>
                </a:cubicBezTo>
                <a:cubicBezTo>
                  <a:pt x="19113" y="14165"/>
                  <a:pt x="19137" y="14833"/>
                  <a:pt x="19278" y="15307"/>
                </a:cubicBezTo>
                <a:cubicBezTo>
                  <a:pt x="19327" y="15473"/>
                  <a:pt x="19402" y="15536"/>
                  <a:pt x="19508" y="15500"/>
                </a:cubicBezTo>
                <a:cubicBezTo>
                  <a:pt x="19660" y="15450"/>
                  <a:pt x="19676" y="15404"/>
                  <a:pt x="19921" y="14330"/>
                </a:cubicBezTo>
                <a:cubicBezTo>
                  <a:pt x="20249" y="12900"/>
                  <a:pt x="20410" y="12501"/>
                  <a:pt x="20667" y="12475"/>
                </a:cubicBezTo>
                <a:lnTo>
                  <a:pt x="20865" y="12453"/>
                </a:lnTo>
                <a:lnTo>
                  <a:pt x="20892" y="11715"/>
                </a:lnTo>
                <a:cubicBezTo>
                  <a:pt x="20908" y="11307"/>
                  <a:pt x="20920" y="10947"/>
                  <a:pt x="20920" y="10917"/>
                </a:cubicBezTo>
                <a:cubicBezTo>
                  <a:pt x="20920" y="10888"/>
                  <a:pt x="20843" y="10867"/>
                  <a:pt x="20750" y="10865"/>
                </a:cubicBezTo>
                <a:cubicBezTo>
                  <a:pt x="20543" y="10862"/>
                  <a:pt x="20424" y="10614"/>
                  <a:pt x="20146" y="9621"/>
                </a:cubicBezTo>
                <a:cubicBezTo>
                  <a:pt x="19888" y="8703"/>
                  <a:pt x="19795" y="8631"/>
                  <a:pt x="19709" y="9293"/>
                </a:cubicBezTo>
                <a:cubicBezTo>
                  <a:pt x="19677" y="9534"/>
                  <a:pt x="19635" y="10024"/>
                  <a:pt x="19615" y="10381"/>
                </a:cubicBezTo>
                <a:cubicBezTo>
                  <a:pt x="19575" y="11100"/>
                  <a:pt x="19587" y="11186"/>
                  <a:pt x="19684" y="10850"/>
                </a:cubicBezTo>
                <a:cubicBezTo>
                  <a:pt x="19776" y="10532"/>
                  <a:pt x="19914" y="10643"/>
                  <a:pt x="20059" y="11148"/>
                </a:cubicBezTo>
                <a:cubicBezTo>
                  <a:pt x="20250" y="11816"/>
                  <a:pt x="20249" y="11819"/>
                  <a:pt x="19938" y="12885"/>
                </a:cubicBezTo>
                <a:cubicBezTo>
                  <a:pt x="19764" y="13480"/>
                  <a:pt x="19709" y="13592"/>
                  <a:pt x="19548" y="13667"/>
                </a:cubicBezTo>
                <a:lnTo>
                  <a:pt x="19360" y="13749"/>
                </a:lnTo>
                <a:lnTo>
                  <a:pt x="19289" y="13101"/>
                </a:lnTo>
                <a:cubicBezTo>
                  <a:pt x="19232" y="12578"/>
                  <a:pt x="19215" y="12287"/>
                  <a:pt x="19206" y="11603"/>
                </a:cubicBezTo>
                <a:cubicBezTo>
                  <a:pt x="19186" y="10260"/>
                  <a:pt x="19140" y="3713"/>
                  <a:pt x="19139" y="2333"/>
                </a:cubicBezTo>
                <a:lnTo>
                  <a:pt x="19139" y="1081"/>
                </a:lnTo>
                <a:close/>
                <a:moveTo>
                  <a:pt x="21360" y="1416"/>
                </a:moveTo>
                <a:lnTo>
                  <a:pt x="21295" y="2079"/>
                </a:lnTo>
                <a:lnTo>
                  <a:pt x="21229" y="2750"/>
                </a:lnTo>
                <a:lnTo>
                  <a:pt x="21240" y="4762"/>
                </a:lnTo>
                <a:cubicBezTo>
                  <a:pt x="21246" y="5866"/>
                  <a:pt x="21264" y="7782"/>
                  <a:pt x="21279" y="9025"/>
                </a:cubicBezTo>
                <a:cubicBezTo>
                  <a:pt x="21295" y="10267"/>
                  <a:pt x="21313" y="12277"/>
                  <a:pt x="21319" y="13496"/>
                </a:cubicBezTo>
                <a:cubicBezTo>
                  <a:pt x="21324" y="14715"/>
                  <a:pt x="21336" y="15717"/>
                  <a:pt x="21346" y="15717"/>
                </a:cubicBezTo>
                <a:cubicBezTo>
                  <a:pt x="21355" y="15717"/>
                  <a:pt x="21376" y="15436"/>
                  <a:pt x="21392" y="15091"/>
                </a:cubicBezTo>
                <a:cubicBezTo>
                  <a:pt x="21431" y="14271"/>
                  <a:pt x="21430" y="10798"/>
                  <a:pt x="21390" y="7117"/>
                </a:cubicBezTo>
                <a:cubicBezTo>
                  <a:pt x="21374" y="5653"/>
                  <a:pt x="21361" y="3772"/>
                  <a:pt x="21360" y="2936"/>
                </a:cubicBezTo>
                <a:lnTo>
                  <a:pt x="21360" y="1416"/>
                </a:lnTo>
                <a:close/>
                <a:moveTo>
                  <a:pt x="3419" y="1498"/>
                </a:moveTo>
                <a:cubicBezTo>
                  <a:pt x="3394" y="1589"/>
                  <a:pt x="3360" y="1926"/>
                  <a:pt x="3322" y="2489"/>
                </a:cubicBezTo>
                <a:cubicBezTo>
                  <a:pt x="3175" y="4663"/>
                  <a:pt x="3060" y="4713"/>
                  <a:pt x="2868" y="2683"/>
                </a:cubicBezTo>
                <a:cubicBezTo>
                  <a:pt x="2824" y="2213"/>
                  <a:pt x="2782" y="1833"/>
                  <a:pt x="2775" y="1833"/>
                </a:cubicBezTo>
                <a:cubicBezTo>
                  <a:pt x="2768" y="1833"/>
                  <a:pt x="2740" y="2240"/>
                  <a:pt x="2713" y="2742"/>
                </a:cubicBezTo>
                <a:lnTo>
                  <a:pt x="2664" y="3659"/>
                </a:lnTo>
                <a:lnTo>
                  <a:pt x="2728" y="4374"/>
                </a:lnTo>
                <a:cubicBezTo>
                  <a:pt x="2928" y="6636"/>
                  <a:pt x="3056" y="10107"/>
                  <a:pt x="3084" y="14062"/>
                </a:cubicBezTo>
                <a:cubicBezTo>
                  <a:pt x="3093" y="15252"/>
                  <a:pt x="3103" y="15717"/>
                  <a:pt x="3120" y="15717"/>
                </a:cubicBezTo>
                <a:cubicBezTo>
                  <a:pt x="3190" y="15717"/>
                  <a:pt x="3203" y="12151"/>
                  <a:pt x="3144" y="9084"/>
                </a:cubicBezTo>
                <a:cubicBezTo>
                  <a:pt x="3123" y="7994"/>
                  <a:pt x="3104" y="6996"/>
                  <a:pt x="3103" y="6871"/>
                </a:cubicBezTo>
                <a:cubicBezTo>
                  <a:pt x="3101" y="6746"/>
                  <a:pt x="3152" y="6346"/>
                  <a:pt x="3217" y="5984"/>
                </a:cubicBezTo>
                <a:lnTo>
                  <a:pt x="3336" y="5328"/>
                </a:lnTo>
                <a:lnTo>
                  <a:pt x="3423" y="5671"/>
                </a:lnTo>
                <a:cubicBezTo>
                  <a:pt x="3516" y="6035"/>
                  <a:pt x="3641" y="6115"/>
                  <a:pt x="3695" y="5850"/>
                </a:cubicBezTo>
                <a:cubicBezTo>
                  <a:pt x="3743" y="5618"/>
                  <a:pt x="3805" y="4183"/>
                  <a:pt x="3819" y="3011"/>
                </a:cubicBezTo>
                <a:cubicBezTo>
                  <a:pt x="3829" y="2090"/>
                  <a:pt x="3827" y="1997"/>
                  <a:pt x="3795" y="1997"/>
                </a:cubicBezTo>
                <a:cubicBezTo>
                  <a:pt x="3771" y="1997"/>
                  <a:pt x="3748" y="2238"/>
                  <a:pt x="3724" y="2713"/>
                </a:cubicBezTo>
                <a:cubicBezTo>
                  <a:pt x="3692" y="3335"/>
                  <a:pt x="3679" y="3428"/>
                  <a:pt x="3621" y="3473"/>
                </a:cubicBezTo>
                <a:cubicBezTo>
                  <a:pt x="3565" y="3515"/>
                  <a:pt x="3546" y="3432"/>
                  <a:pt x="3506" y="2996"/>
                </a:cubicBezTo>
                <a:cubicBezTo>
                  <a:pt x="3478" y="2692"/>
                  <a:pt x="3458" y="2266"/>
                  <a:pt x="3458" y="1982"/>
                </a:cubicBezTo>
                <a:cubicBezTo>
                  <a:pt x="3458" y="1562"/>
                  <a:pt x="3443" y="1407"/>
                  <a:pt x="3419" y="1498"/>
                </a:cubicBezTo>
                <a:close/>
                <a:moveTo>
                  <a:pt x="4525" y="1833"/>
                </a:moveTo>
                <a:cubicBezTo>
                  <a:pt x="4507" y="1833"/>
                  <a:pt x="4429" y="3396"/>
                  <a:pt x="4426" y="3815"/>
                </a:cubicBezTo>
                <a:cubicBezTo>
                  <a:pt x="4425" y="3968"/>
                  <a:pt x="4454" y="4538"/>
                  <a:pt x="4490" y="5090"/>
                </a:cubicBezTo>
                <a:cubicBezTo>
                  <a:pt x="4643" y="7432"/>
                  <a:pt x="4773" y="11122"/>
                  <a:pt x="4791" y="13623"/>
                </a:cubicBezTo>
                <a:cubicBezTo>
                  <a:pt x="4796" y="14359"/>
                  <a:pt x="4805" y="15153"/>
                  <a:pt x="4810" y="15381"/>
                </a:cubicBezTo>
                <a:cubicBezTo>
                  <a:pt x="4819" y="15758"/>
                  <a:pt x="4821" y="15766"/>
                  <a:pt x="4838" y="15493"/>
                </a:cubicBezTo>
                <a:cubicBezTo>
                  <a:pt x="4868" y="14997"/>
                  <a:pt x="4885" y="12720"/>
                  <a:pt x="4869" y="11156"/>
                </a:cubicBezTo>
                <a:cubicBezTo>
                  <a:pt x="4850" y="9222"/>
                  <a:pt x="4780" y="6421"/>
                  <a:pt x="4709" y="4762"/>
                </a:cubicBezTo>
                <a:cubicBezTo>
                  <a:pt x="4649" y="3367"/>
                  <a:pt x="4553" y="1833"/>
                  <a:pt x="4525" y="1833"/>
                </a:cubicBezTo>
                <a:close/>
                <a:moveTo>
                  <a:pt x="12553" y="1930"/>
                </a:moveTo>
                <a:cubicBezTo>
                  <a:pt x="12540" y="1898"/>
                  <a:pt x="12533" y="1934"/>
                  <a:pt x="12526" y="2034"/>
                </a:cubicBezTo>
                <a:cubicBezTo>
                  <a:pt x="12518" y="2168"/>
                  <a:pt x="12496" y="2459"/>
                  <a:pt x="12477" y="2675"/>
                </a:cubicBezTo>
                <a:lnTo>
                  <a:pt x="12442" y="3063"/>
                </a:lnTo>
                <a:lnTo>
                  <a:pt x="12364" y="2541"/>
                </a:lnTo>
                <a:lnTo>
                  <a:pt x="12285" y="2012"/>
                </a:lnTo>
                <a:lnTo>
                  <a:pt x="12230" y="2705"/>
                </a:lnTo>
                <a:lnTo>
                  <a:pt x="12175" y="3406"/>
                </a:lnTo>
                <a:lnTo>
                  <a:pt x="12218" y="3659"/>
                </a:lnTo>
                <a:cubicBezTo>
                  <a:pt x="12242" y="3802"/>
                  <a:pt x="12282" y="4085"/>
                  <a:pt x="12308" y="4285"/>
                </a:cubicBezTo>
                <a:lnTo>
                  <a:pt x="12354" y="4650"/>
                </a:lnTo>
                <a:lnTo>
                  <a:pt x="12387" y="4091"/>
                </a:lnTo>
                <a:cubicBezTo>
                  <a:pt x="12432" y="3290"/>
                  <a:pt x="12448" y="3248"/>
                  <a:pt x="12530" y="3763"/>
                </a:cubicBezTo>
                <a:cubicBezTo>
                  <a:pt x="12570" y="4016"/>
                  <a:pt x="12605" y="4195"/>
                  <a:pt x="12607" y="4158"/>
                </a:cubicBezTo>
                <a:cubicBezTo>
                  <a:pt x="12610" y="4122"/>
                  <a:pt x="12630" y="3850"/>
                  <a:pt x="12652" y="3555"/>
                </a:cubicBezTo>
                <a:cubicBezTo>
                  <a:pt x="12675" y="3259"/>
                  <a:pt x="12694" y="2945"/>
                  <a:pt x="12694" y="2862"/>
                </a:cubicBezTo>
                <a:cubicBezTo>
                  <a:pt x="12694" y="2778"/>
                  <a:pt x="12660" y="2503"/>
                  <a:pt x="12618" y="2251"/>
                </a:cubicBezTo>
                <a:cubicBezTo>
                  <a:pt x="12587" y="2060"/>
                  <a:pt x="12567" y="1962"/>
                  <a:pt x="12553" y="1930"/>
                </a:cubicBezTo>
                <a:close/>
                <a:moveTo>
                  <a:pt x="17973" y="1930"/>
                </a:moveTo>
                <a:cubicBezTo>
                  <a:pt x="17968" y="1947"/>
                  <a:pt x="17965" y="1983"/>
                  <a:pt x="17962" y="2034"/>
                </a:cubicBezTo>
                <a:cubicBezTo>
                  <a:pt x="17954" y="2171"/>
                  <a:pt x="17932" y="2459"/>
                  <a:pt x="17912" y="2675"/>
                </a:cubicBezTo>
                <a:lnTo>
                  <a:pt x="17877" y="3063"/>
                </a:lnTo>
                <a:lnTo>
                  <a:pt x="17797" y="2534"/>
                </a:lnTo>
                <a:cubicBezTo>
                  <a:pt x="17724" y="2047"/>
                  <a:pt x="17716" y="2020"/>
                  <a:pt x="17700" y="2288"/>
                </a:cubicBezTo>
                <a:cubicBezTo>
                  <a:pt x="17691" y="2449"/>
                  <a:pt x="17666" y="2757"/>
                  <a:pt x="17646" y="2966"/>
                </a:cubicBezTo>
                <a:lnTo>
                  <a:pt x="17608" y="3346"/>
                </a:lnTo>
                <a:lnTo>
                  <a:pt x="17649" y="3607"/>
                </a:lnTo>
                <a:cubicBezTo>
                  <a:pt x="17672" y="3752"/>
                  <a:pt x="17713" y="4048"/>
                  <a:pt x="17740" y="4263"/>
                </a:cubicBezTo>
                <a:lnTo>
                  <a:pt x="17790" y="4650"/>
                </a:lnTo>
                <a:lnTo>
                  <a:pt x="17822" y="4091"/>
                </a:lnTo>
                <a:cubicBezTo>
                  <a:pt x="17867" y="3291"/>
                  <a:pt x="17883" y="3247"/>
                  <a:pt x="17966" y="3748"/>
                </a:cubicBezTo>
                <a:cubicBezTo>
                  <a:pt x="18007" y="3994"/>
                  <a:pt x="18042" y="4173"/>
                  <a:pt x="18044" y="4143"/>
                </a:cubicBezTo>
                <a:cubicBezTo>
                  <a:pt x="18046" y="4113"/>
                  <a:pt x="18071" y="3813"/>
                  <a:pt x="18098" y="3473"/>
                </a:cubicBezTo>
                <a:lnTo>
                  <a:pt x="18148" y="2854"/>
                </a:lnTo>
                <a:lnTo>
                  <a:pt x="18063" y="2318"/>
                </a:lnTo>
                <a:cubicBezTo>
                  <a:pt x="18010" y="1985"/>
                  <a:pt x="17986" y="1878"/>
                  <a:pt x="17973" y="1930"/>
                </a:cubicBezTo>
                <a:close/>
                <a:moveTo>
                  <a:pt x="5660" y="1975"/>
                </a:moveTo>
                <a:cubicBezTo>
                  <a:pt x="5634" y="1967"/>
                  <a:pt x="5617" y="2287"/>
                  <a:pt x="5579" y="2929"/>
                </a:cubicBezTo>
                <a:lnTo>
                  <a:pt x="5548" y="3465"/>
                </a:lnTo>
                <a:lnTo>
                  <a:pt x="5615" y="4263"/>
                </a:lnTo>
                <a:cubicBezTo>
                  <a:pt x="5808" y="6569"/>
                  <a:pt x="5973" y="10830"/>
                  <a:pt x="6003" y="14338"/>
                </a:cubicBezTo>
                <a:cubicBezTo>
                  <a:pt x="6017" y="15867"/>
                  <a:pt x="6050" y="16177"/>
                  <a:pt x="6083" y="15091"/>
                </a:cubicBezTo>
                <a:cubicBezTo>
                  <a:pt x="6116" y="14001"/>
                  <a:pt x="6105" y="11948"/>
                  <a:pt x="6053" y="9718"/>
                </a:cubicBezTo>
                <a:cubicBezTo>
                  <a:pt x="5985" y="6735"/>
                  <a:pt x="5984" y="6835"/>
                  <a:pt x="6089" y="6588"/>
                </a:cubicBezTo>
                <a:cubicBezTo>
                  <a:pt x="6206" y="6312"/>
                  <a:pt x="6256" y="5993"/>
                  <a:pt x="6294" y="5261"/>
                </a:cubicBezTo>
                <a:cubicBezTo>
                  <a:pt x="6330" y="4568"/>
                  <a:pt x="6364" y="2651"/>
                  <a:pt x="6348" y="2258"/>
                </a:cubicBezTo>
                <a:cubicBezTo>
                  <a:pt x="6331" y="1848"/>
                  <a:pt x="6292" y="1958"/>
                  <a:pt x="6269" y="2482"/>
                </a:cubicBezTo>
                <a:cubicBezTo>
                  <a:pt x="6228" y="3374"/>
                  <a:pt x="6136" y="4001"/>
                  <a:pt x="6032" y="4114"/>
                </a:cubicBezTo>
                <a:lnTo>
                  <a:pt x="5938" y="4218"/>
                </a:lnTo>
                <a:lnTo>
                  <a:pt x="5799" y="2996"/>
                </a:lnTo>
                <a:cubicBezTo>
                  <a:pt x="5722" y="2320"/>
                  <a:pt x="5686" y="1983"/>
                  <a:pt x="5660" y="1975"/>
                </a:cubicBezTo>
                <a:close/>
                <a:moveTo>
                  <a:pt x="1079" y="2251"/>
                </a:moveTo>
                <a:lnTo>
                  <a:pt x="1011" y="3085"/>
                </a:lnTo>
                <a:cubicBezTo>
                  <a:pt x="912" y="4305"/>
                  <a:pt x="787" y="6701"/>
                  <a:pt x="688" y="9233"/>
                </a:cubicBezTo>
                <a:cubicBezTo>
                  <a:pt x="640" y="10454"/>
                  <a:pt x="594" y="11440"/>
                  <a:pt x="584" y="11424"/>
                </a:cubicBezTo>
                <a:cubicBezTo>
                  <a:pt x="574" y="11408"/>
                  <a:pt x="536" y="10536"/>
                  <a:pt x="497" y="9494"/>
                </a:cubicBezTo>
                <a:cubicBezTo>
                  <a:pt x="421" y="7406"/>
                  <a:pt x="236" y="3870"/>
                  <a:pt x="163" y="3085"/>
                </a:cubicBezTo>
                <a:cubicBezTo>
                  <a:pt x="117" y="2595"/>
                  <a:pt x="116" y="2593"/>
                  <a:pt x="88" y="2914"/>
                </a:cubicBezTo>
                <a:cubicBezTo>
                  <a:pt x="73" y="3094"/>
                  <a:pt x="47" y="3635"/>
                  <a:pt x="30" y="4114"/>
                </a:cubicBezTo>
                <a:lnTo>
                  <a:pt x="0" y="4978"/>
                </a:lnTo>
                <a:lnTo>
                  <a:pt x="55" y="5619"/>
                </a:lnTo>
                <a:cubicBezTo>
                  <a:pt x="203" y="7347"/>
                  <a:pt x="350" y="10252"/>
                  <a:pt x="459" y="13585"/>
                </a:cubicBezTo>
                <a:cubicBezTo>
                  <a:pt x="497" y="14758"/>
                  <a:pt x="537" y="15717"/>
                  <a:pt x="548" y="15717"/>
                </a:cubicBezTo>
                <a:cubicBezTo>
                  <a:pt x="559" y="15717"/>
                  <a:pt x="612" y="14492"/>
                  <a:pt x="666" y="12997"/>
                </a:cubicBezTo>
                <a:cubicBezTo>
                  <a:pt x="791" y="9513"/>
                  <a:pt x="912" y="6920"/>
                  <a:pt x="1022" y="5373"/>
                </a:cubicBezTo>
                <a:cubicBezTo>
                  <a:pt x="1108" y="4159"/>
                  <a:pt x="1108" y="4135"/>
                  <a:pt x="1094" y="3197"/>
                </a:cubicBezTo>
                <a:lnTo>
                  <a:pt x="1079" y="2251"/>
                </a:lnTo>
                <a:close/>
                <a:moveTo>
                  <a:pt x="1558" y="2504"/>
                </a:moveTo>
                <a:cubicBezTo>
                  <a:pt x="1546" y="2504"/>
                  <a:pt x="1512" y="3561"/>
                  <a:pt x="1512" y="3927"/>
                </a:cubicBezTo>
                <a:cubicBezTo>
                  <a:pt x="1512" y="4993"/>
                  <a:pt x="1674" y="5704"/>
                  <a:pt x="1930" y="5753"/>
                </a:cubicBezTo>
                <a:lnTo>
                  <a:pt x="2087" y="5783"/>
                </a:lnTo>
                <a:lnTo>
                  <a:pt x="2088" y="8950"/>
                </a:lnTo>
                <a:cubicBezTo>
                  <a:pt x="2090" y="11844"/>
                  <a:pt x="2094" y="12200"/>
                  <a:pt x="2133" y="13078"/>
                </a:cubicBezTo>
                <a:cubicBezTo>
                  <a:pt x="2156" y="13608"/>
                  <a:pt x="2209" y="14439"/>
                  <a:pt x="2250" y="14919"/>
                </a:cubicBezTo>
                <a:lnTo>
                  <a:pt x="2326" y="15791"/>
                </a:lnTo>
                <a:lnTo>
                  <a:pt x="2359" y="14792"/>
                </a:lnTo>
                <a:cubicBezTo>
                  <a:pt x="2403" y="13456"/>
                  <a:pt x="2401" y="13116"/>
                  <a:pt x="2345" y="12445"/>
                </a:cubicBezTo>
                <a:cubicBezTo>
                  <a:pt x="2319" y="12132"/>
                  <a:pt x="2272" y="11290"/>
                  <a:pt x="2241" y="10575"/>
                </a:cubicBezTo>
                <a:cubicBezTo>
                  <a:pt x="2195" y="9486"/>
                  <a:pt x="2185" y="8976"/>
                  <a:pt x="2178" y="7437"/>
                </a:cubicBezTo>
                <a:cubicBezTo>
                  <a:pt x="2172" y="6183"/>
                  <a:pt x="2178" y="5237"/>
                  <a:pt x="2196" y="4464"/>
                </a:cubicBezTo>
                <a:cubicBezTo>
                  <a:pt x="2223" y="3353"/>
                  <a:pt x="2222" y="3332"/>
                  <a:pt x="2187" y="3435"/>
                </a:cubicBezTo>
                <a:cubicBezTo>
                  <a:pt x="2014" y="3935"/>
                  <a:pt x="1786" y="3744"/>
                  <a:pt x="1652" y="2996"/>
                </a:cubicBezTo>
                <a:cubicBezTo>
                  <a:pt x="1604" y="2723"/>
                  <a:pt x="1561" y="2504"/>
                  <a:pt x="1558" y="2504"/>
                </a:cubicBezTo>
                <a:close/>
                <a:moveTo>
                  <a:pt x="11542" y="5179"/>
                </a:moveTo>
                <a:cubicBezTo>
                  <a:pt x="11504" y="5158"/>
                  <a:pt x="11466" y="5224"/>
                  <a:pt x="11449" y="5380"/>
                </a:cubicBezTo>
                <a:cubicBezTo>
                  <a:pt x="11410" y="5734"/>
                  <a:pt x="11422" y="6802"/>
                  <a:pt x="11468" y="7094"/>
                </a:cubicBezTo>
                <a:cubicBezTo>
                  <a:pt x="11524" y="7450"/>
                  <a:pt x="11585" y="7421"/>
                  <a:pt x="11629" y="7020"/>
                </a:cubicBezTo>
                <a:cubicBezTo>
                  <a:pt x="11674" y="6613"/>
                  <a:pt x="11677" y="5900"/>
                  <a:pt x="11636" y="5485"/>
                </a:cubicBezTo>
                <a:cubicBezTo>
                  <a:pt x="11618" y="5309"/>
                  <a:pt x="11579" y="5201"/>
                  <a:pt x="11542" y="5179"/>
                </a:cubicBezTo>
                <a:close/>
                <a:moveTo>
                  <a:pt x="13066" y="5701"/>
                </a:moveTo>
                <a:lnTo>
                  <a:pt x="13009" y="6446"/>
                </a:lnTo>
                <a:cubicBezTo>
                  <a:pt x="12977" y="6856"/>
                  <a:pt x="12951" y="7252"/>
                  <a:pt x="12952" y="7318"/>
                </a:cubicBezTo>
                <a:cubicBezTo>
                  <a:pt x="12952" y="7384"/>
                  <a:pt x="12983" y="7638"/>
                  <a:pt x="13021" y="7884"/>
                </a:cubicBezTo>
                <a:cubicBezTo>
                  <a:pt x="13058" y="8130"/>
                  <a:pt x="13098" y="8332"/>
                  <a:pt x="13110" y="8339"/>
                </a:cubicBezTo>
                <a:cubicBezTo>
                  <a:pt x="13126" y="8349"/>
                  <a:pt x="13185" y="7662"/>
                  <a:pt x="13222" y="7012"/>
                </a:cubicBezTo>
                <a:cubicBezTo>
                  <a:pt x="13225" y="6964"/>
                  <a:pt x="13191" y="6648"/>
                  <a:pt x="13147" y="6312"/>
                </a:cubicBezTo>
                <a:lnTo>
                  <a:pt x="13066" y="5701"/>
                </a:lnTo>
                <a:close/>
                <a:moveTo>
                  <a:pt x="7268" y="6208"/>
                </a:moveTo>
                <a:cubicBezTo>
                  <a:pt x="7250" y="6384"/>
                  <a:pt x="7153" y="9793"/>
                  <a:pt x="7163" y="9889"/>
                </a:cubicBezTo>
                <a:cubicBezTo>
                  <a:pt x="7171" y="9952"/>
                  <a:pt x="7234" y="10384"/>
                  <a:pt x="7304" y="10850"/>
                </a:cubicBezTo>
                <a:cubicBezTo>
                  <a:pt x="7375" y="11317"/>
                  <a:pt x="7437" y="11700"/>
                  <a:pt x="7443" y="11700"/>
                </a:cubicBezTo>
                <a:cubicBezTo>
                  <a:pt x="7455" y="11700"/>
                  <a:pt x="7553" y="8666"/>
                  <a:pt x="7553" y="8294"/>
                </a:cubicBezTo>
                <a:cubicBezTo>
                  <a:pt x="7553" y="8078"/>
                  <a:pt x="7281" y="6085"/>
                  <a:pt x="7268" y="6208"/>
                </a:cubicBezTo>
                <a:close/>
                <a:moveTo>
                  <a:pt x="9986" y="6208"/>
                </a:moveTo>
                <a:cubicBezTo>
                  <a:pt x="9974" y="6333"/>
                  <a:pt x="9884" y="9358"/>
                  <a:pt x="9884" y="9643"/>
                </a:cubicBezTo>
                <a:cubicBezTo>
                  <a:pt x="9884" y="9832"/>
                  <a:pt x="9936" y="10290"/>
                  <a:pt x="10018" y="10828"/>
                </a:cubicBezTo>
                <a:cubicBezTo>
                  <a:pt x="10091" y="11309"/>
                  <a:pt x="10156" y="11700"/>
                  <a:pt x="10162" y="11700"/>
                </a:cubicBezTo>
                <a:cubicBezTo>
                  <a:pt x="10173" y="11700"/>
                  <a:pt x="10270" y="8659"/>
                  <a:pt x="10270" y="8294"/>
                </a:cubicBezTo>
                <a:cubicBezTo>
                  <a:pt x="10270" y="8080"/>
                  <a:pt x="9999" y="6082"/>
                  <a:pt x="9986" y="6208"/>
                </a:cubicBezTo>
                <a:close/>
                <a:moveTo>
                  <a:pt x="8647" y="6245"/>
                </a:moveTo>
                <a:cubicBezTo>
                  <a:pt x="8628" y="6177"/>
                  <a:pt x="8524" y="9153"/>
                  <a:pt x="8526" y="9710"/>
                </a:cubicBezTo>
                <a:cubicBezTo>
                  <a:pt x="8527" y="9838"/>
                  <a:pt x="8587" y="10334"/>
                  <a:pt x="8660" y="10813"/>
                </a:cubicBezTo>
                <a:cubicBezTo>
                  <a:pt x="8732" y="11292"/>
                  <a:pt x="8801" y="11688"/>
                  <a:pt x="8811" y="11692"/>
                </a:cubicBezTo>
                <a:cubicBezTo>
                  <a:pt x="8826" y="11698"/>
                  <a:pt x="8931" y="8581"/>
                  <a:pt x="8930" y="8168"/>
                </a:cubicBezTo>
                <a:cubicBezTo>
                  <a:pt x="8929" y="8054"/>
                  <a:pt x="8681" y="6363"/>
                  <a:pt x="8647" y="6245"/>
                </a:cubicBezTo>
                <a:close/>
                <a:moveTo>
                  <a:pt x="17979" y="6819"/>
                </a:moveTo>
                <a:lnTo>
                  <a:pt x="17949" y="7206"/>
                </a:lnTo>
                <a:cubicBezTo>
                  <a:pt x="17933" y="7418"/>
                  <a:pt x="17922" y="7825"/>
                  <a:pt x="17925" y="8115"/>
                </a:cubicBezTo>
                <a:cubicBezTo>
                  <a:pt x="17929" y="8595"/>
                  <a:pt x="17921" y="8691"/>
                  <a:pt x="17831" y="9151"/>
                </a:cubicBezTo>
                <a:cubicBezTo>
                  <a:pt x="17684" y="9908"/>
                  <a:pt x="17622" y="10451"/>
                  <a:pt x="17569" y="11446"/>
                </a:cubicBezTo>
                <a:cubicBezTo>
                  <a:pt x="17503" y="12671"/>
                  <a:pt x="17512" y="13039"/>
                  <a:pt x="17615" y="13399"/>
                </a:cubicBezTo>
                <a:cubicBezTo>
                  <a:pt x="17661" y="13557"/>
                  <a:pt x="17732" y="13692"/>
                  <a:pt x="17772" y="13697"/>
                </a:cubicBezTo>
                <a:cubicBezTo>
                  <a:pt x="17834" y="13705"/>
                  <a:pt x="17857" y="13608"/>
                  <a:pt x="17909" y="13123"/>
                </a:cubicBezTo>
                <a:cubicBezTo>
                  <a:pt x="17943" y="12801"/>
                  <a:pt x="17977" y="12592"/>
                  <a:pt x="17984" y="12661"/>
                </a:cubicBezTo>
                <a:cubicBezTo>
                  <a:pt x="17990" y="12730"/>
                  <a:pt x="18010" y="13242"/>
                  <a:pt x="18028" y="13794"/>
                </a:cubicBezTo>
                <a:cubicBezTo>
                  <a:pt x="18062" y="14900"/>
                  <a:pt x="18082" y="15183"/>
                  <a:pt x="18137" y="15389"/>
                </a:cubicBezTo>
                <a:cubicBezTo>
                  <a:pt x="18191" y="15589"/>
                  <a:pt x="18457" y="15573"/>
                  <a:pt x="18539" y="15366"/>
                </a:cubicBezTo>
                <a:cubicBezTo>
                  <a:pt x="18617" y="15168"/>
                  <a:pt x="18662" y="14635"/>
                  <a:pt x="18711" y="13295"/>
                </a:cubicBezTo>
                <a:cubicBezTo>
                  <a:pt x="18737" y="12578"/>
                  <a:pt x="18738" y="12323"/>
                  <a:pt x="18718" y="11461"/>
                </a:cubicBezTo>
                <a:cubicBezTo>
                  <a:pt x="18706" y="10911"/>
                  <a:pt x="18681" y="10196"/>
                  <a:pt x="18662" y="9874"/>
                </a:cubicBezTo>
                <a:lnTo>
                  <a:pt x="18630" y="9293"/>
                </a:lnTo>
                <a:lnTo>
                  <a:pt x="18581" y="10150"/>
                </a:lnTo>
                <a:lnTo>
                  <a:pt x="18533" y="11014"/>
                </a:lnTo>
                <a:lnTo>
                  <a:pt x="18590" y="11849"/>
                </a:lnTo>
                <a:cubicBezTo>
                  <a:pt x="18623" y="12330"/>
                  <a:pt x="18643" y="12807"/>
                  <a:pt x="18636" y="12959"/>
                </a:cubicBezTo>
                <a:cubicBezTo>
                  <a:pt x="18616" y="13436"/>
                  <a:pt x="18506" y="13704"/>
                  <a:pt x="18334" y="13704"/>
                </a:cubicBezTo>
                <a:cubicBezTo>
                  <a:pt x="18106" y="13704"/>
                  <a:pt x="18095" y="13579"/>
                  <a:pt x="18038" y="10105"/>
                </a:cubicBezTo>
                <a:cubicBezTo>
                  <a:pt x="18017" y="8820"/>
                  <a:pt x="17995" y="7556"/>
                  <a:pt x="17989" y="7296"/>
                </a:cubicBezTo>
                <a:lnTo>
                  <a:pt x="17979" y="6819"/>
                </a:lnTo>
                <a:close/>
                <a:moveTo>
                  <a:pt x="11515" y="13481"/>
                </a:moveTo>
                <a:cubicBezTo>
                  <a:pt x="11491" y="13507"/>
                  <a:pt x="11469" y="13595"/>
                  <a:pt x="11451" y="13757"/>
                </a:cubicBezTo>
                <a:cubicBezTo>
                  <a:pt x="11411" y="14118"/>
                  <a:pt x="11413" y="14964"/>
                  <a:pt x="11454" y="15381"/>
                </a:cubicBezTo>
                <a:cubicBezTo>
                  <a:pt x="11525" y="16100"/>
                  <a:pt x="11666" y="15560"/>
                  <a:pt x="11666" y="14569"/>
                </a:cubicBezTo>
                <a:cubicBezTo>
                  <a:pt x="11666" y="13881"/>
                  <a:pt x="11585" y="13404"/>
                  <a:pt x="11515" y="13481"/>
                </a:cubicBezTo>
                <a:close/>
                <a:moveTo>
                  <a:pt x="21337" y="16842"/>
                </a:moveTo>
                <a:cubicBezTo>
                  <a:pt x="21264" y="16965"/>
                  <a:pt x="21184" y="17561"/>
                  <a:pt x="21148" y="18347"/>
                </a:cubicBezTo>
                <a:cubicBezTo>
                  <a:pt x="21112" y="19101"/>
                  <a:pt x="21116" y="19346"/>
                  <a:pt x="21167" y="19756"/>
                </a:cubicBezTo>
                <a:cubicBezTo>
                  <a:pt x="21208" y="20081"/>
                  <a:pt x="21210" y="20147"/>
                  <a:pt x="21185" y="20464"/>
                </a:cubicBezTo>
                <a:cubicBezTo>
                  <a:pt x="21171" y="20655"/>
                  <a:pt x="21159" y="20989"/>
                  <a:pt x="21159" y="21209"/>
                </a:cubicBezTo>
                <a:cubicBezTo>
                  <a:pt x="21159" y="21600"/>
                  <a:pt x="21161" y="21596"/>
                  <a:pt x="21229" y="21030"/>
                </a:cubicBezTo>
                <a:cubicBezTo>
                  <a:pt x="21268" y="20711"/>
                  <a:pt x="21359" y="20246"/>
                  <a:pt x="21431" y="19994"/>
                </a:cubicBezTo>
                <a:cubicBezTo>
                  <a:pt x="21551" y="19577"/>
                  <a:pt x="21600" y="19213"/>
                  <a:pt x="21600" y="18742"/>
                </a:cubicBezTo>
                <a:cubicBezTo>
                  <a:pt x="21600" y="18639"/>
                  <a:pt x="21569" y="18678"/>
                  <a:pt x="21521" y="18832"/>
                </a:cubicBezTo>
                <a:cubicBezTo>
                  <a:pt x="21405" y="19214"/>
                  <a:pt x="21293" y="19184"/>
                  <a:pt x="21247" y="18764"/>
                </a:cubicBezTo>
                <a:cubicBezTo>
                  <a:pt x="21226" y="18567"/>
                  <a:pt x="21213" y="18309"/>
                  <a:pt x="21220" y="18161"/>
                </a:cubicBezTo>
                <a:cubicBezTo>
                  <a:pt x="21235" y="17800"/>
                  <a:pt x="21322" y="17632"/>
                  <a:pt x="21365" y="17878"/>
                </a:cubicBezTo>
                <a:cubicBezTo>
                  <a:pt x="21392" y="18033"/>
                  <a:pt x="21407" y="18029"/>
                  <a:pt x="21427" y="17878"/>
                </a:cubicBezTo>
                <a:cubicBezTo>
                  <a:pt x="21468" y="17566"/>
                  <a:pt x="21458" y="17063"/>
                  <a:pt x="21407" y="16887"/>
                </a:cubicBezTo>
                <a:cubicBezTo>
                  <a:pt x="21386" y="16813"/>
                  <a:pt x="21362" y="16801"/>
                  <a:pt x="21337" y="16842"/>
                </a:cubicBezTo>
                <a:close/>
                <a:moveTo>
                  <a:pt x="20198" y="16857"/>
                </a:moveTo>
                <a:cubicBezTo>
                  <a:pt x="20177" y="16863"/>
                  <a:pt x="20161" y="17069"/>
                  <a:pt x="20130" y="17483"/>
                </a:cubicBezTo>
                <a:cubicBezTo>
                  <a:pt x="20098" y="17905"/>
                  <a:pt x="20075" y="18275"/>
                  <a:pt x="20079" y="18310"/>
                </a:cubicBezTo>
                <a:cubicBezTo>
                  <a:pt x="20083" y="18345"/>
                  <a:pt x="20119" y="18602"/>
                  <a:pt x="20159" y="18876"/>
                </a:cubicBezTo>
                <a:cubicBezTo>
                  <a:pt x="20199" y="19150"/>
                  <a:pt x="20235" y="19377"/>
                  <a:pt x="20240" y="19383"/>
                </a:cubicBezTo>
                <a:cubicBezTo>
                  <a:pt x="20245" y="19389"/>
                  <a:pt x="20273" y="19058"/>
                  <a:pt x="20302" y="18645"/>
                </a:cubicBezTo>
                <a:lnTo>
                  <a:pt x="20354" y="17893"/>
                </a:lnTo>
                <a:lnTo>
                  <a:pt x="20294" y="17431"/>
                </a:lnTo>
                <a:cubicBezTo>
                  <a:pt x="20244" y="17041"/>
                  <a:pt x="20219" y="16850"/>
                  <a:pt x="20198" y="16857"/>
                </a:cubicBezTo>
                <a:close/>
                <a:moveTo>
                  <a:pt x="18565" y="18392"/>
                </a:moveTo>
                <a:cubicBezTo>
                  <a:pt x="18561" y="18392"/>
                  <a:pt x="18530" y="18741"/>
                  <a:pt x="18496" y="19167"/>
                </a:cubicBezTo>
                <a:cubicBezTo>
                  <a:pt x="18442" y="19852"/>
                  <a:pt x="18439" y="19953"/>
                  <a:pt x="18466" y="20091"/>
                </a:cubicBezTo>
                <a:cubicBezTo>
                  <a:pt x="18483" y="20176"/>
                  <a:pt x="18519" y="20435"/>
                  <a:pt x="18547" y="20657"/>
                </a:cubicBezTo>
                <a:cubicBezTo>
                  <a:pt x="18575" y="20880"/>
                  <a:pt x="18602" y="21057"/>
                  <a:pt x="18608" y="21060"/>
                </a:cubicBezTo>
                <a:cubicBezTo>
                  <a:pt x="18620" y="21066"/>
                  <a:pt x="18717" y="19756"/>
                  <a:pt x="18716" y="19592"/>
                </a:cubicBezTo>
                <a:cubicBezTo>
                  <a:pt x="18716" y="19481"/>
                  <a:pt x="18579" y="18392"/>
                  <a:pt x="18565" y="1839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48" name="١٢٣٤٥٦٧٨٩"/>
          <p:cNvSpPr txBox="1"/>
          <p:nvPr/>
        </p:nvSpPr>
        <p:spPr>
          <a:xfrm>
            <a:off x="11270283" y="8499998"/>
            <a:ext cx="4914507" cy="12061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6800">
                <a:solidFill>
                  <a:srgbClr val="FF4015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 rtl="0">
              <a:defRPr/>
            </a:pPr>
            <a:r>
              <a:t>١٢٣٤٥٦٧٨٩</a:t>
            </a:r>
          </a:p>
        </p:txBody>
      </p:sp>
      <p:grpSp>
        <p:nvGrpSpPr>
          <p:cNvPr id="2668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66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66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65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65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64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5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5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54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5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655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56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5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3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65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6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4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7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725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723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721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670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1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2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3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4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5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682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676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677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678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681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679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680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683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4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5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6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7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8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9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0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1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2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3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4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5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6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7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8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9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0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1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2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3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4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5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6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7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8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9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0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1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2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3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4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5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6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7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8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9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20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722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724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726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28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72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730" name="IMG_2373.png" descr="IMG_2373.png"/>
          <p:cNvPicPr>
            <a:picLocks noChangeAspect="1"/>
          </p:cNvPicPr>
          <p:nvPr/>
        </p:nvPicPr>
        <p:blipFill>
          <a:blip r:embed="rId10">
            <a:extLst/>
          </a:blip>
          <a:srcRect l="0" t="946" r="0" b="946"/>
          <a:stretch>
            <a:fillRect/>
          </a:stretch>
        </p:blipFill>
        <p:spPr>
          <a:xfrm>
            <a:off x="6694054" y="1457505"/>
            <a:ext cx="8063053" cy="11325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4" name="Google Shape;2365;p79"/>
          <p:cNvGrpSpPr/>
          <p:nvPr/>
        </p:nvGrpSpPr>
        <p:grpSpPr>
          <a:xfrm>
            <a:off x="8989182" y="3913246"/>
            <a:ext cx="9476709" cy="5280444"/>
            <a:chOff x="1162" y="0"/>
            <a:chExt cx="9476708" cy="5280443"/>
          </a:xfrm>
        </p:grpSpPr>
        <p:sp>
          <p:nvSpPr>
            <p:cNvPr id="2732" name="Google Shape;2366;p79"/>
            <p:cNvSpPr/>
            <p:nvPr/>
          </p:nvSpPr>
          <p:spPr>
            <a:xfrm>
              <a:off x="1162" y="0"/>
              <a:ext cx="9476710" cy="5280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3" name="Google Shape;2367;p79"/>
            <p:cNvSpPr/>
            <p:nvPr/>
          </p:nvSpPr>
          <p:spPr>
            <a:xfrm>
              <a:off x="1163" y="0"/>
              <a:ext cx="1557102" cy="4269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35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736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737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738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739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740" name="١٣ ،١٤ ، ١٥ ،١٧،٢٥"/>
          <p:cNvSpPr txBox="1"/>
          <p:nvPr/>
        </p:nvSpPr>
        <p:spPr>
          <a:xfrm>
            <a:off x="11544543" y="4982602"/>
            <a:ext cx="5332772" cy="11839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١٣ ،١٤ ، ١٥ ،١٧،٢٥ </a:t>
            </a:r>
          </a:p>
        </p:txBody>
      </p:sp>
      <p:sp>
        <p:nvSpPr>
          <p:cNvPr id="2741" name="٢٠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٢٠</a:t>
            </a:r>
          </a:p>
        </p:txBody>
      </p:sp>
      <p:grpSp>
        <p:nvGrpSpPr>
          <p:cNvPr id="2788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742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3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4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5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6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7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8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9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0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1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2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3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4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5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6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7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8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9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0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1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2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3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4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5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6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7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8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9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0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1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2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3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4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5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6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7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8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9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0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1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2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3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4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787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785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86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789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790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793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791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2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79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3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8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9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3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5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6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7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8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2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9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5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8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6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7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1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9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0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4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2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3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7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5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6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80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8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9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1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5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8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1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1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6676400" y="2622784"/>
            <a:ext cx="6181180" cy="2359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32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32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31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31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31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7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2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318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9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1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6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30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2" name="IMG_2363.png" descr="IMG_2363.png"/>
          <p:cNvPicPr>
            <a:picLocks noChangeAspect="1"/>
          </p:cNvPicPr>
          <p:nvPr/>
        </p:nvPicPr>
        <p:blipFill>
          <a:blip r:embed="rId28">
            <a:extLst/>
          </a:blip>
          <a:srcRect l="0" t="32187" r="0" b="24523"/>
          <a:stretch>
            <a:fillRect/>
          </a:stretch>
        </p:blipFill>
        <p:spPr>
          <a:xfrm>
            <a:off x="5695917" y="4982602"/>
            <a:ext cx="9910843" cy="33239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0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39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7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5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6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8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4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1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5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6" name="IMG_2364.png" descr="IMG_2364.png"/>
          <p:cNvPicPr>
            <a:picLocks noChangeAspect="1"/>
          </p:cNvPicPr>
          <p:nvPr/>
        </p:nvPicPr>
        <p:blipFill>
          <a:blip r:embed="rId9">
            <a:extLst/>
          </a:blip>
          <a:srcRect l="55760" t="0" r="0" b="91855"/>
          <a:stretch>
            <a:fillRect/>
          </a:stretch>
        </p:blipFill>
        <p:spPr>
          <a:xfrm>
            <a:off x="16153014" y="1713346"/>
            <a:ext cx="6030988" cy="1210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7" name="IMG_2364.png" descr="IMG_2364.png"/>
          <p:cNvPicPr>
            <a:picLocks noChangeAspect="1"/>
          </p:cNvPicPr>
          <p:nvPr/>
        </p:nvPicPr>
        <p:blipFill>
          <a:blip r:embed="rId9">
            <a:extLst/>
          </a:blip>
          <a:srcRect l="1564" t="8882" r="3644" b="55712"/>
          <a:stretch>
            <a:fillRect/>
          </a:stretch>
        </p:blipFill>
        <p:spPr>
          <a:xfrm>
            <a:off x="4421319" y="3310543"/>
            <a:ext cx="16873605" cy="68732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7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435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433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422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420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41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19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1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3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6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424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5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4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6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5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43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4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442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440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1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3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519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446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2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1" name="IMG_2364.png" descr="IMG_2364.png"/>
          <p:cNvPicPr>
            <a:picLocks noChangeAspect="1"/>
          </p:cNvPicPr>
          <p:nvPr/>
        </p:nvPicPr>
        <p:blipFill>
          <a:blip r:embed="rId9">
            <a:extLst/>
          </a:blip>
          <a:srcRect l="55760" t="0" r="0" b="91855"/>
          <a:stretch>
            <a:fillRect/>
          </a:stretch>
        </p:blipFill>
        <p:spPr>
          <a:xfrm>
            <a:off x="16153014" y="1713346"/>
            <a:ext cx="6030988" cy="1210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2" name="IMG_2364.png" descr="IMG_2364.png"/>
          <p:cNvPicPr>
            <a:picLocks noChangeAspect="1"/>
          </p:cNvPicPr>
          <p:nvPr/>
        </p:nvPicPr>
        <p:blipFill>
          <a:blip r:embed="rId9">
            <a:extLst/>
          </a:blip>
          <a:srcRect l="0" t="52206" r="0" b="0"/>
          <a:stretch>
            <a:fillRect/>
          </a:stretch>
        </p:blipFill>
        <p:spPr>
          <a:xfrm>
            <a:off x="3299910" y="3135354"/>
            <a:ext cx="17049778" cy="88868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2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540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538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527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525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52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4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6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28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1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529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0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2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3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4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5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39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1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4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4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4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4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48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623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551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2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25" name="IMG_2366.png" descr="IMG_2366.png"/>
          <p:cNvPicPr>
            <a:picLocks noChangeAspect="1"/>
          </p:cNvPicPr>
          <p:nvPr/>
        </p:nvPicPr>
        <p:blipFill>
          <a:blip r:embed="rId9">
            <a:extLst/>
          </a:blip>
          <a:srcRect l="45489" t="1202" r="2705" b="75766"/>
          <a:stretch>
            <a:fillRect/>
          </a:stretch>
        </p:blipFill>
        <p:spPr>
          <a:xfrm>
            <a:off x="16356898" y="1367359"/>
            <a:ext cx="6307740" cy="1325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6" name="IMG_2366.png" descr="IMG_2366.png"/>
          <p:cNvPicPr>
            <a:picLocks noChangeAspect="1"/>
          </p:cNvPicPr>
          <p:nvPr/>
        </p:nvPicPr>
        <p:blipFill>
          <a:blip r:embed="rId9">
            <a:extLst/>
          </a:blip>
          <a:srcRect l="6327" t="1202" r="53552" b="77124"/>
          <a:stretch>
            <a:fillRect/>
          </a:stretch>
        </p:blipFill>
        <p:spPr>
          <a:xfrm>
            <a:off x="9294685" y="1184214"/>
            <a:ext cx="6759030" cy="1725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7" name="IMG_2366.png" descr="IMG_2366.png"/>
          <p:cNvPicPr>
            <a:picLocks noChangeAspect="1"/>
          </p:cNvPicPr>
          <p:nvPr/>
        </p:nvPicPr>
        <p:blipFill>
          <a:blip r:embed="rId9">
            <a:extLst/>
          </a:blip>
          <a:srcRect l="805" t="23476" r="3219" b="2676"/>
          <a:stretch>
            <a:fillRect/>
          </a:stretch>
        </p:blipFill>
        <p:spPr>
          <a:xfrm>
            <a:off x="3292096" y="3630360"/>
            <a:ext cx="18180188" cy="66124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7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645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643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632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630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62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29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1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3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36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634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35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3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1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2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4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46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4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5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5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5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5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53" name="مثال"/>
              <p:cNvSpPr/>
              <p:nvPr/>
            </p:nvSpPr>
            <p:spPr>
              <a:xfrm>
                <a:off x="0" y="12802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sz="5300"/>
                  <a:t>مثال</a:t>
                </a:r>
                <a:r>
                  <a:t> </a:t>
                </a:r>
              </a:p>
            </p:txBody>
          </p:sp>
        </p:grpSp>
      </p:grpSp>
      <p:grpSp>
        <p:nvGrpSpPr>
          <p:cNvPr id="1728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656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7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72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30" name="IMG_4200.png" descr="IMG_4200.png"/>
          <p:cNvPicPr>
            <a:picLocks noChangeAspect="1"/>
          </p:cNvPicPr>
          <p:nvPr/>
        </p:nvPicPr>
        <p:blipFill>
          <a:blip r:embed="rId9">
            <a:extLst/>
          </a:blip>
          <a:srcRect l="0" t="22051" r="0" b="6682"/>
          <a:stretch>
            <a:fillRect/>
          </a:stretch>
        </p:blipFill>
        <p:spPr>
          <a:xfrm>
            <a:off x="9040887" y="1604673"/>
            <a:ext cx="7565294" cy="1241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1" name="IMG_2368.png" descr="IMG_2368.png"/>
          <p:cNvPicPr>
            <a:picLocks noChangeAspect="1"/>
          </p:cNvPicPr>
          <p:nvPr/>
        </p:nvPicPr>
        <p:blipFill>
          <a:blip r:embed="rId10">
            <a:extLst/>
          </a:blip>
          <a:srcRect l="60834" t="1768" r="0" b="85479"/>
          <a:stretch>
            <a:fillRect/>
          </a:stretch>
        </p:blipFill>
        <p:spPr>
          <a:xfrm>
            <a:off x="16851117" y="1452947"/>
            <a:ext cx="5332736" cy="1194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2" name="IMG_2368.png" descr="IMG_2368.png"/>
          <p:cNvPicPr>
            <a:picLocks noChangeAspect="1"/>
          </p:cNvPicPr>
          <p:nvPr/>
        </p:nvPicPr>
        <p:blipFill>
          <a:blip r:embed="rId10">
            <a:extLst/>
          </a:blip>
          <a:srcRect l="23592" t="13853" r="0" b="48534"/>
          <a:stretch>
            <a:fillRect/>
          </a:stretch>
        </p:blipFill>
        <p:spPr>
          <a:xfrm>
            <a:off x="10268103" y="2916273"/>
            <a:ext cx="12202886" cy="4132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3" name="IMG_2368.png" descr="IMG_2368.png"/>
          <p:cNvPicPr>
            <a:picLocks noChangeAspect="1"/>
          </p:cNvPicPr>
          <p:nvPr/>
        </p:nvPicPr>
        <p:blipFill>
          <a:blip r:embed="rId10">
            <a:extLst/>
          </a:blip>
          <a:srcRect l="0" t="5566" r="75471" b="52244"/>
          <a:stretch>
            <a:fillRect/>
          </a:stretch>
        </p:blipFill>
        <p:spPr>
          <a:xfrm>
            <a:off x="4449138" y="2830945"/>
            <a:ext cx="3636759" cy="4303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4" name="IMG_2368.png" descr="IMG_2368.png"/>
          <p:cNvPicPr>
            <a:picLocks noChangeAspect="1"/>
          </p:cNvPicPr>
          <p:nvPr/>
        </p:nvPicPr>
        <p:blipFill>
          <a:blip r:embed="rId10">
            <a:extLst/>
          </a:blip>
          <a:srcRect l="5420" t="52159" r="3541" b="5487"/>
          <a:stretch>
            <a:fillRect/>
          </a:stretch>
        </p:blipFill>
        <p:spPr>
          <a:xfrm>
            <a:off x="4956574" y="7134260"/>
            <a:ext cx="16129389" cy="51622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4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75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75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73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73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73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3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3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4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4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74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4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4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9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5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5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8" name="تجميع"/>
          <p:cNvGrpSpPr/>
          <p:nvPr/>
        </p:nvGrpSpPr>
        <p:grpSpPr>
          <a:xfrm>
            <a:off x="1796520" y="6858000"/>
            <a:ext cx="3245550" cy="3609296"/>
            <a:chOff x="0" y="0"/>
            <a:chExt cx="3245549" cy="3609295"/>
          </a:xfrm>
        </p:grpSpPr>
        <p:sp>
          <p:nvSpPr>
            <p:cNvPr id="1756" name="مستطيل مستدير الزوايا"/>
            <p:cNvSpPr/>
            <p:nvPr/>
          </p:nvSpPr>
          <p:spPr>
            <a:xfrm>
              <a:off x="0" y="578341"/>
              <a:ext cx="2345034" cy="303095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75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229" y="0"/>
              <a:ext cx="1948321" cy="1948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32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759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0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39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33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38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36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34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35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37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84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184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84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4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845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46" name="IMG_2370.png" descr="IMG_2370.pn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75308"/>
          <a:stretch>
            <a:fillRect/>
          </a:stretch>
        </p:blipFill>
        <p:spPr>
          <a:xfrm>
            <a:off x="1030611" y="1775935"/>
            <a:ext cx="22468871" cy="28541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86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86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85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84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84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4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5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5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5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85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5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5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1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6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6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0" name="تجميع"/>
          <p:cNvGrpSpPr/>
          <p:nvPr/>
        </p:nvGrpSpPr>
        <p:grpSpPr>
          <a:xfrm>
            <a:off x="1796520" y="6858000"/>
            <a:ext cx="3245550" cy="3609296"/>
            <a:chOff x="0" y="0"/>
            <a:chExt cx="3245549" cy="3609295"/>
          </a:xfrm>
        </p:grpSpPr>
        <p:sp>
          <p:nvSpPr>
            <p:cNvPr id="1868" name="مستطيل مستدير الزوايا"/>
            <p:cNvSpPr/>
            <p:nvPr/>
          </p:nvSpPr>
          <p:spPr>
            <a:xfrm>
              <a:off x="0" y="578341"/>
              <a:ext cx="2345034" cy="303095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86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97229" y="0"/>
              <a:ext cx="1948321" cy="1948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44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871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2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51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45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50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4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4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4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49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95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53" name="IMG_2370.png" descr="IMG_2370.pn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75308"/>
          <a:stretch>
            <a:fillRect/>
          </a:stretch>
        </p:blipFill>
        <p:spPr>
          <a:xfrm>
            <a:off x="1030611" y="1775935"/>
            <a:ext cx="22468871" cy="2854128"/>
          </a:xfrm>
          <a:prstGeom prst="rect">
            <a:avLst/>
          </a:prstGeom>
          <a:ln w="12700">
            <a:miter lim="400000"/>
          </a:ln>
        </p:spPr>
      </p:pic>
      <p:sp>
        <p:nvSpPr>
          <p:cNvPr id="1954" name="٩٠٠"/>
          <p:cNvSpPr txBox="1"/>
          <p:nvPr/>
        </p:nvSpPr>
        <p:spPr>
          <a:xfrm>
            <a:off x="20709918" y="4477432"/>
            <a:ext cx="1408471" cy="10952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6000">
                <a:solidFill>
                  <a:srgbClr val="FF4015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 rtl="0">
              <a:defRPr/>
            </a:pPr>
            <a:r>
              <a:t>٩٠٠</a:t>
            </a:r>
          </a:p>
        </p:txBody>
      </p:sp>
      <p:sp>
        <p:nvSpPr>
          <p:cNvPr id="1955" name="١٠٠٠٠٠٠"/>
          <p:cNvSpPr txBox="1"/>
          <p:nvPr/>
        </p:nvSpPr>
        <p:spPr>
          <a:xfrm>
            <a:off x="14426727" y="4630020"/>
            <a:ext cx="2944377" cy="10952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6000">
                <a:solidFill>
                  <a:srgbClr val="FF4015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 rtl="0">
              <a:defRPr/>
            </a:pPr>
            <a:r>
              <a:t>١٠٠٠٠٠٠</a:t>
            </a:r>
          </a:p>
        </p:txBody>
      </p:sp>
      <p:sp>
        <p:nvSpPr>
          <p:cNvPr id="1956" name="٩٠٠٠٠"/>
          <p:cNvSpPr txBox="1"/>
          <p:nvPr/>
        </p:nvSpPr>
        <p:spPr>
          <a:xfrm>
            <a:off x="9669716" y="4704535"/>
            <a:ext cx="2176424" cy="10952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6000">
                <a:solidFill>
                  <a:srgbClr val="FF4015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 rtl="0">
              <a:defRPr/>
            </a:pPr>
            <a:r>
              <a:t>٩٠٠٠٠</a:t>
            </a:r>
          </a:p>
        </p:txBody>
      </p:sp>
      <p:sp>
        <p:nvSpPr>
          <p:cNvPr id="1957" name="٨٠٠٠٠٠٠٠"/>
          <p:cNvSpPr txBox="1"/>
          <p:nvPr/>
        </p:nvSpPr>
        <p:spPr>
          <a:xfrm>
            <a:off x="2470479" y="4630020"/>
            <a:ext cx="3328354" cy="10952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6000">
                <a:solidFill>
                  <a:srgbClr val="FF4015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 rtl="0">
              <a:defRPr/>
            </a:pPr>
            <a:r>
              <a:t>٨٠٠٠٠٠٠٠</a:t>
            </a:r>
          </a:p>
        </p:txBody>
      </p:sp>
      <p:grpSp>
        <p:nvGrpSpPr>
          <p:cNvPr id="1977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975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973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962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960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95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59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61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63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66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964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65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6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2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74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7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6" grpId="3"/>
      <p:bldP build="whole" bldLvl="1" animBg="1" rev="0" advAuto="0" spid="1955" grpId="2"/>
      <p:bldP build="whole" bldLvl="1" animBg="1" rev="0" advAuto="0" spid="1954" grpId="1"/>
      <p:bldP build="whole" bldLvl="1" animBg="1" rev="0" advAuto="0" spid="1957" grpId="4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