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87" r:id="rId2"/>
    <p:sldId id="278" r:id="rId3"/>
    <p:sldId id="274" r:id="rId4"/>
    <p:sldId id="290" r:id="rId5"/>
    <p:sldId id="275" r:id="rId6"/>
    <p:sldId id="263" r:id="rId7"/>
    <p:sldId id="260" r:id="rId8"/>
    <p:sldId id="261" r:id="rId9"/>
    <p:sldId id="284" r:id="rId10"/>
    <p:sldId id="279" r:id="rId11"/>
    <p:sldId id="267" r:id="rId12"/>
    <p:sldId id="268" r:id="rId13"/>
    <p:sldId id="288" r:id="rId14"/>
    <p:sldId id="292" r:id="rId15"/>
    <p:sldId id="269" r:id="rId16"/>
    <p:sldId id="276" r:id="rId17"/>
    <p:sldId id="270" r:id="rId18"/>
    <p:sldId id="271" r:id="rId19"/>
    <p:sldId id="281" r:id="rId20"/>
    <p:sldId id="272" r:id="rId21"/>
    <p:sldId id="282" r:id="rId22"/>
    <p:sldId id="289" r:id="rId23"/>
    <p:sldId id="283" r:id="rId24"/>
    <p:sldId id="291" r:id="rId25"/>
    <p:sldId id="259" r:id="rId26"/>
    <p:sldId id="286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239362C9-F7D5-48D2-87AD-264119D1A927}">
          <p14:sldIdLst>
            <p14:sldId id="287"/>
            <p14:sldId id="278"/>
            <p14:sldId id="274"/>
            <p14:sldId id="290"/>
            <p14:sldId id="275"/>
            <p14:sldId id="263"/>
            <p14:sldId id="260"/>
            <p14:sldId id="261"/>
            <p14:sldId id="284"/>
            <p14:sldId id="279"/>
            <p14:sldId id="267"/>
            <p14:sldId id="268"/>
            <p14:sldId id="288"/>
            <p14:sldId id="292"/>
            <p14:sldId id="269"/>
            <p14:sldId id="276"/>
            <p14:sldId id="270"/>
            <p14:sldId id="271"/>
            <p14:sldId id="281"/>
            <p14:sldId id="272"/>
            <p14:sldId id="282"/>
            <p14:sldId id="289"/>
            <p14:sldId id="283"/>
            <p14:sldId id="291"/>
            <p14:sldId id="259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CCECFF"/>
    <a:srgbClr val="99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34" autoAdjust="0"/>
    <p:restoredTop sz="94622" autoAdjust="0"/>
  </p:normalViewPr>
  <p:slideViewPr>
    <p:cSldViewPr>
      <p:cViewPr>
        <p:scale>
          <a:sx n="70" d="100"/>
          <a:sy n="70" d="100"/>
        </p:scale>
        <p:origin x="-3042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13" Type="http://schemas.openxmlformats.org/officeDocument/2006/relationships/slide" Target="slides/slide20.xml"/><Relationship Id="rId3" Type="http://schemas.openxmlformats.org/officeDocument/2006/relationships/slide" Target="slides/slide6.xml"/><Relationship Id="rId7" Type="http://schemas.openxmlformats.org/officeDocument/2006/relationships/slide" Target="slides/slide12.xml"/><Relationship Id="rId12" Type="http://schemas.openxmlformats.org/officeDocument/2006/relationships/slide" Target="slides/slide19.xml"/><Relationship Id="rId2" Type="http://schemas.openxmlformats.org/officeDocument/2006/relationships/slide" Target="slides/slide5.xml"/><Relationship Id="rId1" Type="http://schemas.openxmlformats.org/officeDocument/2006/relationships/slide" Target="slides/slide3.xml"/><Relationship Id="rId6" Type="http://schemas.openxmlformats.org/officeDocument/2006/relationships/slide" Target="slides/slide11.xml"/><Relationship Id="rId11" Type="http://schemas.openxmlformats.org/officeDocument/2006/relationships/slide" Target="slides/slide18.xml"/><Relationship Id="rId5" Type="http://schemas.openxmlformats.org/officeDocument/2006/relationships/slide" Target="slides/slide8.xml"/><Relationship Id="rId10" Type="http://schemas.openxmlformats.org/officeDocument/2006/relationships/slide" Target="slides/slide17.xml"/><Relationship Id="rId4" Type="http://schemas.openxmlformats.org/officeDocument/2006/relationships/slide" Target="slides/slide7.xml"/><Relationship Id="rId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AC4927B-46C8-4206-878E-714EF4198D17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8CE5296-E120-4031-A8CF-8F8B7D7540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367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622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335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11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767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971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296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872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38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31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090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794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AFB24-ECA6-461B-828B-D4158B8155C8}" type="datetimeFigureOut">
              <a:rPr lang="ar-SA" smtClean="0"/>
              <a:t>8 صفر،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933E8-9014-4DFD-A15B-6829CF1C9B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060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6.xml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5" Type="http://schemas.openxmlformats.org/officeDocument/2006/relationships/slide" Target="slide6.xml"/><Relationship Id="rId10" Type="http://schemas.openxmlformats.org/officeDocument/2006/relationships/image" Target="../media/image24.png"/><Relationship Id="rId4" Type="http://schemas.openxmlformats.org/officeDocument/2006/relationships/image" Target="../media/image4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6.xml"/><Relationship Id="rId7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6.xml"/><Relationship Id="rId7" Type="http://schemas.openxmlformats.org/officeDocument/2006/relationships/image" Target="../media/image5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0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youtu.be/-ujeq-0VYm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6.xml"/><Relationship Id="rId7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5" Type="http://schemas.openxmlformats.org/officeDocument/2006/relationships/slide" Target="slide6.xml"/><Relationship Id="rId4" Type="http://schemas.openxmlformats.org/officeDocument/2006/relationships/image" Target="../media/image4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CA28A5-2B54-711C-432B-9820D2C8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C6B13D3-0C93-7ABA-0514-CE407B18E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26596" r="13264" b="44930"/>
          <a:stretch/>
        </p:blipFill>
        <p:spPr>
          <a:xfrm>
            <a:off x="-405940" y="274637"/>
            <a:ext cx="8570425" cy="2480001"/>
          </a:xfr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86AAD83-3D97-8617-2B86-AF2D7E822A60}"/>
              </a:ext>
            </a:extLst>
          </p:cNvPr>
          <p:cNvSpPr/>
          <p:nvPr/>
        </p:nvSpPr>
        <p:spPr>
          <a:xfrm>
            <a:off x="1311535" y="3625847"/>
            <a:ext cx="6520927" cy="29579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 + 8 = 91</a:t>
            </a:r>
            <a:endParaRPr lang="ar-SA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1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7F2BB049-1A58-2567-7D7C-94CA1D23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6852" r="10119" b="84205"/>
          <a:stretch/>
        </p:blipFill>
        <p:spPr>
          <a:xfrm>
            <a:off x="3325091" y="-23006"/>
            <a:ext cx="5818909" cy="595286"/>
          </a:xfr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D58FCBC-4B40-9D8F-AE50-8C00F11E4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5" t="15017" r="21016" b="56620"/>
          <a:stretch/>
        </p:blipFill>
        <p:spPr>
          <a:xfrm>
            <a:off x="843362" y="964783"/>
            <a:ext cx="8300638" cy="2854181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6A1922BF-7C10-2126-9017-3A58FB1D36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2" t="41385" r="12311" b="36326"/>
          <a:stretch/>
        </p:blipFill>
        <p:spPr>
          <a:xfrm>
            <a:off x="3186545" y="4211467"/>
            <a:ext cx="5588000" cy="1780624"/>
          </a:xfrm>
          <a:prstGeom prst="rect">
            <a:avLst/>
          </a:prstGeom>
        </p:spPr>
      </p:pic>
      <p:pic>
        <p:nvPicPr>
          <p:cNvPr id="11" name="trim.2BD2B4BA-784E-4E04-8D91-8F1FBCF5F9E0.MOV">
            <a:hlinkClick r:id="" action="ppaction://media"/>
            <a:extLst>
              <a:ext uri="{FF2B5EF4-FFF2-40B4-BE49-F238E27FC236}">
                <a16:creationId xmlns:a16="http://schemas.microsoft.com/office/drawing/2014/main" id="{D71E5177-1765-A7C5-B49B-44C5C7B73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264" y="5352235"/>
            <a:ext cx="2672792" cy="150576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B05264-71D0-D2FE-EFF5-C9CB69E510E2}"/>
              </a:ext>
            </a:extLst>
          </p:cNvPr>
          <p:cNvSpPr/>
          <p:nvPr/>
        </p:nvSpPr>
        <p:spPr>
          <a:xfrm>
            <a:off x="80818" y="324366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تحدي فردي ٣ دقائق </a:t>
            </a:r>
          </a:p>
        </p:txBody>
      </p:sp>
    </p:spTree>
    <p:extLst>
      <p:ext uri="{BB962C8B-B14F-4D97-AF65-F5344CB8AC3E}">
        <p14:creationId xmlns:p14="http://schemas.microsoft.com/office/powerpoint/2010/main" val="38334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6</a:t>
            </a:r>
            <a:endParaRPr lang="ar-SA" sz="2400" b="1" dirty="0"/>
          </a:p>
        </p:txBody>
      </p:sp>
      <p:sp>
        <p:nvSpPr>
          <p:cNvPr id="14" name="عنوان المثال"/>
          <p:cNvSpPr txBox="1"/>
          <p:nvPr/>
        </p:nvSpPr>
        <p:spPr>
          <a:xfrm>
            <a:off x="2657886" y="810000"/>
            <a:ext cx="3515706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التخمينات الجبرية والهندسية</a:t>
            </a:r>
          </a:p>
        </p:txBody>
      </p:sp>
      <p:pic>
        <p:nvPicPr>
          <p:cNvPr id="3" name="مثال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810000"/>
            <a:ext cx="1801372" cy="633985"/>
          </a:xfrm>
          <a:prstGeom prst="rect">
            <a:avLst/>
          </a:prstGeom>
        </p:spPr>
      </p:pic>
      <p:pic>
        <p:nvPicPr>
          <p:cNvPr id="16" name="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2" y="1447608"/>
            <a:ext cx="8525883" cy="40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57" y="2060848"/>
            <a:ext cx="2394818" cy="29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56" y="4680700"/>
            <a:ext cx="2531743" cy="5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ارشاد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8" y="2042191"/>
            <a:ext cx="1519807" cy="2601502"/>
          </a:xfrm>
          <a:prstGeom prst="rect">
            <a:avLst/>
          </a:prstGeom>
        </p:spPr>
      </p:pic>
      <p:pic>
        <p:nvPicPr>
          <p:cNvPr id="6" name="صورة 8">
            <a:extLst>
              <a:ext uri="{FF2B5EF4-FFF2-40B4-BE49-F238E27FC236}">
                <a16:creationId xmlns:a16="http://schemas.microsoft.com/office/drawing/2014/main" id="{CBE22E2B-4656-91BE-3050-4B0EB652CE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22424" r="25422" b="43469"/>
          <a:stretch/>
        </p:blipFill>
        <p:spPr>
          <a:xfrm>
            <a:off x="3717637" y="2407036"/>
            <a:ext cx="5361130" cy="2188353"/>
          </a:xfrm>
          <a:prstGeom prst="rect">
            <a:avLst/>
          </a:prstGeom>
        </p:spPr>
      </p:pic>
      <p:pic>
        <p:nvPicPr>
          <p:cNvPr id="13" name="صورة 8">
            <a:extLst>
              <a:ext uri="{FF2B5EF4-FFF2-40B4-BE49-F238E27FC236}">
                <a16:creationId xmlns:a16="http://schemas.microsoft.com/office/drawing/2014/main" id="{207ABD62-08AF-0495-5AE0-A96A421D85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937" r="25008" b="1751"/>
          <a:stretch/>
        </p:blipFill>
        <p:spPr>
          <a:xfrm>
            <a:off x="1013343" y="4692161"/>
            <a:ext cx="5160249" cy="187243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2AC94A6-E6B8-0F14-B882-CB5664649474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القراءة الصامتة </a:t>
            </a:r>
          </a:p>
        </p:txBody>
      </p:sp>
    </p:spTree>
    <p:extLst>
      <p:ext uri="{BB962C8B-B14F-4D97-AF65-F5344CB8AC3E}">
        <p14:creationId xmlns:p14="http://schemas.microsoft.com/office/powerpoint/2010/main" val="6763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الصفحة">
            <a:hlinkClick r:id="rId5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7</a:t>
            </a:r>
            <a:endParaRPr lang="ar-SA" sz="2400" b="1" dirty="0"/>
          </a:p>
        </p:txBody>
      </p:sp>
      <p:pic>
        <p:nvPicPr>
          <p:cNvPr id="3074" name="تحق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13" y="800475"/>
            <a:ext cx="2160000" cy="4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عنوان المثال"/>
          <p:cNvSpPr txBox="1"/>
          <p:nvPr/>
        </p:nvSpPr>
        <p:spPr>
          <a:xfrm>
            <a:off x="2657886" y="810000"/>
            <a:ext cx="3515706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التخمينات الجبرية والهندسية</a:t>
            </a:r>
          </a:p>
        </p:txBody>
      </p:sp>
      <p:pic>
        <p:nvPicPr>
          <p:cNvPr id="2050" name="الفقرات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13"/>
          <a:stretch/>
        </p:blipFill>
        <p:spPr bwMode="auto">
          <a:xfrm>
            <a:off x="2377224" y="1428972"/>
            <a:ext cx="659678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الفقرات">
            <a:extLst>
              <a:ext uri="{FF2B5EF4-FFF2-40B4-BE49-F238E27FC236}">
                <a16:creationId xmlns:a16="http://schemas.microsoft.com/office/drawing/2014/main" id="{D9BEC2C4-B7C1-8F74-3B76-52E95BEA0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9" r="-267" b="32154"/>
          <a:stretch/>
        </p:blipFill>
        <p:spPr bwMode="auto">
          <a:xfrm>
            <a:off x="2512037" y="3429000"/>
            <a:ext cx="661437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الفقرات">
            <a:extLst>
              <a:ext uri="{FF2B5EF4-FFF2-40B4-BE49-F238E27FC236}">
                <a16:creationId xmlns:a16="http://schemas.microsoft.com/office/drawing/2014/main" id="{059A1BEF-46BE-9089-3AA0-F1A325671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9" r="-267" b="-506"/>
          <a:stretch/>
        </p:blipFill>
        <p:spPr bwMode="auto">
          <a:xfrm>
            <a:off x="2464109" y="4878467"/>
            <a:ext cx="6614376" cy="49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D550C287-FCEE-C786-C907-08822E4F35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4" t="73911" r="47758" b="18582"/>
          <a:stretch/>
        </p:blipFill>
        <p:spPr>
          <a:xfrm>
            <a:off x="2746678" y="2047944"/>
            <a:ext cx="6127355" cy="1109550"/>
          </a:xfrm>
          <a:prstGeom prst="rect">
            <a:avLst/>
          </a:prstGeom>
        </p:spPr>
      </p:pic>
      <p:pic>
        <p:nvPicPr>
          <p:cNvPr id="13" name="صورة 10">
            <a:extLst>
              <a:ext uri="{FF2B5EF4-FFF2-40B4-BE49-F238E27FC236}">
                <a16:creationId xmlns:a16="http://schemas.microsoft.com/office/drawing/2014/main" id="{ABC675BE-E160-7887-3B82-802944FB1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4" t="75465" r="8485" b="3766"/>
          <a:stretch/>
        </p:blipFill>
        <p:spPr>
          <a:xfrm>
            <a:off x="1994137" y="4614886"/>
            <a:ext cx="2422371" cy="2105914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D379691D-942B-D53B-9D41-AF780297B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2502641"/>
            <a:ext cx="2189815" cy="2249926"/>
          </a:xfrm>
          <a:prstGeom prst="rect">
            <a:avLst/>
          </a:prstGeom>
        </p:spPr>
      </p:pic>
      <p:pic>
        <p:nvPicPr>
          <p:cNvPr id="6" name="trim.2BD2B4BA-784E-4E04-8D91-8F1FBCF5F9E0.MOV">
            <a:hlinkClick r:id="" action="ppaction://media"/>
            <a:extLst>
              <a:ext uri="{FF2B5EF4-FFF2-40B4-BE49-F238E27FC236}">
                <a16:creationId xmlns:a16="http://schemas.microsoft.com/office/drawing/2014/main" id="{83B2C74C-22FC-5A46-B623-743BE3508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08" y="4834032"/>
            <a:ext cx="2089727" cy="140670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BF1D637-89C5-24B0-7716-7C8EA2569D82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الأقران </a:t>
            </a:r>
          </a:p>
        </p:txBody>
      </p:sp>
    </p:spTree>
    <p:extLst>
      <p:ext uri="{BB962C8B-B14F-4D97-AF65-F5344CB8AC3E}">
        <p14:creationId xmlns:p14="http://schemas.microsoft.com/office/powerpoint/2010/main" val="29669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7F2BB049-1A58-2567-7D7C-94CA1D23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6852" r="10119" b="84205"/>
          <a:stretch/>
        </p:blipFill>
        <p:spPr>
          <a:xfrm>
            <a:off x="3325091" y="-23006"/>
            <a:ext cx="5818909" cy="595286"/>
          </a:xfrm>
        </p:spPr>
      </p:pic>
      <p:pic>
        <p:nvPicPr>
          <p:cNvPr id="11" name="trim.2BD2B4BA-784E-4E04-8D91-8F1FBCF5F9E0.MOV">
            <a:hlinkClick r:id="" action="ppaction://media"/>
            <a:extLst>
              <a:ext uri="{FF2B5EF4-FFF2-40B4-BE49-F238E27FC236}">
                <a16:creationId xmlns:a16="http://schemas.microsoft.com/office/drawing/2014/main" id="{D71E5177-1765-A7C5-B49B-44C5C7B73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264" y="5352235"/>
            <a:ext cx="2672792" cy="150576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B05264-71D0-D2FE-EFF5-C9CB69E510E2}"/>
              </a:ext>
            </a:extLst>
          </p:cNvPr>
          <p:cNvSpPr/>
          <p:nvPr/>
        </p:nvSpPr>
        <p:spPr>
          <a:xfrm>
            <a:off x="80818" y="324366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تحدي فردي ٣ دقائق </a:t>
            </a:r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F4023BC2-BB15-BAE1-7F7B-BEB36AB4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65916" r="16903" b="15776"/>
          <a:stretch/>
        </p:blipFill>
        <p:spPr>
          <a:xfrm>
            <a:off x="0" y="1160482"/>
            <a:ext cx="9076580" cy="1645064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33C24905-50DA-B210-DE12-84576B474C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6560" r="12896" b="75924"/>
          <a:stretch/>
        </p:blipFill>
        <p:spPr>
          <a:xfrm>
            <a:off x="2771745" y="2843457"/>
            <a:ext cx="6003638" cy="604753"/>
          </a:xfrm>
          <a:prstGeom prst="rect">
            <a:avLst/>
          </a:prstGeom>
        </p:spPr>
      </p:pic>
      <p:pic>
        <p:nvPicPr>
          <p:cNvPr id="10" name="صورة 6">
            <a:extLst>
              <a:ext uri="{FF2B5EF4-FFF2-40B4-BE49-F238E27FC236}">
                <a16:creationId xmlns:a16="http://schemas.microsoft.com/office/drawing/2014/main" id="{CE253531-279E-388C-1052-FE7A8E2190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45848" r="12636" b="41034"/>
          <a:stretch/>
        </p:blipFill>
        <p:spPr>
          <a:xfrm>
            <a:off x="1274375" y="3551144"/>
            <a:ext cx="7501008" cy="10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8">
            <a:extLst>
              <a:ext uri="{FF2B5EF4-FFF2-40B4-BE49-F238E27FC236}">
                <a16:creationId xmlns:a16="http://schemas.microsoft.com/office/drawing/2014/main" id="{34368499-2F32-E293-2B1A-2F88CF912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1655" b="9651"/>
          <a:stretch/>
        </p:blipFill>
        <p:spPr>
          <a:xfrm>
            <a:off x="-736533" y="-1046722"/>
            <a:ext cx="8751455" cy="4475722"/>
          </a:xfrm>
        </p:spPr>
      </p:pic>
    </p:spTree>
    <p:extLst>
      <p:ext uri="{BB962C8B-B14F-4D97-AF65-F5344CB8AC3E}">
        <p14:creationId xmlns:p14="http://schemas.microsoft.com/office/powerpoint/2010/main" val="216207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2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8</a:t>
            </a:r>
            <a:endParaRPr lang="ar-SA" sz="2400" b="1" dirty="0"/>
          </a:p>
        </p:txBody>
      </p:sp>
      <p:sp>
        <p:nvSpPr>
          <p:cNvPr id="14" name="عنوان المثال"/>
          <p:cNvSpPr txBox="1"/>
          <p:nvPr/>
        </p:nvSpPr>
        <p:spPr>
          <a:xfrm>
            <a:off x="2613809" y="810000"/>
            <a:ext cx="3603872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وضع تخمين من مجموعة بيانات</a:t>
            </a:r>
          </a:p>
        </p:txBody>
      </p:sp>
      <p:pic>
        <p:nvPicPr>
          <p:cNvPr id="6" name="مثال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810000"/>
            <a:ext cx="1801372" cy="633985"/>
          </a:xfrm>
          <a:prstGeom prst="rect">
            <a:avLst/>
          </a:prstGeom>
        </p:spPr>
      </p:pic>
      <p:pic>
        <p:nvPicPr>
          <p:cNvPr id="3074" name="السؤا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2" y="1529496"/>
            <a:ext cx="8791974" cy="10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الجدو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2" y="2694405"/>
            <a:ext cx="8648108" cy="231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7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2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9</a:t>
            </a:r>
            <a:endParaRPr lang="ar-SA" sz="2400" b="1" dirty="0"/>
          </a:p>
        </p:txBody>
      </p:sp>
      <p:sp>
        <p:nvSpPr>
          <p:cNvPr id="14" name="عنوان المثال"/>
          <p:cNvSpPr txBox="1"/>
          <p:nvPr/>
        </p:nvSpPr>
        <p:spPr>
          <a:xfrm>
            <a:off x="2613809" y="810000"/>
            <a:ext cx="3603872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وضع تخمين من مجموعة بيانات</a:t>
            </a:r>
          </a:p>
        </p:txBody>
      </p:sp>
      <p:pic>
        <p:nvPicPr>
          <p:cNvPr id="6" name="المثال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810000"/>
            <a:ext cx="1801372" cy="633985"/>
          </a:xfrm>
          <a:prstGeom prst="rect">
            <a:avLst/>
          </a:prstGeom>
        </p:spPr>
      </p:pic>
      <p:pic>
        <p:nvPicPr>
          <p:cNvPr id="3075" name="الجدو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2" y="1340768"/>
            <a:ext cx="8648108" cy="231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حل 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3895"/>
            <a:ext cx="4195330" cy="42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84" y="3789040"/>
            <a:ext cx="4342495" cy="3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67" y="4725144"/>
            <a:ext cx="4312319" cy="72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اضغط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0319"/>
            <a:ext cx="3240000" cy="38763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78CE7A7-BC10-D7A0-02C3-A7A5C1FE5DB8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الأقران </a:t>
            </a:r>
          </a:p>
        </p:txBody>
      </p:sp>
    </p:spTree>
    <p:extLst>
      <p:ext uri="{BB962C8B-B14F-4D97-AF65-F5344CB8AC3E}">
        <p14:creationId xmlns:p14="http://schemas.microsoft.com/office/powerpoint/2010/main" val="39858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الصفحة">
            <a:hlinkClick r:id="rId3" action="ppaction://hlinksldjump"/>
          </p:cNvPr>
          <p:cNvSpPr txBox="1"/>
          <p:nvPr/>
        </p:nvSpPr>
        <p:spPr>
          <a:xfrm>
            <a:off x="203255" y="6322199"/>
            <a:ext cx="310984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10</a:t>
            </a:r>
            <a:endParaRPr lang="ar-SA" sz="2400" b="1" dirty="0"/>
          </a:p>
        </p:txBody>
      </p:sp>
      <p:pic>
        <p:nvPicPr>
          <p:cNvPr id="3074" name="تحق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13" y="800475"/>
            <a:ext cx="2160000" cy="4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عنوان المثال"/>
          <p:cNvSpPr txBox="1"/>
          <p:nvPr/>
        </p:nvSpPr>
        <p:spPr>
          <a:xfrm>
            <a:off x="2613803" y="810000"/>
            <a:ext cx="3603872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وضع تخمين من مجموعة بيانات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96" y="1412776"/>
            <a:ext cx="5286157" cy="299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4" y="1719969"/>
            <a:ext cx="3116282" cy="25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D420E7D3-CC9A-74A6-514B-471B205D2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3" y="4545826"/>
            <a:ext cx="3864920" cy="1945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4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03255" y="6322199"/>
            <a:ext cx="310984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11</a:t>
            </a:r>
            <a:endParaRPr lang="ar-SA" sz="2400" b="1" dirty="0"/>
          </a:p>
        </p:txBody>
      </p:sp>
      <p:pic>
        <p:nvPicPr>
          <p:cNvPr id="4098" name="مقدم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4" y="2137710"/>
            <a:ext cx="8952372" cy="10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5580000"/>
            <a:ext cx="630937" cy="630937"/>
          </a:xfrm>
          <a:prstGeom prst="rect">
            <a:avLst/>
          </a:prstGeom>
        </p:spPr>
      </p:pic>
      <p:pic>
        <p:nvPicPr>
          <p:cNvPr id="4099" name="ربط المفردات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16" y="4067951"/>
            <a:ext cx="1893229" cy="22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5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03255" y="6322199"/>
            <a:ext cx="310984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11</a:t>
            </a:r>
            <a:endParaRPr lang="ar-SA" sz="2400" b="1" dirty="0"/>
          </a:p>
        </p:txBody>
      </p:sp>
      <p:sp>
        <p:nvSpPr>
          <p:cNvPr id="14" name="عنوان المثال"/>
          <p:cNvSpPr txBox="1"/>
          <p:nvPr/>
        </p:nvSpPr>
        <p:spPr>
          <a:xfrm>
            <a:off x="4953606" y="919617"/>
            <a:ext cx="2133919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إيجاد أمثلة مضادة</a:t>
            </a:r>
          </a:p>
        </p:txBody>
      </p:sp>
      <p:pic>
        <p:nvPicPr>
          <p:cNvPr id="3" name="مثال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93" y="919617"/>
            <a:ext cx="1801372" cy="633985"/>
          </a:xfrm>
          <a:prstGeom prst="rect">
            <a:avLst/>
          </a:prstGeom>
        </p:spPr>
      </p:pic>
      <p:pic>
        <p:nvPicPr>
          <p:cNvPr id="4" name="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5580000"/>
            <a:ext cx="630937" cy="630937"/>
          </a:xfrm>
          <a:prstGeom prst="rect">
            <a:avLst/>
          </a:prstGeom>
        </p:spPr>
      </p:pic>
      <p:pic>
        <p:nvPicPr>
          <p:cNvPr id="4100" name="السؤا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07" y="1484410"/>
            <a:ext cx="4616815" cy="38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72" y="2146299"/>
            <a:ext cx="3289103" cy="29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1" y="2183025"/>
            <a:ext cx="3461926" cy="26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الخط"/>
          <p:cNvCxnSpPr/>
          <p:nvPr/>
        </p:nvCxnSpPr>
        <p:spPr>
          <a:xfrm>
            <a:off x="4568240" y="2146299"/>
            <a:ext cx="0" cy="25642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صورة 9">
            <a:extLst>
              <a:ext uri="{FF2B5EF4-FFF2-40B4-BE49-F238E27FC236}">
                <a16:creationId xmlns:a16="http://schemas.microsoft.com/office/drawing/2014/main" id="{D3618A9F-AE04-0F09-837C-1666230B9C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1" t="24960" r="19975" b="69605"/>
          <a:stretch/>
        </p:blipFill>
        <p:spPr>
          <a:xfrm>
            <a:off x="4775593" y="3035263"/>
            <a:ext cx="4328008" cy="462097"/>
          </a:xfrm>
          <a:prstGeom prst="rect">
            <a:avLst/>
          </a:prstGeom>
        </p:spPr>
      </p:pic>
      <p:pic>
        <p:nvPicPr>
          <p:cNvPr id="11" name="صورة 9">
            <a:extLst>
              <a:ext uri="{FF2B5EF4-FFF2-40B4-BE49-F238E27FC236}">
                <a16:creationId xmlns:a16="http://schemas.microsoft.com/office/drawing/2014/main" id="{261FC8F1-3A7D-56DA-0C7B-0950C5FB20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35576" r="19540" b="50609"/>
          <a:stretch/>
        </p:blipFill>
        <p:spPr>
          <a:xfrm>
            <a:off x="203255" y="2689465"/>
            <a:ext cx="4201783" cy="1089550"/>
          </a:xfrm>
          <a:prstGeom prst="rect">
            <a:avLst/>
          </a:prstGeom>
        </p:spPr>
      </p:pic>
      <p:pic>
        <p:nvPicPr>
          <p:cNvPr id="15" name="صورة 9">
            <a:extLst>
              <a:ext uri="{FF2B5EF4-FFF2-40B4-BE49-F238E27FC236}">
                <a16:creationId xmlns:a16="http://schemas.microsoft.com/office/drawing/2014/main" id="{3A5EBB58-4E8F-6DC6-0E20-A5A79F3270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9361" r="61455" b="53657"/>
          <a:stretch/>
        </p:blipFill>
        <p:spPr>
          <a:xfrm>
            <a:off x="637864" y="3739896"/>
            <a:ext cx="3175001" cy="13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AF0A690B-11F9-3D1B-5D4D-959C9C30B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" y="1200944"/>
            <a:ext cx="7352724" cy="5197899"/>
          </a:xfr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048BEE54-B69B-2DE7-A75E-7D6CBC15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05" y="121445"/>
            <a:ext cx="520192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الصفحة">
            <a:hlinkClick r:id="rId3" action="ppaction://hlinksldjump"/>
          </p:cNvPr>
          <p:cNvSpPr txBox="1"/>
          <p:nvPr/>
        </p:nvSpPr>
        <p:spPr>
          <a:xfrm>
            <a:off x="203255" y="6322199"/>
            <a:ext cx="310984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12</a:t>
            </a:r>
            <a:endParaRPr lang="ar-SA" sz="2400" b="1" dirty="0"/>
          </a:p>
        </p:txBody>
      </p:sp>
      <p:pic>
        <p:nvPicPr>
          <p:cNvPr id="3074" name="تحق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13" y="800475"/>
            <a:ext cx="2160000" cy="4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عنوان المثال"/>
          <p:cNvSpPr txBox="1"/>
          <p:nvPr/>
        </p:nvSpPr>
        <p:spPr>
          <a:xfrm>
            <a:off x="3348780" y="810000"/>
            <a:ext cx="2133918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إيجاد أمثلة مضادة</a:t>
            </a:r>
          </a:p>
        </p:txBody>
      </p:sp>
      <p:pic>
        <p:nvPicPr>
          <p:cNvPr id="5122" name="الفقرات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1"/>
          <a:stretch/>
        </p:blipFill>
        <p:spPr bwMode="auto">
          <a:xfrm>
            <a:off x="2840205" y="1457201"/>
            <a:ext cx="613380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الفقرات">
            <a:extLst>
              <a:ext uri="{FF2B5EF4-FFF2-40B4-BE49-F238E27FC236}">
                <a16:creationId xmlns:a16="http://schemas.microsoft.com/office/drawing/2014/main" id="{FF854A13-5E36-DEFC-AED8-CCD209FB9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2" b="-14681"/>
          <a:stretch/>
        </p:blipFill>
        <p:spPr bwMode="auto">
          <a:xfrm>
            <a:off x="3018660" y="3964875"/>
            <a:ext cx="613380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2277B765-946D-6B50-2CD5-D2D001F3F9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3820" r="10484" b="57398"/>
          <a:stretch/>
        </p:blipFill>
        <p:spPr>
          <a:xfrm>
            <a:off x="1135089" y="1946558"/>
            <a:ext cx="7611930" cy="668262"/>
          </a:xfrm>
          <a:prstGeom prst="rect">
            <a:avLst/>
          </a:prstGeom>
        </p:spPr>
      </p:pic>
      <p:pic>
        <p:nvPicPr>
          <p:cNvPr id="9" name="صورة 7">
            <a:extLst>
              <a:ext uri="{FF2B5EF4-FFF2-40B4-BE49-F238E27FC236}">
                <a16:creationId xmlns:a16="http://schemas.microsoft.com/office/drawing/2014/main" id="{82DE25A7-4DAE-4109-ABA3-0FF7B09D07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42602" r="10484" b="39445"/>
          <a:stretch/>
        </p:blipFill>
        <p:spPr>
          <a:xfrm>
            <a:off x="2370013" y="4630051"/>
            <a:ext cx="6604000" cy="1137689"/>
          </a:xfrm>
          <a:prstGeom prst="rect">
            <a:avLst/>
          </a:prstGeom>
        </p:spPr>
      </p:pic>
      <p:pic>
        <p:nvPicPr>
          <p:cNvPr id="11" name="صورة 12">
            <a:extLst>
              <a:ext uri="{FF2B5EF4-FFF2-40B4-BE49-F238E27FC236}">
                <a16:creationId xmlns:a16="http://schemas.microsoft.com/office/drawing/2014/main" id="{2FE291AB-1DB3-EE5C-7A4A-E665423E4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70839" r="73301" b="13758"/>
          <a:stretch/>
        </p:blipFill>
        <p:spPr>
          <a:xfrm>
            <a:off x="320218" y="4479426"/>
            <a:ext cx="1985819" cy="113768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9F0D8EEC-BC1C-6578-1D2E-7BBBFC6A1597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الأقران </a:t>
            </a:r>
          </a:p>
        </p:txBody>
      </p:sp>
    </p:spTree>
    <p:extLst>
      <p:ext uri="{BB962C8B-B14F-4D97-AF65-F5344CB8AC3E}">
        <p14:creationId xmlns:p14="http://schemas.microsoft.com/office/powerpoint/2010/main" val="24246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1C36C9-4176-B431-E24A-B8C11C26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5" y="-104590"/>
            <a:ext cx="8229600" cy="1143000"/>
          </a:xfrm>
        </p:spPr>
        <p:txBody>
          <a:bodyPr/>
          <a:lstStyle/>
          <a:p>
            <a:r>
              <a:rPr lang="ar-SA" dirty="0"/>
              <a:t>تحصيلي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9C00B04-8B5D-B022-D33C-A1717F43B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89" y="1159859"/>
            <a:ext cx="6370556" cy="508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trim.2BD2B4BA-784E-4E04-8D91-8F1FBCF5F9E0.MOV">
            <a:hlinkClick r:id="" action="ppaction://media"/>
            <a:extLst>
              <a:ext uri="{FF2B5EF4-FFF2-40B4-BE49-F238E27FC236}">
                <a16:creationId xmlns:a16="http://schemas.microsoft.com/office/drawing/2014/main" id="{BACDC286-B505-548C-2FD1-A1C6A47C5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408" y="4834032"/>
            <a:ext cx="2089727" cy="14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7F2BB049-1A58-2567-7D7C-94CA1D23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6852" r="10119" b="84205"/>
          <a:stretch/>
        </p:blipFill>
        <p:spPr>
          <a:xfrm>
            <a:off x="3325091" y="-23006"/>
            <a:ext cx="5818909" cy="595286"/>
          </a:xfrm>
        </p:spPr>
      </p:pic>
      <p:pic>
        <p:nvPicPr>
          <p:cNvPr id="11" name="trim.2BD2B4BA-784E-4E04-8D91-8F1FBCF5F9E0.MOV">
            <a:hlinkClick r:id="" action="ppaction://media"/>
            <a:extLst>
              <a:ext uri="{FF2B5EF4-FFF2-40B4-BE49-F238E27FC236}">
                <a16:creationId xmlns:a16="http://schemas.microsoft.com/office/drawing/2014/main" id="{D71E5177-1765-A7C5-B49B-44C5C7B73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264" y="5352235"/>
            <a:ext cx="2672792" cy="150576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B05264-71D0-D2FE-EFF5-C9CB69E510E2}"/>
              </a:ext>
            </a:extLst>
          </p:cNvPr>
          <p:cNvSpPr/>
          <p:nvPr/>
        </p:nvSpPr>
        <p:spPr>
          <a:xfrm>
            <a:off x="80818" y="324366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تحدي فردي ٣ دقائق </a:t>
            </a: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FFB4F156-D54C-513E-C59D-34FA591AA5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3" t="2490" r="14065" b="81260"/>
          <a:stretch/>
        </p:blipFill>
        <p:spPr>
          <a:xfrm>
            <a:off x="1229857" y="1016001"/>
            <a:ext cx="7914143" cy="1627908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E9409C90-CF2A-0294-AD18-D90D638EB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03" y="2839716"/>
            <a:ext cx="5810596" cy="34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28EBA1B-1542-D9F9-6CF0-F394DD23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27" y="1900382"/>
            <a:ext cx="8229600" cy="4525963"/>
          </a:xfrm>
        </p:spPr>
        <p:txBody>
          <a:bodyPr/>
          <a:lstStyle/>
          <a:p>
            <a:r>
              <a:rPr lang="ar-S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شاهدي الفيديو في الرابط المرفق واكتبي  عن مدينة نيوم ❤️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23B9930-F6E8-2666-A0E1-2D06C07BA6EE}"/>
              </a:ext>
            </a:extLst>
          </p:cNvPr>
          <p:cNvSpPr txBox="1"/>
          <p:nvPr/>
        </p:nvSpPr>
        <p:spPr>
          <a:xfrm>
            <a:off x="2605233" y="4759148"/>
            <a:ext cx="570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youtu.be</a:t>
            </a:r>
            <a:r>
              <a:rPr lang="en-GB" dirty="0">
                <a:hlinkClick r:id="rId2"/>
              </a:rPr>
              <a:t>/-</a:t>
            </a:r>
            <a:r>
              <a:rPr lang="en-GB" dirty="0" err="1">
                <a:hlinkClick r:id="rId2"/>
              </a:rPr>
              <a:t>ujeq-0VYms</a:t>
            </a:r>
            <a:r>
              <a:rPr lang="ar-SA" dirty="0"/>
              <a:t> 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6E3168E7-C188-D8B3-03BA-B51839F4B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" y="2974716"/>
            <a:ext cx="35687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9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8134899D-2070-F209-7500-5FA13E3F6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32636" r="5645" b="10816"/>
          <a:stretch/>
        </p:blipFill>
        <p:spPr>
          <a:xfrm>
            <a:off x="-1" y="1431637"/>
            <a:ext cx="9144001" cy="4537364"/>
          </a:xfrm>
        </p:spPr>
      </p:pic>
    </p:spTree>
    <p:extLst>
      <p:ext uri="{BB962C8B-B14F-4D97-AF65-F5344CB8AC3E}">
        <p14:creationId xmlns:p14="http://schemas.microsoft.com/office/powerpoint/2010/main" val="3169251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الصفحة"/>
          <p:cNvSpPr txBox="1"/>
          <p:nvPr/>
        </p:nvSpPr>
        <p:spPr>
          <a:xfrm>
            <a:off x="203255" y="6322199"/>
            <a:ext cx="310984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13</a:t>
            </a:r>
            <a:endParaRPr lang="ar-SA" sz="2400" b="1" dirty="0"/>
          </a:p>
        </p:txBody>
      </p:sp>
      <p:sp>
        <p:nvSpPr>
          <p:cNvPr id="18" name="ملاحظة"/>
          <p:cNvSpPr txBox="1"/>
          <p:nvPr/>
        </p:nvSpPr>
        <p:spPr>
          <a:xfrm>
            <a:off x="857419" y="5466882"/>
            <a:ext cx="7286406" cy="415498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r>
              <a:rPr lang="ar-SA" sz="2700" b="1" dirty="0">
                <a:solidFill>
                  <a:srgbClr val="FF0000"/>
                </a:solidFill>
              </a:rPr>
              <a:t>ملاحظة</a:t>
            </a:r>
            <a:r>
              <a:rPr lang="ar-SA" sz="2700" b="1" dirty="0">
                <a:solidFill>
                  <a:srgbClr val="FFFF00"/>
                </a:solidFill>
              </a:rPr>
              <a:t>   التمارين في الصفحات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b="1" dirty="0">
                <a:solidFill>
                  <a:schemeClr val="bg1"/>
                </a:solidFill>
              </a:rPr>
              <a:t>13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ar-SA" sz="2700" b="1" dirty="0">
                <a:solidFill>
                  <a:schemeClr val="bg1"/>
                </a:solidFill>
              </a:rPr>
              <a:t>حتى</a:t>
            </a:r>
            <a:r>
              <a:rPr lang="ar-SA" sz="2700" b="1" dirty="0">
                <a:solidFill>
                  <a:srgbClr val="FFFF00"/>
                </a:solidFill>
              </a:rPr>
              <a:t> </a:t>
            </a:r>
            <a:r>
              <a:rPr lang="en-US" sz="2700" b="1" dirty="0">
                <a:solidFill>
                  <a:schemeClr val="bg1"/>
                </a:solidFill>
              </a:rPr>
              <a:t> 16</a:t>
            </a:r>
            <a:r>
              <a:rPr lang="ar-SA" sz="2700" b="1" dirty="0">
                <a:solidFill>
                  <a:srgbClr val="FFFF00"/>
                </a:solidFill>
              </a:rPr>
              <a:t>في الكتاب المدرسي</a:t>
            </a:r>
          </a:p>
        </p:txBody>
      </p:sp>
    </p:spTree>
    <p:extLst>
      <p:ext uri="{BB962C8B-B14F-4D97-AF65-F5344CB8AC3E}">
        <p14:creationId xmlns:p14="http://schemas.microsoft.com/office/powerpoint/2010/main" val="7128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AF0A690B-11F9-3D1B-5D4D-959C9C30B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" y="1200944"/>
            <a:ext cx="7352724" cy="5197899"/>
          </a:xfr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048BEE54-B69B-2DE7-A75E-7D6CBC15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05" y="121445"/>
            <a:ext cx="520192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3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660906" y="1760463"/>
            <a:ext cx="4081113" cy="952981"/>
            <a:chOff x="3617157" y="116632"/>
            <a:chExt cx="3620971" cy="492443"/>
          </a:xfrm>
        </p:grpSpPr>
        <p:sp>
          <p:nvSpPr>
            <p:cNvPr id="5" name="رقم الدرس"/>
            <p:cNvSpPr txBox="1"/>
            <p:nvPr/>
          </p:nvSpPr>
          <p:spPr>
            <a:xfrm>
              <a:off x="6672267" y="116632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1 - 1</a:t>
              </a:r>
              <a:endParaRPr lang="ar-S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1</a:t>
            </a:r>
            <a:endParaRPr lang="ar-SA" sz="24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4" y="1246733"/>
            <a:ext cx="2700337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E1B7B463-945F-D23F-A99E-B0A37E58E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27" y="2236953"/>
            <a:ext cx="1997896" cy="4140299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CA0ABB7D-7004-FD5C-B8C8-90145A2E1D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366" r="-3267" b="4546"/>
          <a:stretch/>
        </p:blipFill>
        <p:spPr>
          <a:xfrm>
            <a:off x="165219" y="2794000"/>
            <a:ext cx="3029769" cy="1270000"/>
          </a:xfrm>
          <a:prstGeom prst="rect">
            <a:avLst/>
          </a:prstGeo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9CB9BE74-2898-CC7C-D86C-F408E13F9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2" y="4307102"/>
            <a:ext cx="1818614" cy="16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0FDD2CD1-41B0-2682-B29C-8DF0DB85D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15748" r="7486" b="24369"/>
          <a:stretch/>
        </p:blipFill>
        <p:spPr>
          <a:xfrm>
            <a:off x="666928" y="941919"/>
            <a:ext cx="8138240" cy="4545040"/>
          </a:xfrm>
        </p:spPr>
      </p:pic>
    </p:spTree>
    <p:extLst>
      <p:ext uri="{BB962C8B-B14F-4D97-AF65-F5344CB8AC3E}">
        <p14:creationId xmlns:p14="http://schemas.microsoft.com/office/powerpoint/2010/main" val="5478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2</a:t>
            </a:r>
            <a:endParaRPr lang="ar-SA" sz="2400" b="1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02" y="1353418"/>
            <a:ext cx="8081818" cy="339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2">
            <a:extLst>
              <a:ext uri="{FF2B5EF4-FFF2-40B4-BE49-F238E27FC236}">
                <a16:creationId xmlns:a16="http://schemas.microsoft.com/office/drawing/2014/main" id="{139A5C4A-81E6-AB7B-B9B0-7F86A11639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8201" r="7077" b="33622"/>
          <a:stretch/>
        </p:blipFill>
        <p:spPr>
          <a:xfrm>
            <a:off x="2890909" y="4646760"/>
            <a:ext cx="3362181" cy="1860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6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رقم 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رقم 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3</a:t>
            </a:r>
            <a:endParaRPr lang="ar-SA" sz="2400" b="1" dirty="0"/>
          </a:p>
        </p:txBody>
      </p:sp>
      <p:pic>
        <p:nvPicPr>
          <p:cNvPr id="24" name="مثال 1" descr="ما" title="تجربة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810000"/>
            <a:ext cx="1801372" cy="633985"/>
          </a:xfrm>
          <a:prstGeom prst="rect">
            <a:avLst/>
          </a:prstGeom>
        </p:spPr>
      </p:pic>
      <p:pic>
        <p:nvPicPr>
          <p:cNvPr id="25" name="السؤا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" y="1484063"/>
            <a:ext cx="8820000" cy="8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الخطوة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564904"/>
            <a:ext cx="10271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الخطوة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51" y="2564904"/>
            <a:ext cx="10271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إستفهام أخض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5580000"/>
            <a:ext cx="630937" cy="630937"/>
          </a:xfrm>
          <a:prstGeom prst="rect">
            <a:avLst/>
          </a:prstGeom>
        </p:spPr>
      </p:pic>
      <p:sp>
        <p:nvSpPr>
          <p:cNvPr id="39" name="عنوان المثال"/>
          <p:cNvSpPr txBox="1"/>
          <p:nvPr/>
        </p:nvSpPr>
        <p:spPr>
          <a:xfrm>
            <a:off x="3520177" y="810000"/>
            <a:ext cx="2093843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الأنماط والتخمين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F9E26347-EA32-EA67-9210-E1769218E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" y="1916472"/>
            <a:ext cx="9094481" cy="3175074"/>
          </a:xfrm>
          <a:prstGeom prst="rect">
            <a:avLst/>
          </a:prstGeom>
        </p:spPr>
      </p:pic>
      <p:pic>
        <p:nvPicPr>
          <p:cNvPr id="6" name="مراجعة المفردات">
            <a:extLst>
              <a:ext uri="{FF2B5EF4-FFF2-40B4-BE49-F238E27FC236}">
                <a16:creationId xmlns:a16="http://schemas.microsoft.com/office/drawing/2014/main" id="{EA15A99C-CD4D-65F0-AE38-CDC60640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" y="2676029"/>
            <a:ext cx="1571912" cy="14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F804239-ABFC-C799-E23A-C9C30316BB3B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القراءة الصامتة </a:t>
            </a:r>
          </a:p>
        </p:txBody>
      </p:sp>
    </p:spTree>
    <p:extLst>
      <p:ext uri="{BB962C8B-B14F-4D97-AF65-F5344CB8AC3E}">
        <p14:creationId xmlns:p14="http://schemas.microsoft.com/office/powerpoint/2010/main" val="2679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الصفحة">
            <a:hlinkClick r:id="rId3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4</a:t>
            </a:r>
            <a:endParaRPr lang="ar-SA" sz="2400" b="1" dirty="0"/>
          </a:p>
        </p:txBody>
      </p:sp>
      <p:pic>
        <p:nvPicPr>
          <p:cNvPr id="13" name="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97" y="1556792"/>
            <a:ext cx="60991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مثال 1" descr="ما" title="تجربة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810000"/>
            <a:ext cx="1801372" cy="633985"/>
          </a:xfrm>
          <a:prstGeom prst="rect">
            <a:avLst/>
          </a:prstGeom>
        </p:spPr>
      </p:pic>
      <p:sp>
        <p:nvSpPr>
          <p:cNvPr id="16" name="عنوان المثال"/>
          <p:cNvSpPr txBox="1"/>
          <p:nvPr/>
        </p:nvSpPr>
        <p:spPr>
          <a:xfrm>
            <a:off x="3520177" y="810000"/>
            <a:ext cx="2093843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الأنماط والتخمين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EC98AA3D-04F1-B343-CBBD-491B7793B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93" y="1391497"/>
            <a:ext cx="7130780" cy="493070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7247329-85D3-C87A-5687-012C03426C6E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القراءة الصامتة </a:t>
            </a:r>
          </a:p>
        </p:txBody>
      </p:sp>
    </p:spTree>
    <p:extLst>
      <p:ext uri="{BB962C8B-B14F-4D97-AF65-F5344CB8AC3E}">
        <p14:creationId xmlns:p14="http://schemas.microsoft.com/office/powerpoint/2010/main" val="2467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617157" y="116632"/>
            <a:ext cx="4717049" cy="582527"/>
            <a:chOff x="3617157" y="116632"/>
            <a:chExt cx="4717049" cy="582527"/>
          </a:xfrm>
        </p:grpSpPr>
        <p:sp>
          <p:nvSpPr>
            <p:cNvPr id="5" name="الدرس"/>
            <p:cNvSpPr txBox="1"/>
            <p:nvPr/>
          </p:nvSpPr>
          <p:spPr>
            <a:xfrm>
              <a:off x="7768345" y="314438"/>
              <a:ext cx="565861" cy="384721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pPr algn="ctr" rtl="0"/>
              <a:r>
                <a:rPr lang="en-US" sz="2500" b="1" dirty="0">
                  <a:solidFill>
                    <a:srgbClr val="FFC000"/>
                  </a:solidFill>
                </a:rPr>
                <a:t>1 - 1</a:t>
              </a:r>
              <a:endParaRPr lang="ar-SA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7" name="العنوان"/>
            <p:cNvSpPr txBox="1"/>
            <p:nvPr/>
          </p:nvSpPr>
          <p:spPr>
            <a:xfrm>
              <a:off x="3617157" y="116632"/>
              <a:ext cx="3187091" cy="49244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</a:rPr>
                <a:t>التبرير الاستقرائي والتخمين</a:t>
              </a:r>
            </a:p>
          </p:txBody>
        </p:sp>
      </p:grpSp>
      <p:sp>
        <p:nvSpPr>
          <p:cNvPr id="12" name="الصفحة">
            <a:hlinkClick r:id="rId5" action="ppaction://hlinksldjump"/>
          </p:cNvPr>
          <p:cNvSpPr txBox="1"/>
          <p:nvPr/>
        </p:nvSpPr>
        <p:spPr>
          <a:xfrm>
            <a:off x="281001" y="6322199"/>
            <a:ext cx="155491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0"/>
            <a:r>
              <a:rPr lang="en-US" sz="2400" b="1" dirty="0"/>
              <a:t>5</a:t>
            </a:r>
            <a:endParaRPr lang="ar-SA" sz="2400" b="1" dirty="0"/>
          </a:p>
        </p:txBody>
      </p:sp>
      <p:pic>
        <p:nvPicPr>
          <p:cNvPr id="3074" name="تحق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13" y="800475"/>
            <a:ext cx="2160000" cy="4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الفقرات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9" y="1428972"/>
            <a:ext cx="8141834" cy="28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عنوان المثال"/>
          <p:cNvSpPr txBox="1"/>
          <p:nvPr/>
        </p:nvSpPr>
        <p:spPr>
          <a:xfrm>
            <a:off x="3520177" y="810000"/>
            <a:ext cx="2093843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ar-SA" sz="2300" dirty="0">
                <a:solidFill>
                  <a:srgbClr val="C00000"/>
                </a:solidFill>
                <a:cs typeface="Khalid Art bold" pitchFamily="2" charset="-78"/>
              </a:rPr>
              <a:t>الأنماط والتخمين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BCC79A49-CE32-630B-AB03-B740E9BEBE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4" t="29354" r="7688" b="56101"/>
          <a:stretch/>
        </p:blipFill>
        <p:spPr>
          <a:xfrm>
            <a:off x="1083037" y="1812635"/>
            <a:ext cx="2045781" cy="1189348"/>
          </a:xfrm>
          <a:prstGeom prst="rect">
            <a:avLst/>
          </a:prstGeom>
        </p:spPr>
      </p:pic>
      <p:pic>
        <p:nvPicPr>
          <p:cNvPr id="10" name="صورة 3">
            <a:extLst>
              <a:ext uri="{FF2B5EF4-FFF2-40B4-BE49-F238E27FC236}">
                <a16:creationId xmlns:a16="http://schemas.microsoft.com/office/drawing/2014/main" id="{036C9AEA-D27A-F867-02C9-E220308747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4" t="44147" r="7688" b="44130"/>
          <a:stretch/>
        </p:blipFill>
        <p:spPr>
          <a:xfrm>
            <a:off x="436492" y="3001983"/>
            <a:ext cx="2045781" cy="958594"/>
          </a:xfrm>
          <a:prstGeom prst="rect">
            <a:avLst/>
          </a:prstGeom>
        </p:spPr>
      </p:pic>
      <p:pic>
        <p:nvPicPr>
          <p:cNvPr id="13" name="صورة 3">
            <a:extLst>
              <a:ext uri="{FF2B5EF4-FFF2-40B4-BE49-F238E27FC236}">
                <a16:creationId xmlns:a16="http://schemas.microsoft.com/office/drawing/2014/main" id="{6FC65E1F-0818-9AC1-A8EF-D254DAE904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5" t="42858" r="32779" b="42597"/>
          <a:stretch/>
        </p:blipFill>
        <p:spPr>
          <a:xfrm>
            <a:off x="6923812" y="4463628"/>
            <a:ext cx="1689066" cy="1673059"/>
          </a:xfrm>
          <a:prstGeom prst="rect">
            <a:avLst/>
          </a:prstGeom>
        </p:spPr>
      </p:pic>
      <p:pic>
        <p:nvPicPr>
          <p:cNvPr id="4" name="trim.2BD2B4BA-784E-4E04-8D91-8F1FBCF5F9E0.MOV">
            <a:hlinkClick r:id="" action="ppaction://media"/>
            <a:extLst>
              <a:ext uri="{FF2B5EF4-FFF2-40B4-BE49-F238E27FC236}">
                <a16:creationId xmlns:a16="http://schemas.microsoft.com/office/drawing/2014/main" id="{A8F8F9FD-861B-15C6-4AC6-2B425ECF3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73" y="4774962"/>
            <a:ext cx="2089727" cy="117728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360B7A3-54B1-2B04-4F13-E54547BC8A30}"/>
              </a:ext>
            </a:extLst>
          </p:cNvPr>
          <p:cNvSpPr/>
          <p:nvPr/>
        </p:nvSpPr>
        <p:spPr>
          <a:xfrm>
            <a:off x="0" y="772211"/>
            <a:ext cx="2690927" cy="4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: الأقران </a:t>
            </a:r>
          </a:p>
        </p:txBody>
      </p:sp>
    </p:spTree>
    <p:extLst>
      <p:ext uri="{BB962C8B-B14F-4D97-AF65-F5344CB8AC3E}">
        <p14:creationId xmlns:p14="http://schemas.microsoft.com/office/powerpoint/2010/main" val="17362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CCCA5F-D6BF-FFBD-7856-8B1D5AF3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قدرات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096068-ADA2-8878-8F07-BE42B1C8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567964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154</Words>
  <Application>Microsoft Office PowerPoint</Application>
  <PresentationFormat>عرض على الشاشة (4:3)</PresentationFormat>
  <Paragraphs>60</Paragraphs>
  <Slides>26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قدرات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تحصيلي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Modhar</dc:creator>
  <cp:lastModifiedBy>maram ..</cp:lastModifiedBy>
  <cp:revision>143</cp:revision>
  <dcterms:created xsi:type="dcterms:W3CDTF">2013-08-14T13:37:39Z</dcterms:created>
  <dcterms:modified xsi:type="dcterms:W3CDTF">2022-09-04T15:58:44Z</dcterms:modified>
  <cp:contentStatus/>
</cp:coreProperties>
</file>