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6" r:id="rId2"/>
    <p:sldId id="277" r:id="rId3"/>
    <p:sldId id="256" r:id="rId4"/>
    <p:sldId id="257" r:id="rId5"/>
    <p:sldId id="308" r:id="rId6"/>
    <p:sldId id="258" r:id="rId7"/>
    <p:sldId id="30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311" r:id="rId41"/>
    <p:sldId id="310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27A6-D89C-4703-8187-556D5AF4636D}" type="datetimeFigureOut">
              <a:rPr lang="ar-SA" smtClean="0"/>
              <a:t>21/02/44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B0C-AFC7-4A41-9D85-6CA3DAACB5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018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27A6-D89C-4703-8187-556D5AF4636D}" type="datetimeFigureOut">
              <a:rPr lang="ar-SA" smtClean="0"/>
              <a:t>21/02/44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B0C-AFC7-4A41-9D85-6CA3DAACB5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726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27A6-D89C-4703-8187-556D5AF4636D}" type="datetimeFigureOut">
              <a:rPr lang="ar-SA" smtClean="0"/>
              <a:t>21/02/44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B0C-AFC7-4A41-9D85-6CA3DAACB5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12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27A6-D89C-4703-8187-556D5AF4636D}" type="datetimeFigureOut">
              <a:rPr lang="ar-SA" smtClean="0"/>
              <a:t>21/02/44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B0C-AFC7-4A41-9D85-6CA3DAACB5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138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27A6-D89C-4703-8187-556D5AF4636D}" type="datetimeFigureOut">
              <a:rPr lang="ar-SA" smtClean="0"/>
              <a:t>21/02/44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B0C-AFC7-4A41-9D85-6CA3DAACB5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29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27A6-D89C-4703-8187-556D5AF4636D}" type="datetimeFigureOut">
              <a:rPr lang="ar-SA" smtClean="0"/>
              <a:t>21/02/44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B0C-AFC7-4A41-9D85-6CA3DAACB5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281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27A6-D89C-4703-8187-556D5AF4636D}" type="datetimeFigureOut">
              <a:rPr lang="ar-SA" smtClean="0"/>
              <a:t>21/02/44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B0C-AFC7-4A41-9D85-6CA3DAACB5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530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27A6-D89C-4703-8187-556D5AF4636D}" type="datetimeFigureOut">
              <a:rPr lang="ar-SA" smtClean="0"/>
              <a:t>21/02/44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B0C-AFC7-4A41-9D85-6CA3DAACB5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723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27A6-D89C-4703-8187-556D5AF4636D}" type="datetimeFigureOut">
              <a:rPr lang="ar-SA" smtClean="0"/>
              <a:t>21/02/44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B0C-AFC7-4A41-9D85-6CA3DAACB5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600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27A6-D89C-4703-8187-556D5AF4636D}" type="datetimeFigureOut">
              <a:rPr lang="ar-SA" smtClean="0"/>
              <a:t>21/02/44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B0C-AFC7-4A41-9D85-6CA3DAACB5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360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727A6-D89C-4703-8187-556D5AF4636D}" type="datetimeFigureOut">
              <a:rPr lang="ar-SA" smtClean="0"/>
              <a:t>21/02/44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B2B0C-AFC7-4A41-9D85-6CA3DAACB5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6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727A6-D89C-4703-8187-556D5AF4636D}" type="datetimeFigureOut">
              <a:rPr lang="ar-SA" smtClean="0"/>
              <a:t>21/02/44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B2B0C-AFC7-4A41-9D85-6CA3DAACB5D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346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9.png"/><Relationship Id="rId7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microsoft.com/office/2007/relationships/hdphoto" Target="../media/hdphoto3.wdp"/><Relationship Id="rId4" Type="http://schemas.openxmlformats.org/officeDocument/2006/relationships/image" Target="../media/image12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30.png"/><Relationship Id="rId7" Type="http://schemas.openxmlformats.org/officeDocument/2006/relationships/image" Target="../media/image126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55.png"/><Relationship Id="rId3" Type="http://schemas.openxmlformats.org/officeDocument/2006/relationships/image" Target="../media/image148.png"/><Relationship Id="rId7" Type="http://schemas.openxmlformats.org/officeDocument/2006/relationships/image" Target="../media/image151.png"/><Relationship Id="rId12" Type="http://schemas.microsoft.com/office/2007/relationships/hdphoto" Target="../media/hdphoto6.wdp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4.png"/><Relationship Id="rId5" Type="http://schemas.microsoft.com/office/2007/relationships/hdphoto" Target="../media/hdphoto4.wdp"/><Relationship Id="rId10" Type="http://schemas.openxmlformats.org/officeDocument/2006/relationships/image" Target="../media/image153.png"/><Relationship Id="rId4" Type="http://schemas.openxmlformats.org/officeDocument/2006/relationships/image" Target="../media/image149.png"/><Relationship Id="rId9" Type="http://schemas.openxmlformats.org/officeDocument/2006/relationships/image" Target="../media/image15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1772816"/>
            <a:ext cx="8964487" cy="19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49080"/>
            <a:ext cx="9069662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5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48680"/>
            <a:ext cx="8964488" cy="86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" y="1560469"/>
            <a:ext cx="8963944" cy="215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6" y="3789040"/>
            <a:ext cx="8892000" cy="207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32656"/>
            <a:ext cx="89630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8" y="1916832"/>
            <a:ext cx="8885064" cy="111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3168883"/>
            <a:ext cx="8964487" cy="155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4" y="4869160"/>
            <a:ext cx="9072000" cy="74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805262"/>
            <a:ext cx="8928000" cy="93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40768"/>
            <a:ext cx="9000000" cy="121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19" y="44624"/>
            <a:ext cx="609517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4" y="2564904"/>
            <a:ext cx="8964000" cy="14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141831"/>
            <a:ext cx="6948000" cy="271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25058"/>
            <a:ext cx="9000000" cy="115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" y="841072"/>
            <a:ext cx="9000000" cy="121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6" y="3429006"/>
            <a:ext cx="8928000" cy="206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92480" cy="88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8" y="1109499"/>
            <a:ext cx="9116112" cy="77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915940"/>
            <a:ext cx="8964488" cy="123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6" y="3212976"/>
            <a:ext cx="8928000" cy="100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06" y="5085184"/>
            <a:ext cx="22764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6"/>
          <a:stretch/>
        </p:blipFill>
        <p:spPr bwMode="auto">
          <a:xfrm>
            <a:off x="72008" y="4217457"/>
            <a:ext cx="6619875" cy="251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92000" cy="121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6" y="4581128"/>
            <a:ext cx="8867102" cy="209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31938"/>
            <a:ext cx="4692446" cy="167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1" y="1700808"/>
            <a:ext cx="3781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" y="2060848"/>
            <a:ext cx="8964000" cy="129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8" y="1268760"/>
            <a:ext cx="9116112" cy="77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319" y="44624"/>
            <a:ext cx="6095177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98" y="3432632"/>
            <a:ext cx="4389310" cy="33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000" cy="14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" y="116632"/>
            <a:ext cx="9116112" cy="77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18" y="5048263"/>
            <a:ext cx="2025378" cy="1721571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13176"/>
            <a:ext cx="2088232" cy="173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27690"/>
            <a:ext cx="2304256" cy="1721571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13176"/>
            <a:ext cx="2232248" cy="17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8460000" cy="2603077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" y="221053"/>
            <a:ext cx="9000000" cy="9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9147"/>
            <a:ext cx="8892000" cy="165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6" y="2917999"/>
            <a:ext cx="8928000" cy="159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8" y="4573192"/>
            <a:ext cx="8784000" cy="123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9280"/>
            <a:ext cx="86990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180793"/>
            <a:ext cx="8892480" cy="390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86805"/>
            <a:ext cx="4294100" cy="418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432353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19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036496" cy="137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101974"/>
            <a:ext cx="89344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0" y="3753966"/>
            <a:ext cx="88868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3"/>
            <a:ext cx="8820472" cy="9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96" y="44624"/>
            <a:ext cx="4481000" cy="89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6" y="980728"/>
            <a:ext cx="8964000" cy="84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944"/>
            <a:ext cx="8942257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27" y="2996952"/>
            <a:ext cx="5659570" cy="67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96" y="3717032"/>
            <a:ext cx="5688000" cy="63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284984"/>
            <a:ext cx="3096344" cy="72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11444"/>
            <a:ext cx="204956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408084"/>
            <a:ext cx="6768019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200171"/>
            <a:ext cx="6768000" cy="83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064268"/>
            <a:ext cx="6768013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1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816"/>
            <a:ext cx="871470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8992"/>
            <a:ext cx="8668712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176"/>
            <a:ext cx="8437502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50" y="5121368"/>
            <a:ext cx="4696514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3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4075"/>
            <a:ext cx="8902775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3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02542" cy="59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3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1" y="0"/>
            <a:ext cx="74866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59"/>
            <a:ext cx="8575999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204864"/>
            <a:ext cx="4316536" cy="42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763688" y="3356992"/>
            <a:ext cx="1512168" cy="20882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9" name="رابط كسهم مستقيم 8"/>
          <p:cNvCxnSpPr/>
          <p:nvPr/>
        </p:nvCxnSpPr>
        <p:spPr>
          <a:xfrm>
            <a:off x="1717034" y="2348880"/>
            <a:ext cx="0" cy="3981027"/>
          </a:xfrm>
          <a:prstGeom prst="straightConnector1">
            <a:avLst/>
          </a:prstGeom>
          <a:ln w="1206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880" y="2349328"/>
            <a:ext cx="4598616" cy="40320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سهم إلى اليمين 11"/>
          <p:cNvSpPr/>
          <p:nvPr/>
        </p:nvSpPr>
        <p:spPr>
          <a:xfrm rot="4420538">
            <a:off x="353033" y="2905206"/>
            <a:ext cx="1489810" cy="5772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93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27" y="589434"/>
            <a:ext cx="8214129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316536" cy="42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رابط كسهم مستقيم 2"/>
          <p:cNvCxnSpPr/>
          <p:nvPr/>
        </p:nvCxnSpPr>
        <p:spPr>
          <a:xfrm flipH="1">
            <a:off x="107504" y="5114212"/>
            <a:ext cx="4248000" cy="0"/>
          </a:xfrm>
          <a:prstGeom prst="straightConnector1">
            <a:avLst/>
          </a:prstGeom>
          <a:ln w="1016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>
            <a:off x="1562178" y="1988840"/>
            <a:ext cx="0" cy="3981027"/>
          </a:xfrm>
          <a:prstGeom prst="straightConnector1">
            <a:avLst/>
          </a:prstGeom>
          <a:ln w="120650">
            <a:solidFill>
              <a:srgbClr val="0020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8" y="2319920"/>
            <a:ext cx="4392488" cy="392229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6776"/>
            <a:ext cx="8011705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316536" cy="42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رابط كسهم مستقيم 3"/>
          <p:cNvCxnSpPr/>
          <p:nvPr/>
        </p:nvCxnSpPr>
        <p:spPr>
          <a:xfrm flipH="1">
            <a:off x="107504" y="5114212"/>
            <a:ext cx="4248000" cy="0"/>
          </a:xfrm>
          <a:prstGeom prst="straightConnector1">
            <a:avLst/>
          </a:prstGeom>
          <a:ln w="1016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96" y="2593932"/>
            <a:ext cx="4503451" cy="252028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316536" cy="42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792"/>
            <a:ext cx="8316000" cy="11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سهم إلى اليمين 2"/>
          <p:cNvSpPr/>
          <p:nvPr/>
        </p:nvSpPr>
        <p:spPr>
          <a:xfrm rot="3520538">
            <a:off x="137009" y="2905206"/>
            <a:ext cx="1489810" cy="5772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77486"/>
            <a:ext cx="4560091" cy="2651714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762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93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3433"/>
            <a:ext cx="8784976" cy="119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316536" cy="42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رابط كسهم مستقيم 3"/>
          <p:cNvCxnSpPr/>
          <p:nvPr/>
        </p:nvCxnSpPr>
        <p:spPr>
          <a:xfrm flipH="1">
            <a:off x="107504" y="5128726"/>
            <a:ext cx="4248000" cy="0"/>
          </a:xfrm>
          <a:prstGeom prst="straightConnector1">
            <a:avLst/>
          </a:prstGeom>
          <a:ln w="10160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1561616" y="3039932"/>
            <a:ext cx="1512168" cy="20452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86938"/>
            <a:ext cx="4572000" cy="322476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4752528" cy="64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4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316536" cy="429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رابط كسهم مستقيم 3"/>
          <p:cNvCxnSpPr/>
          <p:nvPr/>
        </p:nvCxnSpPr>
        <p:spPr>
          <a:xfrm>
            <a:off x="1547664" y="2017306"/>
            <a:ext cx="0" cy="4002022"/>
          </a:xfrm>
          <a:prstGeom prst="straightConnector1">
            <a:avLst/>
          </a:prstGeom>
          <a:ln w="10160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" y="476672"/>
            <a:ext cx="8964488" cy="75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83" y="2636912"/>
            <a:ext cx="4591413" cy="2736304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5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0" y="1124816"/>
            <a:ext cx="8712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30" y="1869951"/>
            <a:ext cx="83439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48186"/>
            <a:ext cx="8748000" cy="318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98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0" y="692696"/>
            <a:ext cx="8712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73654" cy="14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3132162"/>
            <a:ext cx="83724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80" y="908792"/>
            <a:ext cx="8712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641118"/>
            <a:ext cx="8892480" cy="12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" y="2996952"/>
            <a:ext cx="8953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48464" cy="61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4" y="1196751"/>
            <a:ext cx="6388943" cy="551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4828"/>
            <a:ext cx="8892480" cy="106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" y="2003500"/>
            <a:ext cx="8892000" cy="143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2"/>
          <a:stretch/>
        </p:blipFill>
        <p:spPr bwMode="auto">
          <a:xfrm>
            <a:off x="179512" y="1251837"/>
            <a:ext cx="8784976" cy="953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3032"/>
            <a:ext cx="8194031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6" y="3861200"/>
            <a:ext cx="8745174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2" y="908720"/>
            <a:ext cx="8753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5" y="2529440"/>
            <a:ext cx="8769028" cy="104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2" y="4005064"/>
            <a:ext cx="8892480" cy="14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057102"/>
            <a:ext cx="8964488" cy="163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09888"/>
            <a:ext cx="8988771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 bwMode="auto">
          <a:xfrm>
            <a:off x="107504" y="3093918"/>
            <a:ext cx="3240360" cy="35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6632"/>
            <a:ext cx="8784976" cy="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7" y="980729"/>
            <a:ext cx="8496000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4944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43414"/>
            <a:ext cx="5631028" cy="2196000"/>
          </a:xfrm>
          <a:prstGeom prst="rect">
            <a:avLst/>
          </a:prstGeom>
          <a:noFill/>
          <a:ln w="1016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6" y="593965"/>
            <a:ext cx="8892000" cy="96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8" y="1703505"/>
            <a:ext cx="9005236" cy="78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99209"/>
            <a:ext cx="8928000" cy="100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3603"/>
            <a:ext cx="8833048" cy="84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" y="4700608"/>
            <a:ext cx="8970959" cy="8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60" y="5721052"/>
            <a:ext cx="8801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 bwMode="auto">
          <a:xfrm>
            <a:off x="107504" y="3093918"/>
            <a:ext cx="3240360" cy="35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6632"/>
            <a:ext cx="8784976" cy="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7" y="980729"/>
            <a:ext cx="8496000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844824"/>
            <a:ext cx="7639050" cy="124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5867400" cy="1725365"/>
          </a:xfrm>
          <a:prstGeom prst="rect">
            <a:avLst/>
          </a:prstGeom>
          <a:noFill/>
          <a:ln w="1016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4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5"/>
          <a:stretch/>
        </p:blipFill>
        <p:spPr bwMode="auto">
          <a:xfrm>
            <a:off x="107504" y="3093918"/>
            <a:ext cx="3240360" cy="357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116632"/>
            <a:ext cx="8784976" cy="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7" y="980729"/>
            <a:ext cx="8496000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43" y="1772816"/>
            <a:ext cx="8764337" cy="131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212976"/>
            <a:ext cx="5811837" cy="2400300"/>
          </a:xfrm>
          <a:prstGeom prst="rect">
            <a:avLst/>
          </a:prstGeom>
          <a:noFill/>
          <a:ln w="762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44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799"/>
            <a:ext cx="9144000" cy="110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572394"/>
            <a:ext cx="63817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98837"/>
            <a:ext cx="50292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39208"/>
            <a:ext cx="3495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79" y="4553378"/>
            <a:ext cx="54292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373216"/>
            <a:ext cx="623589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82" y="2096269"/>
            <a:ext cx="8610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" y="3059807"/>
            <a:ext cx="811688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27703"/>
            <a:ext cx="8628462" cy="8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60" y="4801262"/>
            <a:ext cx="5000443" cy="158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46" y="332656"/>
            <a:ext cx="54292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" y="332656"/>
            <a:ext cx="3495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88" y="1226840"/>
            <a:ext cx="4124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4" y="188640"/>
            <a:ext cx="851199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507883"/>
            <a:ext cx="3312367" cy="31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8" y="2348880"/>
            <a:ext cx="3312367" cy="31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5" y="908720"/>
            <a:ext cx="88963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492896"/>
            <a:ext cx="5361066" cy="279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8" y="2348880"/>
            <a:ext cx="3312367" cy="31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9270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92896"/>
            <a:ext cx="5420559" cy="2766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548681"/>
            <a:ext cx="8820471" cy="105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8" y="2348880"/>
            <a:ext cx="3312367" cy="31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72760"/>
            <a:ext cx="5492925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892480" cy="102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8" y="2405613"/>
            <a:ext cx="3312367" cy="31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62" y="2364505"/>
            <a:ext cx="5397626" cy="32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8" y="2348880"/>
            <a:ext cx="3312367" cy="31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8" y="947678"/>
            <a:ext cx="8751752" cy="96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38" y="2780928"/>
            <a:ext cx="5467350" cy="236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33637"/>
            <a:ext cx="9134053" cy="119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44"/>
            <a:ext cx="903913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132856"/>
            <a:ext cx="9235636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" y="3356992"/>
            <a:ext cx="9173165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4149080"/>
            <a:ext cx="9144000" cy="11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5301208"/>
            <a:ext cx="9108000" cy="151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4845"/>
            <a:ext cx="8964487" cy="14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8" y="2549629"/>
            <a:ext cx="3312367" cy="31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80764"/>
            <a:ext cx="5508103" cy="232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94"/>
          <a:stretch/>
        </p:blipFill>
        <p:spPr bwMode="auto">
          <a:xfrm>
            <a:off x="186138" y="44624"/>
            <a:ext cx="8820472" cy="55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66" y="1052736"/>
            <a:ext cx="708660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30" y="1772816"/>
            <a:ext cx="710565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58" y="2370584"/>
            <a:ext cx="7105650" cy="69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63" y="2996952"/>
            <a:ext cx="7105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68" y="3933056"/>
            <a:ext cx="71532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66" y="548680"/>
            <a:ext cx="711517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42" y="4762847"/>
            <a:ext cx="7096125" cy="97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5733256"/>
            <a:ext cx="715327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52722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6" y="1332186"/>
            <a:ext cx="8928000" cy="9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1"/>
            <a:ext cx="9144000" cy="85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3272012"/>
            <a:ext cx="9108000" cy="136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7954"/>
            <a:ext cx="9108000" cy="167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3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" y="2348880"/>
            <a:ext cx="9000000" cy="385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6" y="1332186"/>
            <a:ext cx="8928000" cy="9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760000" cy="641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1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0</Words>
  <Application>Microsoft Office PowerPoint</Application>
  <PresentationFormat>عرض على الشاشة (3:4)‏</PresentationFormat>
  <Paragraphs>0</Paragraphs>
  <Slides>52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53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User</dc:creator>
  <cp:lastModifiedBy>Windows User</cp:lastModifiedBy>
  <cp:revision>49</cp:revision>
  <dcterms:created xsi:type="dcterms:W3CDTF">2022-09-14T19:53:22Z</dcterms:created>
  <dcterms:modified xsi:type="dcterms:W3CDTF">2022-09-17T13:29:17Z</dcterms:modified>
</cp:coreProperties>
</file>