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" descr="صور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25" y="-27045"/>
            <a:ext cx="13128850" cy="98076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7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hyperlink" Target="https://youtu.be/rS7scryV3Ro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ترتيب الأعداد"/>
          <p:cNvSpPr txBox="1"/>
          <p:nvPr/>
        </p:nvSpPr>
        <p:spPr>
          <a:xfrm>
            <a:off x="4895640" y="4647290"/>
            <a:ext cx="3415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ترتيب الأعداد </a:t>
            </a:r>
          </a:p>
        </p:txBody>
      </p:sp>
      <p:pic>
        <p:nvPicPr>
          <p:cNvPr id="11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116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115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14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1422" t="42641" r="1422" b="11085"/>
          <a:stretch>
            <a:fillRect/>
          </a:stretch>
        </p:blipFill>
        <p:spPr>
          <a:xfrm>
            <a:off x="265509" y="947737"/>
            <a:ext cx="12473891" cy="785796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صفحة ٣١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0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1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16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فكرة الدرس"/>
          <p:cNvSpPr txBox="1"/>
          <p:nvPr/>
        </p:nvSpPr>
        <p:spPr>
          <a:xfrm>
            <a:off x="7490800" y="2435932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122" name="مستطيل مستدير الزوايا"/>
          <p:cNvSpPr/>
          <p:nvPr/>
        </p:nvSpPr>
        <p:spPr>
          <a:xfrm>
            <a:off x="3237711" y="3304062"/>
            <a:ext cx="4385952" cy="3700805"/>
          </a:xfrm>
          <a:prstGeom prst="roundRect">
            <a:avLst>
              <a:gd name="adj" fmla="val 5148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3" name="أرتب أعدادًا ضمن…"/>
          <p:cNvSpPr txBox="1"/>
          <p:nvPr/>
        </p:nvSpPr>
        <p:spPr>
          <a:xfrm>
            <a:off x="3806326" y="3932435"/>
            <a:ext cx="303957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أرتب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الملايين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تشويقه"/>
          <p:cNvSpPr txBox="1"/>
          <p:nvPr/>
        </p:nvSpPr>
        <p:spPr>
          <a:xfrm>
            <a:off x="8205511" y="2767686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27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883260" y="2684699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صورة" descr="صورة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22004" y="6864445"/>
            <a:ext cx="943339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1767.jpeg" descr="IMG_1767.jpeg">
            <a:hlinkClick r:id="rId4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99449" y="4345535"/>
            <a:ext cx="3950099" cy="32071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1346.png" descr="IMG_134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57157"/>
          <a:stretch>
            <a:fillRect/>
          </a:stretch>
        </p:blipFill>
        <p:spPr>
          <a:xfrm>
            <a:off x="593785" y="1888486"/>
            <a:ext cx="11816348" cy="731559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ترتيب الأعداد"/>
          <p:cNvSpPr txBox="1"/>
          <p:nvPr/>
        </p:nvSpPr>
        <p:spPr>
          <a:xfrm>
            <a:off x="4794671" y="421018"/>
            <a:ext cx="3415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ترتيب الأعداد </a:t>
            </a:r>
          </a:p>
        </p:txBody>
      </p:sp>
      <p:sp>
        <p:nvSpPr>
          <p:cNvPr id="133" name="صفحة ٢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1346.png" descr="IMG_1346.png"/>
          <p:cNvPicPr>
            <a:picLocks noChangeAspect="0"/>
          </p:cNvPicPr>
          <p:nvPr/>
        </p:nvPicPr>
        <p:blipFill>
          <a:blip r:embed="rId2">
            <a:extLst/>
          </a:blip>
          <a:srcRect l="2670" t="44555" r="28501" b="4255"/>
          <a:stretch>
            <a:fillRect/>
          </a:stretch>
        </p:blipFill>
        <p:spPr>
          <a:xfrm>
            <a:off x="1033569" y="1259967"/>
            <a:ext cx="10565237" cy="766655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صفحة ٢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1555"/>
          <a:stretch>
            <a:fillRect/>
          </a:stretch>
        </p:blipFill>
        <p:spPr>
          <a:xfrm>
            <a:off x="1039298" y="863569"/>
            <a:ext cx="11243723" cy="8695604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صفحة ٣٠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4392" t="58657" r="4392" b="30160"/>
          <a:stretch>
            <a:fillRect/>
          </a:stretch>
        </p:blipFill>
        <p:spPr>
          <a:xfrm>
            <a:off x="1978204" y="171211"/>
            <a:ext cx="10801242" cy="1752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51929" t="69607" r="5582" b="25893"/>
          <a:stretch>
            <a:fillRect/>
          </a:stretch>
        </p:blipFill>
        <p:spPr>
          <a:xfrm>
            <a:off x="4885158" y="1880471"/>
            <a:ext cx="7819133" cy="1095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53361" t="75753" r="4823" b="20920"/>
          <a:stretch>
            <a:fillRect/>
          </a:stretch>
        </p:blipFill>
        <p:spPr>
          <a:xfrm>
            <a:off x="6215827" y="5629229"/>
            <a:ext cx="6811401" cy="716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9126" t="69764" r="48385" b="25736"/>
          <a:stretch>
            <a:fillRect/>
          </a:stretch>
        </p:blipFill>
        <p:spPr>
          <a:xfrm>
            <a:off x="4782169" y="3834319"/>
            <a:ext cx="8025018" cy="112445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صفحة ٣٠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٣٠</a:t>
            </a:r>
          </a:p>
        </p:txBody>
      </p:sp>
      <p:pic>
        <p:nvPicPr>
          <p:cNvPr id="146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73108" t="79434" r="9516" b="12254"/>
          <a:stretch>
            <a:fillRect/>
          </a:stretch>
        </p:blipFill>
        <p:spPr>
          <a:xfrm>
            <a:off x="7970043" y="6119515"/>
            <a:ext cx="2830340" cy="1791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1347.png" descr="IMG_1347.png"/>
          <p:cNvPicPr>
            <a:picLocks noChangeAspect="1"/>
          </p:cNvPicPr>
          <p:nvPr/>
        </p:nvPicPr>
        <p:blipFill>
          <a:blip r:embed="rId2">
            <a:extLst/>
          </a:blip>
          <a:srcRect l="48889" t="78999" r="26960" b="5663"/>
          <a:stretch>
            <a:fillRect/>
          </a:stretch>
        </p:blipFill>
        <p:spPr>
          <a:xfrm>
            <a:off x="4106456" y="6256679"/>
            <a:ext cx="3933786" cy="3305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2844" t="0" r="0" b="87666"/>
          <a:stretch>
            <a:fillRect/>
          </a:stretch>
        </p:blipFill>
        <p:spPr>
          <a:xfrm>
            <a:off x="1526451" y="20207"/>
            <a:ext cx="11499991" cy="1930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8964" t="12898" r="2073" b="82849"/>
          <a:stretch>
            <a:fillRect/>
          </a:stretch>
        </p:blipFill>
        <p:spPr>
          <a:xfrm>
            <a:off x="96440" y="2053632"/>
            <a:ext cx="12811883" cy="809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17027" t="18426" r="1972" b="78116"/>
          <a:stretch>
            <a:fillRect/>
          </a:stretch>
        </p:blipFill>
        <p:spPr>
          <a:xfrm>
            <a:off x="882040" y="3746377"/>
            <a:ext cx="12048477" cy="680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1348.png" descr="IMG_1348.png"/>
          <p:cNvPicPr>
            <a:picLocks noChangeAspect="1"/>
          </p:cNvPicPr>
          <p:nvPr/>
        </p:nvPicPr>
        <p:blipFill>
          <a:blip r:embed="rId2">
            <a:extLst/>
          </a:blip>
          <a:srcRect l="9565" t="22364" r="3007" b="73457"/>
          <a:stretch>
            <a:fillRect/>
          </a:stretch>
        </p:blipFill>
        <p:spPr>
          <a:xfrm>
            <a:off x="296465" y="5059601"/>
            <a:ext cx="12411761" cy="78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1348.png" descr="IMG_1348.png"/>
          <p:cNvPicPr>
            <a:picLocks noChangeAspect="0"/>
          </p:cNvPicPr>
          <p:nvPr/>
        </p:nvPicPr>
        <p:blipFill>
          <a:blip r:embed="rId2">
            <a:extLst/>
          </a:blip>
          <a:srcRect l="7061" t="28316" r="2821" b="58405"/>
          <a:stretch>
            <a:fillRect/>
          </a:stretch>
        </p:blipFill>
        <p:spPr>
          <a:xfrm>
            <a:off x="51593" y="6221994"/>
            <a:ext cx="12901505" cy="321664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٣١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