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C4587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CEF"/>
          </a:solidFill>
        </a:fill>
      </a:tcStyle>
    </a:wholeTbl>
    <a:band2H>
      <a:tcTxStyle b="def" i="def"/>
      <a:tcStyle>
        <a:tcBdr/>
        <a:fill>
          <a:solidFill>
            <a:srgbClr val="FFFEF7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7E2"/>
          </a:solidFill>
        </a:fill>
      </a:tcStyle>
    </a:wholeTbl>
    <a:band2H>
      <a:tcTxStyle b="def" i="def"/>
      <a:tcStyle>
        <a:tcBdr/>
        <a:fill>
          <a:solidFill>
            <a:srgbClr val="FFF3F1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F5DD"/>
          </a:solidFill>
        </a:fill>
      </a:tcStyle>
    </a:wholeTbl>
    <a:band2H>
      <a:tcTxStyle b="def" i="def"/>
      <a:tcStyle>
        <a:tcBdr/>
        <a:fill>
          <a:solidFill>
            <a:srgbClr val="FFFAEF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D"/>
          </a:solidFill>
        </a:fill>
      </a:tcStyle>
    </a:wholeTbl>
    <a:band2H>
      <a:tcTxStyle b="def" i="def"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C4587"/>
        </a:fontRef>
        <a:srgbClr val="1C45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C4587"/>
              </a:solidFill>
              <a:prstDash val="solid"/>
              <a:round/>
            </a:ln>
          </a:top>
          <a:bottom>
            <a:ln w="25400" cap="flat">
              <a:solidFill>
                <a:srgbClr val="1C458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C4587"/>
        </a:fontRef>
        <a:srgbClr val="1C458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BCED9"/>
          </a:solidFill>
        </a:fill>
      </a:tcStyle>
    </a:wholeTbl>
    <a:band2H>
      <a:tcTxStyle b="def" i="def"/>
      <a:tcStyle>
        <a:tcBdr/>
        <a:fill>
          <a:solidFill>
            <a:srgbClr val="E7E8ED"/>
          </a:solidFill>
        </a:fill>
      </a:tcStyle>
    </a:band2H>
    <a:firstCol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Col>
    <a:la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lastRow>
    <a:firstRow>
      <a:tcTxStyle b="on" i="off">
        <a:fontRef idx="major">
          <a:schemeClr val="accent5">
            <a:lumOff val="44000"/>
          </a:schemeClr>
        </a:fontRef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1C458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Shape 8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CFE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9;p2"/>
          <p:cNvSpPr/>
          <p:nvPr/>
        </p:nvSpPr>
        <p:spPr>
          <a:xfrm>
            <a:off x="716575" y="65"/>
            <a:ext cx="8579796" cy="5143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0296" y="20962"/>
                  <a:pt x="1301" y="91"/>
                  <a:pt x="1301" y="91"/>
                </a:cubicBezTo>
                <a:lnTo>
                  <a:pt x="6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10;p2"/>
          <p:cNvSpPr/>
          <p:nvPr/>
        </p:nvSpPr>
        <p:spPr>
          <a:xfrm>
            <a:off x="1754549" y="1135649"/>
            <a:ext cx="5634902" cy="2872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525"/>
                </a:moveTo>
                <a:cubicBezTo>
                  <a:pt x="711" y="2525"/>
                  <a:pt x="1287" y="1395"/>
                  <a:pt x="1287" y="0"/>
                </a:cubicBezTo>
                <a:lnTo>
                  <a:pt x="20313" y="0"/>
                </a:lnTo>
                <a:cubicBezTo>
                  <a:pt x="20313" y="1395"/>
                  <a:pt x="20889" y="2525"/>
                  <a:pt x="21600" y="2525"/>
                </a:cubicBezTo>
                <a:lnTo>
                  <a:pt x="21600" y="19075"/>
                </a:lnTo>
                <a:cubicBezTo>
                  <a:pt x="20889" y="19075"/>
                  <a:pt x="20313" y="20205"/>
                  <a:pt x="20313" y="21600"/>
                </a:cubicBezTo>
                <a:lnTo>
                  <a:pt x="1287" y="21600"/>
                </a:lnTo>
                <a:cubicBezTo>
                  <a:pt x="1287" y="20205"/>
                  <a:pt x="711" y="19075"/>
                  <a:pt x="0" y="19075"/>
                </a:cubicBezTo>
                <a:close/>
              </a:path>
            </a:pathLst>
          </a:custGeom>
          <a:solidFill>
            <a:schemeClr val="accent5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11;p2"/>
          <p:cNvSpPr/>
          <p:nvPr/>
        </p:nvSpPr>
        <p:spPr>
          <a:xfrm>
            <a:off x="2572799" y="3116850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" name="Google Shape;12;p2"/>
          <p:cNvSpPr/>
          <p:nvPr/>
        </p:nvSpPr>
        <p:spPr>
          <a:xfrm>
            <a:off x="2572799" y="2222749"/>
            <a:ext cx="3998402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50" name="Google Shape;13;p2"/>
          <p:cNvGrpSpPr/>
          <p:nvPr/>
        </p:nvGrpSpPr>
        <p:grpSpPr>
          <a:xfrm>
            <a:off x="8157973" y="-164336"/>
            <a:ext cx="1547128" cy="1581223"/>
            <a:chOff x="0" y="0"/>
            <a:chExt cx="1547127" cy="1581222"/>
          </a:xfrm>
        </p:grpSpPr>
        <p:sp>
          <p:nvSpPr>
            <p:cNvPr id="39" name="Google Shape;14;p2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15;p2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16;p2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17;p2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18;p2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19;p2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0;p2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1;p2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;p2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3;p2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4;p2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نص العنوان"/>
          <p:cNvSpPr txBox="1"/>
          <p:nvPr>
            <p:ph type="title"/>
          </p:nvPr>
        </p:nvSpPr>
        <p:spPr>
          <a:xfrm>
            <a:off x="2351850" y="1498849"/>
            <a:ext cx="4440300" cy="14478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" name="مستوى النص الأول…"/>
          <p:cNvSpPr txBox="1"/>
          <p:nvPr>
            <p:ph type="body" sz="quarter" idx="1"/>
          </p:nvPr>
        </p:nvSpPr>
        <p:spPr>
          <a:xfrm>
            <a:off x="2351850" y="3287050"/>
            <a:ext cx="4440300" cy="3576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" name="Google Shape;27;p2"/>
          <p:cNvSpPr/>
          <p:nvPr/>
        </p:nvSpPr>
        <p:spPr>
          <a:xfrm>
            <a:off x="-50901" y="-21501"/>
            <a:ext cx="771002" cy="5165102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" name="Google Shape;28;p2"/>
          <p:cNvGrpSpPr/>
          <p:nvPr/>
        </p:nvGrpSpPr>
        <p:grpSpPr>
          <a:xfrm>
            <a:off x="5891749" y="2519256"/>
            <a:ext cx="3398330" cy="2634993"/>
            <a:chOff x="0" y="0"/>
            <a:chExt cx="3398329" cy="2634992"/>
          </a:xfrm>
        </p:grpSpPr>
        <p:sp>
          <p:nvSpPr>
            <p:cNvPr id="54" name="Google Shape;29;p2"/>
            <p:cNvSpPr/>
            <p:nvPr/>
          </p:nvSpPr>
          <p:spPr>
            <a:xfrm flipH="1" rot="19623204">
              <a:off x="1917001" y="491455"/>
              <a:ext cx="1117744" cy="33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600" fill="norm" stroke="1" extrusionOk="0">
                  <a:moveTo>
                    <a:pt x="745" y="0"/>
                  </a:moveTo>
                  <a:cubicBezTo>
                    <a:pt x="314" y="0"/>
                    <a:pt x="65" y="643"/>
                    <a:pt x="0" y="1931"/>
                  </a:cubicBezTo>
                  <a:cubicBezTo>
                    <a:pt x="0" y="1957"/>
                    <a:pt x="8" y="2376"/>
                    <a:pt x="24" y="3138"/>
                  </a:cubicBezTo>
                  <a:cubicBezTo>
                    <a:pt x="150" y="3949"/>
                    <a:pt x="471" y="4473"/>
                    <a:pt x="989" y="4761"/>
                  </a:cubicBezTo>
                  <a:cubicBezTo>
                    <a:pt x="1173" y="4863"/>
                    <a:pt x="1337" y="4912"/>
                    <a:pt x="1479" y="4912"/>
                  </a:cubicBezTo>
                  <a:cubicBezTo>
                    <a:pt x="1706" y="4912"/>
                    <a:pt x="1879" y="4784"/>
                    <a:pt x="1994" y="4525"/>
                  </a:cubicBezTo>
                  <a:cubicBezTo>
                    <a:pt x="2096" y="4316"/>
                    <a:pt x="2167" y="3923"/>
                    <a:pt x="2190" y="3321"/>
                  </a:cubicBezTo>
                  <a:cubicBezTo>
                    <a:pt x="2269" y="1853"/>
                    <a:pt x="1947" y="803"/>
                    <a:pt x="1217" y="201"/>
                  </a:cubicBezTo>
                  <a:cubicBezTo>
                    <a:pt x="1041" y="67"/>
                    <a:pt x="883" y="0"/>
                    <a:pt x="745" y="0"/>
                  </a:cubicBezTo>
                  <a:close/>
                  <a:moveTo>
                    <a:pt x="21363" y="10836"/>
                  </a:moveTo>
                  <a:cubicBezTo>
                    <a:pt x="21353" y="10836"/>
                    <a:pt x="21341" y="10839"/>
                    <a:pt x="21329" y="10845"/>
                  </a:cubicBezTo>
                  <a:cubicBezTo>
                    <a:pt x="21180" y="10924"/>
                    <a:pt x="21055" y="11683"/>
                    <a:pt x="20960" y="13151"/>
                  </a:cubicBezTo>
                  <a:cubicBezTo>
                    <a:pt x="20936" y="13413"/>
                    <a:pt x="20882" y="14355"/>
                    <a:pt x="20795" y="16033"/>
                  </a:cubicBezTo>
                  <a:cubicBezTo>
                    <a:pt x="20780" y="16324"/>
                    <a:pt x="20756" y="16612"/>
                    <a:pt x="20740" y="16874"/>
                  </a:cubicBezTo>
                  <a:cubicBezTo>
                    <a:pt x="20552" y="19887"/>
                    <a:pt x="20568" y="21460"/>
                    <a:pt x="20795" y="21591"/>
                  </a:cubicBezTo>
                  <a:cubicBezTo>
                    <a:pt x="20804" y="21597"/>
                    <a:pt x="20814" y="21600"/>
                    <a:pt x="20822" y="21600"/>
                  </a:cubicBezTo>
                  <a:cubicBezTo>
                    <a:pt x="21030" y="21600"/>
                    <a:pt x="21192" y="20128"/>
                    <a:pt x="21306" y="17188"/>
                  </a:cubicBezTo>
                  <a:cubicBezTo>
                    <a:pt x="21321" y="16926"/>
                    <a:pt x="21337" y="16638"/>
                    <a:pt x="21345" y="16351"/>
                  </a:cubicBezTo>
                  <a:cubicBezTo>
                    <a:pt x="21431" y="15248"/>
                    <a:pt x="21494" y="14251"/>
                    <a:pt x="21525" y="13361"/>
                  </a:cubicBezTo>
                  <a:cubicBezTo>
                    <a:pt x="21600" y="11677"/>
                    <a:pt x="21548" y="10836"/>
                    <a:pt x="21363" y="10836"/>
                  </a:cubicBezTo>
                  <a:close/>
                </a:path>
              </a:pathLst>
            </a:custGeom>
            <a:solidFill>
              <a:srgbClr val="4898B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30;p2"/>
            <p:cNvSpPr/>
            <p:nvPr/>
          </p:nvSpPr>
          <p:spPr>
            <a:xfrm flipH="1" rot="19623204">
              <a:off x="-32786" y="982466"/>
              <a:ext cx="3366843" cy="69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" y="2145"/>
                  </a:moveTo>
                  <a:cubicBezTo>
                    <a:pt x="702" y="2145"/>
                    <a:pt x="735" y="2158"/>
                    <a:pt x="770" y="2186"/>
                  </a:cubicBezTo>
                  <a:cubicBezTo>
                    <a:pt x="786" y="2211"/>
                    <a:pt x="804" y="2223"/>
                    <a:pt x="822" y="2249"/>
                  </a:cubicBezTo>
                  <a:cubicBezTo>
                    <a:pt x="1052" y="2512"/>
                    <a:pt x="1154" y="2965"/>
                    <a:pt x="1131" y="3619"/>
                  </a:cubicBezTo>
                  <a:cubicBezTo>
                    <a:pt x="1123" y="3870"/>
                    <a:pt x="1105" y="4033"/>
                    <a:pt x="1076" y="4121"/>
                  </a:cubicBezTo>
                  <a:cubicBezTo>
                    <a:pt x="1039" y="4236"/>
                    <a:pt x="985" y="4295"/>
                    <a:pt x="914" y="4295"/>
                  </a:cubicBezTo>
                  <a:cubicBezTo>
                    <a:pt x="869" y="4295"/>
                    <a:pt x="816" y="4270"/>
                    <a:pt x="757" y="4221"/>
                  </a:cubicBezTo>
                  <a:cubicBezTo>
                    <a:pt x="590" y="4083"/>
                    <a:pt x="488" y="3845"/>
                    <a:pt x="454" y="3544"/>
                  </a:cubicBezTo>
                  <a:cubicBezTo>
                    <a:pt x="449" y="3191"/>
                    <a:pt x="446" y="3003"/>
                    <a:pt x="446" y="2978"/>
                  </a:cubicBezTo>
                  <a:cubicBezTo>
                    <a:pt x="466" y="2423"/>
                    <a:pt x="539" y="2145"/>
                    <a:pt x="672" y="2145"/>
                  </a:cubicBezTo>
                  <a:close/>
                  <a:moveTo>
                    <a:pt x="152" y="0"/>
                  </a:moveTo>
                  <a:lnTo>
                    <a:pt x="0" y="4346"/>
                  </a:lnTo>
                  <a:lnTo>
                    <a:pt x="7338" y="10240"/>
                  </a:lnTo>
                  <a:cubicBezTo>
                    <a:pt x="7338" y="10240"/>
                    <a:pt x="7356" y="9889"/>
                    <a:pt x="7364" y="9750"/>
                  </a:cubicBezTo>
                  <a:cubicBezTo>
                    <a:pt x="7397" y="8757"/>
                    <a:pt x="7411" y="8456"/>
                    <a:pt x="7416" y="8368"/>
                  </a:cubicBezTo>
                  <a:cubicBezTo>
                    <a:pt x="7455" y="7514"/>
                    <a:pt x="7499" y="7363"/>
                    <a:pt x="7520" y="7351"/>
                  </a:cubicBezTo>
                  <a:cubicBezTo>
                    <a:pt x="7526" y="7338"/>
                    <a:pt x="7531" y="7338"/>
                    <a:pt x="7536" y="7338"/>
                  </a:cubicBezTo>
                  <a:cubicBezTo>
                    <a:pt x="7572" y="7376"/>
                    <a:pt x="7583" y="7765"/>
                    <a:pt x="7562" y="8431"/>
                  </a:cubicBezTo>
                  <a:cubicBezTo>
                    <a:pt x="7552" y="8857"/>
                    <a:pt x="7531" y="9323"/>
                    <a:pt x="7502" y="9864"/>
                  </a:cubicBezTo>
                  <a:cubicBezTo>
                    <a:pt x="7497" y="10002"/>
                    <a:pt x="7494" y="10127"/>
                    <a:pt x="7486" y="10253"/>
                  </a:cubicBezTo>
                  <a:lnTo>
                    <a:pt x="7481" y="10366"/>
                  </a:lnTo>
                  <a:lnTo>
                    <a:pt x="7651" y="10491"/>
                  </a:lnTo>
                  <a:lnTo>
                    <a:pt x="7800" y="6143"/>
                  </a:lnTo>
                  <a:lnTo>
                    <a:pt x="152" y="0"/>
                  </a:lnTo>
                  <a:close/>
                  <a:moveTo>
                    <a:pt x="8218" y="6973"/>
                  </a:moveTo>
                  <a:lnTo>
                    <a:pt x="8082" y="10844"/>
                  </a:lnTo>
                  <a:lnTo>
                    <a:pt x="21464" y="21600"/>
                  </a:lnTo>
                  <a:lnTo>
                    <a:pt x="21600" y="17729"/>
                  </a:lnTo>
                  <a:lnTo>
                    <a:pt x="8218" y="6973"/>
                  </a:lnTo>
                  <a:close/>
                </a:path>
              </a:pathLst>
            </a:custGeom>
            <a:solidFill>
              <a:srgbClr val="286F8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31;p2"/>
            <p:cNvSpPr/>
            <p:nvPr/>
          </p:nvSpPr>
          <p:spPr>
            <a:xfrm flipH="1" rot="19623204">
              <a:off x="2957527" y="175781"/>
              <a:ext cx="100982" cy="150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82" y="0"/>
                  </a:moveTo>
                  <a:cubicBezTo>
                    <a:pt x="698" y="5710"/>
                    <a:pt x="-329" y="13978"/>
                    <a:pt x="99" y="19740"/>
                  </a:cubicBezTo>
                  <a:lnTo>
                    <a:pt x="16468" y="21600"/>
                  </a:lnTo>
                  <a:lnTo>
                    <a:pt x="21271" y="2157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rgbClr val="1C2F3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32;p2"/>
            <p:cNvSpPr/>
            <p:nvPr/>
          </p:nvSpPr>
          <p:spPr>
            <a:xfrm flipH="1" rot="19623204">
              <a:off x="2686268" y="140852"/>
              <a:ext cx="320326" cy="14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2" y="0"/>
                  </a:moveTo>
                  <a:cubicBezTo>
                    <a:pt x="11927" y="0"/>
                    <a:pt x="11729" y="33"/>
                    <a:pt x="11555" y="98"/>
                  </a:cubicBezTo>
                  <a:cubicBezTo>
                    <a:pt x="11117" y="274"/>
                    <a:pt x="10703" y="684"/>
                    <a:pt x="10319" y="1453"/>
                  </a:cubicBezTo>
                  <a:cubicBezTo>
                    <a:pt x="10045" y="1864"/>
                    <a:pt x="9826" y="2392"/>
                    <a:pt x="9661" y="2979"/>
                  </a:cubicBezTo>
                  <a:lnTo>
                    <a:pt x="21600" y="7267"/>
                  </a:lnTo>
                  <a:cubicBezTo>
                    <a:pt x="21545" y="6563"/>
                    <a:pt x="21408" y="5918"/>
                    <a:pt x="21216" y="5325"/>
                  </a:cubicBezTo>
                  <a:cubicBezTo>
                    <a:pt x="20970" y="4386"/>
                    <a:pt x="20638" y="3683"/>
                    <a:pt x="20254" y="3213"/>
                  </a:cubicBezTo>
                  <a:cubicBezTo>
                    <a:pt x="19843" y="2685"/>
                    <a:pt x="19240" y="2333"/>
                    <a:pt x="18415" y="2040"/>
                  </a:cubicBezTo>
                  <a:lnTo>
                    <a:pt x="16658" y="1395"/>
                  </a:lnTo>
                  <a:lnTo>
                    <a:pt x="13476" y="274"/>
                  </a:lnTo>
                  <a:cubicBezTo>
                    <a:pt x="12962" y="91"/>
                    <a:pt x="12520" y="0"/>
                    <a:pt x="12152" y="0"/>
                  </a:cubicBezTo>
                  <a:close/>
                  <a:moveTo>
                    <a:pt x="2442" y="391"/>
                  </a:moveTo>
                  <a:cubicBezTo>
                    <a:pt x="1291" y="6739"/>
                    <a:pt x="466" y="13023"/>
                    <a:pt x="0" y="19430"/>
                  </a:cubicBezTo>
                  <a:lnTo>
                    <a:pt x="6175" y="21600"/>
                  </a:lnTo>
                  <a:lnTo>
                    <a:pt x="7685" y="2275"/>
                  </a:lnTo>
                  <a:lnTo>
                    <a:pt x="2442" y="391"/>
                  </a:lnTo>
                  <a:close/>
                </a:path>
              </a:pathLst>
            </a:custGeom>
            <a:solidFill>
              <a:srgbClr val="29404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33;p2"/>
            <p:cNvSpPr/>
            <p:nvPr/>
          </p:nvSpPr>
          <p:spPr>
            <a:xfrm flipH="1" rot="19623204">
              <a:off x="1986548" y="346898"/>
              <a:ext cx="874686" cy="187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" y="2575"/>
                  </a:moveTo>
                  <a:cubicBezTo>
                    <a:pt x="2081" y="2575"/>
                    <a:pt x="2111" y="2622"/>
                    <a:pt x="2151" y="2762"/>
                  </a:cubicBezTo>
                  <a:cubicBezTo>
                    <a:pt x="2221" y="2809"/>
                    <a:pt x="3286" y="3510"/>
                    <a:pt x="5367" y="4824"/>
                  </a:cubicBezTo>
                  <a:lnTo>
                    <a:pt x="20746" y="16802"/>
                  </a:lnTo>
                  <a:lnTo>
                    <a:pt x="20896" y="17597"/>
                  </a:lnTo>
                  <a:cubicBezTo>
                    <a:pt x="20886" y="17976"/>
                    <a:pt x="20846" y="18163"/>
                    <a:pt x="20786" y="18256"/>
                  </a:cubicBezTo>
                  <a:cubicBezTo>
                    <a:pt x="20768" y="18261"/>
                    <a:pt x="20747" y="18267"/>
                    <a:pt x="20724" y="18267"/>
                  </a:cubicBezTo>
                  <a:cubicBezTo>
                    <a:pt x="20599" y="18267"/>
                    <a:pt x="20385" y="18157"/>
                    <a:pt x="20072" y="17877"/>
                  </a:cubicBezTo>
                  <a:lnTo>
                    <a:pt x="5307" y="6319"/>
                  </a:lnTo>
                  <a:cubicBezTo>
                    <a:pt x="3618" y="4870"/>
                    <a:pt x="2522" y="3837"/>
                    <a:pt x="2021" y="3276"/>
                  </a:cubicBezTo>
                  <a:cubicBezTo>
                    <a:pt x="2015" y="3302"/>
                    <a:pt x="2012" y="3313"/>
                    <a:pt x="2009" y="3313"/>
                  </a:cubicBezTo>
                  <a:cubicBezTo>
                    <a:pt x="2000" y="3313"/>
                    <a:pt x="2003" y="3198"/>
                    <a:pt x="2010" y="2949"/>
                  </a:cubicBezTo>
                  <a:cubicBezTo>
                    <a:pt x="2021" y="2669"/>
                    <a:pt x="2041" y="2575"/>
                    <a:pt x="2071" y="2575"/>
                  </a:cubicBezTo>
                  <a:close/>
                  <a:moveTo>
                    <a:pt x="1257" y="0"/>
                  </a:moveTo>
                  <a:cubicBezTo>
                    <a:pt x="684" y="981"/>
                    <a:pt x="261" y="3370"/>
                    <a:pt x="0" y="7113"/>
                  </a:cubicBezTo>
                  <a:lnTo>
                    <a:pt x="1165" y="8007"/>
                  </a:lnTo>
                  <a:cubicBezTo>
                    <a:pt x="1207" y="6179"/>
                    <a:pt x="1397" y="5057"/>
                    <a:pt x="1728" y="4590"/>
                  </a:cubicBezTo>
                  <a:lnTo>
                    <a:pt x="18976" y="17976"/>
                  </a:lnTo>
                  <a:cubicBezTo>
                    <a:pt x="19429" y="20032"/>
                    <a:pt x="19820" y="21200"/>
                    <a:pt x="20163" y="21439"/>
                  </a:cubicBezTo>
                  <a:cubicBezTo>
                    <a:pt x="20298" y="21548"/>
                    <a:pt x="20420" y="21600"/>
                    <a:pt x="20532" y="21600"/>
                  </a:cubicBezTo>
                  <a:cubicBezTo>
                    <a:pt x="20803" y="21600"/>
                    <a:pt x="21008" y="21283"/>
                    <a:pt x="21157" y="20686"/>
                  </a:cubicBezTo>
                  <a:cubicBezTo>
                    <a:pt x="21368" y="19752"/>
                    <a:pt x="21510" y="18116"/>
                    <a:pt x="21600" y="15728"/>
                  </a:cubicBezTo>
                  <a:lnTo>
                    <a:pt x="1257" y="0"/>
                  </a:lnTo>
                  <a:close/>
                </a:path>
              </a:pathLst>
            </a:custGeom>
            <a:solidFill>
              <a:srgbClr val="B6B6B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34;p2"/>
            <p:cNvSpPr/>
            <p:nvPr/>
          </p:nvSpPr>
          <p:spPr>
            <a:xfrm flipH="1" rot="19623204">
              <a:off x="2017481" y="384139"/>
              <a:ext cx="765059" cy="13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76" y="0"/>
                  </a:moveTo>
                  <a:cubicBezTo>
                    <a:pt x="42" y="0"/>
                    <a:pt x="19" y="129"/>
                    <a:pt x="7" y="515"/>
                  </a:cubicBezTo>
                  <a:cubicBezTo>
                    <a:pt x="-1" y="858"/>
                    <a:pt x="-4" y="1015"/>
                    <a:pt x="6" y="1015"/>
                  </a:cubicBezTo>
                  <a:cubicBezTo>
                    <a:pt x="9" y="1015"/>
                    <a:pt x="13" y="1001"/>
                    <a:pt x="19" y="965"/>
                  </a:cubicBezTo>
                  <a:cubicBezTo>
                    <a:pt x="593" y="1737"/>
                    <a:pt x="1845" y="3159"/>
                    <a:pt x="3775" y="5153"/>
                  </a:cubicBezTo>
                  <a:lnTo>
                    <a:pt x="20654" y="21064"/>
                  </a:lnTo>
                  <a:cubicBezTo>
                    <a:pt x="21011" y="21450"/>
                    <a:pt x="21256" y="21600"/>
                    <a:pt x="21398" y="21600"/>
                  </a:cubicBezTo>
                  <a:cubicBezTo>
                    <a:pt x="21425" y="21600"/>
                    <a:pt x="21449" y="21593"/>
                    <a:pt x="21470" y="21586"/>
                  </a:cubicBezTo>
                  <a:cubicBezTo>
                    <a:pt x="21539" y="21457"/>
                    <a:pt x="21585" y="21200"/>
                    <a:pt x="21596" y="20678"/>
                  </a:cubicBezTo>
                  <a:lnTo>
                    <a:pt x="21424" y="19584"/>
                  </a:lnTo>
                  <a:lnTo>
                    <a:pt x="3844" y="3095"/>
                  </a:lnTo>
                  <a:cubicBezTo>
                    <a:pt x="1466" y="1287"/>
                    <a:pt x="248" y="322"/>
                    <a:pt x="168" y="257"/>
                  </a:cubicBezTo>
                  <a:cubicBezTo>
                    <a:pt x="122" y="64"/>
                    <a:pt x="88" y="0"/>
                    <a:pt x="76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35;p2"/>
            <p:cNvSpPr/>
            <p:nvPr/>
          </p:nvSpPr>
          <p:spPr>
            <a:xfrm flipH="1" rot="19623204">
              <a:off x="48474" y="1086415"/>
              <a:ext cx="3366843" cy="669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" y="0"/>
                  </a:moveTo>
                  <a:lnTo>
                    <a:pt x="0" y="4046"/>
                  </a:lnTo>
                  <a:lnTo>
                    <a:pt x="7651" y="10471"/>
                  </a:lnTo>
                  <a:lnTo>
                    <a:pt x="7667" y="9999"/>
                  </a:lnTo>
                  <a:lnTo>
                    <a:pt x="21483" y="21600"/>
                  </a:lnTo>
                  <a:lnTo>
                    <a:pt x="21600" y="18039"/>
                  </a:lnTo>
                  <a:lnTo>
                    <a:pt x="8262" y="6832"/>
                  </a:lnTo>
                  <a:lnTo>
                    <a:pt x="8390" y="3008"/>
                  </a:lnTo>
                  <a:lnTo>
                    <a:pt x="7868" y="2576"/>
                  </a:lnTo>
                  <a:lnTo>
                    <a:pt x="7740" y="6399"/>
                  </a:lnTo>
                  <a:lnTo>
                    <a:pt x="7617" y="6294"/>
                  </a:lnTo>
                  <a:lnTo>
                    <a:pt x="7614" y="6412"/>
                  </a:lnTo>
                  <a:cubicBezTo>
                    <a:pt x="7578" y="7897"/>
                    <a:pt x="7531" y="8356"/>
                    <a:pt x="7497" y="8488"/>
                  </a:cubicBezTo>
                  <a:cubicBezTo>
                    <a:pt x="7489" y="8506"/>
                    <a:pt x="7483" y="8520"/>
                    <a:pt x="7477" y="8520"/>
                  </a:cubicBezTo>
                  <a:cubicBezTo>
                    <a:pt x="7475" y="8520"/>
                    <a:pt x="7473" y="8518"/>
                    <a:pt x="7471" y="8514"/>
                  </a:cubicBezTo>
                  <a:cubicBezTo>
                    <a:pt x="7463" y="8514"/>
                    <a:pt x="7455" y="8488"/>
                    <a:pt x="7450" y="8448"/>
                  </a:cubicBezTo>
                  <a:cubicBezTo>
                    <a:pt x="7426" y="8265"/>
                    <a:pt x="7411" y="7751"/>
                    <a:pt x="7471" y="6281"/>
                  </a:cubicBezTo>
                  <a:lnTo>
                    <a:pt x="7476" y="6176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1D5C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36;p2"/>
            <p:cNvSpPr/>
            <p:nvPr/>
          </p:nvSpPr>
          <p:spPr>
            <a:xfrm flipH="1" rot="19623204">
              <a:off x="-37624" y="873094"/>
              <a:ext cx="3473577" cy="88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1670" y="415"/>
                  </a:moveTo>
                  <a:lnTo>
                    <a:pt x="1642" y="425"/>
                  </a:lnTo>
                  <a:cubicBezTo>
                    <a:pt x="2072" y="633"/>
                    <a:pt x="2497" y="910"/>
                    <a:pt x="2925" y="1177"/>
                  </a:cubicBezTo>
                  <a:lnTo>
                    <a:pt x="4206" y="2018"/>
                  </a:lnTo>
                  <a:lnTo>
                    <a:pt x="5484" y="2868"/>
                  </a:lnTo>
                  <a:lnTo>
                    <a:pt x="6715" y="3717"/>
                  </a:lnTo>
                  <a:cubicBezTo>
                    <a:pt x="6709" y="3930"/>
                    <a:pt x="6697" y="4137"/>
                    <a:pt x="6673" y="4322"/>
                  </a:cubicBezTo>
                  <a:cubicBezTo>
                    <a:pt x="6665" y="4382"/>
                    <a:pt x="6655" y="4431"/>
                    <a:pt x="6645" y="4480"/>
                  </a:cubicBezTo>
                  <a:cubicBezTo>
                    <a:pt x="6635" y="4530"/>
                    <a:pt x="6622" y="4559"/>
                    <a:pt x="6607" y="4599"/>
                  </a:cubicBezTo>
                  <a:cubicBezTo>
                    <a:pt x="6579" y="4658"/>
                    <a:pt x="6544" y="4678"/>
                    <a:pt x="6508" y="4678"/>
                  </a:cubicBezTo>
                  <a:cubicBezTo>
                    <a:pt x="6502" y="4680"/>
                    <a:pt x="6496" y="4681"/>
                    <a:pt x="6489" y="4681"/>
                  </a:cubicBezTo>
                  <a:cubicBezTo>
                    <a:pt x="6460" y="4681"/>
                    <a:pt x="6429" y="4664"/>
                    <a:pt x="6402" y="4638"/>
                  </a:cubicBezTo>
                  <a:cubicBezTo>
                    <a:pt x="6367" y="4609"/>
                    <a:pt x="6336" y="4540"/>
                    <a:pt x="6306" y="4461"/>
                  </a:cubicBezTo>
                  <a:cubicBezTo>
                    <a:pt x="6245" y="4313"/>
                    <a:pt x="6192" y="4105"/>
                    <a:pt x="6149" y="3867"/>
                  </a:cubicBezTo>
                  <a:lnTo>
                    <a:pt x="6149" y="3857"/>
                  </a:lnTo>
                  <a:cubicBezTo>
                    <a:pt x="6144" y="3837"/>
                    <a:pt x="6134" y="3808"/>
                    <a:pt x="6126" y="3808"/>
                  </a:cubicBezTo>
                  <a:lnTo>
                    <a:pt x="6119" y="3808"/>
                  </a:lnTo>
                  <a:cubicBezTo>
                    <a:pt x="5757" y="3600"/>
                    <a:pt x="5392" y="3393"/>
                    <a:pt x="5030" y="3165"/>
                  </a:cubicBezTo>
                  <a:cubicBezTo>
                    <a:pt x="4669" y="2947"/>
                    <a:pt x="4307" y="2730"/>
                    <a:pt x="3945" y="2492"/>
                  </a:cubicBezTo>
                  <a:cubicBezTo>
                    <a:pt x="3583" y="2255"/>
                    <a:pt x="3221" y="2038"/>
                    <a:pt x="2859" y="1790"/>
                  </a:cubicBezTo>
                  <a:cubicBezTo>
                    <a:pt x="2497" y="1543"/>
                    <a:pt x="2138" y="1286"/>
                    <a:pt x="1779" y="969"/>
                  </a:cubicBezTo>
                  <a:cubicBezTo>
                    <a:pt x="1771" y="969"/>
                    <a:pt x="1764" y="969"/>
                    <a:pt x="1756" y="979"/>
                  </a:cubicBezTo>
                  <a:lnTo>
                    <a:pt x="1753" y="979"/>
                  </a:lnTo>
                  <a:cubicBezTo>
                    <a:pt x="1705" y="1038"/>
                    <a:pt x="1655" y="1147"/>
                    <a:pt x="1624" y="1326"/>
                  </a:cubicBezTo>
                  <a:cubicBezTo>
                    <a:pt x="1591" y="1503"/>
                    <a:pt x="1579" y="1701"/>
                    <a:pt x="1574" y="1890"/>
                  </a:cubicBezTo>
                  <a:lnTo>
                    <a:pt x="1571" y="1929"/>
                  </a:lnTo>
                  <a:cubicBezTo>
                    <a:pt x="1571" y="1939"/>
                    <a:pt x="1571" y="1959"/>
                    <a:pt x="1571" y="1969"/>
                  </a:cubicBezTo>
                  <a:cubicBezTo>
                    <a:pt x="1574" y="2052"/>
                    <a:pt x="1591" y="2118"/>
                    <a:pt x="1614" y="2118"/>
                  </a:cubicBezTo>
                  <a:cubicBezTo>
                    <a:pt x="1616" y="2118"/>
                    <a:pt x="1618" y="2117"/>
                    <a:pt x="1619" y="2117"/>
                  </a:cubicBezTo>
                  <a:cubicBezTo>
                    <a:pt x="1631" y="2113"/>
                    <a:pt x="1643" y="2112"/>
                    <a:pt x="1654" y="2112"/>
                  </a:cubicBezTo>
                  <a:cubicBezTo>
                    <a:pt x="1682" y="2112"/>
                    <a:pt x="1710" y="2119"/>
                    <a:pt x="1738" y="2127"/>
                  </a:cubicBezTo>
                  <a:cubicBezTo>
                    <a:pt x="1779" y="2137"/>
                    <a:pt x="1817" y="2146"/>
                    <a:pt x="1852" y="2186"/>
                  </a:cubicBezTo>
                  <a:cubicBezTo>
                    <a:pt x="1888" y="2216"/>
                    <a:pt x="1926" y="2265"/>
                    <a:pt x="1951" y="2344"/>
                  </a:cubicBezTo>
                  <a:cubicBezTo>
                    <a:pt x="1979" y="2413"/>
                    <a:pt x="1999" y="2522"/>
                    <a:pt x="2012" y="2651"/>
                  </a:cubicBezTo>
                  <a:lnTo>
                    <a:pt x="2014" y="2661"/>
                  </a:lnTo>
                  <a:cubicBezTo>
                    <a:pt x="2024" y="2750"/>
                    <a:pt x="2032" y="2839"/>
                    <a:pt x="2029" y="2938"/>
                  </a:cubicBezTo>
                  <a:cubicBezTo>
                    <a:pt x="2029" y="3017"/>
                    <a:pt x="2045" y="3096"/>
                    <a:pt x="2067" y="3105"/>
                  </a:cubicBezTo>
                  <a:lnTo>
                    <a:pt x="2075" y="3105"/>
                  </a:lnTo>
                  <a:cubicBezTo>
                    <a:pt x="2328" y="3244"/>
                    <a:pt x="2584" y="3383"/>
                    <a:pt x="2837" y="3541"/>
                  </a:cubicBezTo>
                  <a:lnTo>
                    <a:pt x="3219" y="3768"/>
                  </a:lnTo>
                  <a:lnTo>
                    <a:pt x="3598" y="4006"/>
                  </a:lnTo>
                  <a:cubicBezTo>
                    <a:pt x="4107" y="4322"/>
                    <a:pt x="4613" y="4668"/>
                    <a:pt x="5122" y="5005"/>
                  </a:cubicBezTo>
                  <a:lnTo>
                    <a:pt x="5881" y="5510"/>
                  </a:lnTo>
                  <a:lnTo>
                    <a:pt x="6642" y="6023"/>
                  </a:lnTo>
                  <a:cubicBezTo>
                    <a:pt x="7129" y="6347"/>
                    <a:pt x="7616" y="6688"/>
                    <a:pt x="8102" y="7039"/>
                  </a:cubicBezTo>
                  <a:cubicBezTo>
                    <a:pt x="8048" y="7923"/>
                    <a:pt x="8006" y="8813"/>
                    <a:pt x="7966" y="9704"/>
                  </a:cubicBezTo>
                  <a:cubicBezTo>
                    <a:pt x="7946" y="10188"/>
                    <a:pt x="7925" y="10663"/>
                    <a:pt x="7910" y="11148"/>
                  </a:cubicBezTo>
                  <a:cubicBezTo>
                    <a:pt x="7893" y="11627"/>
                    <a:pt x="7878" y="12107"/>
                    <a:pt x="7870" y="12596"/>
                  </a:cubicBezTo>
                  <a:cubicBezTo>
                    <a:pt x="7870" y="12599"/>
                    <a:pt x="7870" y="12600"/>
                    <a:pt x="7870" y="12602"/>
                  </a:cubicBezTo>
                  <a:lnTo>
                    <a:pt x="7870" y="12612"/>
                  </a:lnTo>
                  <a:lnTo>
                    <a:pt x="7864" y="12758"/>
                  </a:lnTo>
                  <a:cubicBezTo>
                    <a:pt x="7224" y="12381"/>
                    <a:pt x="6587" y="11996"/>
                    <a:pt x="5949" y="11592"/>
                  </a:cubicBezTo>
                  <a:lnTo>
                    <a:pt x="3985" y="10336"/>
                  </a:lnTo>
                  <a:cubicBezTo>
                    <a:pt x="3330" y="9921"/>
                    <a:pt x="2675" y="9485"/>
                    <a:pt x="2022" y="9051"/>
                  </a:cubicBezTo>
                  <a:cubicBezTo>
                    <a:pt x="1380" y="8624"/>
                    <a:pt x="739" y="8227"/>
                    <a:pt x="104" y="7700"/>
                  </a:cubicBezTo>
                  <a:cubicBezTo>
                    <a:pt x="93" y="7240"/>
                    <a:pt x="92" y="6780"/>
                    <a:pt x="96" y="6321"/>
                  </a:cubicBezTo>
                  <a:cubicBezTo>
                    <a:pt x="101" y="5806"/>
                    <a:pt x="114" y="5291"/>
                    <a:pt x="134" y="4778"/>
                  </a:cubicBezTo>
                  <a:cubicBezTo>
                    <a:pt x="175" y="3810"/>
                    <a:pt x="245" y="2860"/>
                    <a:pt x="350" y="1961"/>
                  </a:cubicBezTo>
                  <a:cubicBezTo>
                    <a:pt x="449" y="1974"/>
                    <a:pt x="546" y="2028"/>
                    <a:pt x="643" y="2097"/>
                  </a:cubicBezTo>
                  <a:cubicBezTo>
                    <a:pt x="754" y="2176"/>
                    <a:pt x="863" y="2265"/>
                    <a:pt x="972" y="2383"/>
                  </a:cubicBezTo>
                  <a:lnTo>
                    <a:pt x="989" y="2403"/>
                  </a:lnTo>
                  <a:cubicBezTo>
                    <a:pt x="992" y="2413"/>
                    <a:pt x="997" y="2413"/>
                    <a:pt x="999" y="2413"/>
                  </a:cubicBezTo>
                  <a:cubicBezTo>
                    <a:pt x="1017" y="2403"/>
                    <a:pt x="1030" y="2354"/>
                    <a:pt x="1030" y="2285"/>
                  </a:cubicBezTo>
                  <a:cubicBezTo>
                    <a:pt x="1027" y="2176"/>
                    <a:pt x="1040" y="2077"/>
                    <a:pt x="1058" y="1998"/>
                  </a:cubicBezTo>
                  <a:lnTo>
                    <a:pt x="1060" y="1988"/>
                  </a:lnTo>
                  <a:cubicBezTo>
                    <a:pt x="1088" y="1839"/>
                    <a:pt x="1134" y="1750"/>
                    <a:pt x="1182" y="1750"/>
                  </a:cubicBezTo>
                  <a:cubicBezTo>
                    <a:pt x="1204" y="1750"/>
                    <a:pt x="1230" y="1760"/>
                    <a:pt x="1255" y="1790"/>
                  </a:cubicBezTo>
                  <a:cubicBezTo>
                    <a:pt x="1278" y="1819"/>
                    <a:pt x="1301" y="1870"/>
                    <a:pt x="1323" y="1929"/>
                  </a:cubicBezTo>
                  <a:cubicBezTo>
                    <a:pt x="1328" y="1939"/>
                    <a:pt x="1336" y="1949"/>
                    <a:pt x="1341" y="1949"/>
                  </a:cubicBezTo>
                  <a:cubicBezTo>
                    <a:pt x="1343" y="1949"/>
                    <a:pt x="1344" y="1950"/>
                    <a:pt x="1346" y="1950"/>
                  </a:cubicBezTo>
                  <a:cubicBezTo>
                    <a:pt x="1366" y="1950"/>
                    <a:pt x="1382" y="1893"/>
                    <a:pt x="1384" y="1819"/>
                  </a:cubicBezTo>
                  <a:lnTo>
                    <a:pt x="1384" y="1780"/>
                  </a:lnTo>
                  <a:cubicBezTo>
                    <a:pt x="1387" y="1622"/>
                    <a:pt x="1397" y="1464"/>
                    <a:pt x="1412" y="1306"/>
                  </a:cubicBezTo>
                  <a:cubicBezTo>
                    <a:pt x="1427" y="1158"/>
                    <a:pt x="1445" y="1018"/>
                    <a:pt x="1470" y="890"/>
                  </a:cubicBezTo>
                  <a:cubicBezTo>
                    <a:pt x="1493" y="752"/>
                    <a:pt x="1523" y="643"/>
                    <a:pt x="1556" y="554"/>
                  </a:cubicBezTo>
                  <a:cubicBezTo>
                    <a:pt x="1591" y="475"/>
                    <a:pt x="1629" y="415"/>
                    <a:pt x="1670" y="415"/>
                  </a:cubicBezTo>
                  <a:close/>
                  <a:moveTo>
                    <a:pt x="8210" y="7472"/>
                  </a:moveTo>
                  <a:cubicBezTo>
                    <a:pt x="8330" y="7505"/>
                    <a:pt x="8448" y="7582"/>
                    <a:pt x="8566" y="7666"/>
                  </a:cubicBezTo>
                  <a:lnTo>
                    <a:pt x="8983" y="7933"/>
                  </a:lnTo>
                  <a:lnTo>
                    <a:pt x="9821" y="8487"/>
                  </a:lnTo>
                  <a:lnTo>
                    <a:pt x="11493" y="9584"/>
                  </a:lnTo>
                  <a:lnTo>
                    <a:pt x="14841" y="11780"/>
                  </a:lnTo>
                  <a:lnTo>
                    <a:pt x="18186" y="13977"/>
                  </a:lnTo>
                  <a:lnTo>
                    <a:pt x="21472" y="16153"/>
                  </a:lnTo>
                  <a:cubicBezTo>
                    <a:pt x="21447" y="16528"/>
                    <a:pt x="21425" y="16904"/>
                    <a:pt x="21405" y="17280"/>
                  </a:cubicBezTo>
                  <a:cubicBezTo>
                    <a:pt x="21380" y="17725"/>
                    <a:pt x="21360" y="18180"/>
                    <a:pt x="21339" y="18625"/>
                  </a:cubicBezTo>
                  <a:cubicBezTo>
                    <a:pt x="21322" y="19071"/>
                    <a:pt x="21304" y="19525"/>
                    <a:pt x="21289" y="19980"/>
                  </a:cubicBezTo>
                  <a:cubicBezTo>
                    <a:pt x="21278" y="20363"/>
                    <a:pt x="21268" y="20746"/>
                    <a:pt x="21260" y="21129"/>
                  </a:cubicBezTo>
                  <a:lnTo>
                    <a:pt x="17971" y="19021"/>
                  </a:lnTo>
                  <a:lnTo>
                    <a:pt x="14624" y="16855"/>
                  </a:lnTo>
                  <a:lnTo>
                    <a:pt x="11276" y="14678"/>
                  </a:lnTo>
                  <a:cubicBezTo>
                    <a:pt x="10179" y="13969"/>
                    <a:pt x="9082" y="13249"/>
                    <a:pt x="7990" y="12473"/>
                  </a:cubicBezTo>
                  <a:cubicBezTo>
                    <a:pt x="8016" y="12067"/>
                    <a:pt x="8038" y="11660"/>
                    <a:pt x="8060" y="11247"/>
                  </a:cubicBezTo>
                  <a:cubicBezTo>
                    <a:pt x="8085" y="10771"/>
                    <a:pt x="8108" y="10286"/>
                    <a:pt x="8128" y="9812"/>
                  </a:cubicBezTo>
                  <a:cubicBezTo>
                    <a:pt x="8158" y="9031"/>
                    <a:pt x="8189" y="8255"/>
                    <a:pt x="8210" y="7472"/>
                  </a:cubicBezTo>
                  <a:close/>
                  <a:moveTo>
                    <a:pt x="1650" y="0"/>
                  </a:moveTo>
                  <a:cubicBezTo>
                    <a:pt x="1645" y="0"/>
                    <a:pt x="1637" y="0"/>
                    <a:pt x="1632" y="20"/>
                  </a:cubicBezTo>
                  <a:cubicBezTo>
                    <a:pt x="1591" y="138"/>
                    <a:pt x="1554" y="247"/>
                    <a:pt x="1518" y="365"/>
                  </a:cubicBezTo>
                  <a:cubicBezTo>
                    <a:pt x="1485" y="495"/>
                    <a:pt x="1455" y="623"/>
                    <a:pt x="1427" y="752"/>
                  </a:cubicBezTo>
                  <a:cubicBezTo>
                    <a:pt x="1399" y="890"/>
                    <a:pt x="1374" y="1038"/>
                    <a:pt x="1349" y="1187"/>
                  </a:cubicBezTo>
                  <a:cubicBezTo>
                    <a:pt x="1331" y="1308"/>
                    <a:pt x="1315" y="1423"/>
                    <a:pt x="1298" y="1542"/>
                  </a:cubicBezTo>
                  <a:cubicBezTo>
                    <a:pt x="1257" y="1569"/>
                    <a:pt x="1218" y="1580"/>
                    <a:pt x="1179" y="1602"/>
                  </a:cubicBezTo>
                  <a:cubicBezTo>
                    <a:pt x="1123" y="1632"/>
                    <a:pt x="1073" y="1721"/>
                    <a:pt x="1025" y="1839"/>
                  </a:cubicBezTo>
                  <a:lnTo>
                    <a:pt x="1027" y="1839"/>
                  </a:lnTo>
                  <a:cubicBezTo>
                    <a:pt x="1009" y="1869"/>
                    <a:pt x="991" y="1913"/>
                    <a:pt x="972" y="1963"/>
                  </a:cubicBezTo>
                  <a:cubicBezTo>
                    <a:pt x="867" y="1934"/>
                    <a:pt x="761" y="1885"/>
                    <a:pt x="655" y="1819"/>
                  </a:cubicBezTo>
                  <a:cubicBezTo>
                    <a:pt x="544" y="1760"/>
                    <a:pt x="433" y="1681"/>
                    <a:pt x="324" y="1533"/>
                  </a:cubicBezTo>
                  <a:lnTo>
                    <a:pt x="321" y="1533"/>
                  </a:lnTo>
                  <a:cubicBezTo>
                    <a:pt x="317" y="1527"/>
                    <a:pt x="312" y="1524"/>
                    <a:pt x="308" y="1524"/>
                  </a:cubicBezTo>
                  <a:cubicBezTo>
                    <a:pt x="289" y="1524"/>
                    <a:pt x="272" y="1572"/>
                    <a:pt x="266" y="1651"/>
                  </a:cubicBezTo>
                  <a:lnTo>
                    <a:pt x="266" y="1671"/>
                  </a:lnTo>
                  <a:cubicBezTo>
                    <a:pt x="185" y="2681"/>
                    <a:pt x="114" y="3699"/>
                    <a:pt x="66" y="4738"/>
                  </a:cubicBezTo>
                  <a:cubicBezTo>
                    <a:pt x="43" y="5252"/>
                    <a:pt x="28" y="5776"/>
                    <a:pt x="15" y="6301"/>
                  </a:cubicBezTo>
                  <a:cubicBezTo>
                    <a:pt x="5" y="6824"/>
                    <a:pt x="0" y="7359"/>
                    <a:pt x="0" y="7883"/>
                  </a:cubicBezTo>
                  <a:lnTo>
                    <a:pt x="0" y="7903"/>
                  </a:lnTo>
                  <a:cubicBezTo>
                    <a:pt x="3" y="7992"/>
                    <a:pt x="20" y="8071"/>
                    <a:pt x="45" y="8081"/>
                  </a:cubicBezTo>
                  <a:cubicBezTo>
                    <a:pt x="703" y="8398"/>
                    <a:pt x="1359" y="8842"/>
                    <a:pt x="2012" y="9258"/>
                  </a:cubicBezTo>
                  <a:cubicBezTo>
                    <a:pt x="2667" y="9683"/>
                    <a:pt x="3322" y="10099"/>
                    <a:pt x="3975" y="10534"/>
                  </a:cubicBezTo>
                  <a:lnTo>
                    <a:pt x="5939" y="11850"/>
                  </a:lnTo>
                  <a:cubicBezTo>
                    <a:pt x="6592" y="12285"/>
                    <a:pt x="7245" y="12740"/>
                    <a:pt x="7898" y="13214"/>
                  </a:cubicBezTo>
                  <a:cubicBezTo>
                    <a:pt x="7901" y="13216"/>
                    <a:pt x="7904" y="13217"/>
                    <a:pt x="7907" y="13217"/>
                  </a:cubicBezTo>
                  <a:cubicBezTo>
                    <a:pt x="7933" y="13217"/>
                    <a:pt x="7956" y="13143"/>
                    <a:pt x="7961" y="13036"/>
                  </a:cubicBezTo>
                  <a:lnTo>
                    <a:pt x="7967" y="12890"/>
                  </a:lnTo>
                  <a:cubicBezTo>
                    <a:pt x="9067" y="13544"/>
                    <a:pt x="10165" y="14256"/>
                    <a:pt x="11263" y="14975"/>
                  </a:cubicBezTo>
                  <a:lnTo>
                    <a:pt x="14611" y="17171"/>
                  </a:lnTo>
                  <a:lnTo>
                    <a:pt x="17956" y="19367"/>
                  </a:lnTo>
                  <a:lnTo>
                    <a:pt x="21302" y="21592"/>
                  </a:lnTo>
                  <a:cubicBezTo>
                    <a:pt x="21306" y="21598"/>
                    <a:pt x="21310" y="21600"/>
                    <a:pt x="21315" y="21600"/>
                  </a:cubicBezTo>
                  <a:cubicBezTo>
                    <a:pt x="21336" y="21600"/>
                    <a:pt x="21355" y="21545"/>
                    <a:pt x="21360" y="21464"/>
                  </a:cubicBezTo>
                  <a:lnTo>
                    <a:pt x="21365" y="21415"/>
                  </a:lnTo>
                  <a:cubicBezTo>
                    <a:pt x="21398" y="20969"/>
                    <a:pt x="21423" y="20525"/>
                    <a:pt x="21446" y="20079"/>
                  </a:cubicBezTo>
                  <a:cubicBezTo>
                    <a:pt x="21471" y="19634"/>
                    <a:pt x="21491" y="19189"/>
                    <a:pt x="21512" y="18734"/>
                  </a:cubicBezTo>
                  <a:cubicBezTo>
                    <a:pt x="21529" y="18289"/>
                    <a:pt x="21547" y="17834"/>
                    <a:pt x="21562" y="17379"/>
                  </a:cubicBezTo>
                  <a:cubicBezTo>
                    <a:pt x="21577" y="16934"/>
                    <a:pt x="21587" y="16479"/>
                    <a:pt x="21595" y="16013"/>
                  </a:cubicBezTo>
                  <a:cubicBezTo>
                    <a:pt x="21600" y="15905"/>
                    <a:pt x="21580" y="15796"/>
                    <a:pt x="21549" y="15776"/>
                  </a:cubicBezTo>
                  <a:lnTo>
                    <a:pt x="18202" y="13620"/>
                  </a:lnTo>
                  <a:lnTo>
                    <a:pt x="14854" y="11454"/>
                  </a:lnTo>
                  <a:lnTo>
                    <a:pt x="11506" y="9278"/>
                  </a:lnTo>
                  <a:lnTo>
                    <a:pt x="9833" y="8189"/>
                  </a:lnTo>
                  <a:lnTo>
                    <a:pt x="8996" y="7646"/>
                  </a:lnTo>
                  <a:lnTo>
                    <a:pt x="8578" y="7379"/>
                  </a:lnTo>
                  <a:cubicBezTo>
                    <a:pt x="8458" y="7302"/>
                    <a:pt x="8338" y="7225"/>
                    <a:pt x="8220" y="7098"/>
                  </a:cubicBezTo>
                  <a:cubicBezTo>
                    <a:pt x="8221" y="7033"/>
                    <a:pt x="8223" y="6968"/>
                    <a:pt x="8224" y="6904"/>
                  </a:cubicBezTo>
                  <a:lnTo>
                    <a:pt x="8224" y="6885"/>
                  </a:lnTo>
                  <a:cubicBezTo>
                    <a:pt x="8227" y="6775"/>
                    <a:pt x="8206" y="6676"/>
                    <a:pt x="8178" y="6656"/>
                  </a:cubicBezTo>
                  <a:cubicBezTo>
                    <a:pt x="7670" y="6360"/>
                    <a:pt x="7161" y="6043"/>
                    <a:pt x="6652" y="5727"/>
                  </a:cubicBezTo>
                  <a:lnTo>
                    <a:pt x="5893" y="5252"/>
                  </a:lnTo>
                  <a:lnTo>
                    <a:pt x="5132" y="4768"/>
                  </a:lnTo>
                  <a:cubicBezTo>
                    <a:pt x="4623" y="4431"/>
                    <a:pt x="4117" y="4115"/>
                    <a:pt x="3608" y="3768"/>
                  </a:cubicBezTo>
                  <a:lnTo>
                    <a:pt x="3229" y="3521"/>
                  </a:lnTo>
                  <a:lnTo>
                    <a:pt x="2849" y="3244"/>
                  </a:lnTo>
                  <a:cubicBezTo>
                    <a:pt x="2605" y="3073"/>
                    <a:pt x="2362" y="2891"/>
                    <a:pt x="2120" y="2710"/>
                  </a:cubicBezTo>
                  <a:cubicBezTo>
                    <a:pt x="2109" y="2626"/>
                    <a:pt x="2096" y="2546"/>
                    <a:pt x="2080" y="2482"/>
                  </a:cubicBezTo>
                  <a:lnTo>
                    <a:pt x="2082" y="2492"/>
                  </a:lnTo>
                  <a:cubicBezTo>
                    <a:pt x="2057" y="2354"/>
                    <a:pt x="2024" y="2225"/>
                    <a:pt x="1986" y="2127"/>
                  </a:cubicBezTo>
                  <a:cubicBezTo>
                    <a:pt x="1946" y="2048"/>
                    <a:pt x="1905" y="1998"/>
                    <a:pt x="1867" y="1959"/>
                  </a:cubicBezTo>
                  <a:cubicBezTo>
                    <a:pt x="1827" y="1919"/>
                    <a:pt x="1786" y="1890"/>
                    <a:pt x="1751" y="1849"/>
                  </a:cubicBezTo>
                  <a:cubicBezTo>
                    <a:pt x="1730" y="1828"/>
                    <a:pt x="1710" y="1804"/>
                    <a:pt x="1689" y="1777"/>
                  </a:cubicBezTo>
                  <a:cubicBezTo>
                    <a:pt x="1694" y="1701"/>
                    <a:pt x="1702" y="1633"/>
                    <a:pt x="1713" y="1572"/>
                  </a:cubicBezTo>
                  <a:cubicBezTo>
                    <a:pt x="1726" y="1495"/>
                    <a:pt x="1747" y="1440"/>
                    <a:pt x="1775" y="1400"/>
                  </a:cubicBezTo>
                  <a:cubicBezTo>
                    <a:pt x="2134" y="1558"/>
                    <a:pt x="2494" y="1763"/>
                    <a:pt x="2852" y="1988"/>
                  </a:cubicBezTo>
                  <a:cubicBezTo>
                    <a:pt x="3214" y="2216"/>
                    <a:pt x="3573" y="2462"/>
                    <a:pt x="3935" y="2701"/>
                  </a:cubicBezTo>
                  <a:cubicBezTo>
                    <a:pt x="4297" y="2938"/>
                    <a:pt x="4658" y="3194"/>
                    <a:pt x="5020" y="3442"/>
                  </a:cubicBezTo>
                  <a:cubicBezTo>
                    <a:pt x="5377" y="3697"/>
                    <a:pt x="5736" y="3953"/>
                    <a:pt x="6092" y="4217"/>
                  </a:cubicBezTo>
                  <a:cubicBezTo>
                    <a:pt x="6151" y="4378"/>
                    <a:pt x="6209" y="4544"/>
                    <a:pt x="6275" y="4668"/>
                  </a:cubicBezTo>
                  <a:cubicBezTo>
                    <a:pt x="6311" y="4738"/>
                    <a:pt x="6349" y="4807"/>
                    <a:pt x="6389" y="4837"/>
                  </a:cubicBezTo>
                  <a:cubicBezTo>
                    <a:pt x="6430" y="4867"/>
                    <a:pt x="6468" y="4877"/>
                    <a:pt x="6508" y="4877"/>
                  </a:cubicBezTo>
                  <a:cubicBezTo>
                    <a:pt x="6549" y="4877"/>
                    <a:pt x="6592" y="4857"/>
                    <a:pt x="6632" y="4788"/>
                  </a:cubicBezTo>
                  <a:cubicBezTo>
                    <a:pt x="6652" y="4758"/>
                    <a:pt x="6670" y="4708"/>
                    <a:pt x="6688" y="4638"/>
                  </a:cubicBezTo>
                  <a:cubicBezTo>
                    <a:pt x="6703" y="4579"/>
                    <a:pt x="6716" y="4520"/>
                    <a:pt x="6728" y="4451"/>
                  </a:cubicBezTo>
                  <a:cubicBezTo>
                    <a:pt x="6777" y="4174"/>
                    <a:pt x="6799" y="3877"/>
                    <a:pt x="6825" y="3571"/>
                  </a:cubicBezTo>
                  <a:cubicBezTo>
                    <a:pt x="6825" y="3561"/>
                    <a:pt x="6827" y="3551"/>
                    <a:pt x="6827" y="3541"/>
                  </a:cubicBezTo>
                  <a:cubicBezTo>
                    <a:pt x="6830" y="3442"/>
                    <a:pt x="6812" y="3353"/>
                    <a:pt x="6787" y="3334"/>
                  </a:cubicBezTo>
                  <a:lnTo>
                    <a:pt x="6779" y="3334"/>
                  </a:lnTo>
                  <a:lnTo>
                    <a:pt x="5499" y="2541"/>
                  </a:lnTo>
                  <a:lnTo>
                    <a:pt x="4216" y="1740"/>
                  </a:lnTo>
                  <a:lnTo>
                    <a:pt x="2935" y="920"/>
                  </a:lnTo>
                  <a:cubicBezTo>
                    <a:pt x="2510" y="633"/>
                    <a:pt x="2082" y="356"/>
                    <a:pt x="1660" y="10"/>
                  </a:cubicBezTo>
                  <a:lnTo>
                    <a:pt x="165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37;p2"/>
            <p:cNvSpPr/>
            <p:nvPr/>
          </p:nvSpPr>
          <p:spPr>
            <a:xfrm flipH="1" rot="19623204">
              <a:off x="2909227" y="98999"/>
              <a:ext cx="60267" cy="272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8426" y="0"/>
                  </a:moveTo>
                  <a:cubicBezTo>
                    <a:pt x="16689" y="0"/>
                    <a:pt x="15242" y="326"/>
                    <a:pt x="15097" y="713"/>
                  </a:cubicBezTo>
                  <a:cubicBezTo>
                    <a:pt x="14952" y="2421"/>
                    <a:pt x="14228" y="4101"/>
                    <a:pt x="13199" y="5781"/>
                  </a:cubicBezTo>
                  <a:cubicBezTo>
                    <a:pt x="12331" y="7460"/>
                    <a:pt x="10883" y="9104"/>
                    <a:pt x="9580" y="10784"/>
                  </a:cubicBezTo>
                  <a:cubicBezTo>
                    <a:pt x="6975" y="14108"/>
                    <a:pt x="3935" y="17435"/>
                    <a:pt x="156" y="20726"/>
                  </a:cubicBezTo>
                  <a:cubicBezTo>
                    <a:pt x="156" y="20758"/>
                    <a:pt x="11" y="20791"/>
                    <a:pt x="11" y="20823"/>
                  </a:cubicBezTo>
                  <a:cubicBezTo>
                    <a:pt x="-134" y="21213"/>
                    <a:pt x="1169" y="21568"/>
                    <a:pt x="2906" y="21600"/>
                  </a:cubicBezTo>
                  <a:cubicBezTo>
                    <a:pt x="4659" y="21600"/>
                    <a:pt x="6106" y="21342"/>
                    <a:pt x="6251" y="20952"/>
                  </a:cubicBezTo>
                  <a:cubicBezTo>
                    <a:pt x="7554" y="17564"/>
                    <a:pt x="9580" y="14208"/>
                    <a:pt x="11896" y="10848"/>
                  </a:cubicBezTo>
                  <a:cubicBezTo>
                    <a:pt x="13054" y="9201"/>
                    <a:pt x="14228" y="7525"/>
                    <a:pt x="15821" y="5877"/>
                  </a:cubicBezTo>
                  <a:cubicBezTo>
                    <a:pt x="17268" y="4198"/>
                    <a:pt x="19005" y="2554"/>
                    <a:pt x="21321" y="938"/>
                  </a:cubicBezTo>
                  <a:cubicBezTo>
                    <a:pt x="21466" y="874"/>
                    <a:pt x="21466" y="809"/>
                    <a:pt x="21466" y="745"/>
                  </a:cubicBezTo>
                  <a:cubicBezTo>
                    <a:pt x="21466" y="358"/>
                    <a:pt x="20163" y="32"/>
                    <a:pt x="184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38;p2"/>
            <p:cNvSpPr/>
            <p:nvPr/>
          </p:nvSpPr>
          <p:spPr>
            <a:xfrm flipH="1">
              <a:off x="2738089" y="176062"/>
              <a:ext cx="35375" cy="32181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" name="Google Shape;39;p2"/>
            <p:cNvSpPr/>
            <p:nvPr/>
          </p:nvSpPr>
          <p:spPr>
            <a:xfrm flipH="1">
              <a:off x="2698715" y="161017"/>
              <a:ext cx="132419" cy="121223"/>
            </a:xfrm>
            <a:prstGeom prst="line">
              <a:avLst/>
            </a:prstGeom>
            <a:noFill/>
            <a:ln w="9700" cap="rnd">
              <a:solidFill>
                <a:srgbClr val="42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40;p2"/>
          <p:cNvGrpSpPr/>
          <p:nvPr/>
        </p:nvGrpSpPr>
        <p:grpSpPr>
          <a:xfrm>
            <a:off x="1187480" y="-289754"/>
            <a:ext cx="793694" cy="866031"/>
            <a:chOff x="0" y="0"/>
            <a:chExt cx="793693" cy="866030"/>
          </a:xfrm>
        </p:grpSpPr>
        <p:sp>
          <p:nvSpPr>
            <p:cNvPr id="66" name="Google Shape;41;p2"/>
            <p:cNvSpPr/>
            <p:nvPr/>
          </p:nvSpPr>
          <p:spPr>
            <a:xfrm rot="21224903">
              <a:off x="47139" y="43750"/>
              <a:ext cx="696978" cy="779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38" y="0"/>
                  </a:moveTo>
                  <a:cubicBezTo>
                    <a:pt x="1965" y="0"/>
                    <a:pt x="28" y="1723"/>
                    <a:pt x="28" y="3847"/>
                  </a:cubicBezTo>
                  <a:lnTo>
                    <a:pt x="0" y="15772"/>
                  </a:lnTo>
                  <a:cubicBezTo>
                    <a:pt x="0" y="17463"/>
                    <a:pt x="1228" y="18953"/>
                    <a:pt x="3025" y="19453"/>
                  </a:cubicBezTo>
                  <a:lnTo>
                    <a:pt x="10055" y="21426"/>
                  </a:lnTo>
                  <a:cubicBezTo>
                    <a:pt x="10476" y="21542"/>
                    <a:pt x="10909" y="21600"/>
                    <a:pt x="11342" y="21600"/>
                  </a:cubicBezTo>
                  <a:cubicBezTo>
                    <a:pt x="11819" y="21600"/>
                    <a:pt x="12297" y="21529"/>
                    <a:pt x="12755" y="21385"/>
                  </a:cubicBezTo>
                  <a:lnTo>
                    <a:pt x="18686" y="19536"/>
                  </a:lnTo>
                  <a:cubicBezTo>
                    <a:pt x="20408" y="19003"/>
                    <a:pt x="21572" y="17546"/>
                    <a:pt x="21572" y="15905"/>
                  </a:cubicBezTo>
                  <a:lnTo>
                    <a:pt x="21600" y="3880"/>
                  </a:lnTo>
                  <a:cubicBezTo>
                    <a:pt x="21600" y="1757"/>
                    <a:pt x="19673" y="25"/>
                    <a:pt x="17298" y="25"/>
                  </a:cubicBezTo>
                  <a:lnTo>
                    <a:pt x="433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42;p2"/>
            <p:cNvSpPr/>
            <p:nvPr/>
          </p:nvSpPr>
          <p:spPr>
            <a:xfrm rot="21224903">
              <a:off x="41075" y="36382"/>
              <a:ext cx="711543" cy="793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5197" y="401"/>
                  </a:moveTo>
                  <a:lnTo>
                    <a:pt x="12583" y="426"/>
                  </a:lnTo>
                  <a:lnTo>
                    <a:pt x="15044" y="426"/>
                  </a:lnTo>
                  <a:lnTo>
                    <a:pt x="16275" y="434"/>
                  </a:lnTo>
                  <a:cubicBezTo>
                    <a:pt x="16436" y="434"/>
                    <a:pt x="16601" y="433"/>
                    <a:pt x="16765" y="433"/>
                  </a:cubicBezTo>
                  <a:cubicBezTo>
                    <a:pt x="17011" y="433"/>
                    <a:pt x="17255" y="436"/>
                    <a:pt x="17479" y="450"/>
                  </a:cubicBezTo>
                  <a:cubicBezTo>
                    <a:pt x="17862" y="491"/>
                    <a:pt x="18245" y="564"/>
                    <a:pt x="18601" y="695"/>
                  </a:cubicBezTo>
                  <a:cubicBezTo>
                    <a:pt x="18956" y="835"/>
                    <a:pt x="19303" y="1006"/>
                    <a:pt x="19603" y="1227"/>
                  </a:cubicBezTo>
                  <a:cubicBezTo>
                    <a:pt x="19896" y="1448"/>
                    <a:pt x="20169" y="1693"/>
                    <a:pt x="20387" y="1988"/>
                  </a:cubicBezTo>
                  <a:cubicBezTo>
                    <a:pt x="20598" y="2274"/>
                    <a:pt x="20771" y="2586"/>
                    <a:pt x="20889" y="2912"/>
                  </a:cubicBezTo>
                  <a:cubicBezTo>
                    <a:pt x="20998" y="3248"/>
                    <a:pt x="21072" y="3583"/>
                    <a:pt x="21072" y="3935"/>
                  </a:cubicBezTo>
                  <a:cubicBezTo>
                    <a:pt x="21081" y="4295"/>
                    <a:pt x="21072" y="4671"/>
                    <a:pt x="21072" y="5031"/>
                  </a:cubicBezTo>
                  <a:lnTo>
                    <a:pt x="21081" y="7240"/>
                  </a:lnTo>
                  <a:lnTo>
                    <a:pt x="21090" y="11657"/>
                  </a:lnTo>
                  <a:lnTo>
                    <a:pt x="21090" y="15527"/>
                  </a:lnTo>
                  <a:lnTo>
                    <a:pt x="21099" y="15796"/>
                  </a:lnTo>
                  <a:lnTo>
                    <a:pt x="21081" y="16067"/>
                  </a:lnTo>
                  <a:cubicBezTo>
                    <a:pt x="21035" y="16762"/>
                    <a:pt x="20752" y="17441"/>
                    <a:pt x="20278" y="17997"/>
                  </a:cubicBezTo>
                  <a:cubicBezTo>
                    <a:pt x="19805" y="18562"/>
                    <a:pt x="19148" y="18986"/>
                    <a:pt x="18418" y="19224"/>
                  </a:cubicBezTo>
                  <a:lnTo>
                    <a:pt x="13759" y="20663"/>
                  </a:lnTo>
                  <a:lnTo>
                    <a:pt x="12602" y="21032"/>
                  </a:lnTo>
                  <a:cubicBezTo>
                    <a:pt x="12227" y="21138"/>
                    <a:pt x="11844" y="21203"/>
                    <a:pt x="11452" y="21220"/>
                  </a:cubicBezTo>
                  <a:cubicBezTo>
                    <a:pt x="11397" y="21222"/>
                    <a:pt x="11340" y="21223"/>
                    <a:pt x="11285" y="21223"/>
                  </a:cubicBezTo>
                  <a:cubicBezTo>
                    <a:pt x="10955" y="21223"/>
                    <a:pt x="10621" y="21183"/>
                    <a:pt x="10294" y="21114"/>
                  </a:cubicBezTo>
                  <a:cubicBezTo>
                    <a:pt x="10112" y="21065"/>
                    <a:pt x="9911" y="21007"/>
                    <a:pt x="9720" y="20950"/>
                  </a:cubicBezTo>
                  <a:lnTo>
                    <a:pt x="9127" y="20787"/>
                  </a:lnTo>
                  <a:lnTo>
                    <a:pt x="4431" y="19469"/>
                  </a:lnTo>
                  <a:lnTo>
                    <a:pt x="3255" y="19142"/>
                  </a:lnTo>
                  <a:cubicBezTo>
                    <a:pt x="2882" y="19036"/>
                    <a:pt x="2526" y="18888"/>
                    <a:pt x="2198" y="18692"/>
                  </a:cubicBezTo>
                  <a:cubicBezTo>
                    <a:pt x="1560" y="18307"/>
                    <a:pt x="1013" y="17768"/>
                    <a:pt x="684" y="17121"/>
                  </a:cubicBezTo>
                  <a:cubicBezTo>
                    <a:pt x="511" y="16803"/>
                    <a:pt x="402" y="16459"/>
                    <a:pt x="347" y="16108"/>
                  </a:cubicBezTo>
                  <a:cubicBezTo>
                    <a:pt x="301" y="15756"/>
                    <a:pt x="320" y="15387"/>
                    <a:pt x="320" y="15020"/>
                  </a:cubicBezTo>
                  <a:lnTo>
                    <a:pt x="338" y="12811"/>
                  </a:lnTo>
                  <a:lnTo>
                    <a:pt x="392" y="8393"/>
                  </a:lnTo>
                  <a:cubicBezTo>
                    <a:pt x="402" y="6921"/>
                    <a:pt x="411" y="5448"/>
                    <a:pt x="420" y="3976"/>
                  </a:cubicBezTo>
                  <a:cubicBezTo>
                    <a:pt x="429" y="3624"/>
                    <a:pt x="484" y="3273"/>
                    <a:pt x="593" y="2945"/>
                  </a:cubicBezTo>
                  <a:cubicBezTo>
                    <a:pt x="711" y="2610"/>
                    <a:pt x="876" y="2291"/>
                    <a:pt x="1094" y="1997"/>
                  </a:cubicBezTo>
                  <a:cubicBezTo>
                    <a:pt x="1313" y="1710"/>
                    <a:pt x="1569" y="1448"/>
                    <a:pt x="1869" y="1219"/>
                  </a:cubicBezTo>
                  <a:cubicBezTo>
                    <a:pt x="2180" y="1006"/>
                    <a:pt x="2508" y="819"/>
                    <a:pt x="2864" y="679"/>
                  </a:cubicBezTo>
                  <a:cubicBezTo>
                    <a:pt x="3228" y="548"/>
                    <a:pt x="3602" y="458"/>
                    <a:pt x="3993" y="417"/>
                  </a:cubicBezTo>
                  <a:cubicBezTo>
                    <a:pt x="4086" y="409"/>
                    <a:pt x="4186" y="409"/>
                    <a:pt x="4286" y="401"/>
                  </a:cubicBezTo>
                  <a:close/>
                  <a:moveTo>
                    <a:pt x="4431" y="0"/>
                  </a:moveTo>
                  <a:lnTo>
                    <a:pt x="4268" y="8"/>
                  </a:lnTo>
                  <a:cubicBezTo>
                    <a:pt x="4158" y="16"/>
                    <a:pt x="4049" y="16"/>
                    <a:pt x="3939" y="25"/>
                  </a:cubicBezTo>
                  <a:cubicBezTo>
                    <a:pt x="3511" y="74"/>
                    <a:pt x="3091" y="172"/>
                    <a:pt x="2699" y="319"/>
                  </a:cubicBezTo>
                  <a:cubicBezTo>
                    <a:pt x="2298" y="475"/>
                    <a:pt x="1933" y="679"/>
                    <a:pt x="1596" y="925"/>
                  </a:cubicBezTo>
                  <a:cubicBezTo>
                    <a:pt x="1267" y="1170"/>
                    <a:pt x="976" y="1465"/>
                    <a:pt x="739" y="1783"/>
                  </a:cubicBezTo>
                  <a:cubicBezTo>
                    <a:pt x="502" y="2111"/>
                    <a:pt x="320" y="2462"/>
                    <a:pt x="192" y="2831"/>
                  </a:cubicBezTo>
                  <a:cubicBezTo>
                    <a:pt x="64" y="3207"/>
                    <a:pt x="9" y="3591"/>
                    <a:pt x="0" y="3976"/>
                  </a:cubicBezTo>
                  <a:cubicBezTo>
                    <a:pt x="0" y="5448"/>
                    <a:pt x="0" y="6921"/>
                    <a:pt x="9" y="8393"/>
                  </a:cubicBezTo>
                  <a:lnTo>
                    <a:pt x="55" y="12811"/>
                  </a:lnTo>
                  <a:lnTo>
                    <a:pt x="55" y="15568"/>
                  </a:lnTo>
                  <a:cubicBezTo>
                    <a:pt x="55" y="15658"/>
                    <a:pt x="55" y="15756"/>
                    <a:pt x="64" y="15854"/>
                  </a:cubicBezTo>
                  <a:cubicBezTo>
                    <a:pt x="64" y="15943"/>
                    <a:pt x="73" y="16041"/>
                    <a:pt x="82" y="16132"/>
                  </a:cubicBezTo>
                  <a:cubicBezTo>
                    <a:pt x="128" y="16508"/>
                    <a:pt x="219" y="16885"/>
                    <a:pt x="374" y="17245"/>
                  </a:cubicBezTo>
                  <a:cubicBezTo>
                    <a:pt x="684" y="17956"/>
                    <a:pt x="1240" y="18594"/>
                    <a:pt x="1969" y="19012"/>
                  </a:cubicBezTo>
                  <a:cubicBezTo>
                    <a:pt x="2325" y="19224"/>
                    <a:pt x="2727" y="19387"/>
                    <a:pt x="3128" y="19502"/>
                  </a:cubicBezTo>
                  <a:lnTo>
                    <a:pt x="4304" y="19838"/>
                  </a:lnTo>
                  <a:lnTo>
                    <a:pt x="8999" y="21154"/>
                  </a:lnTo>
                  <a:lnTo>
                    <a:pt x="9592" y="21318"/>
                  </a:lnTo>
                  <a:cubicBezTo>
                    <a:pt x="9783" y="21376"/>
                    <a:pt x="9976" y="21433"/>
                    <a:pt x="10194" y="21482"/>
                  </a:cubicBezTo>
                  <a:cubicBezTo>
                    <a:pt x="10538" y="21564"/>
                    <a:pt x="10901" y="21600"/>
                    <a:pt x="11261" y="21600"/>
                  </a:cubicBezTo>
                  <a:cubicBezTo>
                    <a:pt x="11331" y="21600"/>
                    <a:pt x="11401" y="21599"/>
                    <a:pt x="11471" y="21596"/>
                  </a:cubicBezTo>
                  <a:cubicBezTo>
                    <a:pt x="11900" y="21580"/>
                    <a:pt x="12327" y="21507"/>
                    <a:pt x="12738" y="21384"/>
                  </a:cubicBezTo>
                  <a:lnTo>
                    <a:pt x="13896" y="21016"/>
                  </a:lnTo>
                  <a:lnTo>
                    <a:pt x="18546" y="19559"/>
                  </a:lnTo>
                  <a:cubicBezTo>
                    <a:pt x="19357" y="19306"/>
                    <a:pt x="20087" y="18839"/>
                    <a:pt x="20607" y="18226"/>
                  </a:cubicBezTo>
                  <a:cubicBezTo>
                    <a:pt x="21136" y="17612"/>
                    <a:pt x="21454" y="16860"/>
                    <a:pt x="21518" y="16091"/>
                  </a:cubicBezTo>
                  <a:lnTo>
                    <a:pt x="21527" y="15796"/>
                  </a:lnTo>
                  <a:lnTo>
                    <a:pt x="21527" y="15527"/>
                  </a:lnTo>
                  <a:lnTo>
                    <a:pt x="21536" y="14971"/>
                  </a:lnTo>
                  <a:lnTo>
                    <a:pt x="21536" y="13866"/>
                  </a:lnTo>
                  <a:lnTo>
                    <a:pt x="21554" y="11657"/>
                  </a:lnTo>
                  <a:lnTo>
                    <a:pt x="21573" y="7240"/>
                  </a:lnTo>
                  <a:lnTo>
                    <a:pt x="21591" y="5031"/>
                  </a:lnTo>
                  <a:cubicBezTo>
                    <a:pt x="21591" y="4663"/>
                    <a:pt x="21600" y="4303"/>
                    <a:pt x="21591" y="3927"/>
                  </a:cubicBezTo>
                  <a:cubicBezTo>
                    <a:pt x="21582" y="3534"/>
                    <a:pt x="21500" y="3150"/>
                    <a:pt x="21372" y="2773"/>
                  </a:cubicBezTo>
                  <a:cubicBezTo>
                    <a:pt x="21236" y="2405"/>
                    <a:pt x="21035" y="2054"/>
                    <a:pt x="20798" y="1734"/>
                  </a:cubicBezTo>
                  <a:cubicBezTo>
                    <a:pt x="20543" y="1408"/>
                    <a:pt x="20242" y="1129"/>
                    <a:pt x="19905" y="884"/>
                  </a:cubicBezTo>
                  <a:cubicBezTo>
                    <a:pt x="19567" y="630"/>
                    <a:pt x="19184" y="442"/>
                    <a:pt x="18783" y="295"/>
                  </a:cubicBezTo>
                  <a:cubicBezTo>
                    <a:pt x="18381" y="139"/>
                    <a:pt x="17953" y="65"/>
                    <a:pt x="17525" y="16"/>
                  </a:cubicBezTo>
                  <a:cubicBezTo>
                    <a:pt x="17306" y="5"/>
                    <a:pt x="17096" y="2"/>
                    <a:pt x="16890" y="2"/>
                  </a:cubicBezTo>
                  <a:cubicBezTo>
                    <a:pt x="16787" y="2"/>
                    <a:pt x="16684" y="3"/>
                    <a:pt x="16582" y="3"/>
                  </a:cubicBezTo>
                  <a:cubicBezTo>
                    <a:pt x="16480" y="3"/>
                    <a:pt x="16379" y="2"/>
                    <a:pt x="162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5" name="Google Shape;43;p2"/>
          <p:cNvGrpSpPr/>
          <p:nvPr/>
        </p:nvGrpSpPr>
        <p:grpSpPr>
          <a:xfrm>
            <a:off x="564230" y="4451157"/>
            <a:ext cx="2984136" cy="2916098"/>
            <a:chOff x="0" y="0"/>
            <a:chExt cx="2984134" cy="2916097"/>
          </a:xfrm>
        </p:grpSpPr>
        <p:sp>
          <p:nvSpPr>
            <p:cNvPr id="69" name="Google Shape;44;p2"/>
            <p:cNvSpPr/>
            <p:nvPr/>
          </p:nvSpPr>
          <p:spPr>
            <a:xfrm rot="807122">
              <a:off x="1347792" y="2188949"/>
              <a:ext cx="937424" cy="55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42" y="0"/>
                  </a:moveTo>
                  <a:cubicBezTo>
                    <a:pt x="14432" y="54"/>
                    <a:pt x="13875" y="3253"/>
                    <a:pt x="13601" y="4095"/>
                  </a:cubicBezTo>
                  <a:cubicBezTo>
                    <a:pt x="12802" y="6580"/>
                    <a:pt x="11678" y="8796"/>
                    <a:pt x="10500" y="10746"/>
                  </a:cubicBezTo>
                  <a:cubicBezTo>
                    <a:pt x="7611" y="15557"/>
                    <a:pt x="3805" y="19348"/>
                    <a:pt x="0" y="21600"/>
                  </a:cubicBezTo>
                  <a:cubicBezTo>
                    <a:pt x="6054" y="20493"/>
                    <a:pt x="12309" y="18079"/>
                    <a:pt x="17659" y="13143"/>
                  </a:cubicBezTo>
                  <a:cubicBezTo>
                    <a:pt x="19456" y="11480"/>
                    <a:pt x="20497" y="10729"/>
                    <a:pt x="21600" y="8064"/>
                  </a:cubicBezTo>
                  <a:cubicBezTo>
                    <a:pt x="20549" y="7886"/>
                    <a:pt x="19898" y="6025"/>
                    <a:pt x="18877" y="5257"/>
                  </a:cubicBezTo>
                  <a:cubicBezTo>
                    <a:pt x="18573" y="5043"/>
                    <a:pt x="14842" y="0"/>
                    <a:pt x="1484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45;p2"/>
            <p:cNvSpPr/>
            <p:nvPr/>
          </p:nvSpPr>
          <p:spPr>
            <a:xfrm rot="807122">
              <a:off x="1339750" y="2179346"/>
              <a:ext cx="958539" cy="56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fill="norm" stroke="1" extrusionOk="0">
                  <a:moveTo>
                    <a:pt x="14665" y="849"/>
                  </a:moveTo>
                  <a:lnTo>
                    <a:pt x="16490" y="3278"/>
                  </a:lnTo>
                  <a:lnTo>
                    <a:pt x="17475" y="4576"/>
                  </a:lnTo>
                  <a:lnTo>
                    <a:pt x="17978" y="5216"/>
                  </a:lnTo>
                  <a:lnTo>
                    <a:pt x="18235" y="5529"/>
                  </a:lnTo>
                  <a:lnTo>
                    <a:pt x="18368" y="5685"/>
                  </a:lnTo>
                  <a:lnTo>
                    <a:pt x="18440" y="5754"/>
                  </a:lnTo>
                  <a:lnTo>
                    <a:pt x="18470" y="5806"/>
                  </a:lnTo>
                  <a:lnTo>
                    <a:pt x="18532" y="5858"/>
                  </a:lnTo>
                  <a:cubicBezTo>
                    <a:pt x="18748" y="6013"/>
                    <a:pt x="18953" y="6238"/>
                    <a:pt x="19148" y="6517"/>
                  </a:cubicBezTo>
                  <a:cubicBezTo>
                    <a:pt x="19343" y="6776"/>
                    <a:pt x="19539" y="7070"/>
                    <a:pt x="19733" y="7364"/>
                  </a:cubicBezTo>
                  <a:cubicBezTo>
                    <a:pt x="19938" y="7658"/>
                    <a:pt x="20154" y="7954"/>
                    <a:pt x="20401" y="8196"/>
                  </a:cubicBezTo>
                  <a:cubicBezTo>
                    <a:pt x="20526" y="8323"/>
                    <a:pt x="20659" y="8430"/>
                    <a:pt x="20799" y="8511"/>
                  </a:cubicBezTo>
                  <a:cubicBezTo>
                    <a:pt x="20605" y="8934"/>
                    <a:pt x="20397" y="9333"/>
                    <a:pt x="20165" y="9702"/>
                  </a:cubicBezTo>
                  <a:cubicBezTo>
                    <a:pt x="19836" y="10221"/>
                    <a:pt x="19467" y="10690"/>
                    <a:pt x="19076" y="11122"/>
                  </a:cubicBezTo>
                  <a:cubicBezTo>
                    <a:pt x="18687" y="11539"/>
                    <a:pt x="18265" y="11936"/>
                    <a:pt x="17854" y="12317"/>
                  </a:cubicBezTo>
                  <a:cubicBezTo>
                    <a:pt x="17434" y="12714"/>
                    <a:pt x="17012" y="13097"/>
                    <a:pt x="16602" y="13477"/>
                  </a:cubicBezTo>
                  <a:cubicBezTo>
                    <a:pt x="14918" y="14966"/>
                    <a:pt x="13142" y="16161"/>
                    <a:pt x="11336" y="17149"/>
                  </a:cubicBezTo>
                  <a:cubicBezTo>
                    <a:pt x="9528" y="18153"/>
                    <a:pt x="7681" y="18914"/>
                    <a:pt x="5812" y="19556"/>
                  </a:cubicBezTo>
                  <a:cubicBezTo>
                    <a:pt x="4428" y="20017"/>
                    <a:pt x="3033" y="20393"/>
                    <a:pt x="1636" y="20699"/>
                  </a:cubicBezTo>
                  <a:cubicBezTo>
                    <a:pt x="2704" y="19969"/>
                    <a:pt x="3752" y="19137"/>
                    <a:pt x="4765" y="18205"/>
                  </a:cubicBezTo>
                  <a:cubicBezTo>
                    <a:pt x="6213" y="16872"/>
                    <a:pt x="7588" y="15331"/>
                    <a:pt x="8882" y="13581"/>
                  </a:cubicBezTo>
                  <a:cubicBezTo>
                    <a:pt x="10165" y="11833"/>
                    <a:pt x="11356" y="9892"/>
                    <a:pt x="12403" y="7692"/>
                  </a:cubicBezTo>
                  <a:cubicBezTo>
                    <a:pt x="12659" y="7156"/>
                    <a:pt x="12907" y="6586"/>
                    <a:pt x="13132" y="5996"/>
                  </a:cubicBezTo>
                  <a:cubicBezTo>
                    <a:pt x="13255" y="5702"/>
                    <a:pt x="13358" y="5408"/>
                    <a:pt x="13470" y="5112"/>
                  </a:cubicBezTo>
                  <a:cubicBezTo>
                    <a:pt x="13523" y="4957"/>
                    <a:pt x="13574" y="4801"/>
                    <a:pt x="13625" y="4645"/>
                  </a:cubicBezTo>
                  <a:lnTo>
                    <a:pt x="13707" y="4403"/>
                  </a:lnTo>
                  <a:cubicBezTo>
                    <a:pt x="13728" y="4317"/>
                    <a:pt x="13748" y="4230"/>
                    <a:pt x="13769" y="4144"/>
                  </a:cubicBezTo>
                  <a:cubicBezTo>
                    <a:pt x="13933" y="3502"/>
                    <a:pt x="14076" y="2845"/>
                    <a:pt x="14230" y="2221"/>
                  </a:cubicBezTo>
                  <a:cubicBezTo>
                    <a:pt x="14313" y="1910"/>
                    <a:pt x="14395" y="1598"/>
                    <a:pt x="14487" y="1320"/>
                  </a:cubicBezTo>
                  <a:cubicBezTo>
                    <a:pt x="14528" y="1182"/>
                    <a:pt x="14580" y="1043"/>
                    <a:pt x="14631" y="922"/>
                  </a:cubicBezTo>
                  <a:cubicBezTo>
                    <a:pt x="14641" y="897"/>
                    <a:pt x="14654" y="872"/>
                    <a:pt x="14665" y="849"/>
                  </a:cubicBezTo>
                  <a:close/>
                  <a:moveTo>
                    <a:pt x="14690" y="0"/>
                  </a:moveTo>
                  <a:cubicBezTo>
                    <a:pt x="14680" y="0"/>
                    <a:pt x="14671" y="2"/>
                    <a:pt x="14662" y="4"/>
                  </a:cubicBezTo>
                  <a:cubicBezTo>
                    <a:pt x="14518" y="38"/>
                    <a:pt x="14457" y="142"/>
                    <a:pt x="14395" y="229"/>
                  </a:cubicBezTo>
                  <a:cubicBezTo>
                    <a:pt x="14344" y="300"/>
                    <a:pt x="14303" y="386"/>
                    <a:pt x="14272" y="473"/>
                  </a:cubicBezTo>
                  <a:cubicBezTo>
                    <a:pt x="14199" y="646"/>
                    <a:pt x="14138" y="801"/>
                    <a:pt x="14087" y="957"/>
                  </a:cubicBezTo>
                  <a:cubicBezTo>
                    <a:pt x="13984" y="1285"/>
                    <a:pt x="13902" y="1616"/>
                    <a:pt x="13820" y="1927"/>
                  </a:cubicBezTo>
                  <a:cubicBezTo>
                    <a:pt x="13666" y="2584"/>
                    <a:pt x="13523" y="3243"/>
                    <a:pt x="13368" y="3865"/>
                  </a:cubicBezTo>
                  <a:lnTo>
                    <a:pt x="13306" y="4075"/>
                  </a:lnTo>
                  <a:lnTo>
                    <a:pt x="13286" y="4179"/>
                  </a:lnTo>
                  <a:lnTo>
                    <a:pt x="13245" y="4300"/>
                  </a:lnTo>
                  <a:cubicBezTo>
                    <a:pt x="13194" y="4438"/>
                    <a:pt x="13153" y="4594"/>
                    <a:pt x="13091" y="4732"/>
                  </a:cubicBezTo>
                  <a:cubicBezTo>
                    <a:pt x="12999" y="5026"/>
                    <a:pt x="12886" y="5322"/>
                    <a:pt x="12772" y="5598"/>
                  </a:cubicBezTo>
                  <a:cubicBezTo>
                    <a:pt x="12557" y="6169"/>
                    <a:pt x="12321" y="6724"/>
                    <a:pt x="12065" y="7260"/>
                  </a:cubicBezTo>
                  <a:cubicBezTo>
                    <a:pt x="11058" y="9391"/>
                    <a:pt x="9888" y="11329"/>
                    <a:pt x="8636" y="13062"/>
                  </a:cubicBezTo>
                  <a:cubicBezTo>
                    <a:pt x="7362" y="14793"/>
                    <a:pt x="6007" y="16334"/>
                    <a:pt x="4580" y="17650"/>
                  </a:cubicBezTo>
                  <a:cubicBezTo>
                    <a:pt x="3153" y="18985"/>
                    <a:pt x="1664" y="20092"/>
                    <a:pt x="124" y="21010"/>
                  </a:cubicBezTo>
                  <a:cubicBezTo>
                    <a:pt x="42" y="21062"/>
                    <a:pt x="-9" y="21183"/>
                    <a:pt x="1" y="21339"/>
                  </a:cubicBezTo>
                  <a:cubicBezTo>
                    <a:pt x="12" y="21485"/>
                    <a:pt x="92" y="21600"/>
                    <a:pt x="187" y="21600"/>
                  </a:cubicBezTo>
                  <a:cubicBezTo>
                    <a:pt x="194" y="21600"/>
                    <a:pt x="201" y="21600"/>
                    <a:pt x="206" y="21600"/>
                  </a:cubicBezTo>
                  <a:cubicBezTo>
                    <a:pt x="2106" y="21252"/>
                    <a:pt x="4006" y="20785"/>
                    <a:pt x="5884" y="20144"/>
                  </a:cubicBezTo>
                  <a:cubicBezTo>
                    <a:pt x="7763" y="19504"/>
                    <a:pt x="9621" y="18724"/>
                    <a:pt x="11449" y="17721"/>
                  </a:cubicBezTo>
                  <a:cubicBezTo>
                    <a:pt x="11900" y="17460"/>
                    <a:pt x="12362" y="17218"/>
                    <a:pt x="12804" y="16924"/>
                  </a:cubicBezTo>
                  <a:lnTo>
                    <a:pt x="13481" y="16509"/>
                  </a:lnTo>
                  <a:lnTo>
                    <a:pt x="14148" y="16057"/>
                  </a:lnTo>
                  <a:cubicBezTo>
                    <a:pt x="14590" y="15763"/>
                    <a:pt x="15032" y="15418"/>
                    <a:pt x="15473" y="15104"/>
                  </a:cubicBezTo>
                  <a:lnTo>
                    <a:pt x="16130" y="14586"/>
                  </a:lnTo>
                  <a:cubicBezTo>
                    <a:pt x="16345" y="14413"/>
                    <a:pt x="16561" y="14257"/>
                    <a:pt x="16777" y="14067"/>
                  </a:cubicBezTo>
                  <a:cubicBezTo>
                    <a:pt x="17208" y="13702"/>
                    <a:pt x="17639" y="13339"/>
                    <a:pt x="18060" y="12976"/>
                  </a:cubicBezTo>
                  <a:cubicBezTo>
                    <a:pt x="18481" y="12593"/>
                    <a:pt x="18912" y="12230"/>
                    <a:pt x="19332" y="11815"/>
                  </a:cubicBezTo>
                  <a:cubicBezTo>
                    <a:pt x="19754" y="11398"/>
                    <a:pt x="20165" y="10932"/>
                    <a:pt x="20534" y="10361"/>
                  </a:cubicBezTo>
                  <a:cubicBezTo>
                    <a:pt x="20904" y="9788"/>
                    <a:pt x="21232" y="9149"/>
                    <a:pt x="21519" y="8490"/>
                  </a:cubicBezTo>
                  <a:cubicBezTo>
                    <a:pt x="21550" y="8421"/>
                    <a:pt x="21570" y="8334"/>
                    <a:pt x="21570" y="8265"/>
                  </a:cubicBezTo>
                  <a:cubicBezTo>
                    <a:pt x="21591" y="7988"/>
                    <a:pt x="21478" y="7764"/>
                    <a:pt x="21324" y="7727"/>
                  </a:cubicBezTo>
                  <a:lnTo>
                    <a:pt x="21314" y="7727"/>
                  </a:lnTo>
                  <a:cubicBezTo>
                    <a:pt x="21099" y="7675"/>
                    <a:pt x="20893" y="7537"/>
                    <a:pt x="20688" y="7347"/>
                  </a:cubicBezTo>
                  <a:cubicBezTo>
                    <a:pt x="20493" y="7156"/>
                    <a:pt x="20288" y="6914"/>
                    <a:pt x="20082" y="6638"/>
                  </a:cubicBezTo>
                  <a:cubicBezTo>
                    <a:pt x="19877" y="6376"/>
                    <a:pt x="19672" y="6100"/>
                    <a:pt x="19446" y="5823"/>
                  </a:cubicBezTo>
                  <a:cubicBezTo>
                    <a:pt x="19230" y="5564"/>
                    <a:pt x="18994" y="5304"/>
                    <a:pt x="18728" y="5112"/>
                  </a:cubicBezTo>
                  <a:lnTo>
                    <a:pt x="18687" y="5078"/>
                  </a:lnTo>
                  <a:lnTo>
                    <a:pt x="18624" y="5009"/>
                  </a:lnTo>
                  <a:lnTo>
                    <a:pt x="18511" y="4870"/>
                  </a:lnTo>
                  <a:lnTo>
                    <a:pt x="18255" y="4559"/>
                  </a:lnTo>
                  <a:lnTo>
                    <a:pt x="17762" y="3935"/>
                  </a:lnTo>
                  <a:lnTo>
                    <a:pt x="16777" y="2670"/>
                  </a:lnTo>
                  <a:lnTo>
                    <a:pt x="14826" y="90"/>
                  </a:lnTo>
                  <a:lnTo>
                    <a:pt x="14815" y="73"/>
                  </a:lnTo>
                  <a:cubicBezTo>
                    <a:pt x="14782" y="31"/>
                    <a:pt x="14735" y="0"/>
                    <a:pt x="146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46;p2"/>
            <p:cNvSpPr/>
            <p:nvPr/>
          </p:nvSpPr>
          <p:spPr>
            <a:xfrm rot="807122">
              <a:off x="266371" y="267238"/>
              <a:ext cx="2459693" cy="238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154" y="0"/>
                  </a:moveTo>
                  <a:cubicBezTo>
                    <a:pt x="589" y="3491"/>
                    <a:pt x="238" y="7020"/>
                    <a:pt x="139" y="10565"/>
                  </a:cubicBezTo>
                  <a:cubicBezTo>
                    <a:pt x="36" y="14043"/>
                    <a:pt x="354" y="17551"/>
                    <a:pt x="44" y="21022"/>
                  </a:cubicBezTo>
                  <a:cubicBezTo>
                    <a:pt x="44" y="21059"/>
                    <a:pt x="24" y="21084"/>
                    <a:pt x="0" y="21096"/>
                  </a:cubicBezTo>
                  <a:cubicBezTo>
                    <a:pt x="2309" y="21491"/>
                    <a:pt x="4647" y="21600"/>
                    <a:pt x="6984" y="21600"/>
                  </a:cubicBezTo>
                  <a:cubicBezTo>
                    <a:pt x="7804" y="21600"/>
                    <a:pt x="8624" y="21587"/>
                    <a:pt x="9443" y="21567"/>
                  </a:cubicBezTo>
                  <a:cubicBezTo>
                    <a:pt x="10072" y="21551"/>
                    <a:pt x="10708" y="21526"/>
                    <a:pt x="11349" y="21480"/>
                  </a:cubicBezTo>
                  <a:cubicBezTo>
                    <a:pt x="13840" y="20902"/>
                    <a:pt x="16490" y="19436"/>
                    <a:pt x="17036" y="16791"/>
                  </a:cubicBezTo>
                  <a:cubicBezTo>
                    <a:pt x="17048" y="16731"/>
                    <a:pt x="17096" y="16703"/>
                    <a:pt x="17146" y="16703"/>
                  </a:cubicBezTo>
                  <a:cubicBezTo>
                    <a:pt x="17188" y="16703"/>
                    <a:pt x="17233" y="16724"/>
                    <a:pt x="17259" y="16762"/>
                  </a:cubicBezTo>
                  <a:cubicBezTo>
                    <a:pt x="17824" y="17655"/>
                    <a:pt x="18639" y="18167"/>
                    <a:pt x="19646" y="18308"/>
                  </a:cubicBezTo>
                  <a:cubicBezTo>
                    <a:pt x="20924" y="16250"/>
                    <a:pt x="20836" y="13073"/>
                    <a:pt x="21007" y="10817"/>
                  </a:cubicBezTo>
                  <a:cubicBezTo>
                    <a:pt x="21250" y="7623"/>
                    <a:pt x="21600" y="4421"/>
                    <a:pt x="21397" y="1223"/>
                  </a:cubicBezTo>
                  <a:cubicBezTo>
                    <a:pt x="14692" y="25"/>
                    <a:pt x="7915" y="620"/>
                    <a:pt x="1166" y="4"/>
                  </a:cubicBezTo>
                  <a:cubicBezTo>
                    <a:pt x="1162" y="0"/>
                    <a:pt x="1158" y="0"/>
                    <a:pt x="115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47;p2"/>
            <p:cNvSpPr/>
            <p:nvPr/>
          </p:nvSpPr>
          <p:spPr>
            <a:xfrm rot="807122">
              <a:off x="245164" y="257121"/>
              <a:ext cx="2493807" cy="2401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" y="15"/>
                  </a:moveTo>
                  <a:lnTo>
                    <a:pt x="1379" y="16"/>
                  </a:lnTo>
                  <a:cubicBezTo>
                    <a:pt x="1377" y="16"/>
                    <a:pt x="1375" y="15"/>
                    <a:pt x="1373" y="15"/>
                  </a:cubicBezTo>
                  <a:close/>
                  <a:moveTo>
                    <a:pt x="1391" y="169"/>
                  </a:moveTo>
                  <a:cubicBezTo>
                    <a:pt x="4720" y="468"/>
                    <a:pt x="8065" y="476"/>
                    <a:pt x="11402" y="558"/>
                  </a:cubicBezTo>
                  <a:cubicBezTo>
                    <a:pt x="13078" y="599"/>
                    <a:pt x="14757" y="656"/>
                    <a:pt x="16428" y="780"/>
                  </a:cubicBezTo>
                  <a:lnTo>
                    <a:pt x="17681" y="886"/>
                  </a:lnTo>
                  <a:lnTo>
                    <a:pt x="18929" y="1021"/>
                  </a:lnTo>
                  <a:lnTo>
                    <a:pt x="20174" y="1186"/>
                  </a:lnTo>
                  <a:cubicBezTo>
                    <a:pt x="20569" y="1251"/>
                    <a:pt x="20964" y="1304"/>
                    <a:pt x="21363" y="1358"/>
                  </a:cubicBezTo>
                  <a:cubicBezTo>
                    <a:pt x="21359" y="1526"/>
                    <a:pt x="21359" y="1682"/>
                    <a:pt x="21363" y="1842"/>
                  </a:cubicBezTo>
                  <a:lnTo>
                    <a:pt x="21375" y="2371"/>
                  </a:lnTo>
                  <a:cubicBezTo>
                    <a:pt x="21383" y="2728"/>
                    <a:pt x="21387" y="3085"/>
                    <a:pt x="21383" y="3442"/>
                  </a:cubicBezTo>
                  <a:cubicBezTo>
                    <a:pt x="21375" y="4156"/>
                    <a:pt x="21355" y="4869"/>
                    <a:pt x="21316" y="5583"/>
                  </a:cubicBezTo>
                  <a:cubicBezTo>
                    <a:pt x="21248" y="7015"/>
                    <a:pt x="21130" y="8438"/>
                    <a:pt x="21019" y="9870"/>
                  </a:cubicBezTo>
                  <a:cubicBezTo>
                    <a:pt x="20992" y="10227"/>
                    <a:pt x="20964" y="10584"/>
                    <a:pt x="20940" y="10941"/>
                  </a:cubicBezTo>
                  <a:cubicBezTo>
                    <a:pt x="20917" y="11302"/>
                    <a:pt x="20897" y="11658"/>
                    <a:pt x="20881" y="12016"/>
                  </a:cubicBezTo>
                  <a:cubicBezTo>
                    <a:pt x="20845" y="12733"/>
                    <a:pt x="20814" y="13447"/>
                    <a:pt x="20747" y="14157"/>
                  </a:cubicBezTo>
                  <a:cubicBezTo>
                    <a:pt x="20680" y="14866"/>
                    <a:pt x="20580" y="15572"/>
                    <a:pt x="20411" y="16261"/>
                  </a:cubicBezTo>
                  <a:cubicBezTo>
                    <a:pt x="20245" y="16935"/>
                    <a:pt x="20007" y="17590"/>
                    <a:pt x="19656" y="18178"/>
                  </a:cubicBezTo>
                  <a:cubicBezTo>
                    <a:pt x="19234" y="18114"/>
                    <a:pt x="18825" y="17980"/>
                    <a:pt x="18455" y="17758"/>
                  </a:cubicBezTo>
                  <a:cubicBezTo>
                    <a:pt x="18076" y="17533"/>
                    <a:pt x="17744" y="17217"/>
                    <a:pt x="17483" y="16848"/>
                  </a:cubicBezTo>
                  <a:lnTo>
                    <a:pt x="17388" y="16708"/>
                  </a:lnTo>
                  <a:lnTo>
                    <a:pt x="17376" y="16688"/>
                  </a:lnTo>
                  <a:cubicBezTo>
                    <a:pt x="17372" y="16684"/>
                    <a:pt x="17365" y="16671"/>
                    <a:pt x="17361" y="16663"/>
                  </a:cubicBezTo>
                  <a:cubicBezTo>
                    <a:pt x="17345" y="16647"/>
                    <a:pt x="17325" y="16634"/>
                    <a:pt x="17309" y="16622"/>
                  </a:cubicBezTo>
                  <a:cubicBezTo>
                    <a:pt x="17276" y="16605"/>
                    <a:pt x="17244" y="16597"/>
                    <a:pt x="17208" y="16597"/>
                  </a:cubicBezTo>
                  <a:cubicBezTo>
                    <a:pt x="17201" y="16597"/>
                    <a:pt x="17194" y="16597"/>
                    <a:pt x="17187" y="16598"/>
                  </a:cubicBezTo>
                  <a:cubicBezTo>
                    <a:pt x="17143" y="16602"/>
                    <a:pt x="17100" y="16626"/>
                    <a:pt x="17068" y="16663"/>
                  </a:cubicBezTo>
                  <a:cubicBezTo>
                    <a:pt x="17052" y="16684"/>
                    <a:pt x="17045" y="16704"/>
                    <a:pt x="17037" y="16729"/>
                  </a:cubicBezTo>
                  <a:cubicBezTo>
                    <a:pt x="17033" y="16741"/>
                    <a:pt x="17033" y="16745"/>
                    <a:pt x="17033" y="16754"/>
                  </a:cubicBezTo>
                  <a:lnTo>
                    <a:pt x="17025" y="16774"/>
                  </a:lnTo>
                  <a:lnTo>
                    <a:pt x="16989" y="16942"/>
                  </a:lnTo>
                  <a:cubicBezTo>
                    <a:pt x="16930" y="17164"/>
                    <a:pt x="16859" y="17381"/>
                    <a:pt x="16768" y="17590"/>
                  </a:cubicBezTo>
                  <a:cubicBezTo>
                    <a:pt x="16681" y="17799"/>
                    <a:pt x="16578" y="18005"/>
                    <a:pt x="16456" y="18198"/>
                  </a:cubicBezTo>
                  <a:cubicBezTo>
                    <a:pt x="16337" y="18390"/>
                    <a:pt x="16207" y="18579"/>
                    <a:pt x="16065" y="18751"/>
                  </a:cubicBezTo>
                  <a:cubicBezTo>
                    <a:pt x="15492" y="19457"/>
                    <a:pt x="14749" y="20003"/>
                    <a:pt x="13955" y="20421"/>
                  </a:cubicBezTo>
                  <a:cubicBezTo>
                    <a:pt x="13161" y="20835"/>
                    <a:pt x="12307" y="21139"/>
                    <a:pt x="11438" y="21340"/>
                  </a:cubicBezTo>
                  <a:lnTo>
                    <a:pt x="11450" y="21340"/>
                  </a:lnTo>
                  <a:cubicBezTo>
                    <a:pt x="10510" y="21377"/>
                    <a:pt x="9573" y="21434"/>
                    <a:pt x="8629" y="21443"/>
                  </a:cubicBezTo>
                  <a:cubicBezTo>
                    <a:pt x="8133" y="21451"/>
                    <a:pt x="7637" y="21456"/>
                    <a:pt x="7141" y="21456"/>
                  </a:cubicBezTo>
                  <a:cubicBezTo>
                    <a:pt x="6697" y="21456"/>
                    <a:pt x="6252" y="21452"/>
                    <a:pt x="5808" y="21443"/>
                  </a:cubicBezTo>
                  <a:cubicBezTo>
                    <a:pt x="4868" y="21422"/>
                    <a:pt x="3931" y="21381"/>
                    <a:pt x="2995" y="21303"/>
                  </a:cubicBezTo>
                  <a:cubicBezTo>
                    <a:pt x="2093" y="21228"/>
                    <a:pt x="1192" y="21122"/>
                    <a:pt x="301" y="20976"/>
                  </a:cubicBezTo>
                  <a:cubicBezTo>
                    <a:pt x="304" y="20953"/>
                    <a:pt x="300" y="20945"/>
                    <a:pt x="304" y="20930"/>
                  </a:cubicBezTo>
                  <a:lnTo>
                    <a:pt x="308" y="20889"/>
                  </a:lnTo>
                  <a:lnTo>
                    <a:pt x="320" y="20724"/>
                  </a:lnTo>
                  <a:lnTo>
                    <a:pt x="344" y="20396"/>
                  </a:lnTo>
                  <a:cubicBezTo>
                    <a:pt x="363" y="20179"/>
                    <a:pt x="371" y="19957"/>
                    <a:pt x="387" y="19740"/>
                  </a:cubicBezTo>
                  <a:cubicBezTo>
                    <a:pt x="395" y="19522"/>
                    <a:pt x="403" y="19301"/>
                    <a:pt x="415" y="19084"/>
                  </a:cubicBezTo>
                  <a:lnTo>
                    <a:pt x="430" y="18423"/>
                  </a:lnTo>
                  <a:cubicBezTo>
                    <a:pt x="447" y="17545"/>
                    <a:pt x="438" y="16667"/>
                    <a:pt x="426" y="15793"/>
                  </a:cubicBezTo>
                  <a:cubicBezTo>
                    <a:pt x="399" y="14038"/>
                    <a:pt x="344" y="12286"/>
                    <a:pt x="395" y="10539"/>
                  </a:cubicBezTo>
                  <a:cubicBezTo>
                    <a:pt x="497" y="7065"/>
                    <a:pt x="841" y="3598"/>
                    <a:pt x="1391" y="169"/>
                  </a:cubicBezTo>
                  <a:close/>
                  <a:moveTo>
                    <a:pt x="1268" y="0"/>
                  </a:moveTo>
                  <a:lnTo>
                    <a:pt x="1256" y="66"/>
                  </a:lnTo>
                  <a:cubicBezTo>
                    <a:pt x="695" y="3528"/>
                    <a:pt x="352" y="7027"/>
                    <a:pt x="249" y="10535"/>
                  </a:cubicBezTo>
                  <a:cubicBezTo>
                    <a:pt x="198" y="12290"/>
                    <a:pt x="253" y="14042"/>
                    <a:pt x="281" y="15793"/>
                  </a:cubicBezTo>
                  <a:cubicBezTo>
                    <a:pt x="296" y="16671"/>
                    <a:pt x="304" y="17545"/>
                    <a:pt x="288" y="18419"/>
                  </a:cubicBezTo>
                  <a:lnTo>
                    <a:pt x="269" y="19076"/>
                  </a:lnTo>
                  <a:cubicBezTo>
                    <a:pt x="261" y="19297"/>
                    <a:pt x="253" y="19514"/>
                    <a:pt x="241" y="19732"/>
                  </a:cubicBezTo>
                  <a:cubicBezTo>
                    <a:pt x="229" y="19949"/>
                    <a:pt x="221" y="20166"/>
                    <a:pt x="202" y="20388"/>
                  </a:cubicBezTo>
                  <a:lnTo>
                    <a:pt x="178" y="20712"/>
                  </a:lnTo>
                  <a:lnTo>
                    <a:pt x="166" y="20876"/>
                  </a:lnTo>
                  <a:lnTo>
                    <a:pt x="158" y="20950"/>
                  </a:lnTo>
                  <a:cubicBezTo>
                    <a:pt x="158" y="20958"/>
                    <a:pt x="158" y="20962"/>
                    <a:pt x="146" y="20967"/>
                  </a:cubicBezTo>
                  <a:lnTo>
                    <a:pt x="0" y="21073"/>
                  </a:lnTo>
                  <a:lnTo>
                    <a:pt x="174" y="21102"/>
                  </a:lnTo>
                  <a:cubicBezTo>
                    <a:pt x="1106" y="21258"/>
                    <a:pt x="2043" y="21372"/>
                    <a:pt x="2983" y="21451"/>
                  </a:cubicBezTo>
                  <a:cubicBezTo>
                    <a:pt x="3923" y="21529"/>
                    <a:pt x="4864" y="21565"/>
                    <a:pt x="5808" y="21586"/>
                  </a:cubicBezTo>
                  <a:cubicBezTo>
                    <a:pt x="6252" y="21595"/>
                    <a:pt x="6698" y="21600"/>
                    <a:pt x="7142" y="21600"/>
                  </a:cubicBezTo>
                  <a:cubicBezTo>
                    <a:pt x="7639" y="21600"/>
                    <a:pt x="8137" y="21595"/>
                    <a:pt x="8633" y="21586"/>
                  </a:cubicBezTo>
                  <a:cubicBezTo>
                    <a:pt x="9573" y="21578"/>
                    <a:pt x="10518" y="21520"/>
                    <a:pt x="11458" y="21483"/>
                  </a:cubicBezTo>
                  <a:lnTo>
                    <a:pt x="11462" y="21483"/>
                  </a:lnTo>
                  <a:lnTo>
                    <a:pt x="11470" y="21479"/>
                  </a:lnTo>
                  <a:cubicBezTo>
                    <a:pt x="12351" y="21274"/>
                    <a:pt x="13212" y="20971"/>
                    <a:pt x="14018" y="20548"/>
                  </a:cubicBezTo>
                  <a:cubicBezTo>
                    <a:pt x="14824" y="20121"/>
                    <a:pt x="15579" y="19568"/>
                    <a:pt x="16167" y="18846"/>
                  </a:cubicBezTo>
                  <a:cubicBezTo>
                    <a:pt x="16317" y="18665"/>
                    <a:pt x="16452" y="18472"/>
                    <a:pt x="16570" y="18271"/>
                  </a:cubicBezTo>
                  <a:cubicBezTo>
                    <a:pt x="16697" y="18074"/>
                    <a:pt x="16800" y="17861"/>
                    <a:pt x="16894" y="17648"/>
                  </a:cubicBezTo>
                  <a:cubicBezTo>
                    <a:pt x="16989" y="17430"/>
                    <a:pt x="17056" y="17205"/>
                    <a:pt x="17119" y="16975"/>
                  </a:cubicBezTo>
                  <a:lnTo>
                    <a:pt x="17159" y="16803"/>
                  </a:lnTo>
                  <a:lnTo>
                    <a:pt x="17163" y="16782"/>
                  </a:lnTo>
                  <a:cubicBezTo>
                    <a:pt x="17167" y="16778"/>
                    <a:pt x="17167" y="16766"/>
                    <a:pt x="17167" y="16766"/>
                  </a:cubicBezTo>
                  <a:cubicBezTo>
                    <a:pt x="17171" y="16762"/>
                    <a:pt x="17171" y="16754"/>
                    <a:pt x="17175" y="16754"/>
                  </a:cubicBezTo>
                  <a:cubicBezTo>
                    <a:pt x="17179" y="16745"/>
                    <a:pt x="17190" y="16741"/>
                    <a:pt x="17203" y="16737"/>
                  </a:cubicBezTo>
                  <a:cubicBezTo>
                    <a:pt x="17215" y="16737"/>
                    <a:pt x="17230" y="16741"/>
                    <a:pt x="17242" y="16745"/>
                  </a:cubicBezTo>
                  <a:cubicBezTo>
                    <a:pt x="17250" y="16750"/>
                    <a:pt x="17254" y="16754"/>
                    <a:pt x="17258" y="16758"/>
                  </a:cubicBezTo>
                  <a:lnTo>
                    <a:pt x="17266" y="16766"/>
                  </a:lnTo>
                  <a:lnTo>
                    <a:pt x="17278" y="16786"/>
                  </a:lnTo>
                  <a:lnTo>
                    <a:pt x="17376" y="16930"/>
                  </a:lnTo>
                  <a:cubicBezTo>
                    <a:pt x="17649" y="17312"/>
                    <a:pt x="17989" y="17644"/>
                    <a:pt x="18388" y="17881"/>
                  </a:cubicBezTo>
                  <a:cubicBezTo>
                    <a:pt x="18787" y="18123"/>
                    <a:pt x="19230" y="18267"/>
                    <a:pt x="19684" y="18333"/>
                  </a:cubicBezTo>
                  <a:lnTo>
                    <a:pt x="19727" y="18337"/>
                  </a:lnTo>
                  <a:lnTo>
                    <a:pt x="19751" y="18300"/>
                  </a:lnTo>
                  <a:cubicBezTo>
                    <a:pt x="20130" y="17685"/>
                    <a:pt x="20379" y="16999"/>
                    <a:pt x="20557" y="16302"/>
                  </a:cubicBezTo>
                  <a:cubicBezTo>
                    <a:pt x="20731" y="15601"/>
                    <a:pt x="20837" y="14887"/>
                    <a:pt x="20913" y="14173"/>
                  </a:cubicBezTo>
                  <a:cubicBezTo>
                    <a:pt x="20984" y="13459"/>
                    <a:pt x="21023" y="12741"/>
                    <a:pt x="21063" y="12028"/>
                  </a:cubicBezTo>
                  <a:cubicBezTo>
                    <a:pt x="21082" y="11667"/>
                    <a:pt x="21102" y="11310"/>
                    <a:pt x="21130" y="10957"/>
                  </a:cubicBezTo>
                  <a:cubicBezTo>
                    <a:pt x="21153" y="10600"/>
                    <a:pt x="21185" y="10243"/>
                    <a:pt x="21217" y="9886"/>
                  </a:cubicBezTo>
                  <a:cubicBezTo>
                    <a:pt x="21331" y="8459"/>
                    <a:pt x="21462" y="7031"/>
                    <a:pt x="21541" y="5595"/>
                  </a:cubicBezTo>
                  <a:cubicBezTo>
                    <a:pt x="21572" y="4881"/>
                    <a:pt x="21600" y="4160"/>
                    <a:pt x="21600" y="3442"/>
                  </a:cubicBezTo>
                  <a:cubicBezTo>
                    <a:pt x="21600" y="3085"/>
                    <a:pt x="21592" y="2724"/>
                    <a:pt x="21580" y="2363"/>
                  </a:cubicBezTo>
                  <a:lnTo>
                    <a:pt x="21568" y="2096"/>
                  </a:lnTo>
                  <a:lnTo>
                    <a:pt x="21564" y="1961"/>
                  </a:lnTo>
                  <a:lnTo>
                    <a:pt x="21561" y="1895"/>
                  </a:lnTo>
                  <a:lnTo>
                    <a:pt x="21557" y="1821"/>
                  </a:lnTo>
                  <a:cubicBezTo>
                    <a:pt x="21545" y="1620"/>
                    <a:pt x="21525" y="1419"/>
                    <a:pt x="21501" y="1231"/>
                  </a:cubicBezTo>
                  <a:cubicBezTo>
                    <a:pt x="21074" y="1149"/>
                    <a:pt x="20636" y="1067"/>
                    <a:pt x="20201" y="1001"/>
                  </a:cubicBezTo>
                  <a:lnTo>
                    <a:pt x="18949" y="837"/>
                  </a:lnTo>
                  <a:lnTo>
                    <a:pt x="17696" y="705"/>
                  </a:lnTo>
                  <a:lnTo>
                    <a:pt x="16440" y="599"/>
                  </a:lnTo>
                  <a:cubicBezTo>
                    <a:pt x="14765" y="480"/>
                    <a:pt x="13086" y="426"/>
                    <a:pt x="11406" y="390"/>
                  </a:cubicBezTo>
                  <a:cubicBezTo>
                    <a:pt x="9727" y="353"/>
                    <a:pt x="8048" y="332"/>
                    <a:pt x="6373" y="287"/>
                  </a:cubicBezTo>
                  <a:cubicBezTo>
                    <a:pt x="4701" y="238"/>
                    <a:pt x="3025" y="160"/>
                    <a:pt x="1361" y="9"/>
                  </a:cubicBezTo>
                  <a:cubicBezTo>
                    <a:pt x="1354" y="6"/>
                    <a:pt x="1345" y="4"/>
                    <a:pt x="1332" y="4"/>
                  </a:cubicBezTo>
                  <a:lnTo>
                    <a:pt x="126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48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A67A9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49;p2"/>
            <p:cNvSpPr/>
            <p:nvPr/>
          </p:nvSpPr>
          <p:spPr>
            <a:xfrm rot="807122">
              <a:off x="738194" y="624343"/>
              <a:ext cx="1970538" cy="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3" y="0"/>
                  </a:moveTo>
                  <a:cubicBezTo>
                    <a:pt x="-27" y="0"/>
                    <a:pt x="-22" y="3925"/>
                    <a:pt x="73" y="4059"/>
                  </a:cubicBezTo>
                  <a:cubicBezTo>
                    <a:pt x="7175" y="11204"/>
                    <a:pt x="14292" y="18769"/>
                    <a:pt x="21399" y="21600"/>
                  </a:cubicBezTo>
                  <a:cubicBezTo>
                    <a:pt x="21573" y="21600"/>
                    <a:pt x="21573" y="14455"/>
                    <a:pt x="21399" y="14185"/>
                  </a:cubicBezTo>
                  <a:cubicBezTo>
                    <a:pt x="14297" y="6351"/>
                    <a:pt x="7175" y="3505"/>
                    <a:pt x="73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6" name="Google Shape;50;p2"/>
          <p:cNvSpPr/>
          <p:nvPr/>
        </p:nvSpPr>
        <p:spPr>
          <a:xfrm rot="21218481">
            <a:off x="1317429" y="-146233"/>
            <a:ext cx="102934" cy="551243"/>
          </a:xfrm>
          <a:prstGeom prst="roundRect">
            <a:avLst>
              <a:gd name="adj" fmla="val 50000"/>
            </a:avLst>
          </a:prstGeom>
          <a:solidFill>
            <a:srgbClr val="EEEEEE">
              <a:alpha val="474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280;p1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22" name="Google Shape;281;p1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282;p1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283;p1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" name="Google Shape;284;p1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285;p1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" name="Google Shape;286;p1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287;p1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" name="Google Shape;288;p1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289;p1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" name="Google Shape;290;p1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291;p1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" name="Google Shape;292;p1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293;p1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5" name="Google Shape;294;p1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295;p1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7" name="Google Shape;296;p1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" name="Google Shape;297;p1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" name="Google Shape;298;p1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" name="Google Shape;299;p1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42" name="Google Shape;300;p1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3" name="نص العنوان"/>
          <p:cNvSpPr txBox="1"/>
          <p:nvPr>
            <p:ph type="title"/>
          </p:nvPr>
        </p:nvSpPr>
        <p:spPr>
          <a:xfrm>
            <a:off x="719999" y="539999"/>
            <a:ext cx="7704002" cy="4068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03;p12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51" name="Google Shape;304;p12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305;p12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" name="Google Shape;306;p12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" name="Google Shape;307;p12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" name="Google Shape;308;p12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" name="Google Shape;309;p12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7" name="Google Shape;310;p12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8" name="Google Shape;311;p12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9" name="Google Shape;312;p12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0" name="Google Shape;313;p12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1" name="Google Shape;314;p12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2" name="Google Shape;315;p12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" name="Google Shape;316;p12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" name="Google Shape;317;p12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" name="Google Shape;318;p12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6" name="Google Shape;319;p12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7" name="Google Shape;320;p12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8" name="Google Shape;321;p12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" name="Google Shape;322;p12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0" name="Google Shape;323;p12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1" name="Google Shape;324;p12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" name="Google Shape;325;p12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4" name="مستوى النص الأول…"/>
          <p:cNvSpPr txBox="1"/>
          <p:nvPr>
            <p:ph type="body" sz="quarter" idx="1"/>
          </p:nvPr>
        </p:nvSpPr>
        <p:spPr>
          <a:xfrm>
            <a:off x="804149" y="322226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5" name="نص العنوان"/>
          <p:cNvSpPr txBox="1"/>
          <p:nvPr>
            <p:ph type="title"/>
          </p:nvPr>
        </p:nvSpPr>
        <p:spPr>
          <a:xfrm>
            <a:off x="719999" y="539999"/>
            <a:ext cx="7704002" cy="57270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3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نص العنوان"/>
          <p:cNvSpPr txBox="1"/>
          <p:nvPr>
            <p:ph type="title"/>
          </p:nvPr>
        </p:nvSpPr>
        <p:spPr>
          <a:xfrm>
            <a:off x="1061575" y="1371025"/>
            <a:ext cx="2808000" cy="7557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4" name="مستوى النص الأول…"/>
          <p:cNvSpPr txBox="1"/>
          <p:nvPr>
            <p:ph type="body" sz="quarter" idx="1"/>
          </p:nvPr>
        </p:nvSpPr>
        <p:spPr>
          <a:xfrm>
            <a:off x="1061575" y="2618975"/>
            <a:ext cx="2808000" cy="11535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365;p1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92" name="Google Shape;366;p1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367;p1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" name="Google Shape;368;p1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" name="Google Shape;369;p1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" name="Google Shape;370;p1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" name="Google Shape;371;p1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" name="Google Shape;372;p1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" name="Google Shape;373;p1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" name="Google Shape;374;p1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1" name="Google Shape;375;p1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2" name="Google Shape;376;p1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3" name="Google Shape;377;p1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" name="Google Shape;378;p1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" name="Google Shape;379;p1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6" name="Google Shape;380;p1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7" name="Google Shape;381;p1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8" name="Google Shape;382;p1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9" name="Google Shape;383;p1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0" name="Google Shape;384;p1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1" name="Google Shape;385;p1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" name="Google Shape;386;p1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" name="Google Shape;387;p1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15" name="مستوى النص الأول…"/>
          <p:cNvSpPr txBox="1"/>
          <p:nvPr>
            <p:ph type="body" sz="quarter" idx="1"/>
          </p:nvPr>
        </p:nvSpPr>
        <p:spPr>
          <a:xfrm>
            <a:off x="3983699" y="1758176"/>
            <a:ext cx="4440301" cy="972301"/>
          </a:xfrm>
          <a:prstGeom prst="rect">
            <a:avLst/>
          </a:prstGeom>
        </p:spPr>
        <p:txBody>
          <a:bodyPr anchor="ctr"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6" name="نص العنوان"/>
          <p:cNvSpPr txBox="1"/>
          <p:nvPr>
            <p:ph type="title"/>
          </p:nvPr>
        </p:nvSpPr>
        <p:spPr>
          <a:xfrm>
            <a:off x="5875799" y="2837501"/>
            <a:ext cx="2548201" cy="461702"/>
          </a:xfrm>
          <a:prstGeom prst="rect">
            <a:avLst/>
          </a:prstGeom>
        </p:spPr>
        <p:txBody>
          <a:bodyPr anchor="ctr"/>
          <a:lstStyle>
            <a:lvl1pPr algn="r">
              <a:defRPr sz="1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21" name="Google Shape;390;p14"/>
          <p:cNvGrpSpPr/>
          <p:nvPr/>
        </p:nvGrpSpPr>
        <p:grpSpPr>
          <a:xfrm>
            <a:off x="7673761" y="-287514"/>
            <a:ext cx="788561" cy="861535"/>
            <a:chOff x="0" y="0"/>
            <a:chExt cx="788559" cy="861534"/>
          </a:xfrm>
        </p:grpSpPr>
        <p:grpSp>
          <p:nvGrpSpPr>
            <p:cNvPr id="419" name="Google Shape;391;p14"/>
            <p:cNvGrpSpPr/>
            <p:nvPr/>
          </p:nvGrpSpPr>
          <p:grpSpPr>
            <a:xfrm>
              <a:off x="0" y="0"/>
              <a:ext cx="788560" cy="861535"/>
              <a:chOff x="0" y="0"/>
              <a:chExt cx="788559" cy="861534"/>
            </a:xfrm>
          </p:grpSpPr>
          <p:sp>
            <p:nvSpPr>
              <p:cNvPr id="417" name="Google Shape;392;p14"/>
              <p:cNvSpPr/>
              <p:nvPr/>
            </p:nvSpPr>
            <p:spPr>
              <a:xfrm rot="350572">
                <a:off x="44543" y="41259"/>
                <a:ext cx="696942" cy="779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38" y="0"/>
                    </a:moveTo>
                    <a:cubicBezTo>
                      <a:pt x="1965" y="0"/>
                      <a:pt x="28" y="1723"/>
                      <a:pt x="28" y="3847"/>
                    </a:cubicBezTo>
                    <a:lnTo>
                      <a:pt x="0" y="15772"/>
                    </a:lnTo>
                    <a:cubicBezTo>
                      <a:pt x="0" y="17463"/>
                      <a:pt x="1228" y="18953"/>
                      <a:pt x="3025" y="19453"/>
                    </a:cubicBezTo>
                    <a:lnTo>
                      <a:pt x="10055" y="21426"/>
                    </a:lnTo>
                    <a:cubicBezTo>
                      <a:pt x="10476" y="21542"/>
                      <a:pt x="10909" y="21600"/>
                      <a:pt x="11342" y="21600"/>
                    </a:cubicBezTo>
                    <a:cubicBezTo>
                      <a:pt x="11819" y="21600"/>
                      <a:pt x="12297" y="21529"/>
                      <a:pt x="12755" y="21385"/>
                    </a:cubicBezTo>
                    <a:lnTo>
                      <a:pt x="18686" y="19536"/>
                    </a:lnTo>
                    <a:cubicBezTo>
                      <a:pt x="20408" y="19003"/>
                      <a:pt x="21572" y="17546"/>
                      <a:pt x="21572" y="15905"/>
                    </a:cubicBezTo>
                    <a:lnTo>
                      <a:pt x="21600" y="3880"/>
                    </a:lnTo>
                    <a:cubicBezTo>
                      <a:pt x="21600" y="1757"/>
                      <a:pt x="19673" y="25"/>
                      <a:pt x="17298" y="25"/>
                    </a:cubicBezTo>
                    <a:lnTo>
                      <a:pt x="43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8" name="Google Shape;393;p14"/>
              <p:cNvSpPr/>
              <p:nvPr/>
            </p:nvSpPr>
            <p:spPr>
              <a:xfrm rot="350572">
                <a:off x="38527" y="34155"/>
                <a:ext cx="711506" cy="793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5" h="21600" fill="norm" stroke="1" extrusionOk="0">
                    <a:moveTo>
                      <a:pt x="5197" y="401"/>
                    </a:moveTo>
                    <a:lnTo>
                      <a:pt x="12583" y="426"/>
                    </a:lnTo>
                    <a:lnTo>
                      <a:pt x="15044" y="426"/>
                    </a:lnTo>
                    <a:lnTo>
                      <a:pt x="16275" y="434"/>
                    </a:lnTo>
                    <a:cubicBezTo>
                      <a:pt x="16436" y="434"/>
                      <a:pt x="16601" y="433"/>
                      <a:pt x="16765" y="433"/>
                    </a:cubicBezTo>
                    <a:cubicBezTo>
                      <a:pt x="17011" y="433"/>
                      <a:pt x="17255" y="436"/>
                      <a:pt x="17479" y="450"/>
                    </a:cubicBezTo>
                    <a:cubicBezTo>
                      <a:pt x="17862" y="491"/>
                      <a:pt x="18245" y="564"/>
                      <a:pt x="18601" y="695"/>
                    </a:cubicBezTo>
                    <a:cubicBezTo>
                      <a:pt x="18956" y="835"/>
                      <a:pt x="19303" y="1006"/>
                      <a:pt x="19603" y="1227"/>
                    </a:cubicBezTo>
                    <a:cubicBezTo>
                      <a:pt x="19896" y="1448"/>
                      <a:pt x="20169" y="1693"/>
                      <a:pt x="20387" y="1988"/>
                    </a:cubicBezTo>
                    <a:cubicBezTo>
                      <a:pt x="20598" y="2274"/>
                      <a:pt x="20771" y="2586"/>
                      <a:pt x="20889" y="2912"/>
                    </a:cubicBezTo>
                    <a:cubicBezTo>
                      <a:pt x="20998" y="3248"/>
                      <a:pt x="21072" y="3583"/>
                      <a:pt x="21072" y="3935"/>
                    </a:cubicBezTo>
                    <a:cubicBezTo>
                      <a:pt x="21081" y="4295"/>
                      <a:pt x="21072" y="4671"/>
                      <a:pt x="21072" y="5031"/>
                    </a:cubicBezTo>
                    <a:lnTo>
                      <a:pt x="21081" y="7240"/>
                    </a:lnTo>
                    <a:lnTo>
                      <a:pt x="21090" y="11657"/>
                    </a:lnTo>
                    <a:lnTo>
                      <a:pt x="21090" y="15527"/>
                    </a:lnTo>
                    <a:lnTo>
                      <a:pt x="21099" y="15796"/>
                    </a:lnTo>
                    <a:lnTo>
                      <a:pt x="21081" y="16067"/>
                    </a:lnTo>
                    <a:cubicBezTo>
                      <a:pt x="21035" y="16762"/>
                      <a:pt x="20752" y="17441"/>
                      <a:pt x="20278" y="17997"/>
                    </a:cubicBezTo>
                    <a:cubicBezTo>
                      <a:pt x="19805" y="18562"/>
                      <a:pt x="19148" y="18986"/>
                      <a:pt x="18418" y="19224"/>
                    </a:cubicBezTo>
                    <a:lnTo>
                      <a:pt x="13759" y="20663"/>
                    </a:lnTo>
                    <a:lnTo>
                      <a:pt x="12602" y="21032"/>
                    </a:lnTo>
                    <a:cubicBezTo>
                      <a:pt x="12227" y="21138"/>
                      <a:pt x="11844" y="21203"/>
                      <a:pt x="11452" y="21220"/>
                    </a:cubicBezTo>
                    <a:cubicBezTo>
                      <a:pt x="11397" y="21222"/>
                      <a:pt x="11340" y="21223"/>
                      <a:pt x="11285" y="21223"/>
                    </a:cubicBezTo>
                    <a:cubicBezTo>
                      <a:pt x="10955" y="21223"/>
                      <a:pt x="10621" y="21183"/>
                      <a:pt x="10294" y="21114"/>
                    </a:cubicBezTo>
                    <a:cubicBezTo>
                      <a:pt x="10112" y="21065"/>
                      <a:pt x="9911" y="21007"/>
                      <a:pt x="9720" y="20950"/>
                    </a:cubicBezTo>
                    <a:lnTo>
                      <a:pt x="9127" y="20787"/>
                    </a:lnTo>
                    <a:lnTo>
                      <a:pt x="4431" y="19469"/>
                    </a:lnTo>
                    <a:lnTo>
                      <a:pt x="3255" y="19142"/>
                    </a:lnTo>
                    <a:cubicBezTo>
                      <a:pt x="2882" y="19036"/>
                      <a:pt x="2526" y="18888"/>
                      <a:pt x="2198" y="18692"/>
                    </a:cubicBezTo>
                    <a:cubicBezTo>
                      <a:pt x="1560" y="18308"/>
                      <a:pt x="1013" y="17768"/>
                      <a:pt x="684" y="17121"/>
                    </a:cubicBezTo>
                    <a:cubicBezTo>
                      <a:pt x="511" y="16803"/>
                      <a:pt x="402" y="16459"/>
                      <a:pt x="347" y="16108"/>
                    </a:cubicBezTo>
                    <a:cubicBezTo>
                      <a:pt x="301" y="15756"/>
                      <a:pt x="320" y="15387"/>
                      <a:pt x="320" y="15020"/>
                    </a:cubicBezTo>
                    <a:lnTo>
                      <a:pt x="338" y="12811"/>
                    </a:lnTo>
                    <a:lnTo>
                      <a:pt x="392" y="8393"/>
                    </a:lnTo>
                    <a:cubicBezTo>
                      <a:pt x="402" y="6921"/>
                      <a:pt x="411" y="5448"/>
                      <a:pt x="420" y="3976"/>
                    </a:cubicBezTo>
                    <a:cubicBezTo>
                      <a:pt x="429" y="3624"/>
                      <a:pt x="484" y="3273"/>
                      <a:pt x="593" y="2945"/>
                    </a:cubicBezTo>
                    <a:cubicBezTo>
                      <a:pt x="711" y="2610"/>
                      <a:pt x="876" y="2291"/>
                      <a:pt x="1094" y="1997"/>
                    </a:cubicBezTo>
                    <a:cubicBezTo>
                      <a:pt x="1313" y="1710"/>
                      <a:pt x="1569" y="1448"/>
                      <a:pt x="1869" y="1219"/>
                    </a:cubicBezTo>
                    <a:cubicBezTo>
                      <a:pt x="2180" y="1006"/>
                      <a:pt x="2508" y="819"/>
                      <a:pt x="2864" y="679"/>
                    </a:cubicBezTo>
                    <a:cubicBezTo>
                      <a:pt x="3228" y="548"/>
                      <a:pt x="3602" y="458"/>
                      <a:pt x="3993" y="417"/>
                    </a:cubicBezTo>
                    <a:cubicBezTo>
                      <a:pt x="4086" y="409"/>
                      <a:pt x="4186" y="409"/>
                      <a:pt x="4286" y="401"/>
                    </a:cubicBezTo>
                    <a:close/>
                    <a:moveTo>
                      <a:pt x="4431" y="0"/>
                    </a:moveTo>
                    <a:lnTo>
                      <a:pt x="4268" y="8"/>
                    </a:lnTo>
                    <a:cubicBezTo>
                      <a:pt x="4158" y="16"/>
                      <a:pt x="4049" y="16"/>
                      <a:pt x="3939" y="25"/>
                    </a:cubicBezTo>
                    <a:cubicBezTo>
                      <a:pt x="3511" y="74"/>
                      <a:pt x="3091" y="172"/>
                      <a:pt x="2699" y="319"/>
                    </a:cubicBezTo>
                    <a:cubicBezTo>
                      <a:pt x="2298" y="475"/>
                      <a:pt x="1933" y="679"/>
                      <a:pt x="1596" y="925"/>
                    </a:cubicBezTo>
                    <a:cubicBezTo>
                      <a:pt x="1267" y="1170"/>
                      <a:pt x="976" y="1465"/>
                      <a:pt x="739" y="1783"/>
                    </a:cubicBezTo>
                    <a:cubicBezTo>
                      <a:pt x="502" y="2111"/>
                      <a:pt x="320" y="2462"/>
                      <a:pt x="192" y="2831"/>
                    </a:cubicBezTo>
                    <a:cubicBezTo>
                      <a:pt x="64" y="3207"/>
                      <a:pt x="9" y="3591"/>
                      <a:pt x="0" y="3976"/>
                    </a:cubicBezTo>
                    <a:cubicBezTo>
                      <a:pt x="0" y="5448"/>
                      <a:pt x="0" y="6921"/>
                      <a:pt x="9" y="8393"/>
                    </a:cubicBezTo>
                    <a:lnTo>
                      <a:pt x="55" y="12811"/>
                    </a:lnTo>
                    <a:lnTo>
                      <a:pt x="55" y="15568"/>
                    </a:lnTo>
                    <a:cubicBezTo>
                      <a:pt x="55" y="15658"/>
                      <a:pt x="55" y="15756"/>
                      <a:pt x="64" y="15854"/>
                    </a:cubicBezTo>
                    <a:cubicBezTo>
                      <a:pt x="64" y="15943"/>
                      <a:pt x="73" y="16041"/>
                      <a:pt x="82" y="16132"/>
                    </a:cubicBezTo>
                    <a:cubicBezTo>
                      <a:pt x="128" y="16508"/>
                      <a:pt x="219" y="16885"/>
                      <a:pt x="374" y="17245"/>
                    </a:cubicBezTo>
                    <a:cubicBezTo>
                      <a:pt x="684" y="17956"/>
                      <a:pt x="1240" y="18594"/>
                      <a:pt x="1969" y="19012"/>
                    </a:cubicBezTo>
                    <a:cubicBezTo>
                      <a:pt x="2325" y="19224"/>
                      <a:pt x="2727" y="19387"/>
                      <a:pt x="3128" y="19502"/>
                    </a:cubicBezTo>
                    <a:lnTo>
                      <a:pt x="4304" y="19838"/>
                    </a:lnTo>
                    <a:lnTo>
                      <a:pt x="8999" y="21154"/>
                    </a:lnTo>
                    <a:lnTo>
                      <a:pt x="9592" y="21318"/>
                    </a:lnTo>
                    <a:cubicBezTo>
                      <a:pt x="9783" y="21376"/>
                      <a:pt x="9976" y="21433"/>
                      <a:pt x="10194" y="21482"/>
                    </a:cubicBezTo>
                    <a:cubicBezTo>
                      <a:pt x="10538" y="21564"/>
                      <a:pt x="10901" y="21600"/>
                      <a:pt x="11261" y="21600"/>
                    </a:cubicBezTo>
                    <a:cubicBezTo>
                      <a:pt x="11331" y="21600"/>
                      <a:pt x="11401" y="21599"/>
                      <a:pt x="11471" y="21596"/>
                    </a:cubicBezTo>
                    <a:cubicBezTo>
                      <a:pt x="11900" y="21580"/>
                      <a:pt x="12327" y="21507"/>
                      <a:pt x="12738" y="21384"/>
                    </a:cubicBezTo>
                    <a:lnTo>
                      <a:pt x="13896" y="21016"/>
                    </a:lnTo>
                    <a:lnTo>
                      <a:pt x="18546" y="19559"/>
                    </a:lnTo>
                    <a:cubicBezTo>
                      <a:pt x="19357" y="19306"/>
                      <a:pt x="20087" y="18839"/>
                      <a:pt x="20607" y="18226"/>
                    </a:cubicBezTo>
                    <a:cubicBezTo>
                      <a:pt x="21136" y="17612"/>
                      <a:pt x="21454" y="16860"/>
                      <a:pt x="21518" y="16091"/>
                    </a:cubicBezTo>
                    <a:lnTo>
                      <a:pt x="21527" y="15796"/>
                    </a:lnTo>
                    <a:lnTo>
                      <a:pt x="21527" y="15527"/>
                    </a:lnTo>
                    <a:lnTo>
                      <a:pt x="21536" y="14971"/>
                    </a:lnTo>
                    <a:lnTo>
                      <a:pt x="21536" y="13866"/>
                    </a:lnTo>
                    <a:lnTo>
                      <a:pt x="21554" y="11657"/>
                    </a:lnTo>
                    <a:lnTo>
                      <a:pt x="21573" y="7240"/>
                    </a:lnTo>
                    <a:lnTo>
                      <a:pt x="21591" y="5031"/>
                    </a:lnTo>
                    <a:cubicBezTo>
                      <a:pt x="21591" y="4663"/>
                      <a:pt x="21600" y="4303"/>
                      <a:pt x="21591" y="3927"/>
                    </a:cubicBezTo>
                    <a:cubicBezTo>
                      <a:pt x="21582" y="3534"/>
                      <a:pt x="21500" y="3150"/>
                      <a:pt x="21372" y="2773"/>
                    </a:cubicBezTo>
                    <a:cubicBezTo>
                      <a:pt x="21236" y="2405"/>
                      <a:pt x="21035" y="2054"/>
                      <a:pt x="20798" y="1734"/>
                    </a:cubicBezTo>
                    <a:cubicBezTo>
                      <a:pt x="20543" y="1408"/>
                      <a:pt x="20242" y="1129"/>
                      <a:pt x="19905" y="884"/>
                    </a:cubicBezTo>
                    <a:cubicBezTo>
                      <a:pt x="19567" y="630"/>
                      <a:pt x="19184" y="442"/>
                      <a:pt x="18783" y="295"/>
                    </a:cubicBezTo>
                    <a:cubicBezTo>
                      <a:pt x="18381" y="139"/>
                      <a:pt x="17953" y="65"/>
                      <a:pt x="17525" y="16"/>
                    </a:cubicBezTo>
                    <a:cubicBezTo>
                      <a:pt x="17306" y="5"/>
                      <a:pt x="17096" y="2"/>
                      <a:pt x="16890" y="2"/>
                    </a:cubicBezTo>
                    <a:cubicBezTo>
                      <a:pt x="16787" y="2"/>
                      <a:pt x="16684" y="3"/>
                      <a:pt x="16582" y="3"/>
                    </a:cubicBezTo>
                    <a:cubicBezTo>
                      <a:pt x="16480" y="3"/>
                      <a:pt x="16379" y="2"/>
                      <a:pt x="16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20" name="Google Shape;394;p14"/>
            <p:cNvSpPr/>
            <p:nvPr/>
          </p:nvSpPr>
          <p:spPr>
            <a:xfrm rot="442427">
              <a:off x="555947" y="125633"/>
              <a:ext cx="102852" cy="551274"/>
            </a:xfrm>
            <a:prstGeom prst="roundRect">
              <a:avLst>
                <a:gd name="adj" fmla="val 50000"/>
              </a:avLst>
            </a:prstGeom>
            <a:solidFill>
              <a:srgbClr val="EEEEEE">
                <a:alpha val="4749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396;p15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429" name="Google Shape;397;p15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98;p15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1" name="Google Shape;399;p15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2" name="Google Shape;400;p15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3" name="Google Shape;401;p15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" name="Google Shape;402;p15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" name="Google Shape;403;p15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" name="Google Shape;404;p15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" name="Google Shape;405;p15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" name="Google Shape;406;p15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" name="Google Shape;407;p15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" name="Google Shape;408;p15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" name="Google Shape;409;p15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" name="Google Shape;410;p15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3" name="Google Shape;411;p15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4" name="Google Shape;412;p15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5" name="Google Shape;413;p15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" name="Google Shape;414;p15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" name="Google Shape;415;p15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49" name="Google Shape;416;p15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0" name="Google Shape;417;p15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نص العنوان"/>
          <p:cNvSpPr txBox="1"/>
          <p:nvPr>
            <p:ph type="title"/>
          </p:nvPr>
        </p:nvSpPr>
        <p:spPr>
          <a:xfrm>
            <a:off x="719999" y="1484449"/>
            <a:ext cx="3519301" cy="1679701"/>
          </a:xfrm>
          <a:prstGeom prst="rect">
            <a:avLst/>
          </a:prstGeom>
        </p:spPr>
        <p:txBody>
          <a:bodyPr anchor="ctr"/>
          <a:lstStyle>
            <a:lvl1pPr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2" name="مستوى النص الأول…"/>
          <p:cNvSpPr txBox="1"/>
          <p:nvPr>
            <p:ph type="body" sz="quarter" idx="1"/>
          </p:nvPr>
        </p:nvSpPr>
        <p:spPr>
          <a:xfrm rot="684086">
            <a:off x="5795181" y="1704720"/>
            <a:ext cx="1878776" cy="1788170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421;p1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460" name="Google Shape;422;p1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423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77" name="Google Shape;424;p1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462" name="Google Shape;425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3" name="Google Shape;426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" name="Google Shape;427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" name="Google Shape;428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" name="Google Shape;429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7" name="Google Shape;430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8" name="Google Shape;431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9" name="Google Shape;432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0" name="Google Shape;433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1" name="Google Shape;434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2" name="Google Shape;435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3" name="Google Shape;436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4" name="Google Shape;437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5" name="Google Shape;438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9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3" name="Google Shape;440;p1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478" name="Google Shape;441;p1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9" name="Google Shape;442;p1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43;p1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1" name="Google Shape;444;p1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2" name="Google Shape;445;p1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3" name="Google Shape;446;p1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4" name="Google Shape;447;p1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5" name="Google Shape;448;p1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6" name="Google Shape;449;p1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7" name="Google Shape;450;p1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8" name="Google Shape;451;p1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9" name="Google Shape;452;p1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0" name="Google Shape;453;p1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1" name="Google Shape;454;p1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2" name="Google Shape;455;p1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4" name="Google Shape;456;p1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5" name="Google Shape;457;p1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6" name="Google Shape;458;p1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" name="Google Shape;459;p1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" name="Google Shape;460;p1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" name="Google Shape;461;p1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01" name="مستوى النص الأول…"/>
          <p:cNvSpPr txBox="1"/>
          <p:nvPr>
            <p:ph type="body" sz="quarter" idx="1"/>
          </p:nvPr>
        </p:nvSpPr>
        <p:spPr>
          <a:xfrm>
            <a:off x="906899" y="3567724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2" name="نص العنوان"/>
          <p:cNvSpPr txBox="1"/>
          <p:nvPr>
            <p:ph type="title"/>
          </p:nvPr>
        </p:nvSpPr>
        <p:spPr>
          <a:xfrm>
            <a:off x="719999" y="539999"/>
            <a:ext cx="3330001" cy="9969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472;p17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10" name="Google Shape;473;p17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74;p17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" name="Google Shape;475;p17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3" name="Google Shape;476;p17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4" name="Google Shape;477;p17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5" name="Google Shape;478;p17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6" name="Google Shape;479;p17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7" name="Google Shape;480;p17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8" name="Google Shape;481;p17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" name="Google Shape;482;p17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" name="Google Shape;483;p17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" name="Google Shape;484;p17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" name="Google Shape;485;p17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" name="Google Shape;486;p17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" name="Google Shape;487;p17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" name="Google Shape;488;p17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" name="Google Shape;489;p17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" name="Google Shape;490;p17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8" name="Google Shape;491;p17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9" name="Google Shape;492;p17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0" name="Google Shape;493;p17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1" name="Google Shape;494;p17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33" name="مستوى النص الأول…"/>
          <p:cNvSpPr txBox="1"/>
          <p:nvPr>
            <p:ph type="body" sz="quarter" idx="1"/>
          </p:nvPr>
        </p:nvSpPr>
        <p:spPr>
          <a:xfrm>
            <a:off x="3117150" y="3648238"/>
            <a:ext cx="2909700" cy="9042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20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20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20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20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4" name="نص العنوان"/>
          <p:cNvSpPr txBox="1"/>
          <p:nvPr>
            <p:ph type="title"/>
          </p:nvPr>
        </p:nvSpPr>
        <p:spPr>
          <a:xfrm>
            <a:off x="1918649" y="1613838"/>
            <a:ext cx="5306702" cy="148230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546" name="Google Shape;498;p17"/>
          <p:cNvGrpSpPr/>
          <p:nvPr/>
        </p:nvGrpSpPr>
        <p:grpSpPr>
          <a:xfrm>
            <a:off x="449766" y="-468961"/>
            <a:ext cx="1547128" cy="1581223"/>
            <a:chOff x="0" y="0"/>
            <a:chExt cx="1547127" cy="1581222"/>
          </a:xfrm>
        </p:grpSpPr>
        <p:sp>
          <p:nvSpPr>
            <p:cNvPr id="535" name="Google Shape;499;p17"/>
            <p:cNvSpPr/>
            <p:nvPr/>
          </p:nvSpPr>
          <p:spPr>
            <a:xfrm flipH="1" rot="20902874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500;p17"/>
            <p:cNvSpPr/>
            <p:nvPr/>
          </p:nvSpPr>
          <p:spPr>
            <a:xfrm flipH="1" rot="20902874">
              <a:off x="136803" y="136616"/>
              <a:ext cx="1272319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501;p17"/>
            <p:cNvSpPr/>
            <p:nvPr/>
          </p:nvSpPr>
          <p:spPr>
            <a:xfrm flipH="1" rot="20902874">
              <a:off x="247232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502;p17"/>
            <p:cNvSpPr/>
            <p:nvPr/>
          </p:nvSpPr>
          <p:spPr>
            <a:xfrm flipH="1" rot="20902874">
              <a:off x="216861" y="586877"/>
              <a:ext cx="1012422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503;p17"/>
            <p:cNvSpPr/>
            <p:nvPr/>
          </p:nvSpPr>
          <p:spPr>
            <a:xfrm flipH="1" rot="20902874">
              <a:off x="197986" y="496452"/>
              <a:ext cx="1021185" cy="1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504;p17"/>
            <p:cNvSpPr/>
            <p:nvPr/>
          </p:nvSpPr>
          <p:spPr>
            <a:xfrm flipH="1" rot="20902874">
              <a:off x="277772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505;p17"/>
            <p:cNvSpPr/>
            <p:nvPr/>
          </p:nvSpPr>
          <p:spPr>
            <a:xfrm flipH="1" rot="20902874">
              <a:off x="307241" y="969150"/>
              <a:ext cx="1008452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506;p17"/>
            <p:cNvSpPr/>
            <p:nvPr/>
          </p:nvSpPr>
          <p:spPr>
            <a:xfrm flipH="1" rot="20902874">
              <a:off x="360326" y="1230400"/>
              <a:ext cx="1010260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507;p17"/>
            <p:cNvSpPr/>
            <p:nvPr/>
          </p:nvSpPr>
          <p:spPr>
            <a:xfrm flipH="1" rot="20902874">
              <a:off x="250704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508;p17"/>
            <p:cNvSpPr/>
            <p:nvPr/>
          </p:nvSpPr>
          <p:spPr>
            <a:xfrm flipH="1" rot="20902874">
              <a:off x="330388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509;p17"/>
            <p:cNvSpPr/>
            <p:nvPr/>
          </p:nvSpPr>
          <p:spPr>
            <a:xfrm flipH="1" rot="20902874">
              <a:off x="347939" y="1134070"/>
              <a:ext cx="1006564" cy="2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11;p1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54" name="Google Shape;512;p1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513;p1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6" name="Google Shape;514;p1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" name="Google Shape;515;p1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" name="Google Shape;516;p1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9" name="Google Shape;517;p1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0" name="Google Shape;518;p1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1" name="Google Shape;519;p1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2" name="Google Shape;520;p1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3" name="Google Shape;521;p1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4" name="Google Shape;522;p1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" name="Google Shape;523;p1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" name="Google Shape;524;p1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" name="Google Shape;525;p1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" name="Google Shape;526;p1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" name="Google Shape;527;p1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" name="Google Shape;528;p1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" name="Google Shape;529;p1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" name="Google Shape;530;p1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74" name="مستوى النص الأول…"/>
          <p:cNvSpPr txBox="1"/>
          <p:nvPr>
            <p:ph type="body" idx="1"/>
          </p:nvPr>
        </p:nvSpPr>
        <p:spPr>
          <a:xfrm>
            <a:off x="890100" y="1760243"/>
            <a:ext cx="7533900" cy="2777101"/>
          </a:xfrm>
          <a:prstGeom prst="rect">
            <a:avLst/>
          </a:prstGeom>
        </p:spPr>
        <p:txBody>
          <a:bodyPr anchor="ctr"/>
          <a:lstStyle>
            <a:lvl1pPr indent="-330200">
              <a:lnSpc>
                <a:spcPct val="100000"/>
              </a:lnSpc>
              <a:buClr>
                <a:srgbClr val="000000"/>
              </a:buClr>
              <a:buSzPts val="1600"/>
              <a:defRPr sz="1600"/>
            </a:lvl1pPr>
            <a:lvl2pPr marL="7728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2pPr>
            <a:lvl3pPr marL="12300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3pPr>
            <a:lvl4pPr marL="16872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4pPr>
            <a:lvl5pPr marL="2144485" indent="-188685">
              <a:lnSpc>
                <a:spcPct val="100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575" name="نص العنوان"/>
          <p:cNvSpPr txBox="1"/>
          <p:nvPr>
            <p:ph type="title"/>
          </p:nvPr>
        </p:nvSpPr>
        <p:spPr>
          <a:xfrm>
            <a:off x="4572000" y="539999"/>
            <a:ext cx="3852001" cy="10371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5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534;p19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583" name="Google Shape;535;p19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536;p19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5" name="Google Shape;537;p19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6" name="Google Shape;538;p19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" name="Google Shape;539;p19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" name="Google Shape;540;p19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" name="Google Shape;541;p19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" name="Google Shape;542;p19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" name="Google Shape;543;p19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" name="Google Shape;544;p19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" name="Google Shape;545;p19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" name="Google Shape;546;p19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" name="Google Shape;547;p19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6" name="Google Shape;548;p19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7" name="Google Shape;549;p19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8" name="Google Shape;550;p19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9" name="Google Shape;551;p19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0" name="Google Shape;552;p19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1" name="Google Shape;553;p19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2" name="Google Shape;554;p19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3" name="Google Shape;555;p19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4" name="Google Shape;556;p19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06" name="نص العنوان"/>
          <p:cNvSpPr txBox="1"/>
          <p:nvPr>
            <p:ph type="title"/>
          </p:nvPr>
        </p:nvSpPr>
        <p:spPr>
          <a:xfrm>
            <a:off x="719999" y="539999"/>
            <a:ext cx="4824602" cy="9936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نص العنوان"/>
          <p:cNvSpPr txBox="1"/>
          <p:nvPr>
            <p:ph type="title"/>
          </p:nvPr>
        </p:nvSpPr>
        <p:spPr>
          <a:xfrm>
            <a:off x="4572000" y="539999"/>
            <a:ext cx="3852001" cy="4887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637" name="Google Shape;560;p2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15" name="Google Shape;561;p2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62;p2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7" name="Google Shape;563;p2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8" name="Google Shape;564;p2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9" name="Google Shape;565;p2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0" name="Google Shape;566;p2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1" name="Google Shape;567;p2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2" name="Google Shape;568;p2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3" name="Google Shape;569;p2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4" name="Google Shape;570;p20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5" name="Google Shape;571;p20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6" name="Google Shape;572;p2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7" name="Google Shape;573;p2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8" name="Google Shape;574;p2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9" name="Google Shape;575;p2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0" name="Google Shape;576;p20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1" name="Google Shape;577;p2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2" name="Google Shape;578;p2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3" name="Google Shape;579;p2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4" name="Google Shape;580;p2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5" name="Google Shape;581;p2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36" name="Google Shape;582;p2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584;p21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645" name="Google Shape;585;p21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86;p21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7" name="Google Shape;587;p21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8" name="Google Shape;588;p21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49" name="Google Shape;589;p21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0" name="Google Shape;590;p21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1" name="Google Shape;591;p21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2" name="Google Shape;592;p21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3" name="Google Shape;593;p21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4" name="Google Shape;594;p21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5" name="Google Shape;595;p21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6" name="Google Shape;596;p21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7" name="Google Shape;597;p21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8" name="Google Shape;598;p21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9" name="Google Shape;599;p21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0" name="Google Shape;600;p21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1" name="Google Shape;601;p21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2" name="Google Shape;602;p21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63" name="Google Shape;603;p21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65" name="Google Shape;604;p21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66" name="Google Shape;605;p21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7" name="xx%"/>
          <p:cNvSpPr txBox="1"/>
          <p:nvPr>
            <p:ph type="title" hasCustomPrompt="1"/>
          </p:nvPr>
        </p:nvSpPr>
        <p:spPr>
          <a:xfrm>
            <a:off x="1768200" y="1629237"/>
            <a:ext cx="5607600" cy="1361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xx%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2710050" y="2850942"/>
            <a:ext cx="3723900" cy="663301"/>
          </a:xfrm>
          <a:prstGeom prst="rect">
            <a:avLst/>
          </a:prstGeom>
        </p:spPr>
        <p:txBody>
          <a:bodyPr/>
          <a:lstStyle>
            <a:lvl1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indent="-3302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609;p22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676" name="Google Shape;610;p22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611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693" name="Google Shape;612;p22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678" name="Google Shape;613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9" name="Google Shape;614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0" name="Google Shape;615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1" name="Google Shape;616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2" name="Google Shape;617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618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9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5" name="Google Shape;620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6" name="Google Shape;621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7" name="Google Shape;622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8" name="Google Shape;623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9" name="Google Shape;624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0" name="Google Shape;625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1" name="Google Shape;626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2" name="Google Shape;627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9" name="Google Shape;628;p22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694" name="Google Shape;629;p22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5" name="Google Shape;630;p22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6" name="Google Shape;631;p22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7" name="Google Shape;632;p22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8" name="Google Shape;633;p22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9" name="Google Shape;634;p22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0" name="Google Shape;635;p22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1" name="Google Shape;636;p22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2" name="Google Shape;637;p22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3" name="Google Shape;638;p22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4" name="Google Shape;639;p22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5" name="Google Shape;640;p22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6" name="Google Shape;641;p22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7" name="Google Shape;642;p22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8" name="Google Shape;643;p22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0" name="Google Shape;644;p22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1" name="Google Shape;645;p22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2" name="Google Shape;646;p22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3" name="Google Shape;647;p22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4" name="Google Shape;648;p22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15" name="Google Shape;649;p22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17" name="xx%"/>
          <p:cNvSpPr txBox="1"/>
          <p:nvPr>
            <p:ph type="title" hasCustomPrompt="1"/>
          </p:nvPr>
        </p:nvSpPr>
        <p:spPr>
          <a:xfrm>
            <a:off x="719999" y="1143699"/>
            <a:ext cx="3330001" cy="795901"/>
          </a:xfrm>
          <a:prstGeom prst="rect">
            <a:avLst/>
          </a:prstGeom>
        </p:spPr>
        <p:txBody>
          <a:bodyPr anchor="ctr"/>
          <a:lstStyle>
            <a:lvl1pPr algn="ctr">
              <a:defRPr sz="4600"/>
            </a:lvl1pPr>
          </a:lstStyle>
          <a:p>
            <a:pPr/>
            <a:r>
              <a:t>xx%</a:t>
            </a:r>
          </a:p>
        </p:txBody>
      </p:sp>
      <p:sp>
        <p:nvSpPr>
          <p:cNvPr id="718" name="مستوى النص الأول…"/>
          <p:cNvSpPr txBox="1"/>
          <p:nvPr>
            <p:ph type="body" sz="quarter" idx="1"/>
          </p:nvPr>
        </p:nvSpPr>
        <p:spPr>
          <a:xfrm>
            <a:off x="719999" y="1939588"/>
            <a:ext cx="2939402" cy="410101"/>
          </a:xfrm>
          <a:prstGeom prst="rect">
            <a:avLst/>
          </a:prstGeom>
        </p:spPr>
        <p:txBody>
          <a:bodyPr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657;p23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726" name="Google Shape;658;p23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659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743" name="Google Shape;660;p23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728" name="Google Shape;661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9" name="Google Shape;662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0" name="Google Shape;663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1" name="Google Shape;664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2" name="Google Shape;665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3" name="Google Shape;666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4" name="Google Shape;667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5" name="Google Shape;668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6" name="Google Shape;669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7" name="Google Shape;670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8" name="Google Shape;671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9" name="Google Shape;672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0" name="Google Shape;673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1" name="Google Shape;674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2" name="Google Shape;675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59" name="Google Shape;676;p23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744" name="Google Shape;677;p23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5" name="Google Shape;678;p23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6" name="Google Shape;679;p23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7" name="Google Shape;680;p23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8" name="Google Shape;681;p23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9" name="Google Shape;682;p23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0" name="Google Shape;683;p23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Google Shape;684;p23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685;p23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6;p23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Google Shape;687;p23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Google Shape;688;p23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Google Shape;689;p23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Google Shape;690;p23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Google Shape;691;p23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60" name="Google Shape;692;p23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1" name="Google Shape;693;p23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2" name="Google Shape;694;p23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3" name="Google Shape;695;p23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4" name="Google Shape;696;p23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65" name="Google Shape;697;p23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719999" y="2633337"/>
            <a:ext cx="2073601" cy="1594201"/>
          </a:xfrm>
          <a:prstGeom prst="rect">
            <a:avLst/>
          </a:prstGeom>
        </p:spPr>
        <p:txBody>
          <a:bodyPr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8" name="نص العنوان"/>
          <p:cNvSpPr txBox="1"/>
          <p:nvPr>
            <p:ph type="title"/>
          </p:nvPr>
        </p:nvSpPr>
        <p:spPr>
          <a:xfrm>
            <a:off x="719999" y="1452200"/>
            <a:ext cx="1621201" cy="993601"/>
          </a:xfrm>
          <a:prstGeom prst="rect">
            <a:avLst/>
          </a:prstGeom>
        </p:spPr>
        <p:txBody>
          <a:bodyPr anchor="ctr"/>
          <a:lstStyle/>
          <a:p>
            <a:pPr/>
            <a:r>
              <a:t>نص العنوان</a:t>
            </a:r>
          </a:p>
        </p:txBody>
      </p:sp>
      <p:sp>
        <p:nvSpPr>
          <p:cNvPr id="7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01;p2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776" name="Google Shape;702;p2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7" name="Google Shape;703;p2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8" name="Google Shape;704;p2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79" name="Google Shape;705;p2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0" name="Google Shape;706;p2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1" name="Google Shape;707;p2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2" name="Google Shape;708;p2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3" name="Google Shape;709;p2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4" name="Google Shape;710;p2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5" name="Google Shape;711;p2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6" name="Google Shape;712;p2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7" name="Google Shape;713;p2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8" name="Google Shape;714;p2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89" name="Google Shape;715;p2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0" name="Google Shape;716;p2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1" name="Google Shape;717;p2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2" name="Google Shape;718;p2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3" name="Google Shape;719;p2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94" name="Google Shape;720;p2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796" name="Google Shape;721;p24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7" name="Google Shape;722;p24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8" name="نص العنوان"/>
          <p:cNvSpPr txBox="1"/>
          <p:nvPr>
            <p:ph type="title"/>
          </p:nvPr>
        </p:nvSpPr>
        <p:spPr>
          <a:xfrm>
            <a:off x="2351875" y="539999"/>
            <a:ext cx="4440300" cy="929101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99" name="Google Shape;724;p24"/>
          <p:cNvSpPr txBox="1"/>
          <p:nvPr/>
        </p:nvSpPr>
        <p:spPr>
          <a:xfrm>
            <a:off x="2422213" y="3744574"/>
            <a:ext cx="4299600" cy="680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lnSpc>
                <a:spcPct val="90000"/>
              </a:lnSpc>
              <a:defRPr sz="12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defRPr>
            </a:pPr>
            <a:r>
              <a:t>CREDITS: This presentation template was created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and infographics &amp; images by </a:t>
            </a:r>
            <a:r>
              <a:rPr u="sng">
                <a:solidFill>
                  <a:srgbClr val="1C4587"/>
                </a:solidFill>
                <a:uFill>
                  <a:solidFill>
                    <a:srgbClr val="1C4587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. </a:t>
            </a:r>
          </a:p>
        </p:txBody>
      </p:sp>
      <p:sp>
        <p:nvSpPr>
          <p:cNvPr id="800" name="مستوى النص الأول…"/>
          <p:cNvSpPr txBox="1"/>
          <p:nvPr>
            <p:ph type="body" sz="quarter" idx="1"/>
          </p:nvPr>
        </p:nvSpPr>
        <p:spPr>
          <a:xfrm>
            <a:off x="2955600" y="2001449"/>
            <a:ext cx="3232800" cy="17784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1pPr>
            <a:lvl2pPr marL="330200" indent="2540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2pPr>
            <a:lvl3pPr marL="330200" indent="7112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3pPr>
            <a:lvl4pPr marL="330200" indent="11684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4pPr>
            <a:lvl5pPr marL="330200" indent="1625600" algn="ctr">
              <a:lnSpc>
                <a:spcPct val="90000"/>
              </a:lnSpc>
              <a:buClrTx/>
              <a:buSzTx/>
              <a:buFontTx/>
              <a:buNone/>
              <a:defRPr sz="1600">
                <a:latin typeface="Merriweather"/>
                <a:ea typeface="Merriweather"/>
                <a:cs typeface="Merriweather"/>
                <a:sym typeface="Merriweather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2" name="Google Shape;726;p24"/>
          <p:cNvGrpSpPr/>
          <p:nvPr/>
        </p:nvGrpSpPr>
        <p:grpSpPr>
          <a:xfrm>
            <a:off x="8096260" y="-486848"/>
            <a:ext cx="1547129" cy="1581223"/>
            <a:chOff x="0" y="0"/>
            <a:chExt cx="1547127" cy="1581222"/>
          </a:xfrm>
        </p:grpSpPr>
        <p:sp>
          <p:nvSpPr>
            <p:cNvPr id="801" name="Google Shape;727;p24"/>
            <p:cNvSpPr/>
            <p:nvPr/>
          </p:nvSpPr>
          <p:spPr>
            <a:xfrm rot="697126">
              <a:off x="122241" y="117380"/>
              <a:ext cx="1302645" cy="1346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20393" y="308"/>
                  </a:moveTo>
                  <a:cubicBezTo>
                    <a:pt x="20573" y="328"/>
                    <a:pt x="20754" y="336"/>
                    <a:pt x="20931" y="336"/>
                  </a:cubicBezTo>
                  <a:cubicBezTo>
                    <a:pt x="21034" y="336"/>
                    <a:pt x="21135" y="334"/>
                    <a:pt x="21235" y="330"/>
                  </a:cubicBezTo>
                  <a:cubicBezTo>
                    <a:pt x="21213" y="3775"/>
                    <a:pt x="21190" y="7221"/>
                    <a:pt x="21201" y="10668"/>
                  </a:cubicBezTo>
                  <a:cubicBezTo>
                    <a:pt x="21213" y="14135"/>
                    <a:pt x="21076" y="17648"/>
                    <a:pt x="21304" y="21105"/>
                  </a:cubicBezTo>
                  <a:cubicBezTo>
                    <a:pt x="21281" y="21105"/>
                    <a:pt x="21270" y="21094"/>
                    <a:pt x="21258" y="21094"/>
                  </a:cubicBezTo>
                  <a:cubicBezTo>
                    <a:pt x="18176" y="21176"/>
                    <a:pt x="15096" y="21197"/>
                    <a:pt x="12017" y="21197"/>
                  </a:cubicBezTo>
                  <a:cubicBezTo>
                    <a:pt x="8947" y="21197"/>
                    <a:pt x="5879" y="21177"/>
                    <a:pt x="2809" y="21177"/>
                  </a:cubicBezTo>
                  <a:cubicBezTo>
                    <a:pt x="1956" y="21177"/>
                    <a:pt x="1104" y="21178"/>
                    <a:pt x="251" y="21182"/>
                  </a:cubicBezTo>
                  <a:cubicBezTo>
                    <a:pt x="365" y="16797"/>
                    <a:pt x="547" y="12368"/>
                    <a:pt x="547" y="7961"/>
                  </a:cubicBezTo>
                  <a:cubicBezTo>
                    <a:pt x="547" y="5487"/>
                    <a:pt x="490" y="3024"/>
                    <a:pt x="330" y="572"/>
                  </a:cubicBezTo>
                  <a:lnTo>
                    <a:pt x="342" y="572"/>
                  </a:lnTo>
                  <a:cubicBezTo>
                    <a:pt x="499" y="600"/>
                    <a:pt x="678" y="624"/>
                    <a:pt x="855" y="624"/>
                  </a:cubicBezTo>
                  <a:cubicBezTo>
                    <a:pt x="960" y="624"/>
                    <a:pt x="1064" y="615"/>
                    <a:pt x="1162" y="594"/>
                  </a:cubicBezTo>
                  <a:cubicBezTo>
                    <a:pt x="1094" y="727"/>
                    <a:pt x="1094" y="904"/>
                    <a:pt x="1174" y="1047"/>
                  </a:cubicBezTo>
                  <a:cubicBezTo>
                    <a:pt x="1319" y="1309"/>
                    <a:pt x="1653" y="1460"/>
                    <a:pt x="1961" y="1460"/>
                  </a:cubicBezTo>
                  <a:cubicBezTo>
                    <a:pt x="1991" y="1460"/>
                    <a:pt x="2021" y="1459"/>
                    <a:pt x="2051" y="1456"/>
                  </a:cubicBezTo>
                  <a:cubicBezTo>
                    <a:pt x="2609" y="1423"/>
                    <a:pt x="2871" y="749"/>
                    <a:pt x="2518" y="385"/>
                  </a:cubicBezTo>
                  <a:cubicBezTo>
                    <a:pt x="2701" y="401"/>
                    <a:pt x="2891" y="411"/>
                    <a:pt x="3078" y="411"/>
                  </a:cubicBezTo>
                  <a:cubicBezTo>
                    <a:pt x="3146" y="411"/>
                    <a:pt x="3214" y="410"/>
                    <a:pt x="3281" y="407"/>
                  </a:cubicBezTo>
                  <a:cubicBezTo>
                    <a:pt x="3145" y="528"/>
                    <a:pt x="3065" y="749"/>
                    <a:pt x="3087" y="926"/>
                  </a:cubicBezTo>
                  <a:cubicBezTo>
                    <a:pt x="3110" y="1224"/>
                    <a:pt x="3338" y="1434"/>
                    <a:pt x="3634" y="1478"/>
                  </a:cubicBezTo>
                  <a:cubicBezTo>
                    <a:pt x="3672" y="1484"/>
                    <a:pt x="3710" y="1486"/>
                    <a:pt x="3747" y="1486"/>
                  </a:cubicBezTo>
                  <a:cubicBezTo>
                    <a:pt x="4006" y="1486"/>
                    <a:pt x="4256" y="1356"/>
                    <a:pt x="4375" y="1125"/>
                  </a:cubicBezTo>
                  <a:cubicBezTo>
                    <a:pt x="4477" y="915"/>
                    <a:pt x="4477" y="650"/>
                    <a:pt x="4363" y="440"/>
                  </a:cubicBezTo>
                  <a:cubicBezTo>
                    <a:pt x="4557" y="440"/>
                    <a:pt x="4751" y="429"/>
                    <a:pt x="4956" y="396"/>
                  </a:cubicBezTo>
                  <a:cubicBezTo>
                    <a:pt x="4842" y="506"/>
                    <a:pt x="4785" y="661"/>
                    <a:pt x="4796" y="827"/>
                  </a:cubicBezTo>
                  <a:cubicBezTo>
                    <a:pt x="4831" y="1114"/>
                    <a:pt x="5081" y="1335"/>
                    <a:pt x="5377" y="1368"/>
                  </a:cubicBezTo>
                  <a:cubicBezTo>
                    <a:pt x="5411" y="1373"/>
                    <a:pt x="5446" y="1376"/>
                    <a:pt x="5480" y="1376"/>
                  </a:cubicBezTo>
                  <a:cubicBezTo>
                    <a:pt x="5731" y="1376"/>
                    <a:pt x="5972" y="1237"/>
                    <a:pt x="6072" y="1003"/>
                  </a:cubicBezTo>
                  <a:cubicBezTo>
                    <a:pt x="6163" y="805"/>
                    <a:pt x="6141" y="572"/>
                    <a:pt x="6026" y="396"/>
                  </a:cubicBezTo>
                  <a:cubicBezTo>
                    <a:pt x="6171" y="396"/>
                    <a:pt x="6320" y="401"/>
                    <a:pt x="6471" y="401"/>
                  </a:cubicBezTo>
                  <a:cubicBezTo>
                    <a:pt x="6547" y="401"/>
                    <a:pt x="6623" y="400"/>
                    <a:pt x="6699" y="396"/>
                  </a:cubicBezTo>
                  <a:cubicBezTo>
                    <a:pt x="6488" y="815"/>
                    <a:pt x="6648" y="1367"/>
                    <a:pt x="7189" y="1367"/>
                  </a:cubicBezTo>
                  <a:cubicBezTo>
                    <a:pt x="7232" y="1367"/>
                    <a:pt x="7277" y="1364"/>
                    <a:pt x="7326" y="1357"/>
                  </a:cubicBezTo>
                  <a:cubicBezTo>
                    <a:pt x="7849" y="1290"/>
                    <a:pt x="8020" y="716"/>
                    <a:pt x="7770" y="352"/>
                  </a:cubicBezTo>
                  <a:cubicBezTo>
                    <a:pt x="7986" y="363"/>
                    <a:pt x="8214" y="363"/>
                    <a:pt x="8442" y="363"/>
                  </a:cubicBezTo>
                  <a:cubicBezTo>
                    <a:pt x="8265" y="791"/>
                    <a:pt x="8528" y="1303"/>
                    <a:pt x="9053" y="1303"/>
                  </a:cubicBezTo>
                  <a:cubicBezTo>
                    <a:pt x="9069" y="1303"/>
                    <a:pt x="9086" y="1303"/>
                    <a:pt x="9102" y="1301"/>
                  </a:cubicBezTo>
                  <a:cubicBezTo>
                    <a:pt x="9592" y="1268"/>
                    <a:pt x="9820" y="782"/>
                    <a:pt x="9638" y="396"/>
                  </a:cubicBezTo>
                  <a:cubicBezTo>
                    <a:pt x="9809" y="407"/>
                    <a:pt x="9968" y="407"/>
                    <a:pt x="10139" y="407"/>
                  </a:cubicBezTo>
                  <a:cubicBezTo>
                    <a:pt x="9983" y="785"/>
                    <a:pt x="10209" y="1280"/>
                    <a:pt x="10678" y="1280"/>
                  </a:cubicBezTo>
                  <a:cubicBezTo>
                    <a:pt x="10688" y="1280"/>
                    <a:pt x="10698" y="1280"/>
                    <a:pt x="10709" y="1279"/>
                  </a:cubicBezTo>
                  <a:cubicBezTo>
                    <a:pt x="11108" y="1268"/>
                    <a:pt x="11518" y="782"/>
                    <a:pt x="11370" y="451"/>
                  </a:cubicBezTo>
                  <a:cubicBezTo>
                    <a:pt x="11586" y="440"/>
                    <a:pt x="11791" y="440"/>
                    <a:pt x="11996" y="407"/>
                  </a:cubicBezTo>
                  <a:cubicBezTo>
                    <a:pt x="11883" y="639"/>
                    <a:pt x="11814" y="882"/>
                    <a:pt x="11996" y="1103"/>
                  </a:cubicBezTo>
                  <a:cubicBezTo>
                    <a:pt x="12150" y="1287"/>
                    <a:pt x="12405" y="1374"/>
                    <a:pt x="12641" y="1374"/>
                  </a:cubicBezTo>
                  <a:cubicBezTo>
                    <a:pt x="12701" y="1374"/>
                    <a:pt x="12761" y="1368"/>
                    <a:pt x="12817" y="1357"/>
                  </a:cubicBezTo>
                  <a:cubicBezTo>
                    <a:pt x="13261" y="1246"/>
                    <a:pt x="13489" y="716"/>
                    <a:pt x="13215" y="407"/>
                  </a:cubicBezTo>
                  <a:lnTo>
                    <a:pt x="13739" y="407"/>
                  </a:lnTo>
                  <a:cubicBezTo>
                    <a:pt x="13596" y="868"/>
                    <a:pt x="13902" y="1380"/>
                    <a:pt x="14441" y="1380"/>
                  </a:cubicBezTo>
                  <a:cubicBezTo>
                    <a:pt x="14458" y="1380"/>
                    <a:pt x="14474" y="1380"/>
                    <a:pt x="14491" y="1379"/>
                  </a:cubicBezTo>
                  <a:cubicBezTo>
                    <a:pt x="15049" y="1335"/>
                    <a:pt x="15312" y="771"/>
                    <a:pt x="15095" y="341"/>
                  </a:cubicBezTo>
                  <a:cubicBezTo>
                    <a:pt x="15254" y="352"/>
                    <a:pt x="15403" y="363"/>
                    <a:pt x="15562" y="374"/>
                  </a:cubicBezTo>
                  <a:cubicBezTo>
                    <a:pt x="15403" y="793"/>
                    <a:pt x="15653" y="1290"/>
                    <a:pt x="16177" y="1290"/>
                  </a:cubicBezTo>
                  <a:cubicBezTo>
                    <a:pt x="16183" y="1291"/>
                    <a:pt x="16189" y="1291"/>
                    <a:pt x="16194" y="1291"/>
                  </a:cubicBezTo>
                  <a:cubicBezTo>
                    <a:pt x="16674" y="1291"/>
                    <a:pt x="16962" y="822"/>
                    <a:pt x="16827" y="429"/>
                  </a:cubicBezTo>
                  <a:cubicBezTo>
                    <a:pt x="16964" y="418"/>
                    <a:pt x="17112" y="407"/>
                    <a:pt x="17248" y="396"/>
                  </a:cubicBezTo>
                  <a:cubicBezTo>
                    <a:pt x="17134" y="782"/>
                    <a:pt x="17374" y="1213"/>
                    <a:pt x="17852" y="1235"/>
                  </a:cubicBezTo>
                  <a:cubicBezTo>
                    <a:pt x="17863" y="1236"/>
                    <a:pt x="17874" y="1236"/>
                    <a:pt x="17885" y="1236"/>
                  </a:cubicBezTo>
                  <a:cubicBezTo>
                    <a:pt x="18334" y="1236"/>
                    <a:pt x="18635" y="806"/>
                    <a:pt x="18513" y="418"/>
                  </a:cubicBezTo>
                  <a:cubicBezTo>
                    <a:pt x="18649" y="451"/>
                    <a:pt x="18786" y="462"/>
                    <a:pt x="18923" y="473"/>
                  </a:cubicBezTo>
                  <a:cubicBezTo>
                    <a:pt x="18740" y="793"/>
                    <a:pt x="19037" y="1290"/>
                    <a:pt x="19481" y="1357"/>
                  </a:cubicBezTo>
                  <a:cubicBezTo>
                    <a:pt x="19522" y="1363"/>
                    <a:pt x="19563" y="1366"/>
                    <a:pt x="19603" y="1366"/>
                  </a:cubicBezTo>
                  <a:cubicBezTo>
                    <a:pt x="20162" y="1366"/>
                    <a:pt x="20595" y="813"/>
                    <a:pt x="20393" y="308"/>
                  </a:cubicBezTo>
                  <a:close/>
                  <a:moveTo>
                    <a:pt x="21404" y="0"/>
                  </a:moveTo>
                  <a:cubicBezTo>
                    <a:pt x="21353" y="0"/>
                    <a:pt x="21301" y="21"/>
                    <a:pt x="21270" y="64"/>
                  </a:cubicBezTo>
                  <a:cubicBezTo>
                    <a:pt x="21184" y="64"/>
                    <a:pt x="21096" y="64"/>
                    <a:pt x="21009" y="64"/>
                  </a:cubicBezTo>
                  <a:cubicBezTo>
                    <a:pt x="20702" y="64"/>
                    <a:pt x="20389" y="71"/>
                    <a:pt x="20096" y="131"/>
                  </a:cubicBezTo>
                  <a:cubicBezTo>
                    <a:pt x="20028" y="153"/>
                    <a:pt x="20028" y="252"/>
                    <a:pt x="20096" y="263"/>
                  </a:cubicBezTo>
                  <a:lnTo>
                    <a:pt x="20130" y="263"/>
                  </a:lnTo>
                  <a:cubicBezTo>
                    <a:pt x="20210" y="528"/>
                    <a:pt x="20233" y="816"/>
                    <a:pt x="19971" y="1003"/>
                  </a:cubicBezTo>
                  <a:cubicBezTo>
                    <a:pt x="19867" y="1074"/>
                    <a:pt x="19744" y="1126"/>
                    <a:pt x="19619" y="1126"/>
                  </a:cubicBezTo>
                  <a:cubicBezTo>
                    <a:pt x="19607" y="1126"/>
                    <a:pt x="19595" y="1126"/>
                    <a:pt x="19584" y="1125"/>
                  </a:cubicBezTo>
                  <a:cubicBezTo>
                    <a:pt x="19504" y="1103"/>
                    <a:pt x="19435" y="1081"/>
                    <a:pt x="19356" y="1070"/>
                  </a:cubicBezTo>
                  <a:cubicBezTo>
                    <a:pt x="19082" y="937"/>
                    <a:pt x="19071" y="738"/>
                    <a:pt x="19310" y="484"/>
                  </a:cubicBezTo>
                  <a:cubicBezTo>
                    <a:pt x="19458" y="440"/>
                    <a:pt x="19424" y="241"/>
                    <a:pt x="19276" y="230"/>
                  </a:cubicBezTo>
                  <a:cubicBezTo>
                    <a:pt x="19092" y="216"/>
                    <a:pt x="18899" y="193"/>
                    <a:pt x="18709" y="193"/>
                  </a:cubicBezTo>
                  <a:cubicBezTo>
                    <a:pt x="18604" y="193"/>
                    <a:pt x="18500" y="200"/>
                    <a:pt x="18399" y="219"/>
                  </a:cubicBezTo>
                  <a:cubicBezTo>
                    <a:pt x="18387" y="215"/>
                    <a:pt x="18374" y="213"/>
                    <a:pt x="18361" y="213"/>
                  </a:cubicBezTo>
                  <a:cubicBezTo>
                    <a:pt x="18296" y="213"/>
                    <a:pt x="18224" y="256"/>
                    <a:pt x="18262" y="330"/>
                  </a:cubicBezTo>
                  <a:cubicBezTo>
                    <a:pt x="18376" y="617"/>
                    <a:pt x="18285" y="1003"/>
                    <a:pt x="17898" y="1014"/>
                  </a:cubicBezTo>
                  <a:cubicBezTo>
                    <a:pt x="17892" y="1014"/>
                    <a:pt x="17887" y="1014"/>
                    <a:pt x="17882" y="1014"/>
                  </a:cubicBezTo>
                  <a:cubicBezTo>
                    <a:pt x="17484" y="1014"/>
                    <a:pt x="17354" y="591"/>
                    <a:pt x="17556" y="308"/>
                  </a:cubicBezTo>
                  <a:cubicBezTo>
                    <a:pt x="17601" y="241"/>
                    <a:pt x="17544" y="131"/>
                    <a:pt x="17453" y="131"/>
                  </a:cubicBezTo>
                  <a:cubicBezTo>
                    <a:pt x="17203" y="164"/>
                    <a:pt x="16964" y="197"/>
                    <a:pt x="16724" y="252"/>
                  </a:cubicBezTo>
                  <a:cubicBezTo>
                    <a:pt x="16713" y="241"/>
                    <a:pt x="16701" y="230"/>
                    <a:pt x="16690" y="208"/>
                  </a:cubicBezTo>
                  <a:cubicBezTo>
                    <a:pt x="16676" y="192"/>
                    <a:pt x="16658" y="185"/>
                    <a:pt x="16639" y="185"/>
                  </a:cubicBezTo>
                  <a:cubicBezTo>
                    <a:pt x="16581" y="185"/>
                    <a:pt x="16516" y="252"/>
                    <a:pt x="16542" y="319"/>
                  </a:cubicBezTo>
                  <a:cubicBezTo>
                    <a:pt x="16519" y="352"/>
                    <a:pt x="16542" y="418"/>
                    <a:pt x="16588" y="429"/>
                  </a:cubicBezTo>
                  <a:cubicBezTo>
                    <a:pt x="16698" y="718"/>
                    <a:pt x="16573" y="1070"/>
                    <a:pt x="16210" y="1070"/>
                  </a:cubicBezTo>
                  <a:cubicBezTo>
                    <a:pt x="16199" y="1070"/>
                    <a:pt x="16189" y="1070"/>
                    <a:pt x="16177" y="1070"/>
                  </a:cubicBezTo>
                  <a:cubicBezTo>
                    <a:pt x="15767" y="1059"/>
                    <a:pt x="15653" y="605"/>
                    <a:pt x="15870" y="319"/>
                  </a:cubicBezTo>
                  <a:cubicBezTo>
                    <a:pt x="15938" y="252"/>
                    <a:pt x="15859" y="142"/>
                    <a:pt x="15767" y="142"/>
                  </a:cubicBezTo>
                  <a:cubicBezTo>
                    <a:pt x="15494" y="142"/>
                    <a:pt x="15232" y="142"/>
                    <a:pt x="14958" y="153"/>
                  </a:cubicBezTo>
                  <a:cubicBezTo>
                    <a:pt x="14943" y="137"/>
                    <a:pt x="14923" y="131"/>
                    <a:pt x="14903" y="131"/>
                  </a:cubicBezTo>
                  <a:cubicBezTo>
                    <a:pt x="14837" y="131"/>
                    <a:pt x="14766" y="204"/>
                    <a:pt x="14810" y="263"/>
                  </a:cubicBezTo>
                  <a:cubicBezTo>
                    <a:pt x="15045" y="599"/>
                    <a:pt x="14940" y="1126"/>
                    <a:pt x="14474" y="1126"/>
                  </a:cubicBezTo>
                  <a:cubicBezTo>
                    <a:pt x="14465" y="1126"/>
                    <a:pt x="14455" y="1125"/>
                    <a:pt x="14446" y="1125"/>
                  </a:cubicBezTo>
                  <a:cubicBezTo>
                    <a:pt x="14013" y="1114"/>
                    <a:pt x="13853" y="683"/>
                    <a:pt x="14036" y="352"/>
                  </a:cubicBezTo>
                  <a:cubicBezTo>
                    <a:pt x="14093" y="275"/>
                    <a:pt x="14024" y="175"/>
                    <a:pt x="13933" y="175"/>
                  </a:cubicBezTo>
                  <a:cubicBezTo>
                    <a:pt x="13625" y="175"/>
                    <a:pt x="13352" y="219"/>
                    <a:pt x="13056" y="286"/>
                  </a:cubicBezTo>
                  <a:cubicBezTo>
                    <a:pt x="13044" y="275"/>
                    <a:pt x="13022" y="263"/>
                    <a:pt x="13010" y="252"/>
                  </a:cubicBezTo>
                  <a:cubicBezTo>
                    <a:pt x="12996" y="247"/>
                    <a:pt x="12982" y="245"/>
                    <a:pt x="12968" y="245"/>
                  </a:cubicBezTo>
                  <a:cubicBezTo>
                    <a:pt x="12862" y="245"/>
                    <a:pt x="12785" y="380"/>
                    <a:pt x="12896" y="429"/>
                  </a:cubicBezTo>
                  <a:cubicBezTo>
                    <a:pt x="13227" y="594"/>
                    <a:pt x="13147" y="1003"/>
                    <a:pt x="12817" y="1125"/>
                  </a:cubicBezTo>
                  <a:cubicBezTo>
                    <a:pt x="12748" y="1141"/>
                    <a:pt x="12683" y="1150"/>
                    <a:pt x="12618" y="1150"/>
                  </a:cubicBezTo>
                  <a:cubicBezTo>
                    <a:pt x="12554" y="1150"/>
                    <a:pt x="12492" y="1141"/>
                    <a:pt x="12429" y="1125"/>
                  </a:cubicBezTo>
                  <a:cubicBezTo>
                    <a:pt x="12053" y="882"/>
                    <a:pt x="11996" y="617"/>
                    <a:pt x="12270" y="352"/>
                  </a:cubicBezTo>
                  <a:cubicBezTo>
                    <a:pt x="12327" y="275"/>
                    <a:pt x="12293" y="164"/>
                    <a:pt x="12190" y="164"/>
                  </a:cubicBezTo>
                  <a:cubicBezTo>
                    <a:pt x="11860" y="175"/>
                    <a:pt x="11518" y="219"/>
                    <a:pt x="11188" y="252"/>
                  </a:cubicBezTo>
                  <a:cubicBezTo>
                    <a:pt x="11176" y="252"/>
                    <a:pt x="11165" y="241"/>
                    <a:pt x="11153" y="241"/>
                  </a:cubicBezTo>
                  <a:cubicBezTo>
                    <a:pt x="11138" y="230"/>
                    <a:pt x="11122" y="225"/>
                    <a:pt x="11106" y="225"/>
                  </a:cubicBezTo>
                  <a:cubicBezTo>
                    <a:pt x="11073" y="225"/>
                    <a:pt x="11043" y="245"/>
                    <a:pt x="11028" y="275"/>
                  </a:cubicBezTo>
                  <a:cubicBezTo>
                    <a:pt x="10948" y="308"/>
                    <a:pt x="10960" y="440"/>
                    <a:pt x="11062" y="440"/>
                  </a:cubicBezTo>
                  <a:lnTo>
                    <a:pt x="11108" y="440"/>
                  </a:lnTo>
                  <a:cubicBezTo>
                    <a:pt x="11199" y="572"/>
                    <a:pt x="11142" y="793"/>
                    <a:pt x="11062" y="893"/>
                  </a:cubicBezTo>
                  <a:cubicBezTo>
                    <a:pt x="10970" y="991"/>
                    <a:pt x="10856" y="1046"/>
                    <a:pt x="10731" y="1046"/>
                  </a:cubicBezTo>
                  <a:cubicBezTo>
                    <a:pt x="10702" y="1046"/>
                    <a:pt x="10671" y="1043"/>
                    <a:pt x="10641" y="1036"/>
                  </a:cubicBezTo>
                  <a:cubicBezTo>
                    <a:pt x="10333" y="992"/>
                    <a:pt x="10173" y="628"/>
                    <a:pt x="10390" y="363"/>
                  </a:cubicBezTo>
                  <a:cubicBezTo>
                    <a:pt x="10447" y="297"/>
                    <a:pt x="10413" y="208"/>
                    <a:pt x="10322" y="197"/>
                  </a:cubicBezTo>
                  <a:cubicBezTo>
                    <a:pt x="10200" y="189"/>
                    <a:pt x="10078" y="185"/>
                    <a:pt x="9956" y="185"/>
                  </a:cubicBezTo>
                  <a:cubicBezTo>
                    <a:pt x="9759" y="185"/>
                    <a:pt x="9562" y="194"/>
                    <a:pt x="9365" y="208"/>
                  </a:cubicBezTo>
                  <a:cubicBezTo>
                    <a:pt x="9251" y="219"/>
                    <a:pt x="9251" y="374"/>
                    <a:pt x="9365" y="385"/>
                  </a:cubicBezTo>
                  <a:lnTo>
                    <a:pt x="9387" y="385"/>
                  </a:lnTo>
                  <a:cubicBezTo>
                    <a:pt x="9558" y="672"/>
                    <a:pt x="9444" y="1081"/>
                    <a:pt x="9057" y="1081"/>
                  </a:cubicBezTo>
                  <a:cubicBezTo>
                    <a:pt x="8636" y="1081"/>
                    <a:pt x="8522" y="594"/>
                    <a:pt x="8727" y="308"/>
                  </a:cubicBezTo>
                  <a:cubicBezTo>
                    <a:pt x="8772" y="241"/>
                    <a:pt x="8715" y="142"/>
                    <a:pt x="8624" y="142"/>
                  </a:cubicBezTo>
                  <a:cubicBezTo>
                    <a:pt x="8422" y="142"/>
                    <a:pt x="8221" y="134"/>
                    <a:pt x="8019" y="134"/>
                  </a:cubicBezTo>
                  <a:cubicBezTo>
                    <a:pt x="7867" y="134"/>
                    <a:pt x="7716" y="139"/>
                    <a:pt x="7565" y="153"/>
                  </a:cubicBezTo>
                  <a:lnTo>
                    <a:pt x="7542" y="153"/>
                  </a:lnTo>
                  <a:cubicBezTo>
                    <a:pt x="7542" y="153"/>
                    <a:pt x="7531" y="142"/>
                    <a:pt x="7519" y="142"/>
                  </a:cubicBezTo>
                  <a:cubicBezTo>
                    <a:pt x="7502" y="132"/>
                    <a:pt x="7484" y="127"/>
                    <a:pt x="7467" y="127"/>
                  </a:cubicBezTo>
                  <a:cubicBezTo>
                    <a:pt x="7376" y="127"/>
                    <a:pt x="7311" y="262"/>
                    <a:pt x="7417" y="319"/>
                  </a:cubicBezTo>
                  <a:cubicBezTo>
                    <a:pt x="7758" y="539"/>
                    <a:pt x="7781" y="1070"/>
                    <a:pt x="7302" y="1158"/>
                  </a:cubicBezTo>
                  <a:cubicBezTo>
                    <a:pt x="7273" y="1164"/>
                    <a:pt x="7244" y="1167"/>
                    <a:pt x="7216" y="1167"/>
                  </a:cubicBezTo>
                  <a:cubicBezTo>
                    <a:pt x="6822" y="1167"/>
                    <a:pt x="6523" y="630"/>
                    <a:pt x="6927" y="363"/>
                  </a:cubicBezTo>
                  <a:cubicBezTo>
                    <a:pt x="7007" y="319"/>
                    <a:pt x="6972" y="208"/>
                    <a:pt x="6870" y="197"/>
                  </a:cubicBezTo>
                  <a:cubicBezTo>
                    <a:pt x="6743" y="189"/>
                    <a:pt x="6617" y="185"/>
                    <a:pt x="6491" y="185"/>
                  </a:cubicBezTo>
                  <a:cubicBezTo>
                    <a:pt x="6285" y="185"/>
                    <a:pt x="6078" y="194"/>
                    <a:pt x="5867" y="208"/>
                  </a:cubicBezTo>
                  <a:cubicBezTo>
                    <a:pt x="5856" y="219"/>
                    <a:pt x="5844" y="219"/>
                    <a:pt x="5821" y="230"/>
                  </a:cubicBezTo>
                  <a:cubicBezTo>
                    <a:pt x="5765" y="230"/>
                    <a:pt x="5719" y="330"/>
                    <a:pt x="5765" y="396"/>
                  </a:cubicBezTo>
                  <a:cubicBezTo>
                    <a:pt x="6004" y="672"/>
                    <a:pt x="5913" y="1158"/>
                    <a:pt x="5468" y="1158"/>
                  </a:cubicBezTo>
                  <a:cubicBezTo>
                    <a:pt x="5047" y="1158"/>
                    <a:pt x="4831" y="561"/>
                    <a:pt x="5275" y="407"/>
                  </a:cubicBezTo>
                  <a:cubicBezTo>
                    <a:pt x="5332" y="385"/>
                    <a:pt x="5332" y="308"/>
                    <a:pt x="5286" y="297"/>
                  </a:cubicBezTo>
                  <a:cubicBezTo>
                    <a:pt x="5275" y="252"/>
                    <a:pt x="5252" y="208"/>
                    <a:pt x="5195" y="208"/>
                  </a:cubicBezTo>
                  <a:cubicBezTo>
                    <a:pt x="5095" y="201"/>
                    <a:pt x="4993" y="198"/>
                    <a:pt x="4890" y="198"/>
                  </a:cubicBezTo>
                  <a:cubicBezTo>
                    <a:pt x="4653" y="198"/>
                    <a:pt x="4411" y="217"/>
                    <a:pt x="4181" y="263"/>
                  </a:cubicBezTo>
                  <a:cubicBezTo>
                    <a:pt x="4176" y="263"/>
                    <a:pt x="4171" y="262"/>
                    <a:pt x="4166" y="262"/>
                  </a:cubicBezTo>
                  <a:cubicBezTo>
                    <a:pt x="4100" y="262"/>
                    <a:pt x="4026" y="324"/>
                    <a:pt x="4079" y="396"/>
                  </a:cubicBezTo>
                  <a:cubicBezTo>
                    <a:pt x="4204" y="572"/>
                    <a:pt x="4284" y="771"/>
                    <a:pt x="4192" y="981"/>
                  </a:cubicBezTo>
                  <a:cubicBezTo>
                    <a:pt x="4123" y="1155"/>
                    <a:pt x="3949" y="1252"/>
                    <a:pt x="3762" y="1252"/>
                  </a:cubicBezTo>
                  <a:cubicBezTo>
                    <a:pt x="3735" y="1252"/>
                    <a:pt x="3707" y="1251"/>
                    <a:pt x="3680" y="1246"/>
                  </a:cubicBezTo>
                  <a:cubicBezTo>
                    <a:pt x="3486" y="1224"/>
                    <a:pt x="3338" y="1081"/>
                    <a:pt x="3338" y="882"/>
                  </a:cubicBezTo>
                  <a:cubicBezTo>
                    <a:pt x="3327" y="705"/>
                    <a:pt x="3429" y="572"/>
                    <a:pt x="3566" y="451"/>
                  </a:cubicBezTo>
                  <a:cubicBezTo>
                    <a:pt x="3600" y="418"/>
                    <a:pt x="3600" y="385"/>
                    <a:pt x="3577" y="352"/>
                  </a:cubicBezTo>
                  <a:cubicBezTo>
                    <a:pt x="3611" y="308"/>
                    <a:pt x="3589" y="219"/>
                    <a:pt x="3532" y="208"/>
                  </a:cubicBezTo>
                  <a:cubicBezTo>
                    <a:pt x="3398" y="189"/>
                    <a:pt x="3262" y="182"/>
                    <a:pt x="3125" y="182"/>
                  </a:cubicBezTo>
                  <a:cubicBezTo>
                    <a:pt x="2875" y="182"/>
                    <a:pt x="2620" y="205"/>
                    <a:pt x="2370" y="219"/>
                  </a:cubicBezTo>
                  <a:cubicBezTo>
                    <a:pt x="2347" y="219"/>
                    <a:pt x="2324" y="230"/>
                    <a:pt x="2313" y="252"/>
                  </a:cubicBezTo>
                  <a:cubicBezTo>
                    <a:pt x="2304" y="250"/>
                    <a:pt x="2296" y="249"/>
                    <a:pt x="2287" y="249"/>
                  </a:cubicBezTo>
                  <a:cubicBezTo>
                    <a:pt x="2218" y="249"/>
                    <a:pt x="2162" y="324"/>
                    <a:pt x="2233" y="374"/>
                  </a:cubicBezTo>
                  <a:cubicBezTo>
                    <a:pt x="2370" y="484"/>
                    <a:pt x="2484" y="628"/>
                    <a:pt x="2472" y="805"/>
                  </a:cubicBezTo>
                  <a:cubicBezTo>
                    <a:pt x="2450" y="1025"/>
                    <a:pt x="2267" y="1202"/>
                    <a:pt x="2051" y="1224"/>
                  </a:cubicBezTo>
                  <a:cubicBezTo>
                    <a:pt x="2035" y="1226"/>
                    <a:pt x="2020" y="1226"/>
                    <a:pt x="2004" y="1226"/>
                  </a:cubicBezTo>
                  <a:cubicBezTo>
                    <a:pt x="1638" y="1226"/>
                    <a:pt x="1098" y="866"/>
                    <a:pt x="1458" y="506"/>
                  </a:cubicBezTo>
                  <a:cubicBezTo>
                    <a:pt x="1505" y="461"/>
                    <a:pt x="1459" y="385"/>
                    <a:pt x="1403" y="385"/>
                  </a:cubicBezTo>
                  <a:cubicBezTo>
                    <a:pt x="1391" y="385"/>
                    <a:pt x="1379" y="388"/>
                    <a:pt x="1367" y="396"/>
                  </a:cubicBezTo>
                  <a:lnTo>
                    <a:pt x="1356" y="396"/>
                  </a:lnTo>
                  <a:cubicBezTo>
                    <a:pt x="1333" y="385"/>
                    <a:pt x="1321" y="374"/>
                    <a:pt x="1299" y="374"/>
                  </a:cubicBezTo>
                  <a:cubicBezTo>
                    <a:pt x="1260" y="368"/>
                    <a:pt x="1222" y="366"/>
                    <a:pt x="1184" y="366"/>
                  </a:cubicBezTo>
                  <a:cubicBezTo>
                    <a:pt x="1063" y="366"/>
                    <a:pt x="944" y="387"/>
                    <a:pt x="832" y="396"/>
                  </a:cubicBezTo>
                  <a:cubicBezTo>
                    <a:pt x="672" y="407"/>
                    <a:pt x="524" y="407"/>
                    <a:pt x="365" y="407"/>
                  </a:cubicBezTo>
                  <a:cubicBezTo>
                    <a:pt x="342" y="407"/>
                    <a:pt x="330" y="407"/>
                    <a:pt x="319" y="418"/>
                  </a:cubicBezTo>
                  <a:cubicBezTo>
                    <a:pt x="304" y="394"/>
                    <a:pt x="275" y="380"/>
                    <a:pt x="249" y="380"/>
                  </a:cubicBezTo>
                  <a:cubicBezTo>
                    <a:pt x="215" y="380"/>
                    <a:pt x="182" y="402"/>
                    <a:pt x="182" y="451"/>
                  </a:cubicBezTo>
                  <a:cubicBezTo>
                    <a:pt x="69" y="3831"/>
                    <a:pt x="251" y="7232"/>
                    <a:pt x="228" y="10623"/>
                  </a:cubicBezTo>
                  <a:cubicBezTo>
                    <a:pt x="205" y="14157"/>
                    <a:pt x="103" y="17692"/>
                    <a:pt x="0" y="21226"/>
                  </a:cubicBezTo>
                  <a:cubicBezTo>
                    <a:pt x="0" y="21305"/>
                    <a:pt x="64" y="21344"/>
                    <a:pt x="125" y="21344"/>
                  </a:cubicBezTo>
                  <a:cubicBezTo>
                    <a:pt x="150" y="21344"/>
                    <a:pt x="174" y="21338"/>
                    <a:pt x="194" y="21325"/>
                  </a:cubicBezTo>
                  <a:cubicBezTo>
                    <a:pt x="205" y="21336"/>
                    <a:pt x="228" y="21347"/>
                    <a:pt x="251" y="21347"/>
                  </a:cubicBezTo>
                  <a:cubicBezTo>
                    <a:pt x="2907" y="21537"/>
                    <a:pt x="5579" y="21600"/>
                    <a:pt x="8257" y="21600"/>
                  </a:cubicBezTo>
                  <a:cubicBezTo>
                    <a:pt x="12595" y="21600"/>
                    <a:pt x="16947" y="21436"/>
                    <a:pt x="21258" y="21381"/>
                  </a:cubicBezTo>
                  <a:cubicBezTo>
                    <a:pt x="21350" y="21381"/>
                    <a:pt x="21395" y="21314"/>
                    <a:pt x="21395" y="21248"/>
                  </a:cubicBezTo>
                  <a:cubicBezTo>
                    <a:pt x="21418" y="21248"/>
                    <a:pt x="21452" y="21226"/>
                    <a:pt x="21452" y="21182"/>
                  </a:cubicBezTo>
                  <a:cubicBezTo>
                    <a:pt x="21600" y="17692"/>
                    <a:pt x="21418" y="14169"/>
                    <a:pt x="21440" y="10668"/>
                  </a:cubicBezTo>
                  <a:cubicBezTo>
                    <a:pt x="21452" y="7155"/>
                    <a:pt x="21486" y="3654"/>
                    <a:pt x="21555" y="153"/>
                  </a:cubicBezTo>
                  <a:cubicBezTo>
                    <a:pt x="21561" y="52"/>
                    <a:pt x="21484" y="0"/>
                    <a:pt x="2140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2" name="Google Shape;728;p24"/>
            <p:cNvSpPr/>
            <p:nvPr/>
          </p:nvSpPr>
          <p:spPr>
            <a:xfrm rot="697126">
              <a:off x="138005" y="136616"/>
              <a:ext cx="1272320" cy="1302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84" y="5850"/>
                  </a:moveTo>
                  <a:cubicBezTo>
                    <a:pt x="11969" y="5850"/>
                    <a:pt x="14755" y="5889"/>
                    <a:pt x="17538" y="5889"/>
                  </a:cubicBezTo>
                  <a:cubicBezTo>
                    <a:pt x="18187" y="5889"/>
                    <a:pt x="18835" y="5886"/>
                    <a:pt x="19484" y="5881"/>
                  </a:cubicBezTo>
                  <a:cubicBezTo>
                    <a:pt x="19601" y="5881"/>
                    <a:pt x="19601" y="6064"/>
                    <a:pt x="19484" y="6064"/>
                  </a:cubicBezTo>
                  <a:cubicBezTo>
                    <a:pt x="18819" y="6058"/>
                    <a:pt x="18153" y="6055"/>
                    <a:pt x="17487" y="6055"/>
                  </a:cubicBezTo>
                  <a:cubicBezTo>
                    <a:pt x="14042" y="6055"/>
                    <a:pt x="10591" y="6129"/>
                    <a:pt x="7144" y="6129"/>
                  </a:cubicBezTo>
                  <a:cubicBezTo>
                    <a:pt x="5521" y="6129"/>
                    <a:pt x="3899" y="6112"/>
                    <a:pt x="2279" y="6064"/>
                  </a:cubicBezTo>
                  <a:cubicBezTo>
                    <a:pt x="2221" y="6064"/>
                    <a:pt x="2221" y="5973"/>
                    <a:pt x="2279" y="5973"/>
                  </a:cubicBezTo>
                  <a:cubicBezTo>
                    <a:pt x="4578" y="5876"/>
                    <a:pt x="6881" y="5850"/>
                    <a:pt x="9184" y="5850"/>
                  </a:cubicBezTo>
                  <a:close/>
                  <a:moveTo>
                    <a:pt x="19483" y="7366"/>
                  </a:moveTo>
                  <a:cubicBezTo>
                    <a:pt x="19624" y="7366"/>
                    <a:pt x="19621" y="7583"/>
                    <a:pt x="19472" y="7594"/>
                  </a:cubicBezTo>
                  <a:cubicBezTo>
                    <a:pt x="15546" y="7682"/>
                    <a:pt x="11575" y="7847"/>
                    <a:pt x="7621" y="7847"/>
                  </a:cubicBezTo>
                  <a:cubicBezTo>
                    <a:pt x="5890" y="7847"/>
                    <a:pt x="4162" y="7815"/>
                    <a:pt x="2443" y="7731"/>
                  </a:cubicBezTo>
                  <a:cubicBezTo>
                    <a:pt x="2384" y="7731"/>
                    <a:pt x="2384" y="7652"/>
                    <a:pt x="2443" y="7652"/>
                  </a:cubicBezTo>
                  <a:cubicBezTo>
                    <a:pt x="8100" y="7366"/>
                    <a:pt x="13815" y="7503"/>
                    <a:pt x="19472" y="7366"/>
                  </a:cubicBezTo>
                  <a:cubicBezTo>
                    <a:pt x="19476" y="7366"/>
                    <a:pt x="19480" y="7366"/>
                    <a:pt x="19483" y="7366"/>
                  </a:cubicBezTo>
                  <a:close/>
                  <a:moveTo>
                    <a:pt x="14427" y="8936"/>
                  </a:moveTo>
                  <a:cubicBezTo>
                    <a:pt x="16024" y="8936"/>
                    <a:pt x="17622" y="8949"/>
                    <a:pt x="19215" y="8988"/>
                  </a:cubicBezTo>
                  <a:cubicBezTo>
                    <a:pt x="19356" y="8999"/>
                    <a:pt x="19356" y="9205"/>
                    <a:pt x="19215" y="9205"/>
                  </a:cubicBezTo>
                  <a:cubicBezTo>
                    <a:pt x="17053" y="9187"/>
                    <a:pt x="14884" y="9163"/>
                    <a:pt x="12719" y="9163"/>
                  </a:cubicBezTo>
                  <a:cubicBezTo>
                    <a:pt x="12063" y="9163"/>
                    <a:pt x="11408" y="9165"/>
                    <a:pt x="10753" y="9170"/>
                  </a:cubicBezTo>
                  <a:cubicBezTo>
                    <a:pt x="8436" y="9189"/>
                    <a:pt x="6104" y="9316"/>
                    <a:pt x="3781" y="9316"/>
                  </a:cubicBezTo>
                  <a:cubicBezTo>
                    <a:pt x="3280" y="9316"/>
                    <a:pt x="2779" y="9310"/>
                    <a:pt x="2279" y="9296"/>
                  </a:cubicBezTo>
                  <a:cubicBezTo>
                    <a:pt x="2209" y="9296"/>
                    <a:pt x="2221" y="9193"/>
                    <a:pt x="2279" y="9193"/>
                  </a:cubicBezTo>
                  <a:cubicBezTo>
                    <a:pt x="5084" y="8919"/>
                    <a:pt x="7936" y="8976"/>
                    <a:pt x="10753" y="8954"/>
                  </a:cubicBezTo>
                  <a:cubicBezTo>
                    <a:pt x="11976" y="8944"/>
                    <a:pt x="13202" y="8936"/>
                    <a:pt x="14427" y="8936"/>
                  </a:cubicBezTo>
                  <a:close/>
                  <a:moveTo>
                    <a:pt x="13544" y="10552"/>
                  </a:moveTo>
                  <a:cubicBezTo>
                    <a:pt x="14935" y="10552"/>
                    <a:pt x="16327" y="10554"/>
                    <a:pt x="17718" y="10554"/>
                  </a:cubicBezTo>
                  <a:cubicBezTo>
                    <a:pt x="18342" y="10554"/>
                    <a:pt x="18966" y="10553"/>
                    <a:pt x="19590" y="10553"/>
                  </a:cubicBezTo>
                  <a:cubicBezTo>
                    <a:pt x="19593" y="10552"/>
                    <a:pt x="19597" y="10552"/>
                    <a:pt x="19600" y="10552"/>
                  </a:cubicBezTo>
                  <a:cubicBezTo>
                    <a:pt x="19753" y="10552"/>
                    <a:pt x="19749" y="10804"/>
                    <a:pt x="19590" y="10804"/>
                  </a:cubicBezTo>
                  <a:cubicBezTo>
                    <a:pt x="15836" y="10819"/>
                    <a:pt x="12077" y="10873"/>
                    <a:pt x="8323" y="10873"/>
                  </a:cubicBezTo>
                  <a:cubicBezTo>
                    <a:pt x="6361" y="10873"/>
                    <a:pt x="4401" y="10858"/>
                    <a:pt x="2443" y="10815"/>
                  </a:cubicBezTo>
                  <a:cubicBezTo>
                    <a:pt x="2349" y="10815"/>
                    <a:pt x="2361" y="10689"/>
                    <a:pt x="2443" y="10678"/>
                  </a:cubicBezTo>
                  <a:cubicBezTo>
                    <a:pt x="6136" y="10567"/>
                    <a:pt x="9840" y="10552"/>
                    <a:pt x="13544" y="10552"/>
                  </a:cubicBezTo>
                  <a:close/>
                  <a:moveTo>
                    <a:pt x="19437" y="12151"/>
                  </a:moveTo>
                  <a:cubicBezTo>
                    <a:pt x="19578" y="12151"/>
                    <a:pt x="19574" y="12368"/>
                    <a:pt x="19426" y="12368"/>
                  </a:cubicBezTo>
                  <a:cubicBezTo>
                    <a:pt x="15564" y="12522"/>
                    <a:pt x="11677" y="12676"/>
                    <a:pt x="7794" y="12676"/>
                  </a:cubicBezTo>
                  <a:cubicBezTo>
                    <a:pt x="5918" y="12676"/>
                    <a:pt x="4044" y="12640"/>
                    <a:pt x="2174" y="12551"/>
                  </a:cubicBezTo>
                  <a:cubicBezTo>
                    <a:pt x="2080" y="12551"/>
                    <a:pt x="2080" y="12403"/>
                    <a:pt x="2174" y="12403"/>
                  </a:cubicBezTo>
                  <a:cubicBezTo>
                    <a:pt x="7924" y="12311"/>
                    <a:pt x="13675" y="12391"/>
                    <a:pt x="19426" y="12152"/>
                  </a:cubicBezTo>
                  <a:cubicBezTo>
                    <a:pt x="19430" y="12151"/>
                    <a:pt x="19433" y="12151"/>
                    <a:pt x="19437" y="12151"/>
                  </a:cubicBezTo>
                  <a:close/>
                  <a:moveTo>
                    <a:pt x="14847" y="13874"/>
                  </a:moveTo>
                  <a:cubicBezTo>
                    <a:pt x="16323" y="13874"/>
                    <a:pt x="17798" y="13878"/>
                    <a:pt x="19274" y="13887"/>
                  </a:cubicBezTo>
                  <a:cubicBezTo>
                    <a:pt x="19403" y="13887"/>
                    <a:pt x="19403" y="14093"/>
                    <a:pt x="19274" y="14093"/>
                  </a:cubicBezTo>
                  <a:cubicBezTo>
                    <a:pt x="15803" y="14142"/>
                    <a:pt x="12332" y="14165"/>
                    <a:pt x="8861" y="14165"/>
                  </a:cubicBezTo>
                  <a:cubicBezTo>
                    <a:pt x="6686" y="14165"/>
                    <a:pt x="4512" y="14156"/>
                    <a:pt x="2337" y="14138"/>
                  </a:cubicBezTo>
                  <a:cubicBezTo>
                    <a:pt x="2221" y="14138"/>
                    <a:pt x="2221" y="13979"/>
                    <a:pt x="2337" y="13967"/>
                  </a:cubicBezTo>
                  <a:cubicBezTo>
                    <a:pt x="6507" y="13908"/>
                    <a:pt x="10677" y="13874"/>
                    <a:pt x="14847" y="13874"/>
                  </a:cubicBezTo>
                  <a:close/>
                  <a:moveTo>
                    <a:pt x="19157" y="15258"/>
                  </a:moveTo>
                  <a:cubicBezTo>
                    <a:pt x="19320" y="15258"/>
                    <a:pt x="19320" y="15498"/>
                    <a:pt x="19157" y="15498"/>
                  </a:cubicBezTo>
                  <a:cubicBezTo>
                    <a:pt x="13594" y="15555"/>
                    <a:pt x="8018" y="15669"/>
                    <a:pt x="2443" y="15714"/>
                  </a:cubicBezTo>
                  <a:cubicBezTo>
                    <a:pt x="2302" y="15714"/>
                    <a:pt x="2302" y="15509"/>
                    <a:pt x="2443" y="15509"/>
                  </a:cubicBezTo>
                  <a:cubicBezTo>
                    <a:pt x="8006" y="15338"/>
                    <a:pt x="13594" y="15292"/>
                    <a:pt x="19157" y="15258"/>
                  </a:cubicBezTo>
                  <a:close/>
                  <a:moveTo>
                    <a:pt x="19157" y="16685"/>
                  </a:moveTo>
                  <a:cubicBezTo>
                    <a:pt x="19309" y="16685"/>
                    <a:pt x="19309" y="16902"/>
                    <a:pt x="19157" y="16902"/>
                  </a:cubicBezTo>
                  <a:cubicBezTo>
                    <a:pt x="14453" y="16998"/>
                    <a:pt x="9726" y="17110"/>
                    <a:pt x="5007" y="17110"/>
                  </a:cubicBezTo>
                  <a:cubicBezTo>
                    <a:pt x="4097" y="17110"/>
                    <a:pt x="3188" y="17106"/>
                    <a:pt x="2279" y="17097"/>
                  </a:cubicBezTo>
                  <a:cubicBezTo>
                    <a:pt x="2150" y="17097"/>
                    <a:pt x="2150" y="16902"/>
                    <a:pt x="2279" y="16902"/>
                  </a:cubicBezTo>
                  <a:cubicBezTo>
                    <a:pt x="7901" y="16720"/>
                    <a:pt x="13535" y="16708"/>
                    <a:pt x="19157" y="16685"/>
                  </a:cubicBezTo>
                  <a:close/>
                  <a:moveTo>
                    <a:pt x="16666" y="18296"/>
                  </a:moveTo>
                  <a:cubicBezTo>
                    <a:pt x="17535" y="18296"/>
                    <a:pt x="18404" y="18312"/>
                    <a:pt x="19274" y="18353"/>
                  </a:cubicBezTo>
                  <a:cubicBezTo>
                    <a:pt x="19457" y="18364"/>
                    <a:pt x="19461" y="18639"/>
                    <a:pt x="19285" y="18639"/>
                  </a:cubicBezTo>
                  <a:cubicBezTo>
                    <a:pt x="19281" y="18639"/>
                    <a:pt x="19278" y="18639"/>
                    <a:pt x="19274" y="18638"/>
                  </a:cubicBezTo>
                  <a:cubicBezTo>
                    <a:pt x="18571" y="18605"/>
                    <a:pt x="17867" y="18592"/>
                    <a:pt x="17162" y="18592"/>
                  </a:cubicBezTo>
                  <a:cubicBezTo>
                    <a:pt x="13770" y="18592"/>
                    <a:pt x="10363" y="18906"/>
                    <a:pt x="6972" y="18906"/>
                  </a:cubicBezTo>
                  <a:cubicBezTo>
                    <a:pt x="5423" y="18906"/>
                    <a:pt x="3877" y="18841"/>
                    <a:pt x="2337" y="18649"/>
                  </a:cubicBezTo>
                  <a:cubicBezTo>
                    <a:pt x="2244" y="18638"/>
                    <a:pt x="2232" y="18501"/>
                    <a:pt x="2337" y="18501"/>
                  </a:cubicBezTo>
                  <a:cubicBezTo>
                    <a:pt x="3422" y="18567"/>
                    <a:pt x="4505" y="18592"/>
                    <a:pt x="5587" y="18592"/>
                  </a:cubicBezTo>
                  <a:cubicBezTo>
                    <a:pt x="9282" y="18592"/>
                    <a:pt x="12969" y="18296"/>
                    <a:pt x="16666" y="18296"/>
                  </a:cubicBezTo>
                  <a:close/>
                  <a:moveTo>
                    <a:pt x="20665" y="0"/>
                  </a:moveTo>
                  <a:cubicBezTo>
                    <a:pt x="20872" y="522"/>
                    <a:pt x="20428" y="1094"/>
                    <a:pt x="19855" y="1094"/>
                  </a:cubicBezTo>
                  <a:cubicBezTo>
                    <a:pt x="19814" y="1094"/>
                    <a:pt x="19772" y="1091"/>
                    <a:pt x="19730" y="1085"/>
                  </a:cubicBezTo>
                  <a:cubicBezTo>
                    <a:pt x="19274" y="1016"/>
                    <a:pt x="18958" y="502"/>
                    <a:pt x="19157" y="171"/>
                  </a:cubicBezTo>
                  <a:cubicBezTo>
                    <a:pt x="19017" y="160"/>
                    <a:pt x="18876" y="149"/>
                    <a:pt x="18736" y="114"/>
                  </a:cubicBezTo>
                  <a:cubicBezTo>
                    <a:pt x="18862" y="515"/>
                    <a:pt x="18553" y="960"/>
                    <a:pt x="18092" y="960"/>
                  </a:cubicBezTo>
                  <a:cubicBezTo>
                    <a:pt x="18081" y="960"/>
                    <a:pt x="18070" y="960"/>
                    <a:pt x="18058" y="959"/>
                  </a:cubicBezTo>
                  <a:cubicBezTo>
                    <a:pt x="17567" y="936"/>
                    <a:pt x="17322" y="491"/>
                    <a:pt x="17439" y="91"/>
                  </a:cubicBezTo>
                  <a:cubicBezTo>
                    <a:pt x="17299" y="103"/>
                    <a:pt x="17147" y="114"/>
                    <a:pt x="17006" y="125"/>
                  </a:cubicBezTo>
                  <a:cubicBezTo>
                    <a:pt x="17145" y="532"/>
                    <a:pt x="16850" y="1017"/>
                    <a:pt x="16357" y="1017"/>
                  </a:cubicBezTo>
                  <a:cubicBezTo>
                    <a:pt x="16352" y="1017"/>
                    <a:pt x="16346" y="1017"/>
                    <a:pt x="16340" y="1016"/>
                  </a:cubicBezTo>
                  <a:cubicBezTo>
                    <a:pt x="15802" y="1016"/>
                    <a:pt x="15545" y="502"/>
                    <a:pt x="15709" y="68"/>
                  </a:cubicBezTo>
                  <a:cubicBezTo>
                    <a:pt x="15545" y="57"/>
                    <a:pt x="15393" y="46"/>
                    <a:pt x="15230" y="34"/>
                  </a:cubicBezTo>
                  <a:cubicBezTo>
                    <a:pt x="15452" y="479"/>
                    <a:pt x="15183" y="1062"/>
                    <a:pt x="14610" y="1108"/>
                  </a:cubicBezTo>
                  <a:cubicBezTo>
                    <a:pt x="14593" y="1109"/>
                    <a:pt x="14576" y="1109"/>
                    <a:pt x="14558" y="1109"/>
                  </a:cubicBezTo>
                  <a:cubicBezTo>
                    <a:pt x="14005" y="1109"/>
                    <a:pt x="13680" y="579"/>
                    <a:pt x="13839" y="103"/>
                  </a:cubicBezTo>
                  <a:lnTo>
                    <a:pt x="13301" y="103"/>
                  </a:lnTo>
                  <a:cubicBezTo>
                    <a:pt x="13582" y="422"/>
                    <a:pt x="13348" y="971"/>
                    <a:pt x="12892" y="1085"/>
                  </a:cubicBezTo>
                  <a:cubicBezTo>
                    <a:pt x="12835" y="1096"/>
                    <a:pt x="12774" y="1102"/>
                    <a:pt x="12712" y="1102"/>
                  </a:cubicBezTo>
                  <a:cubicBezTo>
                    <a:pt x="12470" y="1102"/>
                    <a:pt x="12208" y="1013"/>
                    <a:pt x="12050" y="822"/>
                  </a:cubicBezTo>
                  <a:cubicBezTo>
                    <a:pt x="11863" y="594"/>
                    <a:pt x="11934" y="343"/>
                    <a:pt x="12050" y="103"/>
                  </a:cubicBezTo>
                  <a:cubicBezTo>
                    <a:pt x="11840" y="137"/>
                    <a:pt x="11630" y="137"/>
                    <a:pt x="11408" y="149"/>
                  </a:cubicBezTo>
                  <a:cubicBezTo>
                    <a:pt x="11560" y="491"/>
                    <a:pt x="11139" y="993"/>
                    <a:pt x="10730" y="1005"/>
                  </a:cubicBezTo>
                  <a:cubicBezTo>
                    <a:pt x="10719" y="1005"/>
                    <a:pt x="10709" y="1006"/>
                    <a:pt x="10698" y="1006"/>
                  </a:cubicBezTo>
                  <a:cubicBezTo>
                    <a:pt x="10217" y="1006"/>
                    <a:pt x="9985" y="494"/>
                    <a:pt x="10145" y="103"/>
                  </a:cubicBezTo>
                  <a:cubicBezTo>
                    <a:pt x="9970" y="103"/>
                    <a:pt x="9806" y="103"/>
                    <a:pt x="9631" y="91"/>
                  </a:cubicBezTo>
                  <a:cubicBezTo>
                    <a:pt x="9818" y="491"/>
                    <a:pt x="9584" y="993"/>
                    <a:pt x="9081" y="1028"/>
                  </a:cubicBezTo>
                  <a:cubicBezTo>
                    <a:pt x="9065" y="1029"/>
                    <a:pt x="9047" y="1029"/>
                    <a:pt x="9031" y="1029"/>
                  </a:cubicBezTo>
                  <a:cubicBezTo>
                    <a:pt x="8492" y="1029"/>
                    <a:pt x="8222" y="500"/>
                    <a:pt x="8404" y="57"/>
                  </a:cubicBezTo>
                  <a:cubicBezTo>
                    <a:pt x="8170" y="57"/>
                    <a:pt x="7936" y="57"/>
                    <a:pt x="7714" y="46"/>
                  </a:cubicBezTo>
                  <a:cubicBezTo>
                    <a:pt x="7971" y="422"/>
                    <a:pt x="7796" y="1016"/>
                    <a:pt x="7258" y="1085"/>
                  </a:cubicBezTo>
                  <a:cubicBezTo>
                    <a:pt x="7209" y="1092"/>
                    <a:pt x="7163" y="1096"/>
                    <a:pt x="7119" y="1096"/>
                  </a:cubicBezTo>
                  <a:cubicBezTo>
                    <a:pt x="6564" y="1096"/>
                    <a:pt x="6399" y="525"/>
                    <a:pt x="6615" y="91"/>
                  </a:cubicBezTo>
                  <a:cubicBezTo>
                    <a:pt x="6537" y="95"/>
                    <a:pt x="6460" y="96"/>
                    <a:pt x="6382" y="96"/>
                  </a:cubicBezTo>
                  <a:cubicBezTo>
                    <a:pt x="6227" y="96"/>
                    <a:pt x="6074" y="91"/>
                    <a:pt x="5926" y="91"/>
                  </a:cubicBezTo>
                  <a:cubicBezTo>
                    <a:pt x="6043" y="274"/>
                    <a:pt x="6066" y="514"/>
                    <a:pt x="5973" y="720"/>
                  </a:cubicBezTo>
                  <a:cubicBezTo>
                    <a:pt x="5870" y="961"/>
                    <a:pt x="5622" y="1105"/>
                    <a:pt x="5365" y="1105"/>
                  </a:cubicBezTo>
                  <a:cubicBezTo>
                    <a:pt x="5330" y="1105"/>
                    <a:pt x="5295" y="1102"/>
                    <a:pt x="5260" y="1096"/>
                  </a:cubicBezTo>
                  <a:cubicBezTo>
                    <a:pt x="4956" y="1062"/>
                    <a:pt x="4699" y="833"/>
                    <a:pt x="4664" y="537"/>
                  </a:cubicBezTo>
                  <a:cubicBezTo>
                    <a:pt x="4652" y="365"/>
                    <a:pt x="4710" y="206"/>
                    <a:pt x="4827" y="91"/>
                  </a:cubicBezTo>
                  <a:cubicBezTo>
                    <a:pt x="4617" y="125"/>
                    <a:pt x="4418" y="137"/>
                    <a:pt x="4219" y="137"/>
                  </a:cubicBezTo>
                  <a:cubicBezTo>
                    <a:pt x="4336" y="354"/>
                    <a:pt x="4336" y="628"/>
                    <a:pt x="4231" y="845"/>
                  </a:cubicBezTo>
                  <a:cubicBezTo>
                    <a:pt x="4109" y="1084"/>
                    <a:pt x="3853" y="1219"/>
                    <a:pt x="3587" y="1219"/>
                  </a:cubicBezTo>
                  <a:cubicBezTo>
                    <a:pt x="3549" y="1219"/>
                    <a:pt x="3510" y="1216"/>
                    <a:pt x="3471" y="1210"/>
                  </a:cubicBezTo>
                  <a:cubicBezTo>
                    <a:pt x="3168" y="1165"/>
                    <a:pt x="2933" y="948"/>
                    <a:pt x="2910" y="639"/>
                  </a:cubicBezTo>
                  <a:cubicBezTo>
                    <a:pt x="2887" y="457"/>
                    <a:pt x="2969" y="228"/>
                    <a:pt x="3109" y="103"/>
                  </a:cubicBezTo>
                  <a:cubicBezTo>
                    <a:pt x="3040" y="106"/>
                    <a:pt x="2970" y="107"/>
                    <a:pt x="2900" y="107"/>
                  </a:cubicBezTo>
                  <a:cubicBezTo>
                    <a:pt x="2709" y="107"/>
                    <a:pt x="2514" y="97"/>
                    <a:pt x="2326" y="80"/>
                  </a:cubicBezTo>
                  <a:cubicBezTo>
                    <a:pt x="2688" y="457"/>
                    <a:pt x="2419" y="1153"/>
                    <a:pt x="1847" y="1187"/>
                  </a:cubicBezTo>
                  <a:cubicBezTo>
                    <a:pt x="1816" y="1191"/>
                    <a:pt x="1786" y="1192"/>
                    <a:pt x="1754" y="1192"/>
                  </a:cubicBezTo>
                  <a:cubicBezTo>
                    <a:pt x="1438" y="1192"/>
                    <a:pt x="1095" y="1035"/>
                    <a:pt x="947" y="765"/>
                  </a:cubicBezTo>
                  <a:cubicBezTo>
                    <a:pt x="865" y="617"/>
                    <a:pt x="865" y="434"/>
                    <a:pt x="935" y="297"/>
                  </a:cubicBezTo>
                  <a:cubicBezTo>
                    <a:pt x="834" y="318"/>
                    <a:pt x="728" y="327"/>
                    <a:pt x="619" y="327"/>
                  </a:cubicBezTo>
                  <a:cubicBezTo>
                    <a:pt x="438" y="327"/>
                    <a:pt x="255" y="303"/>
                    <a:pt x="93" y="274"/>
                  </a:cubicBezTo>
                  <a:lnTo>
                    <a:pt x="82" y="274"/>
                  </a:lnTo>
                  <a:cubicBezTo>
                    <a:pt x="245" y="2809"/>
                    <a:pt x="304" y="5356"/>
                    <a:pt x="304" y="7914"/>
                  </a:cubicBezTo>
                  <a:cubicBezTo>
                    <a:pt x="304" y="12471"/>
                    <a:pt x="117" y="17051"/>
                    <a:pt x="0" y="21585"/>
                  </a:cubicBezTo>
                  <a:cubicBezTo>
                    <a:pt x="875" y="21580"/>
                    <a:pt x="1750" y="21579"/>
                    <a:pt x="2625" y="21579"/>
                  </a:cubicBezTo>
                  <a:cubicBezTo>
                    <a:pt x="5774" y="21579"/>
                    <a:pt x="8922" y="21600"/>
                    <a:pt x="12071" y="21600"/>
                  </a:cubicBezTo>
                  <a:cubicBezTo>
                    <a:pt x="15231" y="21600"/>
                    <a:pt x="18391" y="21579"/>
                    <a:pt x="21553" y="21493"/>
                  </a:cubicBezTo>
                  <a:cubicBezTo>
                    <a:pt x="21565" y="21493"/>
                    <a:pt x="21577" y="21505"/>
                    <a:pt x="21600" y="21505"/>
                  </a:cubicBezTo>
                  <a:cubicBezTo>
                    <a:pt x="21366" y="17930"/>
                    <a:pt x="21506" y="14298"/>
                    <a:pt x="21495" y="10713"/>
                  </a:cubicBezTo>
                  <a:cubicBezTo>
                    <a:pt x="21483" y="7149"/>
                    <a:pt x="21506" y="3586"/>
                    <a:pt x="21530" y="23"/>
                  </a:cubicBezTo>
                  <a:cubicBezTo>
                    <a:pt x="21427" y="27"/>
                    <a:pt x="21323" y="30"/>
                    <a:pt x="21218" y="30"/>
                  </a:cubicBezTo>
                  <a:cubicBezTo>
                    <a:pt x="21035" y="30"/>
                    <a:pt x="20850" y="21"/>
                    <a:pt x="20665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3" name="Google Shape;729;p24"/>
            <p:cNvSpPr/>
            <p:nvPr/>
          </p:nvSpPr>
          <p:spPr>
            <a:xfrm rot="697126">
              <a:off x="278774" y="775756"/>
              <a:ext cx="1021121" cy="1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13860" y="0"/>
                  </a:moveTo>
                  <a:cubicBezTo>
                    <a:pt x="9263" y="0"/>
                    <a:pt x="4666" y="1012"/>
                    <a:pt x="82" y="8468"/>
                  </a:cubicBezTo>
                  <a:cubicBezTo>
                    <a:pt x="-20" y="9235"/>
                    <a:pt x="-34" y="17703"/>
                    <a:pt x="82" y="17703"/>
                  </a:cubicBezTo>
                  <a:cubicBezTo>
                    <a:pt x="2512" y="20618"/>
                    <a:pt x="4945" y="21600"/>
                    <a:pt x="7380" y="21600"/>
                  </a:cubicBezTo>
                  <a:cubicBezTo>
                    <a:pt x="12039" y="21600"/>
                    <a:pt x="16704" y="17949"/>
                    <a:pt x="21363" y="16936"/>
                  </a:cubicBezTo>
                  <a:cubicBezTo>
                    <a:pt x="21561" y="16936"/>
                    <a:pt x="21566" y="0"/>
                    <a:pt x="21376" y="0"/>
                  </a:cubicBezTo>
                  <a:cubicBezTo>
                    <a:pt x="21372" y="0"/>
                    <a:pt x="21367" y="0"/>
                    <a:pt x="21363" y="31"/>
                  </a:cubicBezTo>
                  <a:cubicBezTo>
                    <a:pt x="20588" y="92"/>
                    <a:pt x="19814" y="123"/>
                    <a:pt x="19040" y="123"/>
                  </a:cubicBezTo>
                  <a:cubicBezTo>
                    <a:pt x="17314" y="123"/>
                    <a:pt x="15586" y="0"/>
                    <a:pt x="13860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4" name="Google Shape;730;p24"/>
            <p:cNvSpPr/>
            <p:nvPr/>
          </p:nvSpPr>
          <p:spPr>
            <a:xfrm rot="697126">
              <a:off x="317844" y="586877"/>
              <a:ext cx="1012423" cy="2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fill="norm" stroke="1" extrusionOk="0">
                  <a:moveTo>
                    <a:pt x="21405" y="0"/>
                  </a:moveTo>
                  <a:cubicBezTo>
                    <a:pt x="21401" y="0"/>
                    <a:pt x="21396" y="20"/>
                    <a:pt x="21392" y="20"/>
                  </a:cubicBezTo>
                  <a:cubicBezTo>
                    <a:pt x="14304" y="6177"/>
                    <a:pt x="7143" y="20"/>
                    <a:pt x="56" y="12845"/>
                  </a:cubicBezTo>
                  <a:cubicBezTo>
                    <a:pt x="-18" y="12845"/>
                    <a:pt x="-18" y="16425"/>
                    <a:pt x="56" y="16425"/>
                  </a:cubicBezTo>
                  <a:cubicBezTo>
                    <a:pt x="2209" y="20168"/>
                    <a:pt x="4374" y="21600"/>
                    <a:pt x="6543" y="21600"/>
                  </a:cubicBezTo>
                  <a:cubicBezTo>
                    <a:pt x="11497" y="21600"/>
                    <a:pt x="16472" y="14195"/>
                    <a:pt x="21392" y="10268"/>
                  </a:cubicBezTo>
                  <a:cubicBezTo>
                    <a:pt x="21577" y="9777"/>
                    <a:pt x="21582" y="0"/>
                    <a:pt x="21405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5" name="Google Shape;731;p24"/>
            <p:cNvSpPr/>
            <p:nvPr/>
          </p:nvSpPr>
          <p:spPr>
            <a:xfrm rot="697126">
              <a:off x="327956" y="496452"/>
              <a:ext cx="1021186" cy="1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8636" y="0"/>
                  </a:moveTo>
                  <a:cubicBezTo>
                    <a:pt x="5773" y="0"/>
                    <a:pt x="2911" y="2044"/>
                    <a:pt x="54" y="9514"/>
                  </a:cubicBezTo>
                  <a:cubicBezTo>
                    <a:pt x="-18" y="9514"/>
                    <a:pt x="-18" y="16561"/>
                    <a:pt x="54" y="16561"/>
                  </a:cubicBezTo>
                  <a:cubicBezTo>
                    <a:pt x="2068" y="20296"/>
                    <a:pt x="4084" y="21600"/>
                    <a:pt x="6100" y="21600"/>
                  </a:cubicBezTo>
                  <a:cubicBezTo>
                    <a:pt x="10384" y="21600"/>
                    <a:pt x="14673" y="15821"/>
                    <a:pt x="18954" y="15821"/>
                  </a:cubicBezTo>
                  <a:cubicBezTo>
                    <a:pt x="19782" y="15821"/>
                    <a:pt x="20609" y="16068"/>
                    <a:pt x="21437" y="16561"/>
                  </a:cubicBezTo>
                  <a:cubicBezTo>
                    <a:pt x="21582" y="16561"/>
                    <a:pt x="21582" y="2431"/>
                    <a:pt x="21437" y="2431"/>
                  </a:cubicBezTo>
                  <a:cubicBezTo>
                    <a:pt x="20630" y="2819"/>
                    <a:pt x="19824" y="2995"/>
                    <a:pt x="19017" y="2995"/>
                  </a:cubicBezTo>
                  <a:cubicBezTo>
                    <a:pt x="15560" y="2995"/>
                    <a:pt x="12097" y="0"/>
                    <a:pt x="86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6" name="Google Shape;732;p24"/>
            <p:cNvSpPr/>
            <p:nvPr/>
          </p:nvSpPr>
          <p:spPr>
            <a:xfrm rot="697126">
              <a:off x="242304" y="867406"/>
              <a:ext cx="1027051" cy="3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21397" y="0"/>
                  </a:moveTo>
                  <a:cubicBezTo>
                    <a:pt x="21393" y="0"/>
                    <a:pt x="21388" y="0"/>
                    <a:pt x="21383" y="19"/>
                  </a:cubicBezTo>
                  <a:cubicBezTo>
                    <a:pt x="14284" y="9873"/>
                    <a:pt x="7185" y="6576"/>
                    <a:pt x="86" y="10341"/>
                  </a:cubicBezTo>
                  <a:cubicBezTo>
                    <a:pt x="-29" y="10341"/>
                    <a:pt x="-29" y="16448"/>
                    <a:pt x="86" y="16448"/>
                  </a:cubicBezTo>
                  <a:cubicBezTo>
                    <a:pt x="2395" y="20120"/>
                    <a:pt x="4709" y="21600"/>
                    <a:pt x="7025" y="21600"/>
                  </a:cubicBezTo>
                  <a:cubicBezTo>
                    <a:pt x="11817" y="21600"/>
                    <a:pt x="16616" y="15268"/>
                    <a:pt x="21383" y="8936"/>
                  </a:cubicBezTo>
                  <a:cubicBezTo>
                    <a:pt x="21566" y="8936"/>
                    <a:pt x="21571" y="0"/>
                    <a:pt x="21397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7" name="Google Shape;733;p24"/>
            <p:cNvSpPr/>
            <p:nvPr/>
          </p:nvSpPr>
          <p:spPr>
            <a:xfrm rot="697126">
              <a:off x="231434" y="969150"/>
              <a:ext cx="1008453" cy="17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5836" y="0"/>
                  </a:moveTo>
                  <a:cubicBezTo>
                    <a:pt x="10594" y="0"/>
                    <a:pt x="5352" y="2535"/>
                    <a:pt x="110" y="6930"/>
                  </a:cubicBezTo>
                  <a:cubicBezTo>
                    <a:pt x="-37" y="7775"/>
                    <a:pt x="-37" y="19606"/>
                    <a:pt x="110" y="19606"/>
                  </a:cubicBezTo>
                  <a:cubicBezTo>
                    <a:pt x="2843" y="20924"/>
                    <a:pt x="5577" y="21600"/>
                    <a:pt x="8311" y="21600"/>
                  </a:cubicBezTo>
                  <a:cubicBezTo>
                    <a:pt x="12674" y="21600"/>
                    <a:pt x="17037" y="19876"/>
                    <a:pt x="21401" y="16225"/>
                  </a:cubicBezTo>
                  <a:cubicBezTo>
                    <a:pt x="21563" y="16225"/>
                    <a:pt x="21563" y="980"/>
                    <a:pt x="21401" y="980"/>
                  </a:cubicBezTo>
                  <a:cubicBezTo>
                    <a:pt x="19546" y="304"/>
                    <a:pt x="17691" y="0"/>
                    <a:pt x="15836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8" name="Google Shape;734;p24"/>
            <p:cNvSpPr/>
            <p:nvPr/>
          </p:nvSpPr>
          <p:spPr>
            <a:xfrm rot="697126">
              <a:off x="176542" y="1230400"/>
              <a:ext cx="1010259" cy="3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600" fill="norm" stroke="1" extrusionOk="0">
                  <a:moveTo>
                    <a:pt x="18058" y="0"/>
                  </a:moveTo>
                  <a:cubicBezTo>
                    <a:pt x="13423" y="0"/>
                    <a:pt x="8801" y="10478"/>
                    <a:pt x="4167" y="10478"/>
                  </a:cubicBezTo>
                  <a:cubicBezTo>
                    <a:pt x="2811" y="10478"/>
                    <a:pt x="1453" y="9591"/>
                    <a:pt x="94" y="7254"/>
                  </a:cubicBezTo>
                  <a:cubicBezTo>
                    <a:pt x="-38" y="7254"/>
                    <a:pt x="-23" y="12106"/>
                    <a:pt x="94" y="12509"/>
                  </a:cubicBezTo>
                  <a:cubicBezTo>
                    <a:pt x="2024" y="19279"/>
                    <a:pt x="3962" y="21600"/>
                    <a:pt x="5904" y="21600"/>
                  </a:cubicBezTo>
                  <a:cubicBezTo>
                    <a:pt x="10156" y="21600"/>
                    <a:pt x="14427" y="10461"/>
                    <a:pt x="18680" y="10461"/>
                  </a:cubicBezTo>
                  <a:cubicBezTo>
                    <a:pt x="19563" y="10461"/>
                    <a:pt x="20446" y="10945"/>
                    <a:pt x="21328" y="12106"/>
                  </a:cubicBezTo>
                  <a:cubicBezTo>
                    <a:pt x="21332" y="12122"/>
                    <a:pt x="21337" y="12122"/>
                    <a:pt x="21341" y="12122"/>
                  </a:cubicBezTo>
                  <a:cubicBezTo>
                    <a:pt x="21562" y="12122"/>
                    <a:pt x="21557" y="2402"/>
                    <a:pt x="21328" y="2015"/>
                  </a:cubicBezTo>
                  <a:cubicBezTo>
                    <a:pt x="20237" y="580"/>
                    <a:pt x="19147" y="0"/>
                    <a:pt x="1805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9" name="Google Shape;735;p24"/>
            <p:cNvSpPr/>
            <p:nvPr/>
          </p:nvSpPr>
          <p:spPr>
            <a:xfrm rot="697126">
              <a:off x="289756" y="677090"/>
              <a:ext cx="1006667" cy="22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0707" fill="norm" stroke="1" extrusionOk="0">
                  <a:moveTo>
                    <a:pt x="15364" y="0"/>
                  </a:moveTo>
                  <a:cubicBezTo>
                    <a:pt x="13820" y="0"/>
                    <a:pt x="12276" y="421"/>
                    <a:pt x="10735" y="967"/>
                  </a:cubicBezTo>
                  <a:cubicBezTo>
                    <a:pt x="7187" y="2207"/>
                    <a:pt x="3594" y="-893"/>
                    <a:pt x="61" y="14011"/>
                  </a:cubicBezTo>
                  <a:cubicBezTo>
                    <a:pt x="-13" y="14011"/>
                    <a:pt x="-28" y="19616"/>
                    <a:pt x="61" y="19616"/>
                  </a:cubicBezTo>
                  <a:cubicBezTo>
                    <a:pt x="690" y="20385"/>
                    <a:pt x="1321" y="20707"/>
                    <a:pt x="1953" y="20707"/>
                  </a:cubicBezTo>
                  <a:cubicBezTo>
                    <a:pt x="4879" y="20707"/>
                    <a:pt x="7816" y="13788"/>
                    <a:pt x="10735" y="12771"/>
                  </a:cubicBezTo>
                  <a:cubicBezTo>
                    <a:pt x="11560" y="12474"/>
                    <a:pt x="12385" y="12375"/>
                    <a:pt x="13211" y="12375"/>
                  </a:cubicBezTo>
                  <a:cubicBezTo>
                    <a:pt x="15939" y="12375"/>
                    <a:pt x="18671" y="13689"/>
                    <a:pt x="21395" y="14631"/>
                  </a:cubicBezTo>
                  <a:cubicBezTo>
                    <a:pt x="21572" y="14631"/>
                    <a:pt x="21572" y="3447"/>
                    <a:pt x="21395" y="2827"/>
                  </a:cubicBezTo>
                  <a:cubicBezTo>
                    <a:pt x="19388" y="719"/>
                    <a:pt x="17375" y="0"/>
                    <a:pt x="15364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0" name="Google Shape;736;p24"/>
            <p:cNvSpPr/>
            <p:nvPr/>
          </p:nvSpPr>
          <p:spPr>
            <a:xfrm rot="697126">
              <a:off x="218787" y="1050747"/>
              <a:ext cx="997952" cy="2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48" y="0"/>
                  </a:moveTo>
                  <a:cubicBezTo>
                    <a:pt x="14286" y="1617"/>
                    <a:pt x="7195" y="3772"/>
                    <a:pt x="133" y="11878"/>
                  </a:cubicBezTo>
                  <a:cubicBezTo>
                    <a:pt x="-45" y="11878"/>
                    <a:pt x="-45" y="21600"/>
                    <a:pt x="133" y="21600"/>
                  </a:cubicBezTo>
                  <a:cubicBezTo>
                    <a:pt x="7210" y="19444"/>
                    <a:pt x="14286" y="14034"/>
                    <a:pt x="21348" y="11339"/>
                  </a:cubicBezTo>
                  <a:cubicBezTo>
                    <a:pt x="21555" y="11339"/>
                    <a:pt x="21555" y="0"/>
                    <a:pt x="2134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1" name="Google Shape;737;p24"/>
            <p:cNvSpPr/>
            <p:nvPr/>
          </p:nvSpPr>
          <p:spPr>
            <a:xfrm rot="697126">
              <a:off x="192625" y="1134070"/>
              <a:ext cx="1006564" cy="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21368" y="0"/>
                  </a:moveTo>
                  <a:cubicBezTo>
                    <a:pt x="14290" y="1182"/>
                    <a:pt x="7198" y="1761"/>
                    <a:pt x="121" y="11055"/>
                  </a:cubicBezTo>
                  <a:cubicBezTo>
                    <a:pt x="-41" y="11055"/>
                    <a:pt x="-41" y="20928"/>
                    <a:pt x="121" y="20928"/>
                  </a:cubicBezTo>
                  <a:cubicBezTo>
                    <a:pt x="1265" y="21391"/>
                    <a:pt x="2410" y="21600"/>
                    <a:pt x="3555" y="21600"/>
                  </a:cubicBezTo>
                  <a:cubicBezTo>
                    <a:pt x="9495" y="21600"/>
                    <a:pt x="15447" y="15922"/>
                    <a:pt x="21368" y="11055"/>
                  </a:cubicBezTo>
                  <a:cubicBezTo>
                    <a:pt x="21559" y="11055"/>
                    <a:pt x="21559" y="0"/>
                    <a:pt x="21368" y="0"/>
                  </a:cubicBezTo>
                  <a:close/>
                </a:path>
              </a:pathLst>
            </a:custGeom>
            <a:solidFill>
              <a:srgbClr val="1C1C1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739;p2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820" name="Google Shape;740;p2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1" name="Google Shape;741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837" name="Google Shape;742;p2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822" name="Google Shape;743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3" name="Google Shape;744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4" name="Google Shape;745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5" name="Google Shape;746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6" name="Google Shape;747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48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8" name="Google Shape;749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9" name="Google Shape;750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0" name="Google Shape;751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1" name="Google Shape;752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2" name="Google Shape;753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3" name="Google Shape;754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4" name="Google Shape;755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5" name="Google Shape;756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6" name="Google Shape;757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3" name="Google Shape;758;p2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838" name="Google Shape;759;p2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9" name="Google Shape;760;p2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0" name="Google Shape;761;p2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1" name="Google Shape;762;p2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2" name="Google Shape;763;p2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3" name="Google Shape;764;p2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4" name="Google Shape;765;p2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5" name="Google Shape;766;p2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6" name="Google Shape;767;p2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7" name="Google Shape;768;p2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8" name="Google Shape;769;p2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9" name="Google Shape;770;p2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0" name="Google Shape;771;p2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1" name="Google Shape;772;p2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73;p2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54" name="Google Shape;774;p2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5" name="Google Shape;775;p2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6" name="Google Shape;776;p2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7" name="Google Shape;777;p2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8" name="Google Shape;778;p2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9" name="Google Shape;779;p2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861" name="مستوى النص الأول…"/>
          <p:cNvSpPr txBox="1"/>
          <p:nvPr>
            <p:ph type="body" sz="quarter" idx="1"/>
          </p:nvPr>
        </p:nvSpPr>
        <p:spPr>
          <a:xfrm>
            <a:off x="6302974" y="2571750"/>
            <a:ext cx="2121301" cy="1594200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2" name="نص العنوان"/>
          <p:cNvSpPr txBox="1"/>
          <p:nvPr>
            <p:ph type="title"/>
          </p:nvPr>
        </p:nvSpPr>
        <p:spPr>
          <a:xfrm>
            <a:off x="6682499" y="1452213"/>
            <a:ext cx="1741501" cy="993601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885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81;p5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01" name="Google Shape;82;p5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3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18" name="Google Shape;84;p5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03" name="Google Shape;85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" name="Google Shape;86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" name="Google Shape;87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" name="Google Shape;88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" name="Google Shape;89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" name="Google Shape;90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" name="Google Shape;91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" name="Google Shape;92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" name="Google Shape;93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" name="Google Shape;94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" name="Google Shape;95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" name="Google Shape;96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" name="Google Shape;97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" name="Google Shape;98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" name="Google Shape;99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0;p5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19" name="Google Shape;101;p5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" name="Google Shape;102;p5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" name="Google Shape;103;p5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" name="Google Shape;104;p5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" name="Google Shape;105;p5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6;p5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" name="Google Shape;107;p5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" name="Google Shape;108;p5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" name="Google Shape;109;p5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" name="Google Shape;110;p5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" name="Google Shape;111;p5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" name="Google Shape;112;p5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" name="Google Shape;113;p5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" name="Google Shape;114;p5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" name="Google Shape;115;p5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5" name="Google Shape;116;p5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" name="Google Shape;117;p5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" name="Google Shape;118;p5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8" name="Google Shape;119;p5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9" name="Google Shape;120;p5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0" name="Google Shape;121;p5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42" name="نص العنوان"/>
          <p:cNvSpPr txBox="1"/>
          <p:nvPr>
            <p:ph type="title"/>
          </p:nvPr>
        </p:nvSpPr>
        <p:spPr>
          <a:xfrm>
            <a:off x="719999" y="539999"/>
            <a:ext cx="33687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3" name="مستوى النص الأول…"/>
          <p:cNvSpPr txBox="1"/>
          <p:nvPr>
            <p:ph type="body" sz="quarter" idx="1"/>
          </p:nvPr>
        </p:nvSpPr>
        <p:spPr>
          <a:xfrm>
            <a:off x="906899" y="3292126"/>
            <a:ext cx="2506201" cy="340801"/>
          </a:xfrm>
          <a:prstGeom prst="rect">
            <a:avLst/>
          </a:prstGeom>
        </p:spPr>
        <p:txBody>
          <a:bodyPr anchor="ctr"/>
          <a:lstStyle>
            <a:lvl1pPr marL="330200" indent="-203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 algn="ctr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32;p6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151" name="Google Shape;133;p6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134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68" name="Google Shape;135;p6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153" name="Google Shape;136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" name="Google Shape;137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" name="Google Shape;138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" name="Google Shape;139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" name="Google Shape;140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" name="Google Shape;141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" name="Google Shape;142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" name="Google Shape;143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" name="Google Shape;144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" name="Google Shape;145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" name="Google Shape;146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" name="Google Shape;147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" name="Google Shape;148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" name="Google Shape;149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" name="Google Shape;150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4" name="Google Shape;151;p6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169" name="Google Shape;152;p6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" name="Google Shape;153;p6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" name="Google Shape;154;p6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55;p6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" name="Google Shape;156;p6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" name="Google Shape;157;p6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" name="Google Shape;158;p6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" name="Google Shape;159;p6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" name="Google Shape;160;p6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" name="Google Shape;161;p6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" name="Google Shape;162;p6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" name="Google Shape;163;p6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" name="Google Shape;164;p6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65;p6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" name="Google Shape;166;p6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" name="Google Shape;167;p6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" name="Google Shape;168;p6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" name="Google Shape;169;p6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8" name="Google Shape;170;p6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9" name="Google Shape;171;p6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0" name="Google Shape;172;p6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92" name="نص العنوان"/>
          <p:cNvSpPr txBox="1"/>
          <p:nvPr>
            <p:ph type="title"/>
          </p:nvPr>
        </p:nvSpPr>
        <p:spPr>
          <a:xfrm>
            <a:off x="719999" y="539999"/>
            <a:ext cx="3378601" cy="10170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xfrm>
            <a:off x="470699" y="3119124"/>
            <a:ext cx="3378601" cy="1285801"/>
          </a:xfrm>
          <a:prstGeom prst="rect">
            <a:avLst/>
          </a:prstGeom>
        </p:spPr>
        <p:txBody>
          <a:bodyPr/>
          <a:lstStyle>
            <a:lvl1pPr indent="-3175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1pPr>
            <a:lvl2pPr marL="10160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2pPr>
            <a:lvl3pPr marL="14732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3pPr>
            <a:lvl4pPr marL="19304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4pPr>
            <a:lvl5pPr marL="2387600" indent="-406400" algn="ctr">
              <a:lnSpc>
                <a:spcPct val="115000"/>
              </a:lnSpc>
              <a:buClr>
                <a:srgbClr val="000000"/>
              </a:buClr>
              <a:buSzPts val="1600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Google Shape;175;p6"/>
          <p:cNvSpPr txBox="1"/>
          <p:nvPr>
            <p:ph type="body" sz="quarter" idx="21"/>
          </p:nvPr>
        </p:nvSpPr>
        <p:spPr>
          <a:xfrm>
            <a:off x="5368499" y="3105174"/>
            <a:ext cx="3177001" cy="1285802"/>
          </a:xfrm>
          <a:prstGeom prst="rect">
            <a:avLst/>
          </a:prstGeom>
        </p:spPr>
        <p:txBody>
          <a:bodyPr/>
          <a:lstStyle/>
          <a:p>
            <a:pPr indent="-317500" algn="ctr" rtl="0">
              <a:lnSpc>
                <a:spcPct val="115000"/>
              </a:lnSpc>
              <a:buClr>
                <a:srgbClr val="000000"/>
              </a:buClr>
              <a:buSzPts val="1600"/>
              <a:defRPr sz="1600"/>
            </a:pPr>
          </a:p>
        </p:txBody>
      </p:sp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179;p7"/>
          <p:cNvGrpSpPr/>
          <p:nvPr/>
        </p:nvGrpSpPr>
        <p:grpSpPr>
          <a:xfrm>
            <a:off x="-167184" y="-22400"/>
            <a:ext cx="9472476" cy="5193050"/>
            <a:chOff x="0" y="0"/>
            <a:chExt cx="9472475" cy="5193048"/>
          </a:xfrm>
        </p:grpSpPr>
        <p:sp>
          <p:nvSpPr>
            <p:cNvPr id="202" name="Google Shape;180;p7"/>
            <p:cNvSpPr/>
            <p:nvPr/>
          </p:nvSpPr>
          <p:spPr>
            <a:xfrm>
              <a:off x="0" y="0"/>
              <a:ext cx="9472476" cy="518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0194" y="0"/>
                  </a:moveTo>
                  <a:cubicBezTo>
                    <a:pt x="10181" y="0"/>
                    <a:pt x="10168" y="1"/>
                    <a:pt x="10154" y="2"/>
                  </a:cubicBezTo>
                  <a:lnTo>
                    <a:pt x="386" y="2"/>
                  </a:lnTo>
                  <a:cubicBezTo>
                    <a:pt x="111" y="10"/>
                    <a:pt x="-17" y="255"/>
                    <a:pt x="1" y="735"/>
                  </a:cubicBezTo>
                  <a:lnTo>
                    <a:pt x="1" y="20723"/>
                  </a:lnTo>
                  <a:cubicBezTo>
                    <a:pt x="0" y="21271"/>
                    <a:pt x="131" y="21545"/>
                    <a:pt x="394" y="21545"/>
                  </a:cubicBezTo>
                  <a:cubicBezTo>
                    <a:pt x="406" y="21545"/>
                    <a:pt x="419" y="21545"/>
                    <a:pt x="432" y="21543"/>
                  </a:cubicBezTo>
                  <a:cubicBezTo>
                    <a:pt x="1875" y="21581"/>
                    <a:pt x="5009" y="21600"/>
                    <a:pt x="6205" y="21600"/>
                  </a:cubicBezTo>
                  <a:cubicBezTo>
                    <a:pt x="7401" y="21600"/>
                    <a:pt x="8730" y="21581"/>
                    <a:pt x="10196" y="21543"/>
                  </a:cubicBezTo>
                  <a:cubicBezTo>
                    <a:pt x="10521" y="21541"/>
                    <a:pt x="10674" y="21248"/>
                    <a:pt x="10656" y="20667"/>
                  </a:cubicBezTo>
                  <a:lnTo>
                    <a:pt x="10656" y="957"/>
                  </a:lnTo>
                  <a:cubicBezTo>
                    <a:pt x="10669" y="320"/>
                    <a:pt x="10515" y="0"/>
                    <a:pt x="10194" y="0"/>
                  </a:cubicBezTo>
                  <a:close/>
                  <a:moveTo>
                    <a:pt x="11370" y="0"/>
                  </a:moveTo>
                  <a:cubicBezTo>
                    <a:pt x="11050" y="0"/>
                    <a:pt x="10895" y="320"/>
                    <a:pt x="10909" y="957"/>
                  </a:cubicBezTo>
                  <a:lnTo>
                    <a:pt x="10909" y="20667"/>
                  </a:lnTo>
                  <a:cubicBezTo>
                    <a:pt x="10890" y="21248"/>
                    <a:pt x="11044" y="21541"/>
                    <a:pt x="11369" y="21543"/>
                  </a:cubicBezTo>
                  <a:cubicBezTo>
                    <a:pt x="12834" y="21581"/>
                    <a:pt x="14164" y="21600"/>
                    <a:pt x="15360" y="21600"/>
                  </a:cubicBezTo>
                  <a:cubicBezTo>
                    <a:pt x="16556" y="21600"/>
                    <a:pt x="19690" y="21581"/>
                    <a:pt x="21134" y="21543"/>
                  </a:cubicBezTo>
                  <a:cubicBezTo>
                    <a:pt x="21147" y="21545"/>
                    <a:pt x="21160" y="21545"/>
                    <a:pt x="21172" y="21545"/>
                  </a:cubicBezTo>
                  <a:cubicBezTo>
                    <a:pt x="21437" y="21545"/>
                    <a:pt x="21567" y="21271"/>
                    <a:pt x="21565" y="20723"/>
                  </a:cubicBezTo>
                  <a:lnTo>
                    <a:pt x="21565" y="735"/>
                  </a:lnTo>
                  <a:cubicBezTo>
                    <a:pt x="21583" y="255"/>
                    <a:pt x="21455" y="10"/>
                    <a:pt x="21180" y="2"/>
                  </a:cubicBezTo>
                  <a:lnTo>
                    <a:pt x="11410" y="2"/>
                  </a:lnTo>
                  <a:cubicBezTo>
                    <a:pt x="11397" y="1"/>
                    <a:pt x="11383" y="0"/>
                    <a:pt x="11370" y="0"/>
                  </a:cubicBez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" name="Google Shape;181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19" name="Google Shape;182;p7"/>
            <p:cNvGrpSpPr/>
            <p:nvPr/>
          </p:nvGrpSpPr>
          <p:grpSpPr>
            <a:xfrm>
              <a:off x="430223" y="867516"/>
              <a:ext cx="3789785" cy="3960314"/>
              <a:chOff x="0" y="0"/>
              <a:chExt cx="3789784" cy="3960313"/>
            </a:xfrm>
          </p:grpSpPr>
          <p:sp>
            <p:nvSpPr>
              <p:cNvPr id="204" name="Google Shape;183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" name="Google Shape;184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" name="Google Shape;185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" name="Google Shape;186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" name="Google Shape;187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" name="Google Shape;188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0" name="Google Shape;189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" name="Google Shape;190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2" name="Google Shape;191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3" name="Google Shape;192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4" name="Google Shape;193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" name="Google Shape;194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" name="Google Shape;195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196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" name="Google Shape;197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35" name="Google Shape;198;p7"/>
            <p:cNvGrpSpPr/>
            <p:nvPr/>
          </p:nvGrpSpPr>
          <p:grpSpPr>
            <a:xfrm>
              <a:off x="5222522" y="867516"/>
              <a:ext cx="3789786" cy="3960314"/>
              <a:chOff x="0" y="0"/>
              <a:chExt cx="3789784" cy="3960313"/>
            </a:xfrm>
          </p:grpSpPr>
          <p:sp>
            <p:nvSpPr>
              <p:cNvPr id="220" name="Google Shape;199;p7"/>
              <p:cNvSpPr/>
              <p:nvPr/>
            </p:nvSpPr>
            <p:spPr>
              <a:xfrm>
                <a:off x="0" y="3096268"/>
                <a:ext cx="3789785" cy="19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353"/>
                      <a:pt x="0" y="498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712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43"/>
                    </a:cubicBezTo>
                    <a:cubicBezTo>
                      <a:pt x="21598" y="4988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67"/>
                    </a:lnTo>
                    <a:lnTo>
                      <a:pt x="10800" y="4281"/>
                    </a:lnTo>
                    <a:lnTo>
                      <a:pt x="5426" y="2867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" name="Google Shape;200;p7"/>
              <p:cNvSpPr/>
              <p:nvPr/>
            </p:nvSpPr>
            <p:spPr>
              <a:xfrm>
                <a:off x="0" y="3378009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2" name="Google Shape;201;p7"/>
              <p:cNvSpPr/>
              <p:nvPr/>
            </p:nvSpPr>
            <p:spPr>
              <a:xfrm>
                <a:off x="0" y="3659394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" name="Google Shape;202;p7"/>
              <p:cNvSpPr/>
              <p:nvPr/>
            </p:nvSpPr>
            <p:spPr>
              <a:xfrm>
                <a:off x="0" y="2533498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71"/>
                      <a:pt x="0" y="1078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4" name="Google Shape;203;p7"/>
              <p:cNvSpPr/>
              <p:nvPr/>
            </p:nvSpPr>
            <p:spPr>
              <a:xfrm>
                <a:off x="0" y="2814883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5" name="Google Shape;204;p7"/>
              <p:cNvSpPr/>
              <p:nvPr/>
            </p:nvSpPr>
            <p:spPr>
              <a:xfrm>
                <a:off x="0" y="2252077"/>
                <a:ext cx="3789785" cy="19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40"/>
                    </a:cubicBezTo>
                    <a:lnTo>
                      <a:pt x="18860" y="1833"/>
                    </a:lnTo>
                    <a:lnTo>
                      <a:pt x="16173" y="2551"/>
                    </a:lnTo>
                    <a:lnTo>
                      <a:pt x="10800" y="3985"/>
                    </a:lnTo>
                    <a:lnTo>
                      <a:pt x="5426" y="2551"/>
                    </a:lnTo>
                    <a:lnTo>
                      <a:pt x="2740" y="1833"/>
                    </a:lnTo>
                    <a:lnTo>
                      <a:pt x="53" y="40"/>
                    </a:lnTo>
                    <a:cubicBezTo>
                      <a:pt x="23" y="40"/>
                      <a:pt x="0" y="4703"/>
                      <a:pt x="0" y="10800"/>
                    </a:cubicBezTo>
                    <a:cubicBezTo>
                      <a:pt x="0" y="16539"/>
                      <a:pt x="23" y="21600"/>
                      <a:pt x="53" y="21600"/>
                    </a:cubicBezTo>
                    <a:lnTo>
                      <a:pt x="2740" y="19448"/>
                    </a:lnTo>
                    <a:lnTo>
                      <a:pt x="5426" y="18731"/>
                    </a:lnTo>
                    <a:lnTo>
                      <a:pt x="10800" y="17615"/>
                    </a:lnTo>
                    <a:lnTo>
                      <a:pt x="16173" y="18731"/>
                    </a:lnTo>
                    <a:lnTo>
                      <a:pt x="18860" y="19448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39"/>
                      <a:pt x="21598" y="10441"/>
                    </a:cubicBezTo>
                    <a:cubicBezTo>
                      <a:pt x="21598" y="4902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6" name="Google Shape;205;p7"/>
              <p:cNvSpPr/>
              <p:nvPr/>
            </p:nvSpPr>
            <p:spPr>
              <a:xfrm>
                <a:off x="0" y="140760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21548" y="0"/>
                    </a:moveTo>
                    <a:cubicBezTo>
                      <a:pt x="21547" y="0"/>
                      <a:pt x="21546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515"/>
                    </a:lnTo>
                    <a:lnTo>
                      <a:pt x="2740" y="1797"/>
                    </a:lnTo>
                    <a:lnTo>
                      <a:pt x="53" y="0"/>
                    </a:lnTo>
                    <a:cubicBezTo>
                      <a:pt x="23" y="0"/>
                      <a:pt x="0" y="4671"/>
                      <a:pt x="0" y="10820"/>
                    </a:cubicBezTo>
                    <a:cubicBezTo>
                      <a:pt x="0" y="1656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8725"/>
                    </a:lnTo>
                    <a:lnTo>
                      <a:pt x="18860" y="19444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911"/>
                      <a:pt x="21577" y="0"/>
                      <a:pt x="2154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" name="Google Shape;206;p7"/>
              <p:cNvSpPr/>
              <p:nvPr/>
            </p:nvSpPr>
            <p:spPr>
              <a:xfrm>
                <a:off x="0" y="1688987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71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9"/>
                      <a:pt x="21598" y="10820"/>
                    </a:cubicBezTo>
                    <a:cubicBezTo>
                      <a:pt x="21598" y="471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9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" name="Google Shape;207;p7"/>
              <p:cNvSpPr/>
              <p:nvPr/>
            </p:nvSpPr>
            <p:spPr>
              <a:xfrm>
                <a:off x="0" y="1125896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689"/>
                      <a:pt x="21" y="21600"/>
                      <a:pt x="50" y="21600"/>
                    </a:cubicBezTo>
                    <a:cubicBezTo>
                      <a:pt x="51" y="21600"/>
                      <a:pt x="52" y="21600"/>
                      <a:pt x="53" y="21600"/>
                    </a:cubicBezTo>
                    <a:lnTo>
                      <a:pt x="2740" y="19803"/>
                    </a:lnTo>
                    <a:lnTo>
                      <a:pt x="5426" y="1908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780"/>
                    </a:cubicBezTo>
                    <a:cubicBezTo>
                      <a:pt x="21598" y="5031"/>
                      <a:pt x="21575" y="0"/>
                      <a:pt x="21545" y="0"/>
                    </a:cubicBezTo>
                    <a:lnTo>
                      <a:pt x="18860" y="2156"/>
                    </a:lnTo>
                    <a:lnTo>
                      <a:pt x="16173" y="287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" name="Google Shape;208;p7"/>
              <p:cNvSpPr/>
              <p:nvPr/>
            </p:nvSpPr>
            <p:spPr>
              <a:xfrm>
                <a:off x="0" y="563126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680"/>
                      <a:pt x="0" y="10800"/>
                    </a:cubicBezTo>
                    <a:cubicBezTo>
                      <a:pt x="0" y="16560"/>
                      <a:pt x="23" y="21600"/>
                      <a:pt x="53" y="21600"/>
                    </a:cubicBezTo>
                    <a:lnTo>
                      <a:pt x="2740" y="19440"/>
                    </a:lnTo>
                    <a:lnTo>
                      <a:pt x="5426" y="18720"/>
                    </a:lnTo>
                    <a:lnTo>
                      <a:pt x="10800" y="17640"/>
                    </a:lnTo>
                    <a:lnTo>
                      <a:pt x="16173" y="18720"/>
                    </a:lnTo>
                    <a:lnTo>
                      <a:pt x="18860" y="1944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560"/>
                      <a:pt x="21598" y="10800"/>
                    </a:cubicBezTo>
                    <a:cubicBezTo>
                      <a:pt x="21598" y="4680"/>
                      <a:pt x="21575" y="0"/>
                      <a:pt x="21545" y="0"/>
                    </a:cubicBezTo>
                    <a:lnTo>
                      <a:pt x="18860" y="1800"/>
                    </a:lnTo>
                    <a:lnTo>
                      <a:pt x="16173" y="2520"/>
                    </a:lnTo>
                    <a:lnTo>
                      <a:pt x="10800" y="3960"/>
                    </a:lnTo>
                    <a:lnTo>
                      <a:pt x="5426" y="2520"/>
                    </a:lnTo>
                    <a:lnTo>
                      <a:pt x="2740" y="180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" name="Google Shape;209;p7"/>
              <p:cNvSpPr/>
              <p:nvPr/>
            </p:nvSpPr>
            <p:spPr>
              <a:xfrm>
                <a:off x="0" y="0"/>
                <a:ext cx="3789785" cy="19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820"/>
                    </a:cubicBezTo>
                    <a:cubicBezTo>
                      <a:pt x="0" y="16929"/>
                      <a:pt x="23" y="21600"/>
                      <a:pt x="53" y="21600"/>
                    </a:cubicBezTo>
                    <a:lnTo>
                      <a:pt x="2740" y="19444"/>
                    </a:lnTo>
                    <a:lnTo>
                      <a:pt x="5426" y="18725"/>
                    </a:lnTo>
                    <a:lnTo>
                      <a:pt x="10800" y="17647"/>
                    </a:lnTo>
                    <a:lnTo>
                      <a:pt x="16173" y="19085"/>
                    </a:lnTo>
                    <a:lnTo>
                      <a:pt x="18860" y="1980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9"/>
                      <a:pt x="21598" y="1082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" name="Google Shape;210;p7"/>
              <p:cNvSpPr/>
              <p:nvPr/>
            </p:nvSpPr>
            <p:spPr>
              <a:xfrm>
                <a:off x="0" y="281385"/>
                <a:ext cx="3789785" cy="19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21"/>
                      <a:pt x="0" y="10800"/>
                    </a:cubicBezTo>
                    <a:cubicBezTo>
                      <a:pt x="0" y="16698"/>
                      <a:pt x="21" y="21600"/>
                      <a:pt x="50" y="21600"/>
                    </a:cubicBezTo>
                    <a:cubicBezTo>
                      <a:pt x="51" y="21600"/>
                      <a:pt x="52" y="21560"/>
                      <a:pt x="53" y="21560"/>
                    </a:cubicBezTo>
                    <a:lnTo>
                      <a:pt x="2740" y="19767"/>
                    </a:lnTo>
                    <a:lnTo>
                      <a:pt x="5426" y="19049"/>
                    </a:lnTo>
                    <a:lnTo>
                      <a:pt x="10800" y="17615"/>
                    </a:lnTo>
                    <a:lnTo>
                      <a:pt x="16173" y="19049"/>
                    </a:lnTo>
                    <a:lnTo>
                      <a:pt x="18860" y="19767"/>
                    </a:lnTo>
                    <a:lnTo>
                      <a:pt x="21545" y="21560"/>
                    </a:lnTo>
                    <a:lnTo>
                      <a:pt x="21547" y="21560"/>
                    </a:lnTo>
                    <a:cubicBezTo>
                      <a:pt x="21575" y="21560"/>
                      <a:pt x="21600" y="16897"/>
                      <a:pt x="21598" y="10800"/>
                    </a:cubicBezTo>
                    <a:cubicBezTo>
                      <a:pt x="21598" y="5021"/>
                      <a:pt x="21575" y="0"/>
                      <a:pt x="21545" y="0"/>
                    </a:cubicBezTo>
                    <a:lnTo>
                      <a:pt x="18860" y="2152"/>
                    </a:lnTo>
                    <a:lnTo>
                      <a:pt x="16173" y="2869"/>
                    </a:lnTo>
                    <a:lnTo>
                      <a:pt x="10800" y="3945"/>
                    </a:lnTo>
                    <a:lnTo>
                      <a:pt x="5426" y="2869"/>
                    </a:lnTo>
                    <a:lnTo>
                      <a:pt x="2740" y="215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" name="Google Shape;211;p7"/>
              <p:cNvSpPr/>
              <p:nvPr/>
            </p:nvSpPr>
            <p:spPr>
              <a:xfrm>
                <a:off x="0" y="844511"/>
                <a:ext cx="3789785" cy="1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31"/>
                      <a:pt x="0" y="10780"/>
                    </a:cubicBezTo>
                    <a:cubicBezTo>
                      <a:pt x="0" y="16889"/>
                      <a:pt x="23" y="21600"/>
                      <a:pt x="53" y="21600"/>
                    </a:cubicBezTo>
                    <a:lnTo>
                      <a:pt x="2740" y="19404"/>
                    </a:lnTo>
                    <a:lnTo>
                      <a:pt x="5426" y="18685"/>
                    </a:lnTo>
                    <a:lnTo>
                      <a:pt x="10800" y="17607"/>
                    </a:lnTo>
                    <a:lnTo>
                      <a:pt x="16173" y="19045"/>
                    </a:lnTo>
                    <a:lnTo>
                      <a:pt x="18860" y="19763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889"/>
                      <a:pt x="21598" y="10780"/>
                    </a:cubicBezTo>
                    <a:cubicBezTo>
                      <a:pt x="21598" y="4671"/>
                      <a:pt x="21575" y="0"/>
                      <a:pt x="21545" y="0"/>
                    </a:cubicBezTo>
                    <a:lnTo>
                      <a:pt x="18860" y="1797"/>
                    </a:lnTo>
                    <a:lnTo>
                      <a:pt x="16173" y="2515"/>
                    </a:lnTo>
                    <a:lnTo>
                      <a:pt x="10800" y="3953"/>
                    </a:lnTo>
                    <a:lnTo>
                      <a:pt x="5426" y="2875"/>
                    </a:lnTo>
                    <a:lnTo>
                      <a:pt x="2740" y="2156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" name="Google Shape;212;p7"/>
              <p:cNvSpPr/>
              <p:nvPr/>
            </p:nvSpPr>
            <p:spPr>
              <a:xfrm>
                <a:off x="0" y="1970407"/>
                <a:ext cx="3789785" cy="19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5040"/>
                      <a:pt x="0" y="10800"/>
                    </a:cubicBezTo>
                    <a:cubicBezTo>
                      <a:pt x="0" y="16920"/>
                      <a:pt x="23" y="21600"/>
                      <a:pt x="53" y="21600"/>
                    </a:cubicBezTo>
                    <a:lnTo>
                      <a:pt x="2740" y="19800"/>
                    </a:lnTo>
                    <a:lnTo>
                      <a:pt x="5426" y="19080"/>
                    </a:lnTo>
                    <a:lnTo>
                      <a:pt x="10800" y="17640"/>
                    </a:lnTo>
                    <a:lnTo>
                      <a:pt x="16173" y="19080"/>
                    </a:lnTo>
                    <a:lnTo>
                      <a:pt x="18860" y="19800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920"/>
                      <a:pt x="21598" y="10800"/>
                    </a:cubicBezTo>
                    <a:cubicBezTo>
                      <a:pt x="21598" y="5040"/>
                      <a:pt x="21575" y="0"/>
                      <a:pt x="21545" y="0"/>
                    </a:cubicBezTo>
                    <a:lnTo>
                      <a:pt x="18860" y="2160"/>
                    </a:lnTo>
                    <a:lnTo>
                      <a:pt x="16173" y="2880"/>
                    </a:lnTo>
                    <a:lnTo>
                      <a:pt x="10800" y="3960"/>
                    </a:lnTo>
                    <a:lnTo>
                      <a:pt x="5426" y="2880"/>
                    </a:lnTo>
                    <a:lnTo>
                      <a:pt x="2740" y="216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" name="Google Shape;213;p7"/>
              <p:cNvSpPr/>
              <p:nvPr/>
            </p:nvSpPr>
            <p:spPr>
              <a:xfrm>
                <a:off x="0" y="3940780"/>
                <a:ext cx="3789785" cy="19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600" fill="norm" stroke="1" extrusionOk="0">
                    <a:moveTo>
                      <a:pt x="53" y="0"/>
                    </a:moveTo>
                    <a:cubicBezTo>
                      <a:pt x="23" y="0"/>
                      <a:pt x="0" y="4948"/>
                      <a:pt x="0" y="10996"/>
                    </a:cubicBezTo>
                    <a:cubicBezTo>
                      <a:pt x="0" y="16652"/>
                      <a:pt x="23" y="21600"/>
                      <a:pt x="53" y="21600"/>
                    </a:cubicBezTo>
                    <a:lnTo>
                      <a:pt x="2740" y="19479"/>
                    </a:lnTo>
                    <a:lnTo>
                      <a:pt x="5426" y="18772"/>
                    </a:lnTo>
                    <a:lnTo>
                      <a:pt x="10800" y="17359"/>
                    </a:lnTo>
                    <a:lnTo>
                      <a:pt x="16173" y="18772"/>
                    </a:lnTo>
                    <a:lnTo>
                      <a:pt x="18860" y="19479"/>
                    </a:lnTo>
                    <a:lnTo>
                      <a:pt x="21545" y="21600"/>
                    </a:lnTo>
                    <a:lnTo>
                      <a:pt x="21547" y="21600"/>
                    </a:lnTo>
                    <a:cubicBezTo>
                      <a:pt x="21575" y="21600"/>
                      <a:pt x="21600" y="16652"/>
                      <a:pt x="21598" y="10604"/>
                    </a:cubicBezTo>
                    <a:cubicBezTo>
                      <a:pt x="21598" y="4948"/>
                      <a:pt x="21575" y="0"/>
                      <a:pt x="21545" y="0"/>
                    </a:cubicBezTo>
                    <a:lnTo>
                      <a:pt x="18860" y="2121"/>
                    </a:lnTo>
                    <a:lnTo>
                      <a:pt x="16173" y="2828"/>
                    </a:lnTo>
                    <a:lnTo>
                      <a:pt x="10800" y="4241"/>
                    </a:lnTo>
                    <a:lnTo>
                      <a:pt x="5426" y="2828"/>
                    </a:lnTo>
                    <a:lnTo>
                      <a:pt x="2740" y="2121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6" name="Google Shape;214;p7"/>
            <p:cNvSpPr/>
            <p:nvPr/>
          </p:nvSpPr>
          <p:spPr>
            <a:xfrm>
              <a:off x="4792883" y="562399"/>
              <a:ext cx="46791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7" name="Google Shape;215;p7"/>
            <p:cNvSpPr/>
            <p:nvPr/>
          </p:nvSpPr>
          <p:spPr>
            <a:xfrm flipH="1">
              <a:off x="42165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8" name="Google Shape;216;p7"/>
            <p:cNvSpPr/>
            <p:nvPr/>
          </p:nvSpPr>
          <p:spPr>
            <a:xfrm flipH="1">
              <a:off x="4280158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9" name="Google Shape;217;p7"/>
            <p:cNvSpPr/>
            <p:nvPr/>
          </p:nvSpPr>
          <p:spPr>
            <a:xfrm flipH="1">
              <a:off x="51588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" name="Google Shape;218;p7"/>
            <p:cNvSpPr/>
            <p:nvPr/>
          </p:nvSpPr>
          <p:spPr>
            <a:xfrm flipH="1">
              <a:off x="5222483" y="567648"/>
              <a:ext cx="1" cy="462540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" name="Google Shape;219;p7"/>
            <p:cNvSpPr/>
            <p:nvPr/>
          </p:nvSpPr>
          <p:spPr>
            <a:xfrm>
              <a:off x="383" y="562399"/>
              <a:ext cx="4681501" cy="1"/>
            </a:xfrm>
            <a:prstGeom prst="line">
              <a:avLst/>
            </a:prstGeom>
            <a:noFill/>
            <a:ln w="9525" cap="flat">
              <a:solidFill>
                <a:srgbClr val="6D9EE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43" name="نص العنوان"/>
          <p:cNvSpPr txBox="1"/>
          <p:nvPr>
            <p:ph type="title"/>
          </p:nvPr>
        </p:nvSpPr>
        <p:spPr>
          <a:xfrm>
            <a:off x="719999" y="539999"/>
            <a:ext cx="3087301" cy="14592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44" name="مستوى النص الأول…"/>
          <p:cNvSpPr txBox="1"/>
          <p:nvPr>
            <p:ph type="body" sz="quarter" idx="1"/>
          </p:nvPr>
        </p:nvSpPr>
        <p:spPr>
          <a:xfrm>
            <a:off x="5703897" y="867199"/>
            <a:ext cx="1041601" cy="406801"/>
          </a:xfrm>
          <a:prstGeom prst="rect">
            <a:avLst/>
          </a:prstGeom>
        </p:spPr>
        <p:txBody>
          <a:bodyPr anchor="ctr"/>
          <a:lstStyle>
            <a:lvl1pPr marL="330200" indent="-203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1pPr>
            <a:lvl2pPr marL="330200" indent="2540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2pPr>
            <a:lvl3pPr marL="330200" indent="7112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3pPr>
            <a:lvl4pPr marL="330200" indent="11684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4pPr>
            <a:lvl5pPr marL="330200" indent="1625600">
              <a:lnSpc>
                <a:spcPct val="100000"/>
              </a:lnSpc>
              <a:buClrTx/>
              <a:buSzTx/>
              <a:buFontTx/>
              <a:buNone/>
              <a:defRPr b="1" sz="2000">
                <a:solidFill>
                  <a:srgbClr val="1C4587"/>
                </a:solidFill>
                <a:latin typeface="Itim"/>
                <a:ea typeface="Itim"/>
                <a:cs typeface="Itim"/>
                <a:sym typeface="Iti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28;p8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52" name="Google Shape;229;p8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30;p8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" name="Google Shape;231;p8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5" name="Google Shape;232;p8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6" name="Google Shape;233;p8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7" name="Google Shape;234;p8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8" name="Google Shape;235;p8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236;p8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237;p8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238;p8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239;p8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" name="Google Shape;240;p8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241;p8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" name="Google Shape;242;p8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243;p8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" name="Google Shape;244;p8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245;p8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" name="Google Shape;246;p8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247;p8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1" name="Google Shape;248;p8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249;p8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" name="Google Shape;250;p8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75" name="نص العنوان"/>
          <p:cNvSpPr txBox="1"/>
          <p:nvPr>
            <p:ph type="title"/>
          </p:nvPr>
        </p:nvSpPr>
        <p:spPr>
          <a:xfrm>
            <a:off x="5314274" y="982000"/>
            <a:ext cx="3109501" cy="13386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6241124" y="2642074"/>
            <a:ext cx="2182801" cy="1436701"/>
          </a:xfrm>
          <a:prstGeom prst="rect">
            <a:avLst/>
          </a:prstGeom>
        </p:spPr>
        <p:txBody>
          <a:bodyPr/>
          <a:lstStyle>
            <a:lvl1pPr marL="330200" indent="-203200" algn="r">
              <a:lnSpc>
                <a:spcPct val="100000"/>
              </a:lnSpc>
              <a:buClrTx/>
              <a:buSzTx/>
              <a:buFontTx/>
              <a:buNone/>
              <a:defRPr sz="1600"/>
            </a:lvl1pPr>
            <a:lvl2pPr marL="330200" indent="254000" algn="r">
              <a:lnSpc>
                <a:spcPct val="100000"/>
              </a:lnSpc>
              <a:buClrTx/>
              <a:buSzTx/>
              <a:buFontTx/>
              <a:buNone/>
              <a:defRPr sz="1600"/>
            </a:lvl2pPr>
            <a:lvl3pPr marL="330200" indent="711200" algn="r">
              <a:lnSpc>
                <a:spcPct val="100000"/>
              </a:lnSpc>
              <a:buClrTx/>
              <a:buSzTx/>
              <a:buFontTx/>
              <a:buNone/>
              <a:defRPr sz="1600"/>
            </a:lvl3pPr>
            <a:lvl4pPr marL="330200" indent="1168400" algn="r">
              <a:lnSpc>
                <a:spcPct val="100000"/>
              </a:lnSpc>
              <a:buClrTx/>
              <a:buSzTx/>
              <a:buFontTx/>
              <a:buNone/>
              <a:defRPr sz="1600"/>
            </a:lvl4pPr>
            <a:lvl5pPr marL="330200" indent="1625600" algn="r">
              <a:lnSpc>
                <a:spcPct val="100000"/>
              </a:lnSpc>
              <a:buClrTx/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EEEE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نص العنوان"/>
          <p:cNvSpPr txBox="1"/>
          <p:nvPr>
            <p:ph type="title"/>
          </p:nvPr>
        </p:nvSpPr>
        <p:spPr>
          <a:xfrm>
            <a:off x="3223199" y="1570950"/>
            <a:ext cx="2697602" cy="2001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256;p10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292" name="Google Shape;257;p10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258;p10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4" name="Google Shape;259;p10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260;p10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" name="Google Shape;261;p10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262;p10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263;p10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264;p10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265;p10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266;p10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2" name="Google Shape;267;p10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268;p10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" name="Google Shape;269;p10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270;p10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271;p10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272;p10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273;p10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74;p10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275;p10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6D9EEB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12" name="Google Shape;276;p10"/>
          <p:cNvSpPr/>
          <p:nvPr/>
        </p:nvSpPr>
        <p:spPr>
          <a:xfrm>
            <a:off x="-62551" y="539999"/>
            <a:ext cx="9269102" cy="1"/>
          </a:xfrm>
          <a:prstGeom prst="line">
            <a:avLst/>
          </a:prstGeom>
          <a:ln>
            <a:solidFill>
              <a:srgbClr val="6D9EEB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3" name="Google Shape;277;p10"/>
          <p:cNvSpPr/>
          <p:nvPr/>
        </p:nvSpPr>
        <p:spPr>
          <a:xfrm>
            <a:off x="-14550" y="5010825"/>
            <a:ext cx="9160200" cy="156301"/>
          </a:xfrm>
          <a:prstGeom prst="rect">
            <a:avLst/>
          </a:prstGeom>
          <a:solidFill>
            <a:srgbClr val="6D9EE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نص العنوان"/>
          <p:cNvSpPr txBox="1"/>
          <p:nvPr>
            <p:ph type="title"/>
          </p:nvPr>
        </p:nvSpPr>
        <p:spPr>
          <a:xfrm>
            <a:off x="719999" y="539999"/>
            <a:ext cx="53634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5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4"/>
          <p:cNvSpPr/>
          <p:nvPr/>
        </p:nvSpPr>
        <p:spPr>
          <a:xfrm>
            <a:off x="8740817" y="1780346"/>
            <a:ext cx="19574" cy="58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6" h="21600" fill="norm" stroke="1" extrusionOk="0">
                <a:moveTo>
                  <a:pt x="10543" y="0"/>
                </a:moveTo>
                <a:cubicBezTo>
                  <a:pt x="8059" y="0"/>
                  <a:pt x="5664" y="539"/>
                  <a:pt x="4732" y="1387"/>
                </a:cubicBezTo>
                <a:cubicBezTo>
                  <a:pt x="2736" y="2927"/>
                  <a:pt x="1539" y="4452"/>
                  <a:pt x="741" y="6116"/>
                </a:cubicBezTo>
                <a:cubicBezTo>
                  <a:pt x="341" y="6810"/>
                  <a:pt x="-457" y="7642"/>
                  <a:pt x="341" y="8335"/>
                </a:cubicBezTo>
                <a:cubicBezTo>
                  <a:pt x="341" y="8612"/>
                  <a:pt x="741" y="8751"/>
                  <a:pt x="1140" y="9028"/>
                </a:cubicBezTo>
                <a:cubicBezTo>
                  <a:pt x="2337" y="9167"/>
                  <a:pt x="5930" y="9444"/>
                  <a:pt x="5930" y="9583"/>
                </a:cubicBezTo>
                <a:cubicBezTo>
                  <a:pt x="5930" y="9722"/>
                  <a:pt x="3934" y="9999"/>
                  <a:pt x="2736" y="10138"/>
                </a:cubicBezTo>
                <a:cubicBezTo>
                  <a:pt x="1140" y="10276"/>
                  <a:pt x="1539" y="10553"/>
                  <a:pt x="1539" y="10692"/>
                </a:cubicBezTo>
                <a:cubicBezTo>
                  <a:pt x="1140" y="13897"/>
                  <a:pt x="1539" y="16947"/>
                  <a:pt x="4333" y="20136"/>
                </a:cubicBezTo>
                <a:cubicBezTo>
                  <a:pt x="4732" y="20691"/>
                  <a:pt x="6329" y="21246"/>
                  <a:pt x="7926" y="21523"/>
                </a:cubicBezTo>
                <a:cubicBezTo>
                  <a:pt x="8502" y="21585"/>
                  <a:pt x="9035" y="21600"/>
                  <a:pt x="9611" y="21600"/>
                </a:cubicBezTo>
                <a:cubicBezTo>
                  <a:pt x="12317" y="21600"/>
                  <a:pt x="14934" y="21061"/>
                  <a:pt x="15954" y="20136"/>
                </a:cubicBezTo>
                <a:cubicBezTo>
                  <a:pt x="18748" y="17086"/>
                  <a:pt x="19147" y="13897"/>
                  <a:pt x="19147" y="10831"/>
                </a:cubicBezTo>
                <a:cubicBezTo>
                  <a:pt x="19147" y="10553"/>
                  <a:pt x="19546" y="10415"/>
                  <a:pt x="17950" y="10138"/>
                </a:cubicBezTo>
                <a:cubicBezTo>
                  <a:pt x="16752" y="9999"/>
                  <a:pt x="14756" y="9860"/>
                  <a:pt x="14756" y="9583"/>
                </a:cubicBezTo>
                <a:cubicBezTo>
                  <a:pt x="14756" y="9444"/>
                  <a:pt x="18349" y="9167"/>
                  <a:pt x="19147" y="9028"/>
                </a:cubicBezTo>
                <a:cubicBezTo>
                  <a:pt x="19945" y="8890"/>
                  <a:pt x="20345" y="8612"/>
                  <a:pt x="20345" y="8474"/>
                </a:cubicBezTo>
                <a:cubicBezTo>
                  <a:pt x="21143" y="7642"/>
                  <a:pt x="20345" y="6948"/>
                  <a:pt x="19945" y="6116"/>
                </a:cubicBezTo>
                <a:cubicBezTo>
                  <a:pt x="19147" y="4591"/>
                  <a:pt x="17950" y="2927"/>
                  <a:pt x="16353" y="1387"/>
                </a:cubicBezTo>
                <a:cubicBezTo>
                  <a:pt x="15554" y="832"/>
                  <a:pt x="14357" y="416"/>
                  <a:pt x="12716" y="139"/>
                </a:cubicBezTo>
                <a:cubicBezTo>
                  <a:pt x="12006" y="46"/>
                  <a:pt x="11297" y="0"/>
                  <a:pt x="1054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" name="Google Shape;55;p4"/>
          <p:cNvGrpSpPr/>
          <p:nvPr/>
        </p:nvGrpSpPr>
        <p:grpSpPr>
          <a:xfrm>
            <a:off x="-1700" y="329"/>
            <a:ext cx="9147401" cy="5142812"/>
            <a:chOff x="0" y="0"/>
            <a:chExt cx="9147400" cy="5142811"/>
          </a:xfrm>
        </p:grpSpPr>
        <p:sp>
          <p:nvSpPr>
            <p:cNvPr id="3" name="Google Shape;56;p4"/>
            <p:cNvSpPr/>
            <p:nvPr/>
          </p:nvSpPr>
          <p:spPr>
            <a:xfrm>
              <a:off x="0" y="0"/>
              <a:ext cx="9147401" cy="5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" y="1196"/>
                  </a:moveTo>
                  <a:cubicBezTo>
                    <a:pt x="528" y="1196"/>
                    <a:pt x="601" y="1325"/>
                    <a:pt x="601" y="1482"/>
                  </a:cubicBezTo>
                  <a:cubicBezTo>
                    <a:pt x="601" y="1639"/>
                    <a:pt x="528" y="1767"/>
                    <a:pt x="440" y="1767"/>
                  </a:cubicBezTo>
                  <a:cubicBezTo>
                    <a:pt x="352" y="1767"/>
                    <a:pt x="281" y="1639"/>
                    <a:pt x="281" y="1482"/>
                  </a:cubicBezTo>
                  <a:cubicBezTo>
                    <a:pt x="281" y="1325"/>
                    <a:pt x="352" y="1196"/>
                    <a:pt x="440" y="1196"/>
                  </a:cubicBezTo>
                  <a:close/>
                  <a:moveTo>
                    <a:pt x="440" y="2786"/>
                  </a:moveTo>
                  <a:cubicBezTo>
                    <a:pt x="528" y="2786"/>
                    <a:pt x="601" y="2913"/>
                    <a:pt x="601" y="3071"/>
                  </a:cubicBezTo>
                  <a:cubicBezTo>
                    <a:pt x="601" y="3228"/>
                    <a:pt x="528" y="3356"/>
                    <a:pt x="440" y="3356"/>
                  </a:cubicBezTo>
                  <a:cubicBezTo>
                    <a:pt x="352" y="3356"/>
                    <a:pt x="281" y="3228"/>
                    <a:pt x="281" y="3071"/>
                  </a:cubicBezTo>
                  <a:cubicBezTo>
                    <a:pt x="281" y="2913"/>
                    <a:pt x="352" y="2786"/>
                    <a:pt x="440" y="2786"/>
                  </a:cubicBezTo>
                  <a:close/>
                  <a:moveTo>
                    <a:pt x="440" y="4374"/>
                  </a:moveTo>
                  <a:cubicBezTo>
                    <a:pt x="528" y="4374"/>
                    <a:pt x="601" y="4502"/>
                    <a:pt x="601" y="4659"/>
                  </a:cubicBezTo>
                  <a:cubicBezTo>
                    <a:pt x="601" y="4818"/>
                    <a:pt x="528" y="4944"/>
                    <a:pt x="440" y="4944"/>
                  </a:cubicBezTo>
                  <a:cubicBezTo>
                    <a:pt x="352" y="4944"/>
                    <a:pt x="281" y="4818"/>
                    <a:pt x="281" y="4659"/>
                  </a:cubicBezTo>
                  <a:cubicBezTo>
                    <a:pt x="281" y="4502"/>
                    <a:pt x="352" y="4374"/>
                    <a:pt x="440" y="4374"/>
                  </a:cubicBezTo>
                  <a:close/>
                  <a:moveTo>
                    <a:pt x="440" y="5964"/>
                  </a:moveTo>
                  <a:cubicBezTo>
                    <a:pt x="528" y="5964"/>
                    <a:pt x="601" y="6092"/>
                    <a:pt x="601" y="6249"/>
                  </a:cubicBezTo>
                  <a:cubicBezTo>
                    <a:pt x="601" y="6406"/>
                    <a:pt x="528" y="6534"/>
                    <a:pt x="440" y="6534"/>
                  </a:cubicBezTo>
                  <a:cubicBezTo>
                    <a:pt x="352" y="6534"/>
                    <a:pt x="281" y="6406"/>
                    <a:pt x="281" y="6249"/>
                  </a:cubicBezTo>
                  <a:cubicBezTo>
                    <a:pt x="281" y="6092"/>
                    <a:pt x="352" y="5964"/>
                    <a:pt x="440" y="5964"/>
                  </a:cubicBezTo>
                  <a:close/>
                  <a:moveTo>
                    <a:pt x="440" y="7553"/>
                  </a:moveTo>
                  <a:cubicBezTo>
                    <a:pt x="528" y="7553"/>
                    <a:pt x="601" y="7680"/>
                    <a:pt x="601" y="7837"/>
                  </a:cubicBezTo>
                  <a:cubicBezTo>
                    <a:pt x="601" y="7995"/>
                    <a:pt x="528" y="8122"/>
                    <a:pt x="440" y="8122"/>
                  </a:cubicBezTo>
                  <a:cubicBezTo>
                    <a:pt x="352" y="8122"/>
                    <a:pt x="281" y="7995"/>
                    <a:pt x="281" y="7837"/>
                  </a:cubicBezTo>
                  <a:cubicBezTo>
                    <a:pt x="281" y="7680"/>
                    <a:pt x="352" y="7553"/>
                    <a:pt x="440" y="7553"/>
                  </a:cubicBezTo>
                  <a:close/>
                  <a:moveTo>
                    <a:pt x="440" y="9141"/>
                  </a:moveTo>
                  <a:cubicBezTo>
                    <a:pt x="528" y="9141"/>
                    <a:pt x="601" y="9269"/>
                    <a:pt x="601" y="9426"/>
                  </a:cubicBezTo>
                  <a:cubicBezTo>
                    <a:pt x="601" y="9583"/>
                    <a:pt x="528" y="9712"/>
                    <a:pt x="440" y="9712"/>
                  </a:cubicBezTo>
                  <a:cubicBezTo>
                    <a:pt x="352" y="9712"/>
                    <a:pt x="281" y="9583"/>
                    <a:pt x="281" y="9426"/>
                  </a:cubicBezTo>
                  <a:cubicBezTo>
                    <a:pt x="281" y="9269"/>
                    <a:pt x="352" y="9141"/>
                    <a:pt x="440" y="9141"/>
                  </a:cubicBezTo>
                  <a:close/>
                  <a:moveTo>
                    <a:pt x="440" y="10731"/>
                  </a:moveTo>
                  <a:cubicBezTo>
                    <a:pt x="528" y="10731"/>
                    <a:pt x="601" y="10857"/>
                    <a:pt x="601" y="11016"/>
                  </a:cubicBezTo>
                  <a:cubicBezTo>
                    <a:pt x="601" y="11173"/>
                    <a:pt x="528" y="11300"/>
                    <a:pt x="440" y="11300"/>
                  </a:cubicBezTo>
                  <a:cubicBezTo>
                    <a:pt x="352" y="11300"/>
                    <a:pt x="281" y="11173"/>
                    <a:pt x="281" y="11016"/>
                  </a:cubicBezTo>
                  <a:cubicBezTo>
                    <a:pt x="281" y="10857"/>
                    <a:pt x="352" y="10731"/>
                    <a:pt x="440" y="10731"/>
                  </a:cubicBezTo>
                  <a:close/>
                  <a:moveTo>
                    <a:pt x="440" y="12319"/>
                  </a:moveTo>
                  <a:cubicBezTo>
                    <a:pt x="528" y="12319"/>
                    <a:pt x="601" y="12447"/>
                    <a:pt x="601" y="12604"/>
                  </a:cubicBezTo>
                  <a:cubicBezTo>
                    <a:pt x="601" y="12761"/>
                    <a:pt x="528" y="12889"/>
                    <a:pt x="440" y="12889"/>
                  </a:cubicBezTo>
                  <a:cubicBezTo>
                    <a:pt x="352" y="12889"/>
                    <a:pt x="281" y="12761"/>
                    <a:pt x="281" y="12604"/>
                  </a:cubicBezTo>
                  <a:cubicBezTo>
                    <a:pt x="281" y="12447"/>
                    <a:pt x="352" y="12319"/>
                    <a:pt x="440" y="12319"/>
                  </a:cubicBezTo>
                  <a:close/>
                  <a:moveTo>
                    <a:pt x="440" y="13908"/>
                  </a:moveTo>
                  <a:cubicBezTo>
                    <a:pt x="528" y="13908"/>
                    <a:pt x="601" y="14037"/>
                    <a:pt x="601" y="14194"/>
                  </a:cubicBezTo>
                  <a:cubicBezTo>
                    <a:pt x="601" y="14351"/>
                    <a:pt x="528" y="14479"/>
                    <a:pt x="440" y="14479"/>
                  </a:cubicBezTo>
                  <a:cubicBezTo>
                    <a:pt x="352" y="14479"/>
                    <a:pt x="281" y="14351"/>
                    <a:pt x="281" y="14194"/>
                  </a:cubicBezTo>
                  <a:cubicBezTo>
                    <a:pt x="281" y="14037"/>
                    <a:pt x="352" y="13908"/>
                    <a:pt x="440" y="13908"/>
                  </a:cubicBezTo>
                  <a:close/>
                  <a:moveTo>
                    <a:pt x="440" y="15498"/>
                  </a:moveTo>
                  <a:cubicBezTo>
                    <a:pt x="528" y="15498"/>
                    <a:pt x="601" y="15625"/>
                    <a:pt x="601" y="15782"/>
                  </a:cubicBezTo>
                  <a:cubicBezTo>
                    <a:pt x="601" y="15940"/>
                    <a:pt x="528" y="16067"/>
                    <a:pt x="440" y="16067"/>
                  </a:cubicBezTo>
                  <a:cubicBezTo>
                    <a:pt x="352" y="16067"/>
                    <a:pt x="281" y="15940"/>
                    <a:pt x="281" y="15782"/>
                  </a:cubicBezTo>
                  <a:cubicBezTo>
                    <a:pt x="281" y="15625"/>
                    <a:pt x="352" y="15498"/>
                    <a:pt x="440" y="15498"/>
                  </a:cubicBezTo>
                  <a:close/>
                  <a:moveTo>
                    <a:pt x="440" y="17086"/>
                  </a:moveTo>
                  <a:cubicBezTo>
                    <a:pt x="528" y="17086"/>
                    <a:pt x="601" y="17214"/>
                    <a:pt x="601" y="17371"/>
                  </a:cubicBezTo>
                  <a:cubicBezTo>
                    <a:pt x="601" y="17528"/>
                    <a:pt x="528" y="17656"/>
                    <a:pt x="440" y="17656"/>
                  </a:cubicBezTo>
                  <a:cubicBezTo>
                    <a:pt x="352" y="17656"/>
                    <a:pt x="281" y="17528"/>
                    <a:pt x="281" y="17371"/>
                  </a:cubicBezTo>
                  <a:cubicBezTo>
                    <a:pt x="281" y="17214"/>
                    <a:pt x="352" y="17086"/>
                    <a:pt x="440" y="17086"/>
                  </a:cubicBezTo>
                  <a:close/>
                  <a:moveTo>
                    <a:pt x="440" y="18676"/>
                  </a:moveTo>
                  <a:cubicBezTo>
                    <a:pt x="528" y="18676"/>
                    <a:pt x="601" y="18802"/>
                    <a:pt x="601" y="18961"/>
                  </a:cubicBezTo>
                  <a:cubicBezTo>
                    <a:pt x="601" y="19118"/>
                    <a:pt x="528" y="19244"/>
                    <a:pt x="440" y="19244"/>
                  </a:cubicBezTo>
                  <a:cubicBezTo>
                    <a:pt x="352" y="19244"/>
                    <a:pt x="281" y="19118"/>
                    <a:pt x="281" y="18961"/>
                  </a:cubicBezTo>
                  <a:cubicBezTo>
                    <a:pt x="281" y="18802"/>
                    <a:pt x="352" y="18676"/>
                    <a:pt x="440" y="18676"/>
                  </a:cubicBezTo>
                  <a:close/>
                  <a:moveTo>
                    <a:pt x="440" y="20264"/>
                  </a:moveTo>
                  <a:cubicBezTo>
                    <a:pt x="528" y="20264"/>
                    <a:pt x="601" y="20392"/>
                    <a:pt x="601" y="20549"/>
                  </a:cubicBezTo>
                  <a:cubicBezTo>
                    <a:pt x="601" y="20706"/>
                    <a:pt x="528" y="20834"/>
                    <a:pt x="440" y="20834"/>
                  </a:cubicBezTo>
                  <a:cubicBezTo>
                    <a:pt x="352" y="20834"/>
                    <a:pt x="281" y="20706"/>
                    <a:pt x="281" y="20549"/>
                  </a:cubicBezTo>
                  <a:cubicBezTo>
                    <a:pt x="281" y="20392"/>
                    <a:pt x="352" y="20264"/>
                    <a:pt x="440" y="20264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" name="Google Shape;57;p4"/>
            <p:cNvSpPr/>
            <p:nvPr/>
          </p:nvSpPr>
          <p:spPr>
            <a:xfrm flipH="1" flipV="1">
              <a:off x="414626" y="20900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" name="Google Shape;58;p4"/>
            <p:cNvSpPr/>
            <p:nvPr/>
          </p:nvSpPr>
          <p:spPr>
            <a:xfrm flipH="1" flipV="1">
              <a:off x="414626" y="23564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" name="Google Shape;59;p4"/>
            <p:cNvSpPr/>
            <p:nvPr/>
          </p:nvSpPr>
          <p:spPr>
            <a:xfrm flipH="1" flipV="1">
              <a:off x="414626" y="26095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" name="Google Shape;60;p4"/>
            <p:cNvSpPr/>
            <p:nvPr/>
          </p:nvSpPr>
          <p:spPr>
            <a:xfrm flipH="1" flipV="1">
              <a:off x="414626" y="2875555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" name="Google Shape;61;p4"/>
            <p:cNvSpPr/>
            <p:nvPr/>
          </p:nvSpPr>
          <p:spPr>
            <a:xfrm flipH="1" flipV="1">
              <a:off x="414626" y="10514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" name="Google Shape;62;p4"/>
            <p:cNvSpPr/>
            <p:nvPr/>
          </p:nvSpPr>
          <p:spPr>
            <a:xfrm flipH="1" flipV="1">
              <a:off x="414626" y="131784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" name="Google Shape;63;p4"/>
            <p:cNvSpPr/>
            <p:nvPr/>
          </p:nvSpPr>
          <p:spPr>
            <a:xfrm flipH="1" flipV="1">
              <a:off x="414626" y="1570970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" name="Google Shape;64;p4"/>
            <p:cNvSpPr/>
            <p:nvPr/>
          </p:nvSpPr>
          <p:spPr>
            <a:xfrm flipH="1" flipV="1">
              <a:off x="414626" y="18369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" name="Google Shape;65;p4"/>
            <p:cNvSpPr/>
            <p:nvPr/>
          </p:nvSpPr>
          <p:spPr>
            <a:xfrm flipH="1" flipV="1">
              <a:off x="414626" y="2792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" name="Google Shape;66;p4"/>
            <p:cNvSpPr/>
            <p:nvPr/>
          </p:nvSpPr>
          <p:spPr>
            <a:xfrm flipH="1" flipV="1">
              <a:off x="414626" y="5323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" name="Google Shape;67;p4"/>
            <p:cNvSpPr/>
            <p:nvPr/>
          </p:nvSpPr>
          <p:spPr>
            <a:xfrm flipH="1" flipV="1">
              <a:off x="414626" y="79835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" name="Google Shape;68;p4"/>
            <p:cNvSpPr/>
            <p:nvPr/>
          </p:nvSpPr>
          <p:spPr>
            <a:xfrm flipH="1" flipV="1">
              <a:off x="414626" y="416730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" name="Google Shape;69;p4"/>
            <p:cNvSpPr/>
            <p:nvPr/>
          </p:nvSpPr>
          <p:spPr>
            <a:xfrm flipH="1" flipV="1">
              <a:off x="414626" y="44336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" name="Google Shape;70;p4"/>
            <p:cNvSpPr/>
            <p:nvPr/>
          </p:nvSpPr>
          <p:spPr>
            <a:xfrm flipH="1" flipV="1">
              <a:off x="414626" y="46867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" name="Google Shape;71;p4"/>
            <p:cNvSpPr/>
            <p:nvPr/>
          </p:nvSpPr>
          <p:spPr>
            <a:xfrm flipH="1" flipV="1">
              <a:off x="414626" y="4952787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" name="Google Shape;72;p4"/>
            <p:cNvSpPr/>
            <p:nvPr/>
          </p:nvSpPr>
          <p:spPr>
            <a:xfrm flipH="1" flipV="1">
              <a:off x="414626" y="3128686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" name="Google Shape;73;p4"/>
            <p:cNvSpPr/>
            <p:nvPr/>
          </p:nvSpPr>
          <p:spPr>
            <a:xfrm flipH="1" flipV="1">
              <a:off x="414626" y="33950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" name="Google Shape;74;p4"/>
            <p:cNvSpPr/>
            <p:nvPr/>
          </p:nvSpPr>
          <p:spPr>
            <a:xfrm flipH="1" flipV="1">
              <a:off x="414626" y="3648202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" name="Google Shape;75;p4"/>
            <p:cNvSpPr/>
            <p:nvPr/>
          </p:nvSpPr>
          <p:spPr>
            <a:xfrm flipH="1" flipV="1">
              <a:off x="414626" y="3914171"/>
              <a:ext cx="8732775" cy="1"/>
            </a:xfrm>
            <a:prstGeom prst="line">
              <a:avLst/>
            </a:prstGeom>
            <a:noFill/>
            <a:ln w="10975" cap="flat">
              <a:solidFill>
                <a:srgbClr val="D9D9D9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" name="Google Shape;76;p4"/>
            <p:cNvSpPr/>
            <p:nvPr/>
          </p:nvSpPr>
          <p:spPr>
            <a:xfrm flipH="1">
              <a:off x="354369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" name="Google Shape;77;p4"/>
            <p:cNvSpPr/>
            <p:nvPr/>
          </p:nvSpPr>
          <p:spPr>
            <a:xfrm flipH="1">
              <a:off x="417060" y="6435"/>
              <a:ext cx="1" cy="5129557"/>
            </a:xfrm>
            <a:prstGeom prst="line">
              <a:avLst/>
            </a:prstGeom>
            <a:noFill/>
            <a:ln w="7850" cap="flat">
              <a:solidFill>
                <a:srgbClr val="1C4587"/>
              </a:solidFill>
              <a:prstDash val="solid"/>
              <a:miter lim="12548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6" name="نص العنوان"/>
          <p:cNvSpPr txBox="1"/>
          <p:nvPr>
            <p:ph type="title"/>
          </p:nvPr>
        </p:nvSpPr>
        <p:spPr>
          <a:xfrm>
            <a:off x="719999" y="539999"/>
            <a:ext cx="7704002" cy="3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27" name="مستوى النص الأول…"/>
          <p:cNvSpPr txBox="1"/>
          <p:nvPr>
            <p:ph type="body" idx="1"/>
          </p:nvPr>
        </p:nvSpPr>
        <p:spPr>
          <a:xfrm>
            <a:off x="719999" y="1246923"/>
            <a:ext cx="7704002" cy="344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rgbClr val="1C4587"/>
          </a:solidFill>
          <a:uFillTx/>
          <a:latin typeface="Itim"/>
          <a:ea typeface="Itim"/>
          <a:cs typeface="Itim"/>
          <a:sym typeface="Itim"/>
        </a:defRPr>
      </a:lvl9pPr>
    </p:titleStyle>
    <p:bodyStyle>
      <a:lvl1pPr marL="457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1pPr>
      <a:lvl2pPr marL="914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2pPr>
      <a:lvl3pPr marL="1371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3pPr>
      <a:lvl4pPr marL="1828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4pPr>
      <a:lvl5pPr marL="22860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5pPr>
      <a:lvl6pPr marL="27432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6pPr>
      <a:lvl7pPr marL="32004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●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7pPr>
      <a:lvl8pPr marL="36576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○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8pPr>
      <a:lvl9pPr marL="4114800" marR="0" indent="-304800" algn="l" defTabSz="914400" rtl="1" latinLnBrk="0">
        <a:lnSpc>
          <a:spcPct val="85000"/>
        </a:lnSpc>
        <a:spcBef>
          <a:spcPts val="0"/>
        </a:spcBef>
        <a:spcAft>
          <a:spcPts val="0"/>
        </a:spcAft>
        <a:buClr>
          <a:srgbClr val="1C4587"/>
        </a:buClr>
        <a:buSzPts val="1200"/>
        <a:buFont typeface="Helvetica"/>
        <a:buChar char="■"/>
        <a:tabLst/>
        <a:defRPr b="0" baseline="0" cap="none" i="0" spc="0" strike="noStrike" sz="1200" u="none">
          <a:solidFill>
            <a:srgbClr val="000000"/>
          </a:solidFill>
          <a:uFillTx/>
          <a:latin typeface="Muli"/>
          <a:ea typeface="Muli"/>
          <a:cs typeface="Muli"/>
          <a:sym typeface="Mul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2.gif"/><Relationship Id="rId6" Type="http://schemas.openxmlformats.org/officeDocument/2006/relationships/image" Target="../media/image4.png"/><Relationship Id="rId7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3.png"/><Relationship Id="rId6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2.gif"/><Relationship Id="rId5" Type="http://schemas.openxmlformats.org/officeDocument/2006/relationships/image" Target="../media/image4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6.png"/><Relationship Id="rId6" Type="http://schemas.openxmlformats.org/officeDocument/2006/relationships/image" Target="../media/image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2.gif"/><Relationship Id="rId5" Type="http://schemas.openxmlformats.org/officeDocument/2006/relationships/image" Target="../media/image4.png"/><Relationship Id="rId6" Type="http://schemas.openxmlformats.org/officeDocument/2006/relationships/image" Target="../media/image25.png"/><Relationship Id="rId7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2.gif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30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2.png"/><Relationship Id="rId6" Type="http://schemas.openxmlformats.org/officeDocument/2006/relationships/image" Target="../media/image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3.png"/><Relationship Id="rId7" Type="http://schemas.openxmlformats.org/officeDocument/2006/relationships/video" Target="https://www.youtube.com/embed/SHBdDxiAijc?feature=oembed" TargetMode="External"/><Relationship Id="rId8" Type="http://schemas.openxmlformats.org/officeDocument/2006/relationships/image" Target="../media/image2.jpeg"/><Relationship Id="rId9" Type="http://schemas.openxmlformats.org/officeDocument/2006/relationships/image" Target="../media/image14.png"/><Relationship Id="rId10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3.jpeg"/><Relationship Id="rId5" Type="http://schemas.openxmlformats.org/officeDocument/2006/relationships/image" Target="../media/image8.png"/><Relationship Id="rId6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7.png"/><Relationship Id="rId6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4.jpeg"/><Relationship Id="rId6" Type="http://schemas.openxmlformats.org/officeDocument/2006/relationships/image" Target="../media/image2.gif"/><Relationship Id="rId7" Type="http://schemas.openxmlformats.org/officeDocument/2006/relationships/image" Target="../media/image19.png"/><Relationship Id="rId8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8165" y="2444513"/>
            <a:ext cx="5564025" cy="1161088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Google Shape;3335;p64"/>
          <p:cNvSpPr/>
          <p:nvPr/>
        </p:nvSpPr>
        <p:spPr>
          <a:xfrm>
            <a:off x="383635" y="331380"/>
            <a:ext cx="2375810" cy="4480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0BFD8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7" name="Google Shape;3336;p64"/>
          <p:cNvSpPr/>
          <p:nvPr/>
        </p:nvSpPr>
        <p:spPr>
          <a:xfrm>
            <a:off x="2225891" y="331380"/>
            <a:ext cx="6534474" cy="448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309" y="107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3D7D3"/>
          </a:solidFill>
          <a:ln w="2540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8" name="1-6"/>
          <p:cNvSpPr txBox="1"/>
          <p:nvPr/>
        </p:nvSpPr>
        <p:spPr>
          <a:xfrm>
            <a:off x="466600" y="2053769"/>
            <a:ext cx="2029803" cy="10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80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1-6</a:t>
            </a:r>
          </a:p>
        </p:txBody>
      </p:sp>
      <p:pic>
        <p:nvPicPr>
          <p:cNvPr id="899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9714" y="1754690"/>
            <a:ext cx="5364856" cy="1119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sweet_title_space_yellow_2.png" descr="sweet_title_space_yellow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7750" y="2380480"/>
            <a:ext cx="5364855" cy="1119526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البرهان الجبري"/>
          <p:cNvSpPr txBox="1"/>
          <p:nvPr/>
        </p:nvSpPr>
        <p:spPr>
          <a:xfrm>
            <a:off x="3434007" y="2104766"/>
            <a:ext cx="4816269" cy="167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5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البرهان الجبري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1" name="تجميع"/>
          <p:cNvGrpSpPr/>
          <p:nvPr/>
        </p:nvGrpSpPr>
        <p:grpSpPr>
          <a:xfrm rot="16200000">
            <a:off x="-546529" y="2555956"/>
            <a:ext cx="1953670" cy="506098"/>
            <a:chOff x="0" y="0"/>
            <a:chExt cx="1953669" cy="506096"/>
          </a:xfrm>
        </p:grpSpPr>
        <p:sp>
          <p:nvSpPr>
            <p:cNvPr id="1409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410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12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5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415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41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14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16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419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417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8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420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421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422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423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4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33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426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427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428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429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432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430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431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grpSp>
        <p:nvGrpSpPr>
          <p:cNvPr id="1436" name="تجميع"/>
          <p:cNvGrpSpPr/>
          <p:nvPr/>
        </p:nvGrpSpPr>
        <p:grpSpPr>
          <a:xfrm>
            <a:off x="5550497" y="924615"/>
            <a:ext cx="1758911" cy="620498"/>
            <a:chOff x="0" y="0"/>
            <a:chExt cx="1758909" cy="620496"/>
          </a:xfrm>
        </p:grpSpPr>
        <p:sp>
          <p:nvSpPr>
            <p:cNvPr id="1434" name="تحقق من فهمك ١"/>
            <p:cNvSpPr txBox="1"/>
            <p:nvPr/>
          </p:nvSpPr>
          <p:spPr>
            <a:xfrm>
              <a:off x="24802" y="104513"/>
              <a:ext cx="1618649" cy="333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تحقق من فهمك ١</a:t>
              </a:r>
            </a:p>
          </p:txBody>
        </p:sp>
        <p:sp>
          <p:nvSpPr>
            <p:cNvPr id="1435" name="تجميع"/>
            <p:cNvSpPr/>
            <p:nvPr/>
          </p:nvSpPr>
          <p:spPr>
            <a:xfrm flipH="1">
              <a:off x="0" y="-1"/>
              <a:ext cx="1758910" cy="620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8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1"/>
                    <a:pt x="2420" y="51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5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5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5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5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pic>
        <p:nvPicPr>
          <p:cNvPr id="1437" name="IMG_5542.png" descr="IMG_5542.png"/>
          <p:cNvPicPr>
            <a:picLocks noChangeAspect="1"/>
          </p:cNvPicPr>
          <p:nvPr/>
        </p:nvPicPr>
        <p:blipFill>
          <a:blip r:embed="rId4">
            <a:extLst/>
          </a:blip>
          <a:srcRect l="48474" t="19926" r="14123" b="75206"/>
          <a:stretch>
            <a:fillRect/>
          </a:stretch>
        </p:blipFill>
        <p:spPr>
          <a:xfrm>
            <a:off x="3401757" y="1693398"/>
            <a:ext cx="3873348" cy="377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8" name="IMG_4164.gif" descr="IMG_4164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64968" y="830501"/>
            <a:ext cx="808727" cy="80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9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300578" y="33899"/>
            <a:ext cx="1075535" cy="1075534"/>
          </a:xfrm>
          <a:prstGeom prst="rect">
            <a:avLst/>
          </a:prstGeom>
          <a:ln w="12700">
            <a:miter lim="400000"/>
          </a:ln>
        </p:spPr>
      </p:pic>
      <p:sp>
        <p:nvSpPr>
          <p:cNvPr id="1440" name="شكل"/>
          <p:cNvSpPr/>
          <p:nvPr/>
        </p:nvSpPr>
        <p:spPr>
          <a:xfrm rot="18900000">
            <a:off x="1244249" y="1291177"/>
            <a:ext cx="1083036" cy="465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41" name="صفحة 54"/>
          <p:cNvSpPr txBox="1"/>
          <p:nvPr/>
        </p:nvSpPr>
        <p:spPr>
          <a:xfrm rot="18900000">
            <a:off x="1230167" y="1415900"/>
            <a:ext cx="1105213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54  </a:t>
            </a:r>
          </a:p>
        </p:txBody>
      </p:sp>
      <p:pic>
        <p:nvPicPr>
          <p:cNvPr id="1442" name="IMG_5542.png" descr="IMG_5542.png"/>
          <p:cNvPicPr>
            <a:picLocks noChangeAspect="1"/>
          </p:cNvPicPr>
          <p:nvPr/>
        </p:nvPicPr>
        <p:blipFill>
          <a:blip r:embed="rId4">
            <a:extLst/>
          </a:blip>
          <a:srcRect l="29785" t="33613" r="12774" b="59030"/>
          <a:stretch>
            <a:fillRect/>
          </a:stretch>
        </p:blipFill>
        <p:spPr>
          <a:xfrm>
            <a:off x="2010729" y="2016108"/>
            <a:ext cx="5298527" cy="508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3" name="IMG_2169.jpeg" descr="IMG_2169.jpeg"/>
          <p:cNvPicPr>
            <a:picLocks noChangeAspect="1"/>
          </p:cNvPicPr>
          <p:nvPr/>
        </p:nvPicPr>
        <p:blipFill>
          <a:blip r:embed="rId7">
            <a:extLst/>
          </a:blip>
          <a:srcRect l="19691" t="31901" r="9946" b="4380"/>
          <a:stretch>
            <a:fillRect/>
          </a:stretch>
        </p:blipFill>
        <p:spPr>
          <a:xfrm>
            <a:off x="1248956" y="2539887"/>
            <a:ext cx="5969483" cy="22715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2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447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444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45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46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1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448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49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50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6" name="تجميع"/>
          <p:cNvGrpSpPr/>
          <p:nvPr/>
        </p:nvGrpSpPr>
        <p:grpSpPr>
          <a:xfrm rot="16200000">
            <a:off x="-503841" y="2491923"/>
            <a:ext cx="1953671" cy="506098"/>
            <a:chOff x="0" y="0"/>
            <a:chExt cx="1953669" cy="506096"/>
          </a:xfrm>
        </p:grpSpPr>
        <p:sp>
          <p:nvSpPr>
            <p:cNvPr id="1454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455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57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0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460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458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59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61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464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462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3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465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466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467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468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9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78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471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472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473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474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477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475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476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pic>
        <p:nvPicPr>
          <p:cNvPr id="1479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193856" y="-30134"/>
            <a:ext cx="1075535" cy="1075535"/>
          </a:xfrm>
          <a:prstGeom prst="rect">
            <a:avLst/>
          </a:prstGeom>
          <a:ln w="12700">
            <a:miter lim="400000"/>
          </a:ln>
        </p:spPr>
      </p:pic>
      <p:sp>
        <p:nvSpPr>
          <p:cNvPr id="1480" name="مستطيل مستدير الزوايا"/>
          <p:cNvSpPr/>
          <p:nvPr/>
        </p:nvSpPr>
        <p:spPr>
          <a:xfrm>
            <a:off x="6223503" y="1064298"/>
            <a:ext cx="1008541" cy="384220"/>
          </a:xfrm>
          <a:prstGeom prst="roundRect">
            <a:avLst>
              <a:gd name="adj" fmla="val 47598"/>
            </a:avLst>
          </a:prstGeom>
          <a:solidFill>
            <a:srgbClr val="A3D7D3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481" name="تأكد"/>
          <p:cNvSpPr txBox="1"/>
          <p:nvPr/>
        </p:nvSpPr>
        <p:spPr>
          <a:xfrm>
            <a:off x="6292043" y="1089825"/>
            <a:ext cx="871461" cy="333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تأكد</a:t>
            </a:r>
          </a:p>
        </p:txBody>
      </p:sp>
      <p:pic>
        <p:nvPicPr>
          <p:cNvPr id="1482" name="IMG_5543.png" descr="IMG_5543.png"/>
          <p:cNvPicPr>
            <a:picLocks noChangeAspect="1"/>
          </p:cNvPicPr>
          <p:nvPr/>
        </p:nvPicPr>
        <p:blipFill>
          <a:blip r:embed="rId5">
            <a:extLst/>
          </a:blip>
          <a:srcRect l="0" t="23238" r="12832" b="61416"/>
          <a:stretch>
            <a:fillRect/>
          </a:stretch>
        </p:blipFill>
        <p:spPr>
          <a:xfrm>
            <a:off x="1226702" y="1688803"/>
            <a:ext cx="5980898" cy="7892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5" name="تجميع"/>
          <p:cNvGrpSpPr/>
          <p:nvPr/>
        </p:nvGrpSpPr>
        <p:grpSpPr>
          <a:xfrm>
            <a:off x="2265302" y="1064298"/>
            <a:ext cx="1008541" cy="384220"/>
            <a:chOff x="0" y="0"/>
            <a:chExt cx="1008539" cy="384219"/>
          </a:xfrm>
        </p:grpSpPr>
        <p:sp>
          <p:nvSpPr>
            <p:cNvPr id="1483" name="مستطيل مستدير الزوايا"/>
            <p:cNvSpPr/>
            <p:nvPr/>
          </p:nvSpPr>
          <p:spPr>
            <a:xfrm>
              <a:off x="0" y="0"/>
              <a:ext cx="1008540" cy="384220"/>
            </a:xfrm>
            <a:prstGeom prst="roundRect">
              <a:avLst>
                <a:gd name="adj" fmla="val 47598"/>
              </a:avLst>
            </a:prstGeom>
            <a:solidFill>
              <a:srgbClr val="A3D7D3"/>
            </a:solidFill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solidFill>
                    <a:schemeClr val="accent5">
                      <a:lumOff val="44000"/>
                    </a:schemeClr>
                  </a:solidFill>
                </a:defRPr>
              </a:pPr>
            </a:p>
          </p:txBody>
        </p:sp>
        <p:sp>
          <p:nvSpPr>
            <p:cNvPr id="1484" name="تدرب"/>
            <p:cNvSpPr txBox="1"/>
            <p:nvPr/>
          </p:nvSpPr>
          <p:spPr>
            <a:xfrm>
              <a:off x="68539" y="25526"/>
              <a:ext cx="871461" cy="333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500"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تدرب</a:t>
              </a:r>
            </a:p>
          </p:txBody>
        </p:sp>
      </p:grpSp>
      <p:pic>
        <p:nvPicPr>
          <p:cNvPr id="1486" name="IMG_5544.png" descr="IMG_5544.png"/>
          <p:cNvPicPr>
            <a:picLocks noChangeAspect="1"/>
          </p:cNvPicPr>
          <p:nvPr/>
        </p:nvPicPr>
        <p:blipFill>
          <a:blip r:embed="rId6">
            <a:extLst/>
          </a:blip>
          <a:srcRect l="47284" t="61831" r="25897" b="34518"/>
          <a:stretch>
            <a:fillRect/>
          </a:stretch>
        </p:blipFill>
        <p:spPr>
          <a:xfrm>
            <a:off x="830312" y="2155773"/>
            <a:ext cx="3259475" cy="332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7" name="18.png" descr="1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47751" y="2516097"/>
            <a:ext cx="2278347" cy="22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8" name="18.png" descr="1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5666" y="2619512"/>
            <a:ext cx="2278347" cy="226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9" name="شكل"/>
          <p:cNvSpPr/>
          <p:nvPr/>
        </p:nvSpPr>
        <p:spPr>
          <a:xfrm rot="18900000">
            <a:off x="707172" y="1158854"/>
            <a:ext cx="1083036" cy="465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90" name="صفحة 56"/>
          <p:cNvSpPr txBox="1"/>
          <p:nvPr/>
        </p:nvSpPr>
        <p:spPr>
          <a:xfrm rot="18900000">
            <a:off x="693091" y="1283577"/>
            <a:ext cx="1105212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56  </a:t>
            </a:r>
          </a:p>
        </p:txBody>
      </p:sp>
      <p:grpSp>
        <p:nvGrpSpPr>
          <p:cNvPr id="1499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494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491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92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93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8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495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96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97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3" name="تجميع"/>
          <p:cNvGrpSpPr/>
          <p:nvPr/>
        </p:nvGrpSpPr>
        <p:grpSpPr>
          <a:xfrm rot="16200000">
            <a:off x="-727956" y="2587973"/>
            <a:ext cx="1953671" cy="506097"/>
            <a:chOff x="0" y="0"/>
            <a:chExt cx="1953669" cy="506096"/>
          </a:xfrm>
        </p:grpSpPr>
        <p:sp>
          <p:nvSpPr>
            <p:cNvPr id="1501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502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04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7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507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50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06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08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511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509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0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512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513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514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515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6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25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518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519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520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521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524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522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523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pic>
        <p:nvPicPr>
          <p:cNvPr id="1526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55119" y="-19462"/>
            <a:ext cx="1075534" cy="1075535"/>
          </a:xfrm>
          <a:prstGeom prst="rect">
            <a:avLst/>
          </a:prstGeom>
          <a:ln w="12700">
            <a:miter lim="400000"/>
          </a:ln>
        </p:spPr>
      </p:pic>
      <p:sp>
        <p:nvSpPr>
          <p:cNvPr id="1527" name="تجميع"/>
          <p:cNvSpPr/>
          <p:nvPr/>
        </p:nvSpPr>
        <p:spPr>
          <a:xfrm>
            <a:off x="1813734" y="975268"/>
            <a:ext cx="5342932" cy="2542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70" y="0"/>
                </a:moveTo>
                <a:lnTo>
                  <a:pt x="9248" y="418"/>
                </a:lnTo>
                <a:lnTo>
                  <a:pt x="2026" y="835"/>
                </a:lnTo>
                <a:lnTo>
                  <a:pt x="1572" y="865"/>
                </a:lnTo>
                <a:lnTo>
                  <a:pt x="1338" y="925"/>
                </a:lnTo>
                <a:lnTo>
                  <a:pt x="1234" y="1015"/>
                </a:lnTo>
                <a:lnTo>
                  <a:pt x="1169" y="1044"/>
                </a:lnTo>
                <a:lnTo>
                  <a:pt x="1117" y="1074"/>
                </a:lnTo>
                <a:lnTo>
                  <a:pt x="1013" y="1164"/>
                </a:lnTo>
                <a:lnTo>
                  <a:pt x="909" y="1283"/>
                </a:lnTo>
                <a:lnTo>
                  <a:pt x="805" y="1432"/>
                </a:lnTo>
                <a:lnTo>
                  <a:pt x="714" y="1581"/>
                </a:lnTo>
                <a:lnTo>
                  <a:pt x="610" y="1730"/>
                </a:lnTo>
                <a:lnTo>
                  <a:pt x="532" y="1910"/>
                </a:lnTo>
                <a:lnTo>
                  <a:pt x="442" y="2088"/>
                </a:lnTo>
                <a:lnTo>
                  <a:pt x="377" y="2297"/>
                </a:lnTo>
                <a:lnTo>
                  <a:pt x="299" y="2506"/>
                </a:lnTo>
                <a:lnTo>
                  <a:pt x="247" y="2745"/>
                </a:lnTo>
                <a:lnTo>
                  <a:pt x="130" y="3222"/>
                </a:lnTo>
                <a:lnTo>
                  <a:pt x="65" y="3700"/>
                </a:lnTo>
                <a:lnTo>
                  <a:pt x="39" y="3968"/>
                </a:lnTo>
                <a:lnTo>
                  <a:pt x="13" y="4505"/>
                </a:lnTo>
                <a:lnTo>
                  <a:pt x="13" y="6325"/>
                </a:lnTo>
                <a:lnTo>
                  <a:pt x="0" y="14619"/>
                </a:lnTo>
                <a:lnTo>
                  <a:pt x="0" y="17722"/>
                </a:lnTo>
                <a:lnTo>
                  <a:pt x="39" y="18527"/>
                </a:lnTo>
                <a:lnTo>
                  <a:pt x="65" y="18796"/>
                </a:lnTo>
                <a:lnTo>
                  <a:pt x="78" y="18915"/>
                </a:lnTo>
                <a:lnTo>
                  <a:pt x="104" y="19034"/>
                </a:lnTo>
                <a:lnTo>
                  <a:pt x="143" y="19303"/>
                </a:lnTo>
                <a:lnTo>
                  <a:pt x="195" y="19541"/>
                </a:lnTo>
                <a:lnTo>
                  <a:pt x="247" y="19750"/>
                </a:lnTo>
                <a:lnTo>
                  <a:pt x="312" y="19989"/>
                </a:lnTo>
                <a:lnTo>
                  <a:pt x="390" y="20198"/>
                </a:lnTo>
                <a:lnTo>
                  <a:pt x="468" y="20407"/>
                </a:lnTo>
                <a:lnTo>
                  <a:pt x="545" y="20586"/>
                </a:lnTo>
                <a:lnTo>
                  <a:pt x="636" y="20765"/>
                </a:lnTo>
                <a:lnTo>
                  <a:pt x="727" y="20914"/>
                </a:lnTo>
                <a:lnTo>
                  <a:pt x="831" y="21063"/>
                </a:lnTo>
                <a:lnTo>
                  <a:pt x="870" y="21123"/>
                </a:lnTo>
                <a:lnTo>
                  <a:pt x="922" y="21182"/>
                </a:lnTo>
                <a:lnTo>
                  <a:pt x="1026" y="21302"/>
                </a:lnTo>
                <a:lnTo>
                  <a:pt x="1143" y="21391"/>
                </a:lnTo>
                <a:lnTo>
                  <a:pt x="1364" y="21540"/>
                </a:lnTo>
                <a:lnTo>
                  <a:pt x="1598" y="21600"/>
                </a:lnTo>
                <a:lnTo>
                  <a:pt x="4988" y="21600"/>
                </a:lnTo>
                <a:lnTo>
                  <a:pt x="19444" y="21570"/>
                </a:lnTo>
                <a:lnTo>
                  <a:pt x="20002" y="21570"/>
                </a:lnTo>
                <a:lnTo>
                  <a:pt x="20236" y="21511"/>
                </a:lnTo>
                <a:lnTo>
                  <a:pt x="20340" y="21451"/>
                </a:lnTo>
                <a:lnTo>
                  <a:pt x="20457" y="21362"/>
                </a:lnTo>
                <a:lnTo>
                  <a:pt x="20561" y="21272"/>
                </a:lnTo>
                <a:lnTo>
                  <a:pt x="20665" y="21182"/>
                </a:lnTo>
                <a:lnTo>
                  <a:pt x="20769" y="21063"/>
                </a:lnTo>
                <a:lnTo>
                  <a:pt x="20873" y="20914"/>
                </a:lnTo>
                <a:lnTo>
                  <a:pt x="20964" y="20765"/>
                </a:lnTo>
                <a:lnTo>
                  <a:pt x="21055" y="20586"/>
                </a:lnTo>
                <a:lnTo>
                  <a:pt x="21132" y="20407"/>
                </a:lnTo>
                <a:lnTo>
                  <a:pt x="21210" y="20198"/>
                </a:lnTo>
                <a:lnTo>
                  <a:pt x="21275" y="19989"/>
                </a:lnTo>
                <a:lnTo>
                  <a:pt x="21405" y="19541"/>
                </a:lnTo>
                <a:lnTo>
                  <a:pt x="21457" y="19303"/>
                </a:lnTo>
                <a:lnTo>
                  <a:pt x="21496" y="19064"/>
                </a:lnTo>
                <a:lnTo>
                  <a:pt x="21561" y="18557"/>
                </a:lnTo>
                <a:lnTo>
                  <a:pt x="21587" y="18020"/>
                </a:lnTo>
                <a:lnTo>
                  <a:pt x="21600" y="17513"/>
                </a:lnTo>
                <a:lnTo>
                  <a:pt x="21587" y="16469"/>
                </a:lnTo>
                <a:lnTo>
                  <a:pt x="21587" y="5042"/>
                </a:lnTo>
                <a:lnTo>
                  <a:pt x="21574" y="4535"/>
                </a:lnTo>
                <a:lnTo>
                  <a:pt x="21574" y="4266"/>
                </a:lnTo>
                <a:lnTo>
                  <a:pt x="21548" y="3998"/>
                </a:lnTo>
                <a:lnTo>
                  <a:pt x="21496" y="3491"/>
                </a:lnTo>
                <a:lnTo>
                  <a:pt x="21457" y="3252"/>
                </a:lnTo>
                <a:lnTo>
                  <a:pt x="21405" y="3013"/>
                </a:lnTo>
                <a:lnTo>
                  <a:pt x="21353" y="2775"/>
                </a:lnTo>
                <a:lnTo>
                  <a:pt x="21301" y="2566"/>
                </a:lnTo>
                <a:lnTo>
                  <a:pt x="21223" y="2357"/>
                </a:lnTo>
                <a:lnTo>
                  <a:pt x="21158" y="2148"/>
                </a:lnTo>
                <a:lnTo>
                  <a:pt x="21068" y="1969"/>
                </a:lnTo>
                <a:lnTo>
                  <a:pt x="20990" y="1790"/>
                </a:lnTo>
                <a:lnTo>
                  <a:pt x="20899" y="1641"/>
                </a:lnTo>
                <a:lnTo>
                  <a:pt x="20847" y="1551"/>
                </a:lnTo>
                <a:lnTo>
                  <a:pt x="20808" y="1492"/>
                </a:lnTo>
                <a:lnTo>
                  <a:pt x="20704" y="1372"/>
                </a:lnTo>
                <a:lnTo>
                  <a:pt x="20600" y="1253"/>
                </a:lnTo>
                <a:lnTo>
                  <a:pt x="20392" y="1074"/>
                </a:lnTo>
                <a:lnTo>
                  <a:pt x="20275" y="1015"/>
                </a:lnTo>
                <a:lnTo>
                  <a:pt x="20171" y="955"/>
                </a:lnTo>
                <a:lnTo>
                  <a:pt x="20054" y="955"/>
                </a:lnTo>
                <a:lnTo>
                  <a:pt x="19938" y="925"/>
                </a:lnTo>
                <a:lnTo>
                  <a:pt x="19483" y="984"/>
                </a:lnTo>
                <a:lnTo>
                  <a:pt x="18587" y="1104"/>
                </a:lnTo>
                <a:lnTo>
                  <a:pt x="16781" y="1313"/>
                </a:lnTo>
                <a:lnTo>
                  <a:pt x="18587" y="1134"/>
                </a:lnTo>
                <a:lnTo>
                  <a:pt x="19483" y="1015"/>
                </a:lnTo>
                <a:lnTo>
                  <a:pt x="19938" y="984"/>
                </a:lnTo>
                <a:lnTo>
                  <a:pt x="20054" y="984"/>
                </a:lnTo>
                <a:lnTo>
                  <a:pt x="20106" y="1015"/>
                </a:lnTo>
                <a:lnTo>
                  <a:pt x="20158" y="1015"/>
                </a:lnTo>
                <a:lnTo>
                  <a:pt x="20275" y="1074"/>
                </a:lnTo>
                <a:lnTo>
                  <a:pt x="20379" y="1134"/>
                </a:lnTo>
                <a:lnTo>
                  <a:pt x="20587" y="1313"/>
                </a:lnTo>
                <a:lnTo>
                  <a:pt x="20691" y="1402"/>
                </a:lnTo>
                <a:lnTo>
                  <a:pt x="20782" y="1551"/>
                </a:lnTo>
                <a:lnTo>
                  <a:pt x="20834" y="1611"/>
                </a:lnTo>
                <a:lnTo>
                  <a:pt x="20886" y="1701"/>
                </a:lnTo>
                <a:lnTo>
                  <a:pt x="20964" y="1850"/>
                </a:lnTo>
                <a:lnTo>
                  <a:pt x="21055" y="2029"/>
                </a:lnTo>
                <a:lnTo>
                  <a:pt x="21132" y="2208"/>
                </a:lnTo>
                <a:lnTo>
                  <a:pt x="21197" y="2387"/>
                </a:lnTo>
                <a:lnTo>
                  <a:pt x="21262" y="2596"/>
                </a:lnTo>
                <a:lnTo>
                  <a:pt x="21327" y="2834"/>
                </a:lnTo>
                <a:lnTo>
                  <a:pt x="21379" y="3043"/>
                </a:lnTo>
                <a:lnTo>
                  <a:pt x="21431" y="3282"/>
                </a:lnTo>
                <a:lnTo>
                  <a:pt x="21457" y="3520"/>
                </a:lnTo>
                <a:lnTo>
                  <a:pt x="21522" y="4028"/>
                </a:lnTo>
                <a:lnTo>
                  <a:pt x="21535" y="4266"/>
                </a:lnTo>
                <a:lnTo>
                  <a:pt x="21535" y="16469"/>
                </a:lnTo>
                <a:lnTo>
                  <a:pt x="21522" y="17513"/>
                </a:lnTo>
                <a:lnTo>
                  <a:pt x="21522" y="18020"/>
                </a:lnTo>
                <a:lnTo>
                  <a:pt x="21496" y="18527"/>
                </a:lnTo>
                <a:lnTo>
                  <a:pt x="21431" y="19004"/>
                </a:lnTo>
                <a:lnTo>
                  <a:pt x="21392" y="19243"/>
                </a:lnTo>
                <a:lnTo>
                  <a:pt x="21340" y="19452"/>
                </a:lnTo>
                <a:lnTo>
                  <a:pt x="21223" y="19900"/>
                </a:lnTo>
                <a:lnTo>
                  <a:pt x="21158" y="20079"/>
                </a:lnTo>
                <a:lnTo>
                  <a:pt x="21080" y="20288"/>
                </a:lnTo>
                <a:lnTo>
                  <a:pt x="20912" y="20616"/>
                </a:lnTo>
                <a:lnTo>
                  <a:pt x="20730" y="20914"/>
                </a:lnTo>
                <a:lnTo>
                  <a:pt x="20639" y="21033"/>
                </a:lnTo>
                <a:lnTo>
                  <a:pt x="20535" y="21123"/>
                </a:lnTo>
                <a:lnTo>
                  <a:pt x="20431" y="21212"/>
                </a:lnTo>
                <a:lnTo>
                  <a:pt x="20327" y="21272"/>
                </a:lnTo>
                <a:lnTo>
                  <a:pt x="20223" y="21332"/>
                </a:lnTo>
                <a:lnTo>
                  <a:pt x="20106" y="21362"/>
                </a:lnTo>
                <a:lnTo>
                  <a:pt x="20002" y="21391"/>
                </a:lnTo>
                <a:lnTo>
                  <a:pt x="19444" y="21391"/>
                </a:lnTo>
                <a:lnTo>
                  <a:pt x="4988" y="21362"/>
                </a:lnTo>
                <a:lnTo>
                  <a:pt x="1598" y="21362"/>
                </a:lnTo>
                <a:lnTo>
                  <a:pt x="1494" y="21332"/>
                </a:lnTo>
                <a:lnTo>
                  <a:pt x="1390" y="21302"/>
                </a:lnTo>
                <a:lnTo>
                  <a:pt x="1169" y="21182"/>
                </a:lnTo>
                <a:lnTo>
                  <a:pt x="1065" y="21093"/>
                </a:lnTo>
                <a:lnTo>
                  <a:pt x="974" y="20974"/>
                </a:lnTo>
                <a:lnTo>
                  <a:pt x="922" y="20944"/>
                </a:lnTo>
                <a:lnTo>
                  <a:pt x="870" y="20854"/>
                </a:lnTo>
                <a:lnTo>
                  <a:pt x="779" y="20735"/>
                </a:lnTo>
                <a:lnTo>
                  <a:pt x="688" y="20586"/>
                </a:lnTo>
                <a:lnTo>
                  <a:pt x="610" y="20407"/>
                </a:lnTo>
                <a:lnTo>
                  <a:pt x="532" y="20258"/>
                </a:lnTo>
                <a:lnTo>
                  <a:pt x="455" y="20049"/>
                </a:lnTo>
                <a:lnTo>
                  <a:pt x="390" y="19870"/>
                </a:lnTo>
                <a:lnTo>
                  <a:pt x="338" y="19631"/>
                </a:lnTo>
                <a:lnTo>
                  <a:pt x="273" y="19422"/>
                </a:lnTo>
                <a:lnTo>
                  <a:pt x="234" y="19213"/>
                </a:lnTo>
                <a:lnTo>
                  <a:pt x="195" y="18975"/>
                </a:lnTo>
                <a:lnTo>
                  <a:pt x="169" y="18855"/>
                </a:lnTo>
                <a:lnTo>
                  <a:pt x="156" y="18736"/>
                </a:lnTo>
                <a:lnTo>
                  <a:pt x="130" y="18498"/>
                </a:lnTo>
                <a:lnTo>
                  <a:pt x="117" y="18229"/>
                </a:lnTo>
                <a:lnTo>
                  <a:pt x="104" y="17722"/>
                </a:lnTo>
                <a:lnTo>
                  <a:pt x="104" y="14619"/>
                </a:lnTo>
                <a:lnTo>
                  <a:pt x="91" y="6325"/>
                </a:lnTo>
                <a:lnTo>
                  <a:pt x="91" y="4774"/>
                </a:lnTo>
                <a:lnTo>
                  <a:pt x="104" y="4505"/>
                </a:lnTo>
                <a:lnTo>
                  <a:pt x="104" y="4266"/>
                </a:lnTo>
                <a:lnTo>
                  <a:pt x="143" y="3759"/>
                </a:lnTo>
                <a:lnTo>
                  <a:pt x="221" y="3282"/>
                </a:lnTo>
                <a:lnTo>
                  <a:pt x="312" y="2834"/>
                </a:lnTo>
                <a:lnTo>
                  <a:pt x="377" y="2625"/>
                </a:lnTo>
                <a:lnTo>
                  <a:pt x="442" y="2416"/>
                </a:lnTo>
                <a:lnTo>
                  <a:pt x="585" y="2059"/>
                </a:lnTo>
                <a:lnTo>
                  <a:pt x="753" y="1730"/>
                </a:lnTo>
                <a:lnTo>
                  <a:pt x="948" y="1462"/>
                </a:lnTo>
                <a:lnTo>
                  <a:pt x="1039" y="1343"/>
                </a:lnTo>
                <a:lnTo>
                  <a:pt x="1143" y="1253"/>
                </a:lnTo>
                <a:lnTo>
                  <a:pt x="1247" y="1164"/>
                </a:lnTo>
                <a:lnTo>
                  <a:pt x="1351" y="1134"/>
                </a:lnTo>
                <a:lnTo>
                  <a:pt x="1572" y="1044"/>
                </a:lnTo>
                <a:lnTo>
                  <a:pt x="2026" y="1015"/>
                </a:lnTo>
                <a:lnTo>
                  <a:pt x="9248" y="537"/>
                </a:lnTo>
                <a:lnTo>
                  <a:pt x="1647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31" name="تجميع"/>
          <p:cNvGrpSpPr/>
          <p:nvPr/>
        </p:nvGrpSpPr>
        <p:grpSpPr>
          <a:xfrm>
            <a:off x="4962568" y="782327"/>
            <a:ext cx="2379517" cy="995628"/>
            <a:chOff x="0" y="0"/>
            <a:chExt cx="2379515" cy="995627"/>
          </a:xfrm>
        </p:grpSpPr>
        <p:sp>
          <p:nvSpPr>
            <p:cNvPr id="1528" name="Google Shape;80;p16"/>
            <p:cNvSpPr/>
            <p:nvPr/>
          </p:nvSpPr>
          <p:spPr>
            <a:xfrm flipH="1">
              <a:off x="6631" y="3193"/>
              <a:ext cx="2297527" cy="989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4" y="0"/>
                  </a:moveTo>
                  <a:lnTo>
                    <a:pt x="13734" y="3166"/>
                  </a:lnTo>
                  <a:lnTo>
                    <a:pt x="4495" y="3166"/>
                  </a:lnTo>
                  <a:lnTo>
                    <a:pt x="4308" y="3212"/>
                  </a:lnTo>
                  <a:lnTo>
                    <a:pt x="3777" y="3445"/>
                  </a:lnTo>
                  <a:lnTo>
                    <a:pt x="3465" y="3584"/>
                  </a:lnTo>
                  <a:lnTo>
                    <a:pt x="3059" y="3817"/>
                  </a:lnTo>
                  <a:lnTo>
                    <a:pt x="2653" y="4097"/>
                  </a:lnTo>
                  <a:lnTo>
                    <a:pt x="2248" y="4469"/>
                  </a:lnTo>
                  <a:lnTo>
                    <a:pt x="1842" y="4888"/>
                  </a:lnTo>
                  <a:lnTo>
                    <a:pt x="1436" y="5400"/>
                  </a:lnTo>
                  <a:lnTo>
                    <a:pt x="1030" y="5959"/>
                  </a:lnTo>
                  <a:lnTo>
                    <a:pt x="874" y="6285"/>
                  </a:lnTo>
                  <a:lnTo>
                    <a:pt x="687" y="6610"/>
                  </a:lnTo>
                  <a:lnTo>
                    <a:pt x="562" y="6983"/>
                  </a:lnTo>
                  <a:lnTo>
                    <a:pt x="406" y="7355"/>
                  </a:lnTo>
                  <a:lnTo>
                    <a:pt x="281" y="7774"/>
                  </a:lnTo>
                  <a:lnTo>
                    <a:pt x="187" y="8240"/>
                  </a:lnTo>
                  <a:lnTo>
                    <a:pt x="125" y="8705"/>
                  </a:lnTo>
                  <a:lnTo>
                    <a:pt x="62" y="9171"/>
                  </a:lnTo>
                  <a:lnTo>
                    <a:pt x="0" y="9683"/>
                  </a:lnTo>
                  <a:lnTo>
                    <a:pt x="0" y="21600"/>
                  </a:lnTo>
                  <a:lnTo>
                    <a:pt x="62" y="21320"/>
                  </a:lnTo>
                  <a:lnTo>
                    <a:pt x="219" y="20529"/>
                  </a:lnTo>
                  <a:lnTo>
                    <a:pt x="374" y="20017"/>
                  </a:lnTo>
                  <a:lnTo>
                    <a:pt x="531" y="19412"/>
                  </a:lnTo>
                  <a:lnTo>
                    <a:pt x="749" y="18807"/>
                  </a:lnTo>
                  <a:lnTo>
                    <a:pt x="1030" y="18155"/>
                  </a:lnTo>
                  <a:lnTo>
                    <a:pt x="1342" y="17504"/>
                  </a:lnTo>
                  <a:lnTo>
                    <a:pt x="1717" y="16898"/>
                  </a:lnTo>
                  <a:lnTo>
                    <a:pt x="2154" y="16293"/>
                  </a:lnTo>
                  <a:lnTo>
                    <a:pt x="2372" y="16060"/>
                  </a:lnTo>
                  <a:lnTo>
                    <a:pt x="2622" y="15781"/>
                  </a:lnTo>
                  <a:lnTo>
                    <a:pt x="2903" y="15548"/>
                  </a:lnTo>
                  <a:lnTo>
                    <a:pt x="3184" y="15362"/>
                  </a:lnTo>
                  <a:lnTo>
                    <a:pt x="3496" y="15176"/>
                  </a:lnTo>
                  <a:lnTo>
                    <a:pt x="3808" y="14990"/>
                  </a:lnTo>
                  <a:lnTo>
                    <a:pt x="4120" y="14897"/>
                  </a:lnTo>
                  <a:lnTo>
                    <a:pt x="4495" y="14804"/>
                  </a:lnTo>
                  <a:lnTo>
                    <a:pt x="4869" y="14710"/>
                  </a:lnTo>
                  <a:lnTo>
                    <a:pt x="13734" y="14710"/>
                  </a:lnTo>
                  <a:lnTo>
                    <a:pt x="13734" y="17876"/>
                  </a:lnTo>
                  <a:lnTo>
                    <a:pt x="21600" y="8752"/>
                  </a:lnTo>
                  <a:lnTo>
                    <a:pt x="13734" y="0"/>
                  </a:ln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9" name="Google Shape;81;p16"/>
            <p:cNvSpPr/>
            <p:nvPr/>
          </p:nvSpPr>
          <p:spPr>
            <a:xfrm flipH="1">
              <a:off x="0" y="0"/>
              <a:ext cx="2310789" cy="995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24" y="0"/>
                  </a:moveTo>
                  <a:lnTo>
                    <a:pt x="13624" y="3192"/>
                  </a:lnTo>
                  <a:lnTo>
                    <a:pt x="4500" y="3237"/>
                  </a:lnTo>
                  <a:lnTo>
                    <a:pt x="4097" y="3377"/>
                  </a:lnTo>
                  <a:lnTo>
                    <a:pt x="3693" y="3561"/>
                  </a:lnTo>
                  <a:lnTo>
                    <a:pt x="3321" y="3747"/>
                  </a:lnTo>
                  <a:lnTo>
                    <a:pt x="2917" y="3978"/>
                  </a:lnTo>
                  <a:lnTo>
                    <a:pt x="2545" y="4255"/>
                  </a:lnTo>
                  <a:lnTo>
                    <a:pt x="2203" y="4579"/>
                  </a:lnTo>
                  <a:lnTo>
                    <a:pt x="1521" y="5319"/>
                  </a:lnTo>
                  <a:lnTo>
                    <a:pt x="1241" y="5735"/>
                  </a:lnTo>
                  <a:lnTo>
                    <a:pt x="962" y="6198"/>
                  </a:lnTo>
                  <a:lnTo>
                    <a:pt x="714" y="6707"/>
                  </a:lnTo>
                  <a:lnTo>
                    <a:pt x="497" y="7215"/>
                  </a:lnTo>
                  <a:lnTo>
                    <a:pt x="310" y="7771"/>
                  </a:lnTo>
                  <a:lnTo>
                    <a:pt x="186" y="8372"/>
                  </a:lnTo>
                  <a:lnTo>
                    <a:pt x="93" y="8973"/>
                  </a:lnTo>
                  <a:lnTo>
                    <a:pt x="31" y="9574"/>
                  </a:lnTo>
                  <a:lnTo>
                    <a:pt x="0" y="10176"/>
                  </a:lnTo>
                  <a:lnTo>
                    <a:pt x="0" y="12026"/>
                  </a:lnTo>
                  <a:lnTo>
                    <a:pt x="31" y="14477"/>
                  </a:lnTo>
                  <a:lnTo>
                    <a:pt x="62" y="12026"/>
                  </a:lnTo>
                  <a:lnTo>
                    <a:pt x="62" y="10176"/>
                  </a:lnTo>
                  <a:lnTo>
                    <a:pt x="93" y="9574"/>
                  </a:lnTo>
                  <a:lnTo>
                    <a:pt x="155" y="8973"/>
                  </a:lnTo>
                  <a:lnTo>
                    <a:pt x="248" y="8372"/>
                  </a:lnTo>
                  <a:lnTo>
                    <a:pt x="372" y="7817"/>
                  </a:lnTo>
                  <a:lnTo>
                    <a:pt x="559" y="7261"/>
                  </a:lnTo>
                  <a:lnTo>
                    <a:pt x="745" y="6753"/>
                  </a:lnTo>
                  <a:lnTo>
                    <a:pt x="993" y="6244"/>
                  </a:lnTo>
                  <a:lnTo>
                    <a:pt x="1272" y="5782"/>
                  </a:lnTo>
                  <a:lnTo>
                    <a:pt x="1583" y="5365"/>
                  </a:lnTo>
                  <a:lnTo>
                    <a:pt x="1893" y="4995"/>
                  </a:lnTo>
                  <a:lnTo>
                    <a:pt x="2235" y="4672"/>
                  </a:lnTo>
                  <a:lnTo>
                    <a:pt x="2576" y="4348"/>
                  </a:lnTo>
                  <a:lnTo>
                    <a:pt x="2948" y="4116"/>
                  </a:lnTo>
                  <a:lnTo>
                    <a:pt x="3321" y="3839"/>
                  </a:lnTo>
                  <a:lnTo>
                    <a:pt x="3724" y="3654"/>
                  </a:lnTo>
                  <a:lnTo>
                    <a:pt x="4097" y="3469"/>
                  </a:lnTo>
                  <a:lnTo>
                    <a:pt x="4500" y="3330"/>
                  </a:lnTo>
                  <a:lnTo>
                    <a:pt x="13686" y="3377"/>
                  </a:lnTo>
                  <a:lnTo>
                    <a:pt x="13748" y="3377"/>
                  </a:lnTo>
                  <a:lnTo>
                    <a:pt x="13748" y="290"/>
                  </a:lnTo>
                  <a:lnTo>
                    <a:pt x="17565" y="4579"/>
                  </a:lnTo>
                  <a:lnTo>
                    <a:pt x="21435" y="8835"/>
                  </a:lnTo>
                  <a:lnTo>
                    <a:pt x="13717" y="17781"/>
                  </a:lnTo>
                  <a:lnTo>
                    <a:pt x="13717" y="14708"/>
                  </a:lnTo>
                  <a:lnTo>
                    <a:pt x="5214" y="14708"/>
                  </a:lnTo>
                  <a:lnTo>
                    <a:pt x="4717" y="14754"/>
                  </a:lnTo>
                  <a:lnTo>
                    <a:pt x="4221" y="14847"/>
                  </a:lnTo>
                  <a:lnTo>
                    <a:pt x="3724" y="15032"/>
                  </a:lnTo>
                  <a:lnTo>
                    <a:pt x="3259" y="15310"/>
                  </a:lnTo>
                  <a:lnTo>
                    <a:pt x="2824" y="15633"/>
                  </a:lnTo>
                  <a:lnTo>
                    <a:pt x="2390" y="16049"/>
                  </a:lnTo>
                  <a:lnTo>
                    <a:pt x="2017" y="16512"/>
                  </a:lnTo>
                  <a:lnTo>
                    <a:pt x="1645" y="17021"/>
                  </a:lnTo>
                  <a:lnTo>
                    <a:pt x="1335" y="17622"/>
                  </a:lnTo>
                  <a:lnTo>
                    <a:pt x="1676" y="17067"/>
                  </a:lnTo>
                  <a:lnTo>
                    <a:pt x="2017" y="16558"/>
                  </a:lnTo>
                  <a:lnTo>
                    <a:pt x="2421" y="16096"/>
                  </a:lnTo>
                  <a:lnTo>
                    <a:pt x="2824" y="15679"/>
                  </a:lnTo>
                  <a:lnTo>
                    <a:pt x="3290" y="15356"/>
                  </a:lnTo>
                  <a:lnTo>
                    <a:pt x="3755" y="15124"/>
                  </a:lnTo>
                  <a:lnTo>
                    <a:pt x="4221" y="14940"/>
                  </a:lnTo>
                  <a:lnTo>
                    <a:pt x="4717" y="14847"/>
                  </a:lnTo>
                  <a:lnTo>
                    <a:pt x="5214" y="14801"/>
                  </a:lnTo>
                  <a:lnTo>
                    <a:pt x="13655" y="14801"/>
                  </a:lnTo>
                  <a:lnTo>
                    <a:pt x="13655" y="18039"/>
                  </a:lnTo>
                  <a:lnTo>
                    <a:pt x="13717" y="17946"/>
                  </a:lnTo>
                  <a:lnTo>
                    <a:pt x="21538" y="8880"/>
                  </a:lnTo>
                  <a:lnTo>
                    <a:pt x="21600" y="8834"/>
                  </a:lnTo>
                  <a:lnTo>
                    <a:pt x="21538" y="8788"/>
                  </a:lnTo>
                  <a:lnTo>
                    <a:pt x="17627" y="4394"/>
                  </a:lnTo>
                  <a:lnTo>
                    <a:pt x="13717" y="92"/>
                  </a:lnTo>
                  <a:lnTo>
                    <a:pt x="13624" y="0"/>
                  </a:lnTo>
                  <a:close/>
                  <a:moveTo>
                    <a:pt x="1335" y="17622"/>
                  </a:moveTo>
                  <a:lnTo>
                    <a:pt x="1024" y="18223"/>
                  </a:lnTo>
                  <a:lnTo>
                    <a:pt x="776" y="18825"/>
                  </a:lnTo>
                  <a:lnTo>
                    <a:pt x="528" y="19518"/>
                  </a:lnTo>
                  <a:lnTo>
                    <a:pt x="341" y="20166"/>
                  </a:lnTo>
                  <a:lnTo>
                    <a:pt x="155" y="20906"/>
                  </a:lnTo>
                  <a:lnTo>
                    <a:pt x="31" y="21600"/>
                  </a:lnTo>
                  <a:lnTo>
                    <a:pt x="186" y="20906"/>
                  </a:lnTo>
                  <a:lnTo>
                    <a:pt x="341" y="20213"/>
                  </a:lnTo>
                  <a:lnTo>
                    <a:pt x="559" y="19518"/>
                  </a:lnTo>
                  <a:lnTo>
                    <a:pt x="776" y="18871"/>
                  </a:lnTo>
                  <a:lnTo>
                    <a:pt x="1055" y="18223"/>
                  </a:lnTo>
                  <a:lnTo>
                    <a:pt x="1335" y="17622"/>
                  </a:lnTo>
                  <a:close/>
                </a:path>
              </a:pathLst>
            </a:custGeom>
            <a:solidFill>
              <a:srgbClr val="A3D7D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0" name="البرهان ذو العمودين"/>
            <p:cNvSpPr txBox="1"/>
            <p:nvPr/>
          </p:nvSpPr>
          <p:spPr>
            <a:xfrm>
              <a:off x="314060" y="278994"/>
              <a:ext cx="2065456" cy="437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البرهان ذو العمودين</a:t>
              </a:r>
            </a:p>
          </p:txBody>
        </p:sp>
      </p:grpSp>
      <p:sp>
        <p:nvSpPr>
          <p:cNvPr id="1532" name="أحد أنواع البراهين فيه تكون العبارات مرتبة في عمود والمبررات في عمود موازٍ"/>
          <p:cNvSpPr txBox="1"/>
          <p:nvPr/>
        </p:nvSpPr>
        <p:spPr>
          <a:xfrm>
            <a:off x="1801916" y="1907319"/>
            <a:ext cx="5366568" cy="1162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أحد أنواع البراهين فيه تكون العبارات مرتبة في عمود والمبررات في عمود موازٍ</a:t>
            </a:r>
          </a:p>
        </p:txBody>
      </p:sp>
      <p:graphicFrame>
        <p:nvGraphicFramePr>
          <p:cNvPr id="1533" name="الجدول"/>
          <p:cNvGraphicFramePr/>
          <p:nvPr/>
        </p:nvGraphicFramePr>
        <p:xfrm>
          <a:off x="3140514" y="3729655"/>
          <a:ext cx="1957936" cy="127227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{2708684C-4D16-4618-839F-0558EEFCDFE6}</a:tableStyleId>
              </a:tblPr>
              <a:tblGrid>
                <a:gridCol w="966267"/>
                <a:gridCol w="966267"/>
              </a:tblGrid>
              <a:tr h="311718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العبارات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المبررات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0BFD8"/>
                    </a:solidFill>
                  </a:tcPr>
                </a:tc>
              </a:tr>
              <a:tr h="31171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171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171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534" name="IMG_2088.jpeg" descr="IMG_2088.jpeg"/>
          <p:cNvPicPr>
            <a:picLocks noChangeAspect="1"/>
          </p:cNvPicPr>
          <p:nvPr/>
        </p:nvPicPr>
        <p:blipFill>
          <a:blip r:embed="rId5">
            <a:extLst/>
          </a:blip>
          <a:srcRect l="0" t="16601" r="54621" b="11437"/>
          <a:stretch>
            <a:fillRect/>
          </a:stretch>
        </p:blipFill>
        <p:spPr>
          <a:xfrm>
            <a:off x="375686" y="3705391"/>
            <a:ext cx="816788" cy="12952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3" name="الرسم"/>
          <p:cNvGrpSpPr/>
          <p:nvPr/>
        </p:nvGrpSpPr>
        <p:grpSpPr>
          <a:xfrm>
            <a:off x="4668259" y="4508271"/>
            <a:ext cx="1595750" cy="357434"/>
            <a:chOff x="0" y="0"/>
            <a:chExt cx="1595749" cy="357433"/>
          </a:xfrm>
        </p:grpSpPr>
        <p:sp>
          <p:nvSpPr>
            <p:cNvPr id="1535" name="خط"/>
            <p:cNvSpPr/>
            <p:nvPr/>
          </p:nvSpPr>
          <p:spPr>
            <a:xfrm>
              <a:off x="851722" y="30805"/>
              <a:ext cx="744028" cy="32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70" fill="norm" stroke="1" extrusionOk="0">
                  <a:moveTo>
                    <a:pt x="18590" y="19499"/>
                  </a:moveTo>
                  <a:cubicBezTo>
                    <a:pt x="17875" y="19412"/>
                    <a:pt x="17160" y="19326"/>
                    <a:pt x="16294" y="19239"/>
                  </a:cubicBezTo>
                  <a:cubicBezTo>
                    <a:pt x="15429" y="19152"/>
                    <a:pt x="14413" y="19065"/>
                    <a:pt x="13284" y="18935"/>
                  </a:cubicBezTo>
                  <a:cubicBezTo>
                    <a:pt x="12155" y="18805"/>
                    <a:pt x="10913" y="18632"/>
                    <a:pt x="10198" y="18545"/>
                  </a:cubicBezTo>
                  <a:cubicBezTo>
                    <a:pt x="9483" y="18458"/>
                    <a:pt x="9295" y="18458"/>
                    <a:pt x="9107" y="18415"/>
                  </a:cubicBezTo>
                  <a:cubicBezTo>
                    <a:pt x="8918" y="18371"/>
                    <a:pt x="8730" y="18285"/>
                    <a:pt x="8824" y="18198"/>
                  </a:cubicBezTo>
                  <a:cubicBezTo>
                    <a:pt x="8918" y="18111"/>
                    <a:pt x="9295" y="18024"/>
                    <a:pt x="10254" y="17981"/>
                  </a:cubicBezTo>
                  <a:cubicBezTo>
                    <a:pt x="11214" y="17938"/>
                    <a:pt x="12757" y="17938"/>
                    <a:pt x="14187" y="18024"/>
                  </a:cubicBezTo>
                  <a:cubicBezTo>
                    <a:pt x="15617" y="18111"/>
                    <a:pt x="16934" y="18285"/>
                    <a:pt x="17066" y="18415"/>
                  </a:cubicBezTo>
                  <a:cubicBezTo>
                    <a:pt x="17197" y="18545"/>
                    <a:pt x="16144" y="18632"/>
                    <a:pt x="14921" y="18718"/>
                  </a:cubicBezTo>
                  <a:cubicBezTo>
                    <a:pt x="13698" y="18805"/>
                    <a:pt x="12305" y="18892"/>
                    <a:pt x="10856" y="18935"/>
                  </a:cubicBezTo>
                  <a:cubicBezTo>
                    <a:pt x="9408" y="18979"/>
                    <a:pt x="7902" y="18979"/>
                    <a:pt x="6980" y="18979"/>
                  </a:cubicBezTo>
                  <a:cubicBezTo>
                    <a:pt x="6059" y="18979"/>
                    <a:pt x="5720" y="18979"/>
                    <a:pt x="5438" y="18979"/>
                  </a:cubicBezTo>
                  <a:cubicBezTo>
                    <a:pt x="5155" y="18979"/>
                    <a:pt x="4930" y="18979"/>
                    <a:pt x="4911" y="19022"/>
                  </a:cubicBezTo>
                  <a:cubicBezTo>
                    <a:pt x="4892" y="19065"/>
                    <a:pt x="5080" y="19152"/>
                    <a:pt x="5795" y="19326"/>
                  </a:cubicBezTo>
                  <a:cubicBezTo>
                    <a:pt x="6510" y="19499"/>
                    <a:pt x="7752" y="19759"/>
                    <a:pt x="9088" y="19976"/>
                  </a:cubicBezTo>
                  <a:cubicBezTo>
                    <a:pt x="10424" y="20193"/>
                    <a:pt x="11854" y="20367"/>
                    <a:pt x="13302" y="20540"/>
                  </a:cubicBezTo>
                  <a:cubicBezTo>
                    <a:pt x="14751" y="20714"/>
                    <a:pt x="16219" y="20887"/>
                    <a:pt x="17084" y="21017"/>
                  </a:cubicBezTo>
                  <a:cubicBezTo>
                    <a:pt x="17950" y="21147"/>
                    <a:pt x="18213" y="21234"/>
                    <a:pt x="18533" y="21321"/>
                  </a:cubicBezTo>
                  <a:cubicBezTo>
                    <a:pt x="18853" y="21408"/>
                    <a:pt x="19229" y="21494"/>
                    <a:pt x="19323" y="21538"/>
                  </a:cubicBezTo>
                  <a:cubicBezTo>
                    <a:pt x="19417" y="21581"/>
                    <a:pt x="19229" y="21581"/>
                    <a:pt x="18477" y="21538"/>
                  </a:cubicBezTo>
                  <a:cubicBezTo>
                    <a:pt x="17724" y="21494"/>
                    <a:pt x="16407" y="21408"/>
                    <a:pt x="15090" y="21277"/>
                  </a:cubicBezTo>
                  <a:cubicBezTo>
                    <a:pt x="13773" y="21147"/>
                    <a:pt x="12456" y="20974"/>
                    <a:pt x="11026" y="20714"/>
                  </a:cubicBezTo>
                  <a:cubicBezTo>
                    <a:pt x="9596" y="20453"/>
                    <a:pt x="8053" y="20106"/>
                    <a:pt x="7169" y="19933"/>
                  </a:cubicBezTo>
                  <a:cubicBezTo>
                    <a:pt x="6284" y="19759"/>
                    <a:pt x="6059" y="19759"/>
                    <a:pt x="6077" y="19803"/>
                  </a:cubicBezTo>
                  <a:cubicBezTo>
                    <a:pt x="6096" y="19846"/>
                    <a:pt x="6360" y="19933"/>
                    <a:pt x="7206" y="20150"/>
                  </a:cubicBezTo>
                  <a:cubicBezTo>
                    <a:pt x="8053" y="20367"/>
                    <a:pt x="9483" y="20714"/>
                    <a:pt x="10951" y="20930"/>
                  </a:cubicBezTo>
                  <a:cubicBezTo>
                    <a:pt x="12418" y="21147"/>
                    <a:pt x="13923" y="21234"/>
                    <a:pt x="15316" y="21321"/>
                  </a:cubicBezTo>
                  <a:cubicBezTo>
                    <a:pt x="16708" y="21408"/>
                    <a:pt x="17987" y="21494"/>
                    <a:pt x="18721" y="21538"/>
                  </a:cubicBezTo>
                  <a:cubicBezTo>
                    <a:pt x="19455" y="21581"/>
                    <a:pt x="19643" y="21581"/>
                    <a:pt x="19606" y="21538"/>
                  </a:cubicBezTo>
                  <a:cubicBezTo>
                    <a:pt x="19568" y="21494"/>
                    <a:pt x="19305" y="21408"/>
                    <a:pt x="18495" y="21147"/>
                  </a:cubicBezTo>
                  <a:cubicBezTo>
                    <a:pt x="17686" y="20887"/>
                    <a:pt x="16332" y="20453"/>
                    <a:pt x="14996" y="20063"/>
                  </a:cubicBezTo>
                  <a:cubicBezTo>
                    <a:pt x="13660" y="19673"/>
                    <a:pt x="12343" y="19326"/>
                    <a:pt x="11007" y="18848"/>
                  </a:cubicBezTo>
                  <a:cubicBezTo>
                    <a:pt x="9671" y="18371"/>
                    <a:pt x="8316" y="17764"/>
                    <a:pt x="7526" y="17417"/>
                  </a:cubicBezTo>
                  <a:cubicBezTo>
                    <a:pt x="6736" y="17070"/>
                    <a:pt x="6510" y="16983"/>
                    <a:pt x="6247" y="16853"/>
                  </a:cubicBezTo>
                  <a:cubicBezTo>
                    <a:pt x="5983" y="16723"/>
                    <a:pt x="5682" y="16550"/>
                    <a:pt x="5663" y="16506"/>
                  </a:cubicBezTo>
                  <a:cubicBezTo>
                    <a:pt x="5645" y="16463"/>
                    <a:pt x="5908" y="16550"/>
                    <a:pt x="6774" y="16767"/>
                  </a:cubicBezTo>
                  <a:cubicBezTo>
                    <a:pt x="7639" y="16983"/>
                    <a:pt x="9107" y="17330"/>
                    <a:pt x="10631" y="17634"/>
                  </a:cubicBezTo>
                  <a:cubicBezTo>
                    <a:pt x="12155" y="17938"/>
                    <a:pt x="13735" y="18198"/>
                    <a:pt x="15297" y="18501"/>
                  </a:cubicBezTo>
                  <a:cubicBezTo>
                    <a:pt x="16859" y="18805"/>
                    <a:pt x="18401" y="19152"/>
                    <a:pt x="19286" y="19326"/>
                  </a:cubicBezTo>
                  <a:cubicBezTo>
                    <a:pt x="20170" y="19499"/>
                    <a:pt x="20396" y="19499"/>
                    <a:pt x="20659" y="19499"/>
                  </a:cubicBezTo>
                  <a:cubicBezTo>
                    <a:pt x="20923" y="19499"/>
                    <a:pt x="21224" y="19499"/>
                    <a:pt x="21243" y="19369"/>
                  </a:cubicBezTo>
                  <a:cubicBezTo>
                    <a:pt x="21261" y="19239"/>
                    <a:pt x="20998" y="18979"/>
                    <a:pt x="20170" y="18632"/>
                  </a:cubicBezTo>
                  <a:cubicBezTo>
                    <a:pt x="19342" y="18285"/>
                    <a:pt x="17950" y="17851"/>
                    <a:pt x="16614" y="17374"/>
                  </a:cubicBezTo>
                  <a:cubicBezTo>
                    <a:pt x="15278" y="16897"/>
                    <a:pt x="13999" y="16376"/>
                    <a:pt x="13020" y="15986"/>
                  </a:cubicBezTo>
                  <a:cubicBezTo>
                    <a:pt x="12042" y="15595"/>
                    <a:pt x="11364" y="15335"/>
                    <a:pt x="10800" y="15118"/>
                  </a:cubicBezTo>
                  <a:cubicBezTo>
                    <a:pt x="10236" y="14901"/>
                    <a:pt x="9784" y="14728"/>
                    <a:pt x="9728" y="14771"/>
                  </a:cubicBezTo>
                  <a:cubicBezTo>
                    <a:pt x="9671" y="14815"/>
                    <a:pt x="10010" y="15075"/>
                    <a:pt x="10894" y="15465"/>
                  </a:cubicBezTo>
                  <a:cubicBezTo>
                    <a:pt x="11778" y="15856"/>
                    <a:pt x="13208" y="16376"/>
                    <a:pt x="14620" y="16810"/>
                  </a:cubicBezTo>
                  <a:cubicBezTo>
                    <a:pt x="16031" y="17244"/>
                    <a:pt x="17423" y="17591"/>
                    <a:pt x="18213" y="17764"/>
                  </a:cubicBezTo>
                  <a:cubicBezTo>
                    <a:pt x="19003" y="17938"/>
                    <a:pt x="19192" y="17938"/>
                    <a:pt x="19399" y="17894"/>
                  </a:cubicBezTo>
                  <a:cubicBezTo>
                    <a:pt x="19606" y="17851"/>
                    <a:pt x="19831" y="17764"/>
                    <a:pt x="19775" y="17591"/>
                  </a:cubicBezTo>
                  <a:cubicBezTo>
                    <a:pt x="19718" y="17417"/>
                    <a:pt x="19380" y="17157"/>
                    <a:pt x="18627" y="16810"/>
                  </a:cubicBezTo>
                  <a:cubicBezTo>
                    <a:pt x="17875" y="16463"/>
                    <a:pt x="16708" y="16029"/>
                    <a:pt x="15297" y="15595"/>
                  </a:cubicBezTo>
                  <a:cubicBezTo>
                    <a:pt x="13886" y="15162"/>
                    <a:pt x="12230" y="14728"/>
                    <a:pt x="11157" y="14424"/>
                  </a:cubicBezTo>
                  <a:cubicBezTo>
                    <a:pt x="10085" y="14121"/>
                    <a:pt x="9596" y="13947"/>
                    <a:pt x="9182" y="13861"/>
                  </a:cubicBezTo>
                  <a:cubicBezTo>
                    <a:pt x="8768" y="13774"/>
                    <a:pt x="8429" y="13774"/>
                    <a:pt x="8486" y="13904"/>
                  </a:cubicBezTo>
                  <a:cubicBezTo>
                    <a:pt x="8542" y="14034"/>
                    <a:pt x="8994" y="14294"/>
                    <a:pt x="9840" y="14685"/>
                  </a:cubicBezTo>
                  <a:cubicBezTo>
                    <a:pt x="10687" y="15075"/>
                    <a:pt x="11929" y="15595"/>
                    <a:pt x="13359" y="16073"/>
                  </a:cubicBezTo>
                  <a:cubicBezTo>
                    <a:pt x="14789" y="16550"/>
                    <a:pt x="16407" y="16983"/>
                    <a:pt x="17442" y="17244"/>
                  </a:cubicBezTo>
                  <a:cubicBezTo>
                    <a:pt x="18477" y="17504"/>
                    <a:pt x="18928" y="17591"/>
                    <a:pt x="19323" y="17634"/>
                  </a:cubicBezTo>
                  <a:cubicBezTo>
                    <a:pt x="19718" y="17677"/>
                    <a:pt x="20057" y="17677"/>
                    <a:pt x="20114" y="17677"/>
                  </a:cubicBezTo>
                  <a:cubicBezTo>
                    <a:pt x="20170" y="17677"/>
                    <a:pt x="19944" y="17677"/>
                    <a:pt x="19041" y="17461"/>
                  </a:cubicBezTo>
                  <a:cubicBezTo>
                    <a:pt x="18138" y="17244"/>
                    <a:pt x="16557" y="16810"/>
                    <a:pt x="15090" y="16420"/>
                  </a:cubicBezTo>
                  <a:cubicBezTo>
                    <a:pt x="13622" y="16029"/>
                    <a:pt x="12268" y="15682"/>
                    <a:pt x="11214" y="15422"/>
                  </a:cubicBezTo>
                  <a:cubicBezTo>
                    <a:pt x="10160" y="15162"/>
                    <a:pt x="9408" y="14988"/>
                    <a:pt x="8918" y="14901"/>
                  </a:cubicBezTo>
                  <a:cubicBezTo>
                    <a:pt x="8429" y="14815"/>
                    <a:pt x="8203" y="14815"/>
                    <a:pt x="8222" y="14945"/>
                  </a:cubicBezTo>
                  <a:cubicBezTo>
                    <a:pt x="8241" y="15075"/>
                    <a:pt x="8505" y="15335"/>
                    <a:pt x="9314" y="15769"/>
                  </a:cubicBezTo>
                  <a:cubicBezTo>
                    <a:pt x="10123" y="16203"/>
                    <a:pt x="11477" y="16810"/>
                    <a:pt x="12851" y="17200"/>
                  </a:cubicBezTo>
                  <a:cubicBezTo>
                    <a:pt x="14224" y="17591"/>
                    <a:pt x="15617" y="17764"/>
                    <a:pt x="16896" y="17938"/>
                  </a:cubicBezTo>
                  <a:cubicBezTo>
                    <a:pt x="18176" y="18111"/>
                    <a:pt x="19342" y="18285"/>
                    <a:pt x="20057" y="18328"/>
                  </a:cubicBezTo>
                  <a:cubicBezTo>
                    <a:pt x="20772" y="18371"/>
                    <a:pt x="21036" y="18285"/>
                    <a:pt x="20960" y="18198"/>
                  </a:cubicBezTo>
                  <a:cubicBezTo>
                    <a:pt x="20885" y="18111"/>
                    <a:pt x="20471" y="18024"/>
                    <a:pt x="19493" y="17851"/>
                  </a:cubicBezTo>
                  <a:cubicBezTo>
                    <a:pt x="18514" y="17677"/>
                    <a:pt x="16971" y="17417"/>
                    <a:pt x="15410" y="17070"/>
                  </a:cubicBezTo>
                  <a:cubicBezTo>
                    <a:pt x="13848" y="16723"/>
                    <a:pt x="12268" y="16289"/>
                    <a:pt x="11045" y="15942"/>
                  </a:cubicBezTo>
                  <a:cubicBezTo>
                    <a:pt x="9822" y="15595"/>
                    <a:pt x="8956" y="15335"/>
                    <a:pt x="8316" y="15205"/>
                  </a:cubicBezTo>
                  <a:cubicBezTo>
                    <a:pt x="7677" y="15075"/>
                    <a:pt x="7263" y="15075"/>
                    <a:pt x="7187" y="15162"/>
                  </a:cubicBezTo>
                  <a:cubicBezTo>
                    <a:pt x="7112" y="15248"/>
                    <a:pt x="7376" y="15422"/>
                    <a:pt x="8241" y="15726"/>
                  </a:cubicBezTo>
                  <a:cubicBezTo>
                    <a:pt x="9107" y="16029"/>
                    <a:pt x="10574" y="16463"/>
                    <a:pt x="12061" y="16810"/>
                  </a:cubicBezTo>
                  <a:cubicBezTo>
                    <a:pt x="13547" y="17157"/>
                    <a:pt x="15052" y="17417"/>
                    <a:pt x="15899" y="17547"/>
                  </a:cubicBezTo>
                  <a:cubicBezTo>
                    <a:pt x="16746" y="17677"/>
                    <a:pt x="16934" y="17677"/>
                    <a:pt x="17141" y="17721"/>
                  </a:cubicBezTo>
                  <a:cubicBezTo>
                    <a:pt x="17348" y="17764"/>
                    <a:pt x="17574" y="17851"/>
                    <a:pt x="17291" y="17808"/>
                  </a:cubicBezTo>
                  <a:cubicBezTo>
                    <a:pt x="17009" y="17764"/>
                    <a:pt x="16219" y="17591"/>
                    <a:pt x="15146" y="17287"/>
                  </a:cubicBezTo>
                  <a:cubicBezTo>
                    <a:pt x="14074" y="16983"/>
                    <a:pt x="12719" y="16550"/>
                    <a:pt x="11364" y="16073"/>
                  </a:cubicBezTo>
                  <a:cubicBezTo>
                    <a:pt x="10010" y="15595"/>
                    <a:pt x="8655" y="15075"/>
                    <a:pt x="8787" y="15075"/>
                  </a:cubicBezTo>
                  <a:cubicBezTo>
                    <a:pt x="8918" y="15075"/>
                    <a:pt x="10537" y="15595"/>
                    <a:pt x="12079" y="16029"/>
                  </a:cubicBezTo>
                  <a:cubicBezTo>
                    <a:pt x="13622" y="16463"/>
                    <a:pt x="15090" y="16810"/>
                    <a:pt x="16407" y="17070"/>
                  </a:cubicBezTo>
                  <a:cubicBezTo>
                    <a:pt x="17724" y="17330"/>
                    <a:pt x="18891" y="17504"/>
                    <a:pt x="19587" y="17591"/>
                  </a:cubicBezTo>
                  <a:cubicBezTo>
                    <a:pt x="20283" y="17677"/>
                    <a:pt x="20509" y="17677"/>
                    <a:pt x="20509" y="17634"/>
                  </a:cubicBezTo>
                  <a:cubicBezTo>
                    <a:pt x="20509" y="17591"/>
                    <a:pt x="20283" y="17504"/>
                    <a:pt x="19493" y="17157"/>
                  </a:cubicBezTo>
                  <a:cubicBezTo>
                    <a:pt x="18702" y="16810"/>
                    <a:pt x="17348" y="16203"/>
                    <a:pt x="16012" y="15682"/>
                  </a:cubicBezTo>
                  <a:cubicBezTo>
                    <a:pt x="14676" y="15162"/>
                    <a:pt x="13359" y="14728"/>
                    <a:pt x="12268" y="14338"/>
                  </a:cubicBezTo>
                  <a:cubicBezTo>
                    <a:pt x="11176" y="13947"/>
                    <a:pt x="10311" y="13600"/>
                    <a:pt x="9765" y="13383"/>
                  </a:cubicBezTo>
                  <a:cubicBezTo>
                    <a:pt x="9220" y="13167"/>
                    <a:pt x="8994" y="13080"/>
                    <a:pt x="8975" y="13123"/>
                  </a:cubicBezTo>
                  <a:cubicBezTo>
                    <a:pt x="8956" y="13167"/>
                    <a:pt x="9144" y="13340"/>
                    <a:pt x="9897" y="13687"/>
                  </a:cubicBezTo>
                  <a:cubicBezTo>
                    <a:pt x="10649" y="14034"/>
                    <a:pt x="11967" y="14554"/>
                    <a:pt x="13190" y="14945"/>
                  </a:cubicBezTo>
                  <a:cubicBezTo>
                    <a:pt x="14413" y="15335"/>
                    <a:pt x="15541" y="15595"/>
                    <a:pt x="16294" y="15726"/>
                  </a:cubicBezTo>
                  <a:cubicBezTo>
                    <a:pt x="17047" y="15856"/>
                    <a:pt x="17423" y="15856"/>
                    <a:pt x="17705" y="15812"/>
                  </a:cubicBezTo>
                  <a:cubicBezTo>
                    <a:pt x="17987" y="15769"/>
                    <a:pt x="18176" y="15682"/>
                    <a:pt x="18194" y="15509"/>
                  </a:cubicBezTo>
                  <a:cubicBezTo>
                    <a:pt x="18213" y="15335"/>
                    <a:pt x="18063" y="15075"/>
                    <a:pt x="17442" y="14728"/>
                  </a:cubicBezTo>
                  <a:cubicBezTo>
                    <a:pt x="16821" y="14381"/>
                    <a:pt x="15730" y="13947"/>
                    <a:pt x="14582" y="13644"/>
                  </a:cubicBezTo>
                  <a:cubicBezTo>
                    <a:pt x="13434" y="13340"/>
                    <a:pt x="12230" y="13167"/>
                    <a:pt x="11515" y="13080"/>
                  </a:cubicBezTo>
                  <a:cubicBezTo>
                    <a:pt x="10800" y="12993"/>
                    <a:pt x="10574" y="12993"/>
                    <a:pt x="10612" y="13036"/>
                  </a:cubicBezTo>
                  <a:cubicBezTo>
                    <a:pt x="10649" y="13080"/>
                    <a:pt x="10951" y="13167"/>
                    <a:pt x="11741" y="13340"/>
                  </a:cubicBezTo>
                  <a:cubicBezTo>
                    <a:pt x="12531" y="13514"/>
                    <a:pt x="13810" y="13774"/>
                    <a:pt x="14958" y="13947"/>
                  </a:cubicBezTo>
                  <a:cubicBezTo>
                    <a:pt x="16106" y="14121"/>
                    <a:pt x="17122" y="14207"/>
                    <a:pt x="17799" y="14251"/>
                  </a:cubicBezTo>
                  <a:cubicBezTo>
                    <a:pt x="18477" y="14294"/>
                    <a:pt x="18815" y="14294"/>
                    <a:pt x="18891" y="14294"/>
                  </a:cubicBezTo>
                  <a:cubicBezTo>
                    <a:pt x="18966" y="14294"/>
                    <a:pt x="18778" y="14294"/>
                    <a:pt x="18025" y="14121"/>
                  </a:cubicBezTo>
                  <a:cubicBezTo>
                    <a:pt x="17272" y="13947"/>
                    <a:pt x="15955" y="13600"/>
                    <a:pt x="14525" y="13210"/>
                  </a:cubicBezTo>
                  <a:cubicBezTo>
                    <a:pt x="13095" y="12820"/>
                    <a:pt x="11553" y="12386"/>
                    <a:pt x="10687" y="12169"/>
                  </a:cubicBezTo>
                  <a:cubicBezTo>
                    <a:pt x="9822" y="11952"/>
                    <a:pt x="9633" y="11952"/>
                    <a:pt x="10141" y="12169"/>
                  </a:cubicBezTo>
                  <a:cubicBezTo>
                    <a:pt x="10649" y="12386"/>
                    <a:pt x="11854" y="12820"/>
                    <a:pt x="13227" y="13253"/>
                  </a:cubicBezTo>
                  <a:cubicBezTo>
                    <a:pt x="14601" y="13687"/>
                    <a:pt x="16144" y="14121"/>
                    <a:pt x="17009" y="14381"/>
                  </a:cubicBezTo>
                  <a:cubicBezTo>
                    <a:pt x="17875" y="14641"/>
                    <a:pt x="18063" y="14728"/>
                    <a:pt x="18307" y="14771"/>
                  </a:cubicBezTo>
                  <a:cubicBezTo>
                    <a:pt x="18552" y="14815"/>
                    <a:pt x="18853" y="14815"/>
                    <a:pt x="18853" y="14685"/>
                  </a:cubicBezTo>
                  <a:cubicBezTo>
                    <a:pt x="18853" y="14554"/>
                    <a:pt x="18552" y="14294"/>
                    <a:pt x="17649" y="13904"/>
                  </a:cubicBezTo>
                  <a:cubicBezTo>
                    <a:pt x="16746" y="13514"/>
                    <a:pt x="15240" y="12993"/>
                    <a:pt x="13698" y="12516"/>
                  </a:cubicBezTo>
                  <a:cubicBezTo>
                    <a:pt x="12155" y="12039"/>
                    <a:pt x="10574" y="11605"/>
                    <a:pt x="9652" y="11345"/>
                  </a:cubicBezTo>
                  <a:cubicBezTo>
                    <a:pt x="8730" y="11085"/>
                    <a:pt x="8467" y="10998"/>
                    <a:pt x="8185" y="10954"/>
                  </a:cubicBezTo>
                  <a:cubicBezTo>
                    <a:pt x="7902" y="10911"/>
                    <a:pt x="7601" y="10911"/>
                    <a:pt x="7564" y="10954"/>
                  </a:cubicBezTo>
                  <a:cubicBezTo>
                    <a:pt x="7526" y="10998"/>
                    <a:pt x="7752" y="11085"/>
                    <a:pt x="8617" y="11388"/>
                  </a:cubicBezTo>
                  <a:cubicBezTo>
                    <a:pt x="9483" y="11692"/>
                    <a:pt x="10988" y="12212"/>
                    <a:pt x="12475" y="12603"/>
                  </a:cubicBezTo>
                  <a:cubicBezTo>
                    <a:pt x="13961" y="12993"/>
                    <a:pt x="15429" y="13253"/>
                    <a:pt x="16407" y="13427"/>
                  </a:cubicBezTo>
                  <a:cubicBezTo>
                    <a:pt x="17385" y="13600"/>
                    <a:pt x="17875" y="13687"/>
                    <a:pt x="18232" y="13730"/>
                  </a:cubicBezTo>
                  <a:cubicBezTo>
                    <a:pt x="18590" y="13774"/>
                    <a:pt x="18815" y="13774"/>
                    <a:pt x="18834" y="13687"/>
                  </a:cubicBezTo>
                  <a:cubicBezTo>
                    <a:pt x="18853" y="13600"/>
                    <a:pt x="18665" y="13427"/>
                    <a:pt x="17931" y="13123"/>
                  </a:cubicBezTo>
                  <a:cubicBezTo>
                    <a:pt x="17197" y="12820"/>
                    <a:pt x="15918" y="12386"/>
                    <a:pt x="14601" y="11952"/>
                  </a:cubicBezTo>
                  <a:cubicBezTo>
                    <a:pt x="13284" y="11518"/>
                    <a:pt x="11929" y="11085"/>
                    <a:pt x="10969" y="10781"/>
                  </a:cubicBezTo>
                  <a:cubicBezTo>
                    <a:pt x="10010" y="10477"/>
                    <a:pt x="9445" y="10304"/>
                    <a:pt x="8975" y="10174"/>
                  </a:cubicBezTo>
                  <a:cubicBezTo>
                    <a:pt x="8505" y="10044"/>
                    <a:pt x="8128" y="9957"/>
                    <a:pt x="8053" y="10000"/>
                  </a:cubicBezTo>
                  <a:cubicBezTo>
                    <a:pt x="7978" y="10044"/>
                    <a:pt x="8203" y="10217"/>
                    <a:pt x="8994" y="10608"/>
                  </a:cubicBezTo>
                  <a:cubicBezTo>
                    <a:pt x="9784" y="10998"/>
                    <a:pt x="11139" y="11605"/>
                    <a:pt x="12512" y="12082"/>
                  </a:cubicBezTo>
                  <a:cubicBezTo>
                    <a:pt x="13886" y="12559"/>
                    <a:pt x="15278" y="12906"/>
                    <a:pt x="16501" y="13210"/>
                  </a:cubicBezTo>
                  <a:cubicBezTo>
                    <a:pt x="17724" y="13514"/>
                    <a:pt x="18778" y="13774"/>
                    <a:pt x="19399" y="13904"/>
                  </a:cubicBezTo>
                  <a:cubicBezTo>
                    <a:pt x="20020" y="14034"/>
                    <a:pt x="20208" y="14034"/>
                    <a:pt x="20132" y="13904"/>
                  </a:cubicBezTo>
                  <a:cubicBezTo>
                    <a:pt x="20057" y="13774"/>
                    <a:pt x="19718" y="13514"/>
                    <a:pt x="18928" y="13210"/>
                  </a:cubicBezTo>
                  <a:cubicBezTo>
                    <a:pt x="18138" y="12906"/>
                    <a:pt x="16896" y="12559"/>
                    <a:pt x="15541" y="12126"/>
                  </a:cubicBezTo>
                  <a:cubicBezTo>
                    <a:pt x="14187" y="11692"/>
                    <a:pt x="12719" y="11171"/>
                    <a:pt x="11703" y="10868"/>
                  </a:cubicBezTo>
                  <a:cubicBezTo>
                    <a:pt x="10687" y="10564"/>
                    <a:pt x="10123" y="10477"/>
                    <a:pt x="9953" y="10521"/>
                  </a:cubicBezTo>
                  <a:cubicBezTo>
                    <a:pt x="9784" y="10564"/>
                    <a:pt x="10010" y="10738"/>
                    <a:pt x="10687" y="10998"/>
                  </a:cubicBezTo>
                  <a:cubicBezTo>
                    <a:pt x="11364" y="11258"/>
                    <a:pt x="12493" y="11605"/>
                    <a:pt x="13754" y="11822"/>
                  </a:cubicBezTo>
                  <a:cubicBezTo>
                    <a:pt x="15015" y="12039"/>
                    <a:pt x="16407" y="12126"/>
                    <a:pt x="17254" y="12169"/>
                  </a:cubicBezTo>
                  <a:cubicBezTo>
                    <a:pt x="18100" y="12212"/>
                    <a:pt x="18401" y="12212"/>
                    <a:pt x="18646" y="12169"/>
                  </a:cubicBezTo>
                  <a:cubicBezTo>
                    <a:pt x="18891" y="12126"/>
                    <a:pt x="19079" y="12039"/>
                    <a:pt x="19098" y="11865"/>
                  </a:cubicBezTo>
                  <a:cubicBezTo>
                    <a:pt x="19116" y="11692"/>
                    <a:pt x="18966" y="11432"/>
                    <a:pt x="18232" y="11041"/>
                  </a:cubicBezTo>
                  <a:cubicBezTo>
                    <a:pt x="17498" y="10651"/>
                    <a:pt x="16181" y="10130"/>
                    <a:pt x="14883" y="9740"/>
                  </a:cubicBezTo>
                  <a:cubicBezTo>
                    <a:pt x="13585" y="9350"/>
                    <a:pt x="12305" y="9089"/>
                    <a:pt x="11571" y="8916"/>
                  </a:cubicBezTo>
                  <a:cubicBezTo>
                    <a:pt x="10838" y="8742"/>
                    <a:pt x="10649" y="8656"/>
                    <a:pt x="10405" y="8612"/>
                  </a:cubicBezTo>
                  <a:cubicBezTo>
                    <a:pt x="10160" y="8569"/>
                    <a:pt x="9859" y="8569"/>
                    <a:pt x="9859" y="8699"/>
                  </a:cubicBezTo>
                  <a:cubicBezTo>
                    <a:pt x="9859" y="8829"/>
                    <a:pt x="10160" y="9089"/>
                    <a:pt x="11026" y="9480"/>
                  </a:cubicBezTo>
                  <a:cubicBezTo>
                    <a:pt x="11891" y="9870"/>
                    <a:pt x="13321" y="10391"/>
                    <a:pt x="14714" y="10781"/>
                  </a:cubicBezTo>
                  <a:cubicBezTo>
                    <a:pt x="16106" y="11171"/>
                    <a:pt x="17461" y="11432"/>
                    <a:pt x="18232" y="11605"/>
                  </a:cubicBezTo>
                  <a:cubicBezTo>
                    <a:pt x="19003" y="11779"/>
                    <a:pt x="19192" y="11865"/>
                    <a:pt x="19417" y="11909"/>
                  </a:cubicBezTo>
                  <a:cubicBezTo>
                    <a:pt x="19643" y="11952"/>
                    <a:pt x="19907" y="11952"/>
                    <a:pt x="19925" y="11909"/>
                  </a:cubicBezTo>
                  <a:cubicBezTo>
                    <a:pt x="19944" y="11865"/>
                    <a:pt x="19718" y="11779"/>
                    <a:pt x="18928" y="11432"/>
                  </a:cubicBezTo>
                  <a:cubicBezTo>
                    <a:pt x="18138" y="11085"/>
                    <a:pt x="16783" y="10477"/>
                    <a:pt x="15391" y="9957"/>
                  </a:cubicBezTo>
                  <a:cubicBezTo>
                    <a:pt x="13999" y="9436"/>
                    <a:pt x="12569" y="9003"/>
                    <a:pt x="11609" y="8699"/>
                  </a:cubicBezTo>
                  <a:cubicBezTo>
                    <a:pt x="10649" y="8395"/>
                    <a:pt x="10160" y="8222"/>
                    <a:pt x="10047" y="8222"/>
                  </a:cubicBezTo>
                  <a:cubicBezTo>
                    <a:pt x="9934" y="8222"/>
                    <a:pt x="10198" y="8395"/>
                    <a:pt x="11007" y="8612"/>
                  </a:cubicBezTo>
                  <a:cubicBezTo>
                    <a:pt x="11816" y="8829"/>
                    <a:pt x="13171" y="9089"/>
                    <a:pt x="14544" y="9306"/>
                  </a:cubicBezTo>
                  <a:cubicBezTo>
                    <a:pt x="15918" y="9523"/>
                    <a:pt x="17310" y="9697"/>
                    <a:pt x="18119" y="9783"/>
                  </a:cubicBezTo>
                  <a:cubicBezTo>
                    <a:pt x="18928" y="9870"/>
                    <a:pt x="19154" y="9870"/>
                    <a:pt x="19493" y="9827"/>
                  </a:cubicBezTo>
                  <a:cubicBezTo>
                    <a:pt x="19831" y="9783"/>
                    <a:pt x="20283" y="9697"/>
                    <a:pt x="20415" y="9523"/>
                  </a:cubicBezTo>
                  <a:cubicBezTo>
                    <a:pt x="20546" y="9350"/>
                    <a:pt x="20358" y="9089"/>
                    <a:pt x="19606" y="8656"/>
                  </a:cubicBezTo>
                  <a:cubicBezTo>
                    <a:pt x="18853" y="8222"/>
                    <a:pt x="17536" y="7615"/>
                    <a:pt x="16256" y="7051"/>
                  </a:cubicBezTo>
                  <a:cubicBezTo>
                    <a:pt x="14977" y="6487"/>
                    <a:pt x="13735" y="5967"/>
                    <a:pt x="12983" y="5620"/>
                  </a:cubicBezTo>
                  <a:cubicBezTo>
                    <a:pt x="12230" y="5273"/>
                    <a:pt x="11967" y="5099"/>
                    <a:pt x="12456" y="5186"/>
                  </a:cubicBezTo>
                  <a:cubicBezTo>
                    <a:pt x="12945" y="5273"/>
                    <a:pt x="14187" y="5620"/>
                    <a:pt x="15485" y="5836"/>
                  </a:cubicBezTo>
                  <a:cubicBezTo>
                    <a:pt x="16783" y="6053"/>
                    <a:pt x="18138" y="6140"/>
                    <a:pt x="18947" y="6183"/>
                  </a:cubicBezTo>
                  <a:cubicBezTo>
                    <a:pt x="19756" y="6227"/>
                    <a:pt x="20020" y="6227"/>
                    <a:pt x="20095" y="6010"/>
                  </a:cubicBezTo>
                  <a:cubicBezTo>
                    <a:pt x="20170" y="5793"/>
                    <a:pt x="20057" y="5359"/>
                    <a:pt x="19474" y="4969"/>
                  </a:cubicBezTo>
                  <a:cubicBezTo>
                    <a:pt x="18891" y="4579"/>
                    <a:pt x="17837" y="4232"/>
                    <a:pt x="16520" y="3841"/>
                  </a:cubicBezTo>
                  <a:cubicBezTo>
                    <a:pt x="15203" y="3451"/>
                    <a:pt x="13622" y="3017"/>
                    <a:pt x="12738" y="2757"/>
                  </a:cubicBezTo>
                  <a:cubicBezTo>
                    <a:pt x="11854" y="2497"/>
                    <a:pt x="11666" y="2410"/>
                    <a:pt x="11402" y="2367"/>
                  </a:cubicBezTo>
                  <a:cubicBezTo>
                    <a:pt x="11139" y="2323"/>
                    <a:pt x="10800" y="2323"/>
                    <a:pt x="10744" y="2367"/>
                  </a:cubicBezTo>
                  <a:cubicBezTo>
                    <a:pt x="10687" y="2410"/>
                    <a:pt x="10913" y="2497"/>
                    <a:pt x="11741" y="2757"/>
                  </a:cubicBezTo>
                  <a:cubicBezTo>
                    <a:pt x="12569" y="3017"/>
                    <a:pt x="13999" y="3451"/>
                    <a:pt x="15316" y="3754"/>
                  </a:cubicBezTo>
                  <a:cubicBezTo>
                    <a:pt x="16633" y="4058"/>
                    <a:pt x="17837" y="4232"/>
                    <a:pt x="18590" y="4362"/>
                  </a:cubicBezTo>
                  <a:cubicBezTo>
                    <a:pt x="19342" y="4492"/>
                    <a:pt x="19643" y="4579"/>
                    <a:pt x="19662" y="4622"/>
                  </a:cubicBezTo>
                  <a:cubicBezTo>
                    <a:pt x="19681" y="4665"/>
                    <a:pt x="19417" y="4665"/>
                    <a:pt x="18665" y="4492"/>
                  </a:cubicBezTo>
                  <a:cubicBezTo>
                    <a:pt x="17912" y="4318"/>
                    <a:pt x="16670" y="3971"/>
                    <a:pt x="15259" y="3581"/>
                  </a:cubicBezTo>
                  <a:cubicBezTo>
                    <a:pt x="13848" y="3191"/>
                    <a:pt x="12268" y="2757"/>
                    <a:pt x="11120" y="2410"/>
                  </a:cubicBezTo>
                  <a:cubicBezTo>
                    <a:pt x="9972" y="2063"/>
                    <a:pt x="9257" y="1803"/>
                    <a:pt x="8749" y="1673"/>
                  </a:cubicBezTo>
                  <a:cubicBezTo>
                    <a:pt x="8241" y="1542"/>
                    <a:pt x="7940" y="1542"/>
                    <a:pt x="7884" y="1542"/>
                  </a:cubicBezTo>
                  <a:cubicBezTo>
                    <a:pt x="7827" y="1542"/>
                    <a:pt x="8015" y="1542"/>
                    <a:pt x="8862" y="1803"/>
                  </a:cubicBezTo>
                  <a:cubicBezTo>
                    <a:pt x="9709" y="2063"/>
                    <a:pt x="11214" y="2583"/>
                    <a:pt x="12644" y="2974"/>
                  </a:cubicBezTo>
                  <a:cubicBezTo>
                    <a:pt x="14074" y="3364"/>
                    <a:pt x="15429" y="3624"/>
                    <a:pt x="16652" y="3841"/>
                  </a:cubicBezTo>
                  <a:cubicBezTo>
                    <a:pt x="17875" y="4058"/>
                    <a:pt x="18966" y="4232"/>
                    <a:pt x="19681" y="4318"/>
                  </a:cubicBezTo>
                  <a:cubicBezTo>
                    <a:pt x="20396" y="4405"/>
                    <a:pt x="20734" y="4405"/>
                    <a:pt x="20716" y="4275"/>
                  </a:cubicBezTo>
                  <a:cubicBezTo>
                    <a:pt x="20697" y="4145"/>
                    <a:pt x="20321" y="3885"/>
                    <a:pt x="19455" y="3451"/>
                  </a:cubicBezTo>
                  <a:cubicBezTo>
                    <a:pt x="18590" y="3017"/>
                    <a:pt x="17235" y="2410"/>
                    <a:pt x="15993" y="1889"/>
                  </a:cubicBezTo>
                  <a:cubicBezTo>
                    <a:pt x="14751" y="1369"/>
                    <a:pt x="13622" y="935"/>
                    <a:pt x="12889" y="718"/>
                  </a:cubicBezTo>
                  <a:cubicBezTo>
                    <a:pt x="12155" y="501"/>
                    <a:pt x="11816" y="501"/>
                    <a:pt x="11760" y="545"/>
                  </a:cubicBezTo>
                  <a:cubicBezTo>
                    <a:pt x="11703" y="588"/>
                    <a:pt x="11929" y="675"/>
                    <a:pt x="12700" y="935"/>
                  </a:cubicBezTo>
                  <a:cubicBezTo>
                    <a:pt x="13472" y="1195"/>
                    <a:pt x="14789" y="1629"/>
                    <a:pt x="16125" y="1976"/>
                  </a:cubicBezTo>
                  <a:cubicBezTo>
                    <a:pt x="17461" y="2323"/>
                    <a:pt x="18815" y="2583"/>
                    <a:pt x="19624" y="2757"/>
                  </a:cubicBezTo>
                  <a:cubicBezTo>
                    <a:pt x="20433" y="2930"/>
                    <a:pt x="20697" y="3017"/>
                    <a:pt x="20734" y="3017"/>
                  </a:cubicBezTo>
                  <a:cubicBezTo>
                    <a:pt x="20772" y="3017"/>
                    <a:pt x="20584" y="2930"/>
                    <a:pt x="19850" y="2757"/>
                  </a:cubicBezTo>
                  <a:cubicBezTo>
                    <a:pt x="19116" y="2583"/>
                    <a:pt x="17837" y="2323"/>
                    <a:pt x="16501" y="2020"/>
                  </a:cubicBezTo>
                  <a:cubicBezTo>
                    <a:pt x="15165" y="1716"/>
                    <a:pt x="13773" y="1369"/>
                    <a:pt x="12456" y="1065"/>
                  </a:cubicBezTo>
                  <a:cubicBezTo>
                    <a:pt x="11139" y="762"/>
                    <a:pt x="9897" y="501"/>
                    <a:pt x="9088" y="371"/>
                  </a:cubicBezTo>
                  <a:cubicBezTo>
                    <a:pt x="8279" y="241"/>
                    <a:pt x="7902" y="241"/>
                    <a:pt x="7808" y="328"/>
                  </a:cubicBezTo>
                  <a:cubicBezTo>
                    <a:pt x="7714" y="415"/>
                    <a:pt x="7902" y="588"/>
                    <a:pt x="8636" y="935"/>
                  </a:cubicBezTo>
                  <a:cubicBezTo>
                    <a:pt x="9370" y="1282"/>
                    <a:pt x="10649" y="1803"/>
                    <a:pt x="12023" y="2193"/>
                  </a:cubicBezTo>
                  <a:cubicBezTo>
                    <a:pt x="13397" y="2583"/>
                    <a:pt x="14864" y="2844"/>
                    <a:pt x="16294" y="3061"/>
                  </a:cubicBezTo>
                  <a:cubicBezTo>
                    <a:pt x="17724" y="3277"/>
                    <a:pt x="19116" y="3451"/>
                    <a:pt x="19907" y="3581"/>
                  </a:cubicBezTo>
                  <a:cubicBezTo>
                    <a:pt x="20697" y="3711"/>
                    <a:pt x="20885" y="3798"/>
                    <a:pt x="21111" y="3841"/>
                  </a:cubicBezTo>
                  <a:cubicBezTo>
                    <a:pt x="21337" y="3885"/>
                    <a:pt x="21600" y="3885"/>
                    <a:pt x="21581" y="3754"/>
                  </a:cubicBezTo>
                  <a:cubicBezTo>
                    <a:pt x="21562" y="3624"/>
                    <a:pt x="21261" y="3364"/>
                    <a:pt x="20452" y="3061"/>
                  </a:cubicBezTo>
                  <a:cubicBezTo>
                    <a:pt x="19643" y="2757"/>
                    <a:pt x="18326" y="2410"/>
                    <a:pt x="16971" y="2063"/>
                  </a:cubicBezTo>
                  <a:cubicBezTo>
                    <a:pt x="15617" y="1716"/>
                    <a:pt x="14224" y="1369"/>
                    <a:pt x="13077" y="1109"/>
                  </a:cubicBezTo>
                  <a:cubicBezTo>
                    <a:pt x="11929" y="848"/>
                    <a:pt x="11026" y="675"/>
                    <a:pt x="10443" y="588"/>
                  </a:cubicBezTo>
                  <a:cubicBezTo>
                    <a:pt x="9859" y="501"/>
                    <a:pt x="9596" y="501"/>
                    <a:pt x="9521" y="675"/>
                  </a:cubicBezTo>
                  <a:cubicBezTo>
                    <a:pt x="9445" y="848"/>
                    <a:pt x="9558" y="1195"/>
                    <a:pt x="10273" y="1716"/>
                  </a:cubicBezTo>
                  <a:cubicBezTo>
                    <a:pt x="10988" y="2236"/>
                    <a:pt x="12305" y="2930"/>
                    <a:pt x="13698" y="3494"/>
                  </a:cubicBezTo>
                  <a:cubicBezTo>
                    <a:pt x="15090" y="4058"/>
                    <a:pt x="16557" y="4492"/>
                    <a:pt x="17743" y="4752"/>
                  </a:cubicBezTo>
                  <a:cubicBezTo>
                    <a:pt x="18928" y="5012"/>
                    <a:pt x="19831" y="5099"/>
                    <a:pt x="20415" y="5142"/>
                  </a:cubicBezTo>
                  <a:cubicBezTo>
                    <a:pt x="20998" y="5186"/>
                    <a:pt x="21261" y="5186"/>
                    <a:pt x="21280" y="5142"/>
                  </a:cubicBezTo>
                  <a:cubicBezTo>
                    <a:pt x="21299" y="5099"/>
                    <a:pt x="21073" y="5012"/>
                    <a:pt x="20226" y="4839"/>
                  </a:cubicBezTo>
                  <a:cubicBezTo>
                    <a:pt x="19380" y="4665"/>
                    <a:pt x="17912" y="4405"/>
                    <a:pt x="16426" y="4232"/>
                  </a:cubicBezTo>
                  <a:cubicBezTo>
                    <a:pt x="14939" y="4058"/>
                    <a:pt x="13434" y="3971"/>
                    <a:pt x="12155" y="3928"/>
                  </a:cubicBezTo>
                  <a:cubicBezTo>
                    <a:pt x="10875" y="3885"/>
                    <a:pt x="9822" y="3885"/>
                    <a:pt x="9125" y="4015"/>
                  </a:cubicBezTo>
                  <a:cubicBezTo>
                    <a:pt x="8429" y="4145"/>
                    <a:pt x="8091" y="4405"/>
                    <a:pt x="7959" y="4752"/>
                  </a:cubicBezTo>
                  <a:cubicBezTo>
                    <a:pt x="7827" y="5099"/>
                    <a:pt x="7902" y="5533"/>
                    <a:pt x="8467" y="6010"/>
                  </a:cubicBezTo>
                  <a:cubicBezTo>
                    <a:pt x="9031" y="6487"/>
                    <a:pt x="10085" y="7007"/>
                    <a:pt x="11364" y="7441"/>
                  </a:cubicBezTo>
                  <a:cubicBezTo>
                    <a:pt x="12644" y="7875"/>
                    <a:pt x="14149" y="8222"/>
                    <a:pt x="15523" y="8482"/>
                  </a:cubicBezTo>
                  <a:cubicBezTo>
                    <a:pt x="16896" y="8742"/>
                    <a:pt x="18138" y="8916"/>
                    <a:pt x="18477" y="8959"/>
                  </a:cubicBezTo>
                  <a:cubicBezTo>
                    <a:pt x="18815" y="9003"/>
                    <a:pt x="18251" y="8916"/>
                    <a:pt x="17235" y="8829"/>
                  </a:cubicBezTo>
                  <a:cubicBezTo>
                    <a:pt x="16219" y="8742"/>
                    <a:pt x="14751" y="8656"/>
                    <a:pt x="13378" y="8526"/>
                  </a:cubicBezTo>
                  <a:cubicBezTo>
                    <a:pt x="12004" y="8395"/>
                    <a:pt x="10725" y="8222"/>
                    <a:pt x="9351" y="8048"/>
                  </a:cubicBezTo>
                  <a:cubicBezTo>
                    <a:pt x="7978" y="7875"/>
                    <a:pt x="6510" y="7701"/>
                    <a:pt x="5663" y="7615"/>
                  </a:cubicBezTo>
                  <a:cubicBezTo>
                    <a:pt x="4817" y="7528"/>
                    <a:pt x="4591" y="7528"/>
                    <a:pt x="4290" y="7615"/>
                  </a:cubicBezTo>
                  <a:cubicBezTo>
                    <a:pt x="3989" y="7701"/>
                    <a:pt x="3613" y="7875"/>
                    <a:pt x="3518" y="8135"/>
                  </a:cubicBezTo>
                  <a:cubicBezTo>
                    <a:pt x="3424" y="8395"/>
                    <a:pt x="3613" y="8742"/>
                    <a:pt x="4346" y="9176"/>
                  </a:cubicBezTo>
                  <a:cubicBezTo>
                    <a:pt x="5080" y="9610"/>
                    <a:pt x="6360" y="10130"/>
                    <a:pt x="7658" y="10477"/>
                  </a:cubicBezTo>
                  <a:cubicBezTo>
                    <a:pt x="8956" y="10824"/>
                    <a:pt x="10273" y="10998"/>
                    <a:pt x="11741" y="11171"/>
                  </a:cubicBezTo>
                  <a:cubicBezTo>
                    <a:pt x="13208" y="11345"/>
                    <a:pt x="14826" y="11518"/>
                    <a:pt x="15730" y="11605"/>
                  </a:cubicBezTo>
                  <a:cubicBezTo>
                    <a:pt x="16633" y="11692"/>
                    <a:pt x="16821" y="11692"/>
                    <a:pt x="17028" y="11692"/>
                  </a:cubicBezTo>
                  <a:cubicBezTo>
                    <a:pt x="17235" y="11692"/>
                    <a:pt x="17461" y="11692"/>
                    <a:pt x="17479" y="11648"/>
                  </a:cubicBezTo>
                  <a:cubicBezTo>
                    <a:pt x="17498" y="11605"/>
                    <a:pt x="17310" y="11518"/>
                    <a:pt x="16482" y="11388"/>
                  </a:cubicBezTo>
                  <a:cubicBezTo>
                    <a:pt x="15654" y="11258"/>
                    <a:pt x="14187" y="11085"/>
                    <a:pt x="12682" y="10954"/>
                  </a:cubicBezTo>
                  <a:cubicBezTo>
                    <a:pt x="11176" y="10824"/>
                    <a:pt x="9633" y="10738"/>
                    <a:pt x="8241" y="10738"/>
                  </a:cubicBezTo>
                  <a:cubicBezTo>
                    <a:pt x="6849" y="10738"/>
                    <a:pt x="5607" y="10824"/>
                    <a:pt x="4911" y="10998"/>
                  </a:cubicBezTo>
                  <a:cubicBezTo>
                    <a:pt x="4215" y="11171"/>
                    <a:pt x="4064" y="11432"/>
                    <a:pt x="4083" y="11735"/>
                  </a:cubicBezTo>
                  <a:cubicBezTo>
                    <a:pt x="4102" y="12039"/>
                    <a:pt x="4290" y="12386"/>
                    <a:pt x="5043" y="12820"/>
                  </a:cubicBezTo>
                  <a:cubicBezTo>
                    <a:pt x="5795" y="13253"/>
                    <a:pt x="7112" y="13774"/>
                    <a:pt x="8542" y="14121"/>
                  </a:cubicBezTo>
                  <a:cubicBezTo>
                    <a:pt x="9972" y="14468"/>
                    <a:pt x="11515" y="14641"/>
                    <a:pt x="12380" y="14728"/>
                  </a:cubicBezTo>
                  <a:cubicBezTo>
                    <a:pt x="13246" y="14815"/>
                    <a:pt x="13434" y="14815"/>
                    <a:pt x="13660" y="14728"/>
                  </a:cubicBezTo>
                  <a:cubicBezTo>
                    <a:pt x="13886" y="14641"/>
                    <a:pt x="14149" y="14468"/>
                    <a:pt x="14168" y="14251"/>
                  </a:cubicBezTo>
                  <a:cubicBezTo>
                    <a:pt x="14187" y="14034"/>
                    <a:pt x="13961" y="13774"/>
                    <a:pt x="13133" y="13427"/>
                  </a:cubicBezTo>
                  <a:cubicBezTo>
                    <a:pt x="12305" y="13080"/>
                    <a:pt x="10875" y="12646"/>
                    <a:pt x="9389" y="12299"/>
                  </a:cubicBezTo>
                  <a:cubicBezTo>
                    <a:pt x="7902" y="11952"/>
                    <a:pt x="6360" y="11692"/>
                    <a:pt x="5494" y="11562"/>
                  </a:cubicBezTo>
                  <a:cubicBezTo>
                    <a:pt x="4629" y="11432"/>
                    <a:pt x="4440" y="11432"/>
                    <a:pt x="4215" y="11432"/>
                  </a:cubicBezTo>
                  <a:cubicBezTo>
                    <a:pt x="3989" y="11432"/>
                    <a:pt x="3725" y="11432"/>
                    <a:pt x="3688" y="11518"/>
                  </a:cubicBezTo>
                  <a:cubicBezTo>
                    <a:pt x="3650" y="11605"/>
                    <a:pt x="3838" y="11779"/>
                    <a:pt x="4497" y="12126"/>
                  </a:cubicBezTo>
                  <a:cubicBezTo>
                    <a:pt x="5155" y="12473"/>
                    <a:pt x="6284" y="12993"/>
                    <a:pt x="7526" y="13383"/>
                  </a:cubicBezTo>
                  <a:cubicBezTo>
                    <a:pt x="8768" y="13774"/>
                    <a:pt x="10123" y="14034"/>
                    <a:pt x="10969" y="14164"/>
                  </a:cubicBezTo>
                  <a:cubicBezTo>
                    <a:pt x="11816" y="14294"/>
                    <a:pt x="12155" y="14294"/>
                    <a:pt x="12174" y="14251"/>
                  </a:cubicBezTo>
                  <a:cubicBezTo>
                    <a:pt x="12192" y="14207"/>
                    <a:pt x="11891" y="14121"/>
                    <a:pt x="11139" y="13991"/>
                  </a:cubicBezTo>
                  <a:cubicBezTo>
                    <a:pt x="10386" y="13861"/>
                    <a:pt x="9182" y="13687"/>
                    <a:pt x="7884" y="13470"/>
                  </a:cubicBezTo>
                  <a:cubicBezTo>
                    <a:pt x="6585" y="13253"/>
                    <a:pt x="5193" y="12993"/>
                    <a:pt x="4403" y="12863"/>
                  </a:cubicBezTo>
                  <a:cubicBezTo>
                    <a:pt x="3613" y="12733"/>
                    <a:pt x="3424" y="12733"/>
                    <a:pt x="3217" y="12733"/>
                  </a:cubicBezTo>
                  <a:cubicBezTo>
                    <a:pt x="3010" y="12733"/>
                    <a:pt x="2785" y="12733"/>
                    <a:pt x="2785" y="12820"/>
                  </a:cubicBezTo>
                  <a:cubicBezTo>
                    <a:pt x="2785" y="12906"/>
                    <a:pt x="3010" y="13080"/>
                    <a:pt x="3857" y="13297"/>
                  </a:cubicBezTo>
                  <a:cubicBezTo>
                    <a:pt x="4704" y="13514"/>
                    <a:pt x="6171" y="13774"/>
                    <a:pt x="7206" y="13947"/>
                  </a:cubicBezTo>
                  <a:cubicBezTo>
                    <a:pt x="8241" y="14121"/>
                    <a:pt x="8843" y="14207"/>
                    <a:pt x="9314" y="14251"/>
                  </a:cubicBezTo>
                  <a:cubicBezTo>
                    <a:pt x="9784" y="14294"/>
                    <a:pt x="10123" y="14294"/>
                    <a:pt x="10198" y="14208"/>
                  </a:cubicBezTo>
                  <a:cubicBezTo>
                    <a:pt x="10273" y="14121"/>
                    <a:pt x="10085" y="13947"/>
                    <a:pt x="9370" y="13774"/>
                  </a:cubicBezTo>
                  <a:cubicBezTo>
                    <a:pt x="8655" y="13600"/>
                    <a:pt x="7413" y="13427"/>
                    <a:pt x="6134" y="13210"/>
                  </a:cubicBezTo>
                  <a:cubicBezTo>
                    <a:pt x="4854" y="12993"/>
                    <a:pt x="3537" y="12733"/>
                    <a:pt x="2785" y="12603"/>
                  </a:cubicBezTo>
                  <a:cubicBezTo>
                    <a:pt x="2032" y="12473"/>
                    <a:pt x="1844" y="12473"/>
                    <a:pt x="1882" y="12516"/>
                  </a:cubicBezTo>
                  <a:cubicBezTo>
                    <a:pt x="1919" y="12559"/>
                    <a:pt x="2183" y="12646"/>
                    <a:pt x="2973" y="12820"/>
                  </a:cubicBezTo>
                  <a:cubicBezTo>
                    <a:pt x="3763" y="12993"/>
                    <a:pt x="5080" y="13253"/>
                    <a:pt x="6454" y="13340"/>
                  </a:cubicBezTo>
                  <a:cubicBezTo>
                    <a:pt x="7827" y="13427"/>
                    <a:pt x="9257" y="13340"/>
                    <a:pt x="10198" y="13167"/>
                  </a:cubicBezTo>
                  <a:cubicBezTo>
                    <a:pt x="11139" y="12993"/>
                    <a:pt x="11590" y="12733"/>
                    <a:pt x="11872" y="12429"/>
                  </a:cubicBezTo>
                  <a:cubicBezTo>
                    <a:pt x="12155" y="12126"/>
                    <a:pt x="12268" y="11779"/>
                    <a:pt x="12211" y="11518"/>
                  </a:cubicBezTo>
                  <a:cubicBezTo>
                    <a:pt x="12155" y="11258"/>
                    <a:pt x="11929" y="11085"/>
                    <a:pt x="11101" y="10911"/>
                  </a:cubicBezTo>
                  <a:cubicBezTo>
                    <a:pt x="10273" y="10738"/>
                    <a:pt x="8843" y="10564"/>
                    <a:pt x="7714" y="10434"/>
                  </a:cubicBezTo>
                  <a:cubicBezTo>
                    <a:pt x="6585" y="10304"/>
                    <a:pt x="5757" y="10217"/>
                    <a:pt x="6002" y="10304"/>
                  </a:cubicBezTo>
                  <a:cubicBezTo>
                    <a:pt x="6247" y="10391"/>
                    <a:pt x="7564" y="10651"/>
                    <a:pt x="9031" y="10781"/>
                  </a:cubicBezTo>
                  <a:cubicBezTo>
                    <a:pt x="10499" y="10911"/>
                    <a:pt x="12117" y="10911"/>
                    <a:pt x="13603" y="10738"/>
                  </a:cubicBezTo>
                  <a:cubicBezTo>
                    <a:pt x="15090" y="10564"/>
                    <a:pt x="16445" y="10217"/>
                    <a:pt x="17216" y="9957"/>
                  </a:cubicBezTo>
                  <a:cubicBezTo>
                    <a:pt x="17987" y="9697"/>
                    <a:pt x="18176" y="9523"/>
                    <a:pt x="18157" y="9306"/>
                  </a:cubicBezTo>
                  <a:cubicBezTo>
                    <a:pt x="18138" y="9089"/>
                    <a:pt x="17912" y="8829"/>
                    <a:pt x="17103" y="8526"/>
                  </a:cubicBezTo>
                  <a:cubicBezTo>
                    <a:pt x="16294" y="8222"/>
                    <a:pt x="14902" y="7875"/>
                    <a:pt x="13509" y="7571"/>
                  </a:cubicBezTo>
                  <a:cubicBezTo>
                    <a:pt x="12117" y="7268"/>
                    <a:pt x="10725" y="7007"/>
                    <a:pt x="9709" y="6834"/>
                  </a:cubicBezTo>
                  <a:cubicBezTo>
                    <a:pt x="8693" y="6661"/>
                    <a:pt x="8053" y="6574"/>
                    <a:pt x="7620" y="6530"/>
                  </a:cubicBezTo>
                  <a:cubicBezTo>
                    <a:pt x="7187" y="6487"/>
                    <a:pt x="6962" y="6487"/>
                    <a:pt x="6980" y="6574"/>
                  </a:cubicBezTo>
                  <a:cubicBezTo>
                    <a:pt x="6999" y="6661"/>
                    <a:pt x="7263" y="6834"/>
                    <a:pt x="8034" y="7094"/>
                  </a:cubicBezTo>
                  <a:cubicBezTo>
                    <a:pt x="8806" y="7354"/>
                    <a:pt x="10085" y="7701"/>
                    <a:pt x="11364" y="7918"/>
                  </a:cubicBezTo>
                  <a:cubicBezTo>
                    <a:pt x="12644" y="8135"/>
                    <a:pt x="13923" y="8222"/>
                    <a:pt x="15372" y="8265"/>
                  </a:cubicBezTo>
                  <a:cubicBezTo>
                    <a:pt x="16821" y="8309"/>
                    <a:pt x="18439" y="8309"/>
                    <a:pt x="19342" y="8309"/>
                  </a:cubicBezTo>
                  <a:cubicBezTo>
                    <a:pt x="20245" y="8309"/>
                    <a:pt x="20433" y="8309"/>
                    <a:pt x="20640" y="8309"/>
                  </a:cubicBezTo>
                  <a:cubicBezTo>
                    <a:pt x="20847" y="8309"/>
                    <a:pt x="21073" y="8309"/>
                    <a:pt x="21036" y="8265"/>
                  </a:cubicBezTo>
                  <a:cubicBezTo>
                    <a:pt x="20998" y="8222"/>
                    <a:pt x="20697" y="8135"/>
                    <a:pt x="19869" y="7962"/>
                  </a:cubicBezTo>
                  <a:cubicBezTo>
                    <a:pt x="19041" y="7788"/>
                    <a:pt x="17686" y="7528"/>
                    <a:pt x="16256" y="7224"/>
                  </a:cubicBezTo>
                  <a:cubicBezTo>
                    <a:pt x="14826" y="6921"/>
                    <a:pt x="13321" y="6574"/>
                    <a:pt x="11910" y="6227"/>
                  </a:cubicBezTo>
                  <a:cubicBezTo>
                    <a:pt x="10499" y="5880"/>
                    <a:pt x="9182" y="5533"/>
                    <a:pt x="8373" y="5359"/>
                  </a:cubicBezTo>
                  <a:cubicBezTo>
                    <a:pt x="7564" y="5186"/>
                    <a:pt x="7263" y="5186"/>
                    <a:pt x="7225" y="5229"/>
                  </a:cubicBezTo>
                  <a:cubicBezTo>
                    <a:pt x="7187" y="5273"/>
                    <a:pt x="7413" y="5359"/>
                    <a:pt x="8279" y="5489"/>
                  </a:cubicBezTo>
                  <a:cubicBezTo>
                    <a:pt x="9144" y="5620"/>
                    <a:pt x="10649" y="5793"/>
                    <a:pt x="12230" y="5880"/>
                  </a:cubicBezTo>
                  <a:cubicBezTo>
                    <a:pt x="13810" y="5967"/>
                    <a:pt x="15466" y="5967"/>
                    <a:pt x="16746" y="6010"/>
                  </a:cubicBezTo>
                  <a:cubicBezTo>
                    <a:pt x="18025" y="6053"/>
                    <a:pt x="18928" y="6140"/>
                    <a:pt x="19474" y="6183"/>
                  </a:cubicBezTo>
                  <a:cubicBezTo>
                    <a:pt x="20020" y="6227"/>
                    <a:pt x="20208" y="6227"/>
                    <a:pt x="20114" y="6140"/>
                  </a:cubicBezTo>
                  <a:cubicBezTo>
                    <a:pt x="20020" y="6053"/>
                    <a:pt x="19643" y="5880"/>
                    <a:pt x="18684" y="5576"/>
                  </a:cubicBezTo>
                  <a:cubicBezTo>
                    <a:pt x="17724" y="5273"/>
                    <a:pt x="16181" y="4839"/>
                    <a:pt x="14620" y="4492"/>
                  </a:cubicBezTo>
                  <a:cubicBezTo>
                    <a:pt x="13058" y="4145"/>
                    <a:pt x="11477" y="3885"/>
                    <a:pt x="10029" y="3668"/>
                  </a:cubicBezTo>
                  <a:cubicBezTo>
                    <a:pt x="8580" y="3451"/>
                    <a:pt x="7263" y="3277"/>
                    <a:pt x="6510" y="3234"/>
                  </a:cubicBezTo>
                  <a:cubicBezTo>
                    <a:pt x="5757" y="3191"/>
                    <a:pt x="5569" y="3277"/>
                    <a:pt x="5569" y="3408"/>
                  </a:cubicBezTo>
                  <a:cubicBezTo>
                    <a:pt x="5569" y="3538"/>
                    <a:pt x="5757" y="3711"/>
                    <a:pt x="6435" y="3971"/>
                  </a:cubicBezTo>
                  <a:cubicBezTo>
                    <a:pt x="7112" y="4232"/>
                    <a:pt x="8279" y="4579"/>
                    <a:pt x="9577" y="4839"/>
                  </a:cubicBezTo>
                  <a:cubicBezTo>
                    <a:pt x="10875" y="5099"/>
                    <a:pt x="12305" y="5273"/>
                    <a:pt x="13754" y="5359"/>
                  </a:cubicBezTo>
                  <a:cubicBezTo>
                    <a:pt x="15203" y="5446"/>
                    <a:pt x="16670" y="5446"/>
                    <a:pt x="17705" y="5446"/>
                  </a:cubicBezTo>
                  <a:cubicBezTo>
                    <a:pt x="18740" y="5446"/>
                    <a:pt x="19342" y="5446"/>
                    <a:pt x="19813" y="5359"/>
                  </a:cubicBezTo>
                  <a:cubicBezTo>
                    <a:pt x="20283" y="5273"/>
                    <a:pt x="20622" y="5099"/>
                    <a:pt x="20640" y="4882"/>
                  </a:cubicBezTo>
                  <a:cubicBezTo>
                    <a:pt x="20659" y="4665"/>
                    <a:pt x="20358" y="4405"/>
                    <a:pt x="19549" y="4015"/>
                  </a:cubicBezTo>
                  <a:cubicBezTo>
                    <a:pt x="18740" y="3624"/>
                    <a:pt x="17423" y="3104"/>
                    <a:pt x="15974" y="2627"/>
                  </a:cubicBezTo>
                  <a:cubicBezTo>
                    <a:pt x="14525" y="2150"/>
                    <a:pt x="12945" y="1716"/>
                    <a:pt x="11515" y="1369"/>
                  </a:cubicBezTo>
                  <a:cubicBezTo>
                    <a:pt x="10085" y="1022"/>
                    <a:pt x="8806" y="762"/>
                    <a:pt x="8034" y="718"/>
                  </a:cubicBezTo>
                  <a:cubicBezTo>
                    <a:pt x="7263" y="675"/>
                    <a:pt x="6999" y="848"/>
                    <a:pt x="6962" y="1065"/>
                  </a:cubicBezTo>
                  <a:cubicBezTo>
                    <a:pt x="6924" y="1282"/>
                    <a:pt x="7112" y="1542"/>
                    <a:pt x="7790" y="1889"/>
                  </a:cubicBezTo>
                  <a:cubicBezTo>
                    <a:pt x="8467" y="2236"/>
                    <a:pt x="9633" y="2670"/>
                    <a:pt x="10875" y="2930"/>
                  </a:cubicBezTo>
                  <a:cubicBezTo>
                    <a:pt x="12117" y="3191"/>
                    <a:pt x="13434" y="3277"/>
                    <a:pt x="14789" y="3364"/>
                  </a:cubicBezTo>
                  <a:cubicBezTo>
                    <a:pt x="16144" y="3451"/>
                    <a:pt x="17536" y="3538"/>
                    <a:pt x="18439" y="3581"/>
                  </a:cubicBezTo>
                  <a:cubicBezTo>
                    <a:pt x="19342" y="3624"/>
                    <a:pt x="19756" y="3624"/>
                    <a:pt x="20095" y="3581"/>
                  </a:cubicBezTo>
                  <a:cubicBezTo>
                    <a:pt x="20433" y="3538"/>
                    <a:pt x="20697" y="3451"/>
                    <a:pt x="20772" y="3234"/>
                  </a:cubicBezTo>
                  <a:cubicBezTo>
                    <a:pt x="20847" y="3017"/>
                    <a:pt x="20734" y="2670"/>
                    <a:pt x="20189" y="2280"/>
                  </a:cubicBezTo>
                  <a:cubicBezTo>
                    <a:pt x="19643" y="1889"/>
                    <a:pt x="18665" y="1456"/>
                    <a:pt x="17385" y="1065"/>
                  </a:cubicBezTo>
                  <a:cubicBezTo>
                    <a:pt x="16106" y="675"/>
                    <a:pt x="14525" y="328"/>
                    <a:pt x="13095" y="154"/>
                  </a:cubicBezTo>
                  <a:cubicBezTo>
                    <a:pt x="11666" y="-19"/>
                    <a:pt x="10386" y="-19"/>
                    <a:pt x="9615" y="24"/>
                  </a:cubicBezTo>
                  <a:cubicBezTo>
                    <a:pt x="8843" y="68"/>
                    <a:pt x="8580" y="154"/>
                    <a:pt x="8561" y="285"/>
                  </a:cubicBezTo>
                  <a:cubicBezTo>
                    <a:pt x="8542" y="415"/>
                    <a:pt x="8768" y="588"/>
                    <a:pt x="9596" y="892"/>
                  </a:cubicBezTo>
                  <a:cubicBezTo>
                    <a:pt x="10424" y="1195"/>
                    <a:pt x="11854" y="1629"/>
                    <a:pt x="13227" y="1933"/>
                  </a:cubicBezTo>
                  <a:cubicBezTo>
                    <a:pt x="14601" y="2236"/>
                    <a:pt x="15918" y="2410"/>
                    <a:pt x="17178" y="2627"/>
                  </a:cubicBezTo>
                  <a:cubicBezTo>
                    <a:pt x="18439" y="2844"/>
                    <a:pt x="19643" y="3104"/>
                    <a:pt x="20358" y="3277"/>
                  </a:cubicBezTo>
                  <a:cubicBezTo>
                    <a:pt x="21073" y="3451"/>
                    <a:pt x="21299" y="3538"/>
                    <a:pt x="21318" y="3581"/>
                  </a:cubicBezTo>
                  <a:cubicBezTo>
                    <a:pt x="21337" y="3624"/>
                    <a:pt x="21148" y="3624"/>
                    <a:pt x="20433" y="3451"/>
                  </a:cubicBezTo>
                  <a:cubicBezTo>
                    <a:pt x="19718" y="3277"/>
                    <a:pt x="18477" y="2930"/>
                    <a:pt x="17160" y="2540"/>
                  </a:cubicBezTo>
                  <a:cubicBezTo>
                    <a:pt x="15843" y="2150"/>
                    <a:pt x="14450" y="1716"/>
                    <a:pt x="13171" y="1326"/>
                  </a:cubicBezTo>
                  <a:cubicBezTo>
                    <a:pt x="11891" y="935"/>
                    <a:pt x="10725" y="588"/>
                    <a:pt x="10047" y="415"/>
                  </a:cubicBezTo>
                  <a:cubicBezTo>
                    <a:pt x="9370" y="241"/>
                    <a:pt x="9182" y="241"/>
                    <a:pt x="9220" y="371"/>
                  </a:cubicBezTo>
                  <a:cubicBezTo>
                    <a:pt x="9257" y="501"/>
                    <a:pt x="9521" y="762"/>
                    <a:pt x="10330" y="1195"/>
                  </a:cubicBezTo>
                  <a:cubicBezTo>
                    <a:pt x="11139" y="1629"/>
                    <a:pt x="12493" y="2236"/>
                    <a:pt x="13829" y="2714"/>
                  </a:cubicBezTo>
                  <a:cubicBezTo>
                    <a:pt x="15165" y="3191"/>
                    <a:pt x="16482" y="3538"/>
                    <a:pt x="17385" y="3798"/>
                  </a:cubicBezTo>
                  <a:cubicBezTo>
                    <a:pt x="18289" y="4058"/>
                    <a:pt x="18778" y="4232"/>
                    <a:pt x="19192" y="4405"/>
                  </a:cubicBezTo>
                  <a:cubicBezTo>
                    <a:pt x="19606" y="4579"/>
                    <a:pt x="19944" y="4752"/>
                    <a:pt x="20001" y="4839"/>
                  </a:cubicBezTo>
                  <a:cubicBezTo>
                    <a:pt x="20057" y="4926"/>
                    <a:pt x="19831" y="4926"/>
                    <a:pt x="18909" y="4926"/>
                  </a:cubicBezTo>
                  <a:cubicBezTo>
                    <a:pt x="17987" y="4926"/>
                    <a:pt x="16369" y="4926"/>
                    <a:pt x="14864" y="4882"/>
                  </a:cubicBezTo>
                  <a:cubicBezTo>
                    <a:pt x="13359" y="4839"/>
                    <a:pt x="11967" y="4752"/>
                    <a:pt x="10932" y="4665"/>
                  </a:cubicBezTo>
                  <a:cubicBezTo>
                    <a:pt x="9897" y="4579"/>
                    <a:pt x="9220" y="4492"/>
                    <a:pt x="8693" y="4448"/>
                  </a:cubicBezTo>
                  <a:cubicBezTo>
                    <a:pt x="8166" y="4405"/>
                    <a:pt x="7790" y="4405"/>
                    <a:pt x="7639" y="4622"/>
                  </a:cubicBezTo>
                  <a:cubicBezTo>
                    <a:pt x="7489" y="4839"/>
                    <a:pt x="7564" y="5273"/>
                    <a:pt x="8053" y="5793"/>
                  </a:cubicBezTo>
                  <a:cubicBezTo>
                    <a:pt x="8542" y="6314"/>
                    <a:pt x="9445" y="6921"/>
                    <a:pt x="10631" y="7398"/>
                  </a:cubicBezTo>
                  <a:cubicBezTo>
                    <a:pt x="11816" y="7875"/>
                    <a:pt x="13284" y="8222"/>
                    <a:pt x="14224" y="8439"/>
                  </a:cubicBezTo>
                  <a:cubicBezTo>
                    <a:pt x="15165" y="8656"/>
                    <a:pt x="15579" y="8742"/>
                    <a:pt x="15937" y="8829"/>
                  </a:cubicBezTo>
                  <a:cubicBezTo>
                    <a:pt x="16294" y="8916"/>
                    <a:pt x="16595" y="9003"/>
                    <a:pt x="16652" y="9046"/>
                  </a:cubicBezTo>
                  <a:cubicBezTo>
                    <a:pt x="16708" y="9089"/>
                    <a:pt x="16520" y="9089"/>
                    <a:pt x="15786" y="9133"/>
                  </a:cubicBezTo>
                  <a:cubicBezTo>
                    <a:pt x="15052" y="9176"/>
                    <a:pt x="13773" y="9263"/>
                    <a:pt x="12399" y="9393"/>
                  </a:cubicBezTo>
                  <a:cubicBezTo>
                    <a:pt x="11026" y="9523"/>
                    <a:pt x="9558" y="9697"/>
                    <a:pt x="8109" y="9870"/>
                  </a:cubicBezTo>
                  <a:cubicBezTo>
                    <a:pt x="6661" y="10044"/>
                    <a:pt x="5231" y="10217"/>
                    <a:pt x="4196" y="10434"/>
                  </a:cubicBezTo>
                  <a:cubicBezTo>
                    <a:pt x="3161" y="10651"/>
                    <a:pt x="2521" y="10911"/>
                    <a:pt x="2089" y="11171"/>
                  </a:cubicBezTo>
                  <a:cubicBezTo>
                    <a:pt x="1656" y="11432"/>
                    <a:pt x="1430" y="11692"/>
                    <a:pt x="1430" y="11909"/>
                  </a:cubicBezTo>
                  <a:cubicBezTo>
                    <a:pt x="1430" y="12126"/>
                    <a:pt x="1656" y="12299"/>
                    <a:pt x="2371" y="12473"/>
                  </a:cubicBezTo>
                  <a:cubicBezTo>
                    <a:pt x="3086" y="12646"/>
                    <a:pt x="4290" y="12820"/>
                    <a:pt x="5588" y="12863"/>
                  </a:cubicBezTo>
                  <a:cubicBezTo>
                    <a:pt x="6886" y="12906"/>
                    <a:pt x="8279" y="12820"/>
                    <a:pt x="9728" y="12689"/>
                  </a:cubicBezTo>
                  <a:cubicBezTo>
                    <a:pt x="11176" y="12559"/>
                    <a:pt x="12682" y="12386"/>
                    <a:pt x="13716" y="12256"/>
                  </a:cubicBezTo>
                  <a:cubicBezTo>
                    <a:pt x="14751" y="12126"/>
                    <a:pt x="15316" y="12039"/>
                    <a:pt x="15748" y="11909"/>
                  </a:cubicBezTo>
                  <a:cubicBezTo>
                    <a:pt x="16181" y="11779"/>
                    <a:pt x="16482" y="11605"/>
                    <a:pt x="16426" y="11432"/>
                  </a:cubicBezTo>
                  <a:cubicBezTo>
                    <a:pt x="16369" y="11258"/>
                    <a:pt x="15955" y="11085"/>
                    <a:pt x="15033" y="10954"/>
                  </a:cubicBezTo>
                  <a:cubicBezTo>
                    <a:pt x="14112" y="10824"/>
                    <a:pt x="12682" y="10738"/>
                    <a:pt x="11346" y="10651"/>
                  </a:cubicBezTo>
                  <a:cubicBezTo>
                    <a:pt x="10010" y="10564"/>
                    <a:pt x="8768" y="10477"/>
                    <a:pt x="7507" y="10391"/>
                  </a:cubicBezTo>
                  <a:cubicBezTo>
                    <a:pt x="6247" y="10304"/>
                    <a:pt x="4967" y="10217"/>
                    <a:pt x="3763" y="10130"/>
                  </a:cubicBezTo>
                  <a:cubicBezTo>
                    <a:pt x="2559" y="10044"/>
                    <a:pt x="1430" y="9957"/>
                    <a:pt x="790" y="10087"/>
                  </a:cubicBezTo>
                  <a:cubicBezTo>
                    <a:pt x="151" y="10217"/>
                    <a:pt x="0" y="10564"/>
                    <a:pt x="0" y="10868"/>
                  </a:cubicBezTo>
                  <a:cubicBezTo>
                    <a:pt x="0" y="11171"/>
                    <a:pt x="151" y="11432"/>
                    <a:pt x="941" y="11648"/>
                  </a:cubicBezTo>
                  <a:cubicBezTo>
                    <a:pt x="1731" y="11865"/>
                    <a:pt x="3161" y="12039"/>
                    <a:pt x="4666" y="12126"/>
                  </a:cubicBezTo>
                  <a:cubicBezTo>
                    <a:pt x="6171" y="12212"/>
                    <a:pt x="7752" y="12212"/>
                    <a:pt x="9088" y="12169"/>
                  </a:cubicBezTo>
                  <a:cubicBezTo>
                    <a:pt x="10424" y="12126"/>
                    <a:pt x="11515" y="12039"/>
                    <a:pt x="12174" y="11995"/>
                  </a:cubicBezTo>
                  <a:cubicBezTo>
                    <a:pt x="12832" y="11952"/>
                    <a:pt x="13058" y="11952"/>
                    <a:pt x="13058" y="11909"/>
                  </a:cubicBezTo>
                  <a:cubicBezTo>
                    <a:pt x="13058" y="11865"/>
                    <a:pt x="12832" y="11779"/>
                    <a:pt x="12004" y="11648"/>
                  </a:cubicBezTo>
                  <a:cubicBezTo>
                    <a:pt x="11176" y="11518"/>
                    <a:pt x="9746" y="11345"/>
                    <a:pt x="8241" y="11258"/>
                  </a:cubicBezTo>
                  <a:cubicBezTo>
                    <a:pt x="6736" y="11171"/>
                    <a:pt x="5155" y="11171"/>
                    <a:pt x="3989" y="11171"/>
                  </a:cubicBezTo>
                  <a:cubicBezTo>
                    <a:pt x="2822" y="11171"/>
                    <a:pt x="2070" y="11171"/>
                    <a:pt x="1580" y="11171"/>
                  </a:cubicBezTo>
                  <a:cubicBezTo>
                    <a:pt x="1091" y="11171"/>
                    <a:pt x="866" y="11171"/>
                    <a:pt x="828" y="11345"/>
                  </a:cubicBezTo>
                  <a:cubicBezTo>
                    <a:pt x="790" y="11518"/>
                    <a:pt x="941" y="11865"/>
                    <a:pt x="1693" y="12169"/>
                  </a:cubicBezTo>
                  <a:cubicBezTo>
                    <a:pt x="2446" y="12473"/>
                    <a:pt x="3801" y="12733"/>
                    <a:pt x="5043" y="12863"/>
                  </a:cubicBezTo>
                  <a:cubicBezTo>
                    <a:pt x="6284" y="12993"/>
                    <a:pt x="7413" y="12993"/>
                    <a:pt x="8147" y="12993"/>
                  </a:cubicBezTo>
                  <a:cubicBezTo>
                    <a:pt x="8881" y="12993"/>
                    <a:pt x="9220" y="12993"/>
                    <a:pt x="9276" y="12950"/>
                  </a:cubicBezTo>
                  <a:cubicBezTo>
                    <a:pt x="9332" y="12906"/>
                    <a:pt x="9107" y="12820"/>
                    <a:pt x="8316" y="12689"/>
                  </a:cubicBezTo>
                  <a:cubicBezTo>
                    <a:pt x="7526" y="12559"/>
                    <a:pt x="6171" y="12386"/>
                    <a:pt x="4836" y="12299"/>
                  </a:cubicBezTo>
                  <a:cubicBezTo>
                    <a:pt x="3500" y="12212"/>
                    <a:pt x="2183" y="12212"/>
                    <a:pt x="1374" y="12256"/>
                  </a:cubicBezTo>
                  <a:cubicBezTo>
                    <a:pt x="564" y="12299"/>
                    <a:pt x="263" y="12386"/>
                    <a:pt x="226" y="12559"/>
                  </a:cubicBezTo>
                  <a:cubicBezTo>
                    <a:pt x="188" y="12733"/>
                    <a:pt x="414" y="12993"/>
                    <a:pt x="1129" y="13167"/>
                  </a:cubicBezTo>
                  <a:cubicBezTo>
                    <a:pt x="1844" y="13340"/>
                    <a:pt x="3048" y="13427"/>
                    <a:pt x="3801" y="13470"/>
                  </a:cubicBezTo>
                  <a:cubicBezTo>
                    <a:pt x="4553" y="13514"/>
                    <a:pt x="4854" y="13514"/>
                    <a:pt x="5174" y="13470"/>
                  </a:cubicBezTo>
                  <a:cubicBezTo>
                    <a:pt x="5494" y="13427"/>
                    <a:pt x="5833" y="13340"/>
                    <a:pt x="5889" y="13210"/>
                  </a:cubicBezTo>
                  <a:cubicBezTo>
                    <a:pt x="5946" y="13080"/>
                    <a:pt x="5720" y="12906"/>
                    <a:pt x="5080" y="12733"/>
                  </a:cubicBezTo>
                  <a:cubicBezTo>
                    <a:pt x="4440" y="12559"/>
                    <a:pt x="3387" y="12386"/>
                    <a:pt x="2728" y="12299"/>
                  </a:cubicBezTo>
                  <a:cubicBezTo>
                    <a:pt x="2070" y="12212"/>
                    <a:pt x="1806" y="12212"/>
                    <a:pt x="1580" y="12256"/>
                  </a:cubicBezTo>
                  <a:cubicBezTo>
                    <a:pt x="1355" y="12299"/>
                    <a:pt x="1167" y="12386"/>
                    <a:pt x="1167" y="12689"/>
                  </a:cubicBezTo>
                  <a:cubicBezTo>
                    <a:pt x="1167" y="12993"/>
                    <a:pt x="1355" y="13514"/>
                    <a:pt x="1580" y="13947"/>
                  </a:cubicBezTo>
                  <a:cubicBezTo>
                    <a:pt x="1806" y="14381"/>
                    <a:pt x="2070" y="14728"/>
                    <a:pt x="2333" y="15075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36" name="خط"/>
            <p:cNvSpPr/>
            <p:nvPr/>
          </p:nvSpPr>
          <p:spPr>
            <a:xfrm>
              <a:off x="943830" y="330189"/>
              <a:ext cx="42811" cy="27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37" name="خط"/>
            <p:cNvSpPr/>
            <p:nvPr/>
          </p:nvSpPr>
          <p:spPr>
            <a:xfrm>
              <a:off x="732372" y="34408"/>
              <a:ext cx="446320" cy="221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5089" y="12505"/>
                  </a:moveTo>
                  <a:cubicBezTo>
                    <a:pt x="15777" y="12253"/>
                    <a:pt x="16466" y="12000"/>
                    <a:pt x="16998" y="11874"/>
                  </a:cubicBezTo>
                  <a:cubicBezTo>
                    <a:pt x="17530" y="11747"/>
                    <a:pt x="17906" y="11747"/>
                    <a:pt x="17875" y="11811"/>
                  </a:cubicBezTo>
                  <a:cubicBezTo>
                    <a:pt x="17843" y="11874"/>
                    <a:pt x="17405" y="12000"/>
                    <a:pt x="16529" y="12189"/>
                  </a:cubicBezTo>
                  <a:cubicBezTo>
                    <a:pt x="15652" y="12379"/>
                    <a:pt x="14337" y="12632"/>
                    <a:pt x="13492" y="12821"/>
                  </a:cubicBezTo>
                  <a:cubicBezTo>
                    <a:pt x="12647" y="13011"/>
                    <a:pt x="12271" y="13137"/>
                    <a:pt x="12240" y="13074"/>
                  </a:cubicBezTo>
                  <a:cubicBezTo>
                    <a:pt x="12209" y="13011"/>
                    <a:pt x="12522" y="12758"/>
                    <a:pt x="13586" y="12442"/>
                  </a:cubicBezTo>
                  <a:cubicBezTo>
                    <a:pt x="14650" y="12126"/>
                    <a:pt x="16466" y="11747"/>
                    <a:pt x="17530" y="11558"/>
                  </a:cubicBezTo>
                  <a:cubicBezTo>
                    <a:pt x="18595" y="11368"/>
                    <a:pt x="18908" y="11368"/>
                    <a:pt x="18908" y="11368"/>
                  </a:cubicBezTo>
                  <a:cubicBezTo>
                    <a:pt x="18908" y="11368"/>
                    <a:pt x="18595" y="11368"/>
                    <a:pt x="17937" y="11432"/>
                  </a:cubicBezTo>
                  <a:cubicBezTo>
                    <a:pt x="17280" y="11495"/>
                    <a:pt x="16278" y="11621"/>
                    <a:pt x="15527" y="11747"/>
                  </a:cubicBezTo>
                  <a:cubicBezTo>
                    <a:pt x="14776" y="11874"/>
                    <a:pt x="14275" y="12000"/>
                    <a:pt x="14243" y="12063"/>
                  </a:cubicBezTo>
                  <a:cubicBezTo>
                    <a:pt x="14212" y="12126"/>
                    <a:pt x="14650" y="12126"/>
                    <a:pt x="15652" y="11874"/>
                  </a:cubicBezTo>
                  <a:cubicBezTo>
                    <a:pt x="16654" y="11621"/>
                    <a:pt x="18219" y="11116"/>
                    <a:pt x="19190" y="10737"/>
                  </a:cubicBezTo>
                  <a:cubicBezTo>
                    <a:pt x="20160" y="10358"/>
                    <a:pt x="20536" y="10105"/>
                    <a:pt x="20536" y="9979"/>
                  </a:cubicBezTo>
                  <a:cubicBezTo>
                    <a:pt x="20536" y="9853"/>
                    <a:pt x="20160" y="9853"/>
                    <a:pt x="19722" y="9789"/>
                  </a:cubicBezTo>
                  <a:cubicBezTo>
                    <a:pt x="19283" y="9726"/>
                    <a:pt x="18783" y="9600"/>
                    <a:pt x="18814" y="9474"/>
                  </a:cubicBezTo>
                  <a:cubicBezTo>
                    <a:pt x="18845" y="9347"/>
                    <a:pt x="19409" y="9221"/>
                    <a:pt x="19941" y="9032"/>
                  </a:cubicBezTo>
                  <a:cubicBezTo>
                    <a:pt x="20473" y="8842"/>
                    <a:pt x="20974" y="8589"/>
                    <a:pt x="21005" y="8463"/>
                  </a:cubicBezTo>
                  <a:cubicBezTo>
                    <a:pt x="21037" y="8337"/>
                    <a:pt x="20598" y="8337"/>
                    <a:pt x="19816" y="8337"/>
                  </a:cubicBezTo>
                  <a:cubicBezTo>
                    <a:pt x="19033" y="8337"/>
                    <a:pt x="17906" y="8337"/>
                    <a:pt x="17092" y="8337"/>
                  </a:cubicBezTo>
                  <a:cubicBezTo>
                    <a:pt x="16278" y="8337"/>
                    <a:pt x="15777" y="8337"/>
                    <a:pt x="15777" y="8274"/>
                  </a:cubicBezTo>
                  <a:cubicBezTo>
                    <a:pt x="15777" y="8211"/>
                    <a:pt x="16278" y="8084"/>
                    <a:pt x="17217" y="7768"/>
                  </a:cubicBezTo>
                  <a:cubicBezTo>
                    <a:pt x="18157" y="7453"/>
                    <a:pt x="19534" y="6947"/>
                    <a:pt x="20379" y="6632"/>
                  </a:cubicBezTo>
                  <a:cubicBezTo>
                    <a:pt x="21224" y="6316"/>
                    <a:pt x="21537" y="6189"/>
                    <a:pt x="21537" y="6000"/>
                  </a:cubicBezTo>
                  <a:cubicBezTo>
                    <a:pt x="21537" y="5811"/>
                    <a:pt x="21224" y="5558"/>
                    <a:pt x="20880" y="5432"/>
                  </a:cubicBezTo>
                  <a:cubicBezTo>
                    <a:pt x="20536" y="5305"/>
                    <a:pt x="20160" y="5305"/>
                    <a:pt x="19722" y="5179"/>
                  </a:cubicBezTo>
                  <a:cubicBezTo>
                    <a:pt x="19283" y="5053"/>
                    <a:pt x="18783" y="4800"/>
                    <a:pt x="18689" y="4547"/>
                  </a:cubicBezTo>
                  <a:cubicBezTo>
                    <a:pt x="18595" y="4295"/>
                    <a:pt x="18908" y="4042"/>
                    <a:pt x="18877" y="3853"/>
                  </a:cubicBezTo>
                  <a:cubicBezTo>
                    <a:pt x="18845" y="3663"/>
                    <a:pt x="18470" y="3537"/>
                    <a:pt x="18125" y="3474"/>
                  </a:cubicBezTo>
                  <a:cubicBezTo>
                    <a:pt x="17781" y="3411"/>
                    <a:pt x="17468" y="3411"/>
                    <a:pt x="17468" y="3284"/>
                  </a:cubicBezTo>
                  <a:cubicBezTo>
                    <a:pt x="17468" y="3158"/>
                    <a:pt x="17781" y="2905"/>
                    <a:pt x="18125" y="2653"/>
                  </a:cubicBezTo>
                  <a:cubicBezTo>
                    <a:pt x="18470" y="2400"/>
                    <a:pt x="18845" y="2147"/>
                    <a:pt x="18877" y="2021"/>
                  </a:cubicBezTo>
                  <a:cubicBezTo>
                    <a:pt x="18908" y="1895"/>
                    <a:pt x="18595" y="1895"/>
                    <a:pt x="18282" y="1895"/>
                  </a:cubicBezTo>
                  <a:cubicBezTo>
                    <a:pt x="17969" y="1895"/>
                    <a:pt x="17656" y="1895"/>
                    <a:pt x="17343" y="1832"/>
                  </a:cubicBezTo>
                  <a:cubicBezTo>
                    <a:pt x="17030" y="1768"/>
                    <a:pt x="16717" y="1642"/>
                    <a:pt x="16685" y="1389"/>
                  </a:cubicBezTo>
                  <a:cubicBezTo>
                    <a:pt x="16654" y="1137"/>
                    <a:pt x="16904" y="758"/>
                    <a:pt x="16873" y="568"/>
                  </a:cubicBezTo>
                  <a:cubicBezTo>
                    <a:pt x="16842" y="379"/>
                    <a:pt x="16529" y="379"/>
                    <a:pt x="16529" y="316"/>
                  </a:cubicBezTo>
                  <a:cubicBezTo>
                    <a:pt x="16529" y="253"/>
                    <a:pt x="16842" y="126"/>
                    <a:pt x="17593" y="253"/>
                  </a:cubicBezTo>
                  <a:cubicBezTo>
                    <a:pt x="18344" y="379"/>
                    <a:pt x="19534" y="758"/>
                    <a:pt x="20285" y="1074"/>
                  </a:cubicBezTo>
                  <a:cubicBezTo>
                    <a:pt x="21037" y="1389"/>
                    <a:pt x="21350" y="1642"/>
                    <a:pt x="21475" y="2084"/>
                  </a:cubicBezTo>
                  <a:cubicBezTo>
                    <a:pt x="21600" y="2526"/>
                    <a:pt x="21537" y="3158"/>
                    <a:pt x="21350" y="3537"/>
                  </a:cubicBezTo>
                  <a:cubicBezTo>
                    <a:pt x="21162" y="3916"/>
                    <a:pt x="20849" y="4042"/>
                    <a:pt x="20536" y="4168"/>
                  </a:cubicBezTo>
                  <a:cubicBezTo>
                    <a:pt x="20223" y="4295"/>
                    <a:pt x="19910" y="4421"/>
                    <a:pt x="19565" y="4611"/>
                  </a:cubicBezTo>
                  <a:cubicBezTo>
                    <a:pt x="19221" y="4800"/>
                    <a:pt x="18845" y="5053"/>
                    <a:pt x="18814" y="5242"/>
                  </a:cubicBezTo>
                  <a:cubicBezTo>
                    <a:pt x="18783" y="5432"/>
                    <a:pt x="19096" y="5558"/>
                    <a:pt x="19440" y="5621"/>
                  </a:cubicBezTo>
                  <a:cubicBezTo>
                    <a:pt x="19784" y="5684"/>
                    <a:pt x="20160" y="5684"/>
                    <a:pt x="20504" y="5747"/>
                  </a:cubicBezTo>
                  <a:cubicBezTo>
                    <a:pt x="20849" y="5811"/>
                    <a:pt x="21162" y="5937"/>
                    <a:pt x="21224" y="6316"/>
                  </a:cubicBezTo>
                  <a:cubicBezTo>
                    <a:pt x="21287" y="6695"/>
                    <a:pt x="21099" y="7326"/>
                    <a:pt x="20661" y="7832"/>
                  </a:cubicBezTo>
                  <a:cubicBezTo>
                    <a:pt x="20223" y="8337"/>
                    <a:pt x="19534" y="8716"/>
                    <a:pt x="19033" y="9032"/>
                  </a:cubicBezTo>
                  <a:cubicBezTo>
                    <a:pt x="18532" y="9347"/>
                    <a:pt x="18219" y="9600"/>
                    <a:pt x="18219" y="9789"/>
                  </a:cubicBezTo>
                  <a:cubicBezTo>
                    <a:pt x="18219" y="9979"/>
                    <a:pt x="18532" y="10105"/>
                    <a:pt x="18845" y="10168"/>
                  </a:cubicBezTo>
                  <a:cubicBezTo>
                    <a:pt x="19158" y="10232"/>
                    <a:pt x="19471" y="10232"/>
                    <a:pt x="19816" y="10295"/>
                  </a:cubicBezTo>
                  <a:cubicBezTo>
                    <a:pt x="20160" y="10358"/>
                    <a:pt x="20536" y="10484"/>
                    <a:pt x="20598" y="10737"/>
                  </a:cubicBezTo>
                  <a:cubicBezTo>
                    <a:pt x="20661" y="10989"/>
                    <a:pt x="20410" y="11368"/>
                    <a:pt x="19534" y="11811"/>
                  </a:cubicBezTo>
                  <a:cubicBezTo>
                    <a:pt x="18657" y="12253"/>
                    <a:pt x="17155" y="12758"/>
                    <a:pt x="16216" y="13011"/>
                  </a:cubicBezTo>
                  <a:cubicBezTo>
                    <a:pt x="15277" y="13263"/>
                    <a:pt x="14901" y="13263"/>
                    <a:pt x="14870" y="13200"/>
                  </a:cubicBezTo>
                  <a:cubicBezTo>
                    <a:pt x="14838" y="13137"/>
                    <a:pt x="15151" y="13011"/>
                    <a:pt x="15652" y="12821"/>
                  </a:cubicBezTo>
                  <a:cubicBezTo>
                    <a:pt x="16153" y="12632"/>
                    <a:pt x="16842" y="12379"/>
                    <a:pt x="17405" y="12189"/>
                  </a:cubicBezTo>
                  <a:cubicBezTo>
                    <a:pt x="17969" y="12000"/>
                    <a:pt x="18407" y="11874"/>
                    <a:pt x="18407" y="11811"/>
                  </a:cubicBezTo>
                  <a:cubicBezTo>
                    <a:pt x="18407" y="11747"/>
                    <a:pt x="17969" y="11747"/>
                    <a:pt x="17437" y="11747"/>
                  </a:cubicBezTo>
                  <a:cubicBezTo>
                    <a:pt x="16904" y="11747"/>
                    <a:pt x="16278" y="11747"/>
                    <a:pt x="15809" y="11747"/>
                  </a:cubicBezTo>
                  <a:cubicBezTo>
                    <a:pt x="15339" y="11747"/>
                    <a:pt x="15026" y="11747"/>
                    <a:pt x="15026" y="11621"/>
                  </a:cubicBezTo>
                  <a:cubicBezTo>
                    <a:pt x="15026" y="11495"/>
                    <a:pt x="15339" y="11242"/>
                    <a:pt x="15683" y="10989"/>
                  </a:cubicBezTo>
                  <a:cubicBezTo>
                    <a:pt x="16028" y="10737"/>
                    <a:pt x="16403" y="10484"/>
                    <a:pt x="16748" y="10232"/>
                  </a:cubicBezTo>
                  <a:cubicBezTo>
                    <a:pt x="17092" y="9979"/>
                    <a:pt x="17405" y="9726"/>
                    <a:pt x="17405" y="9600"/>
                  </a:cubicBezTo>
                  <a:cubicBezTo>
                    <a:pt x="17405" y="9474"/>
                    <a:pt x="17092" y="9474"/>
                    <a:pt x="16717" y="9537"/>
                  </a:cubicBezTo>
                  <a:cubicBezTo>
                    <a:pt x="16341" y="9600"/>
                    <a:pt x="15903" y="9726"/>
                    <a:pt x="15496" y="9916"/>
                  </a:cubicBezTo>
                  <a:cubicBezTo>
                    <a:pt x="15089" y="10105"/>
                    <a:pt x="14713" y="10358"/>
                    <a:pt x="14713" y="10358"/>
                  </a:cubicBezTo>
                  <a:cubicBezTo>
                    <a:pt x="14713" y="10358"/>
                    <a:pt x="15089" y="10105"/>
                    <a:pt x="15433" y="9916"/>
                  </a:cubicBezTo>
                  <a:cubicBezTo>
                    <a:pt x="15777" y="9726"/>
                    <a:pt x="16090" y="9600"/>
                    <a:pt x="16090" y="9537"/>
                  </a:cubicBezTo>
                  <a:cubicBezTo>
                    <a:pt x="16090" y="9474"/>
                    <a:pt x="15777" y="9474"/>
                    <a:pt x="15496" y="9284"/>
                  </a:cubicBezTo>
                  <a:cubicBezTo>
                    <a:pt x="15214" y="9095"/>
                    <a:pt x="14963" y="8716"/>
                    <a:pt x="14995" y="8400"/>
                  </a:cubicBezTo>
                  <a:cubicBezTo>
                    <a:pt x="15026" y="8084"/>
                    <a:pt x="15339" y="7832"/>
                    <a:pt x="15277" y="7705"/>
                  </a:cubicBezTo>
                  <a:cubicBezTo>
                    <a:pt x="15214" y="7579"/>
                    <a:pt x="14776" y="7579"/>
                    <a:pt x="14713" y="7579"/>
                  </a:cubicBezTo>
                  <a:cubicBezTo>
                    <a:pt x="14650" y="7579"/>
                    <a:pt x="14963" y="7579"/>
                    <a:pt x="15277" y="7453"/>
                  </a:cubicBezTo>
                  <a:cubicBezTo>
                    <a:pt x="15590" y="7326"/>
                    <a:pt x="15903" y="7074"/>
                    <a:pt x="15934" y="6758"/>
                  </a:cubicBezTo>
                  <a:cubicBezTo>
                    <a:pt x="15965" y="6442"/>
                    <a:pt x="15715" y="6063"/>
                    <a:pt x="15715" y="5684"/>
                  </a:cubicBezTo>
                  <a:cubicBezTo>
                    <a:pt x="15715" y="5305"/>
                    <a:pt x="15965" y="4926"/>
                    <a:pt x="16247" y="4547"/>
                  </a:cubicBezTo>
                  <a:cubicBezTo>
                    <a:pt x="16529" y="4168"/>
                    <a:pt x="16842" y="3789"/>
                    <a:pt x="17123" y="3411"/>
                  </a:cubicBezTo>
                  <a:cubicBezTo>
                    <a:pt x="17405" y="3032"/>
                    <a:pt x="17656" y="2653"/>
                    <a:pt x="17624" y="2337"/>
                  </a:cubicBezTo>
                  <a:cubicBezTo>
                    <a:pt x="17593" y="2021"/>
                    <a:pt x="17280" y="1768"/>
                    <a:pt x="16967" y="1579"/>
                  </a:cubicBezTo>
                  <a:cubicBezTo>
                    <a:pt x="16654" y="1389"/>
                    <a:pt x="16341" y="1263"/>
                    <a:pt x="16310" y="1011"/>
                  </a:cubicBezTo>
                  <a:cubicBezTo>
                    <a:pt x="16278" y="758"/>
                    <a:pt x="16529" y="379"/>
                    <a:pt x="16497" y="189"/>
                  </a:cubicBezTo>
                  <a:cubicBezTo>
                    <a:pt x="16466" y="0"/>
                    <a:pt x="16153" y="0"/>
                    <a:pt x="15840" y="0"/>
                  </a:cubicBezTo>
                  <a:cubicBezTo>
                    <a:pt x="15527" y="0"/>
                    <a:pt x="15214" y="0"/>
                    <a:pt x="14901" y="0"/>
                  </a:cubicBezTo>
                  <a:cubicBezTo>
                    <a:pt x="14588" y="0"/>
                    <a:pt x="14275" y="0"/>
                    <a:pt x="14275" y="63"/>
                  </a:cubicBezTo>
                  <a:cubicBezTo>
                    <a:pt x="14275" y="126"/>
                    <a:pt x="14588" y="253"/>
                    <a:pt x="14588" y="505"/>
                  </a:cubicBezTo>
                  <a:cubicBezTo>
                    <a:pt x="14588" y="758"/>
                    <a:pt x="14275" y="1137"/>
                    <a:pt x="14275" y="1326"/>
                  </a:cubicBezTo>
                  <a:cubicBezTo>
                    <a:pt x="14275" y="1516"/>
                    <a:pt x="14588" y="1516"/>
                    <a:pt x="14901" y="1579"/>
                  </a:cubicBezTo>
                  <a:cubicBezTo>
                    <a:pt x="15214" y="1642"/>
                    <a:pt x="15527" y="1768"/>
                    <a:pt x="15527" y="1958"/>
                  </a:cubicBezTo>
                  <a:cubicBezTo>
                    <a:pt x="15527" y="2147"/>
                    <a:pt x="15214" y="2400"/>
                    <a:pt x="15214" y="2463"/>
                  </a:cubicBezTo>
                  <a:cubicBezTo>
                    <a:pt x="15214" y="2526"/>
                    <a:pt x="15527" y="2400"/>
                    <a:pt x="15840" y="2337"/>
                  </a:cubicBezTo>
                  <a:cubicBezTo>
                    <a:pt x="16153" y="2274"/>
                    <a:pt x="16466" y="2274"/>
                    <a:pt x="16873" y="2211"/>
                  </a:cubicBezTo>
                  <a:cubicBezTo>
                    <a:pt x="17280" y="2147"/>
                    <a:pt x="17781" y="2021"/>
                    <a:pt x="17718" y="1958"/>
                  </a:cubicBezTo>
                  <a:cubicBezTo>
                    <a:pt x="17656" y="1895"/>
                    <a:pt x="17030" y="1895"/>
                    <a:pt x="16560" y="1958"/>
                  </a:cubicBezTo>
                  <a:cubicBezTo>
                    <a:pt x="16090" y="2021"/>
                    <a:pt x="15777" y="2147"/>
                    <a:pt x="15464" y="2211"/>
                  </a:cubicBezTo>
                  <a:cubicBezTo>
                    <a:pt x="15151" y="2274"/>
                    <a:pt x="14838" y="2274"/>
                    <a:pt x="14838" y="2337"/>
                  </a:cubicBezTo>
                  <a:cubicBezTo>
                    <a:pt x="14838" y="2400"/>
                    <a:pt x="15151" y="2526"/>
                    <a:pt x="15715" y="2716"/>
                  </a:cubicBezTo>
                  <a:cubicBezTo>
                    <a:pt x="16278" y="2905"/>
                    <a:pt x="17092" y="3158"/>
                    <a:pt x="17656" y="3474"/>
                  </a:cubicBezTo>
                  <a:cubicBezTo>
                    <a:pt x="18219" y="3789"/>
                    <a:pt x="18532" y="4168"/>
                    <a:pt x="18532" y="4484"/>
                  </a:cubicBezTo>
                  <a:cubicBezTo>
                    <a:pt x="18532" y="4800"/>
                    <a:pt x="18219" y="5053"/>
                    <a:pt x="17750" y="5305"/>
                  </a:cubicBezTo>
                  <a:cubicBezTo>
                    <a:pt x="17280" y="5558"/>
                    <a:pt x="16654" y="5811"/>
                    <a:pt x="16184" y="5937"/>
                  </a:cubicBezTo>
                  <a:cubicBezTo>
                    <a:pt x="15715" y="6063"/>
                    <a:pt x="15402" y="6063"/>
                    <a:pt x="15402" y="6063"/>
                  </a:cubicBezTo>
                  <a:cubicBezTo>
                    <a:pt x="15402" y="6063"/>
                    <a:pt x="15715" y="6063"/>
                    <a:pt x="16216" y="6000"/>
                  </a:cubicBezTo>
                  <a:cubicBezTo>
                    <a:pt x="16717" y="5937"/>
                    <a:pt x="17405" y="5811"/>
                    <a:pt x="17969" y="5747"/>
                  </a:cubicBezTo>
                  <a:cubicBezTo>
                    <a:pt x="18532" y="5684"/>
                    <a:pt x="18970" y="5684"/>
                    <a:pt x="19064" y="5874"/>
                  </a:cubicBezTo>
                  <a:cubicBezTo>
                    <a:pt x="19158" y="6063"/>
                    <a:pt x="18908" y="6442"/>
                    <a:pt x="18063" y="7326"/>
                  </a:cubicBezTo>
                  <a:cubicBezTo>
                    <a:pt x="17217" y="8211"/>
                    <a:pt x="15777" y="9600"/>
                    <a:pt x="14963" y="10547"/>
                  </a:cubicBezTo>
                  <a:cubicBezTo>
                    <a:pt x="14150" y="11495"/>
                    <a:pt x="13962" y="12000"/>
                    <a:pt x="14024" y="12379"/>
                  </a:cubicBezTo>
                  <a:cubicBezTo>
                    <a:pt x="14087" y="12758"/>
                    <a:pt x="14400" y="13011"/>
                    <a:pt x="14901" y="13263"/>
                  </a:cubicBezTo>
                  <a:cubicBezTo>
                    <a:pt x="15402" y="13516"/>
                    <a:pt x="16090" y="13768"/>
                    <a:pt x="16591" y="13958"/>
                  </a:cubicBezTo>
                  <a:cubicBezTo>
                    <a:pt x="17092" y="14147"/>
                    <a:pt x="17405" y="14274"/>
                    <a:pt x="17593" y="14716"/>
                  </a:cubicBezTo>
                  <a:cubicBezTo>
                    <a:pt x="17781" y="15158"/>
                    <a:pt x="17843" y="15916"/>
                    <a:pt x="17687" y="16484"/>
                  </a:cubicBezTo>
                  <a:cubicBezTo>
                    <a:pt x="17530" y="17053"/>
                    <a:pt x="17155" y="17432"/>
                    <a:pt x="15965" y="18063"/>
                  </a:cubicBezTo>
                  <a:cubicBezTo>
                    <a:pt x="14776" y="18695"/>
                    <a:pt x="12772" y="19579"/>
                    <a:pt x="11176" y="20021"/>
                  </a:cubicBezTo>
                  <a:cubicBezTo>
                    <a:pt x="9579" y="20463"/>
                    <a:pt x="8390" y="20463"/>
                    <a:pt x="7576" y="20526"/>
                  </a:cubicBezTo>
                  <a:cubicBezTo>
                    <a:pt x="6762" y="20589"/>
                    <a:pt x="6323" y="20716"/>
                    <a:pt x="6261" y="20842"/>
                  </a:cubicBezTo>
                  <a:cubicBezTo>
                    <a:pt x="6198" y="20968"/>
                    <a:pt x="6511" y="21095"/>
                    <a:pt x="7325" y="21095"/>
                  </a:cubicBezTo>
                  <a:cubicBezTo>
                    <a:pt x="8139" y="21095"/>
                    <a:pt x="9454" y="20968"/>
                    <a:pt x="8953" y="20968"/>
                  </a:cubicBezTo>
                  <a:cubicBezTo>
                    <a:pt x="8452" y="20968"/>
                    <a:pt x="6136" y="21095"/>
                    <a:pt x="4664" y="21158"/>
                  </a:cubicBezTo>
                  <a:cubicBezTo>
                    <a:pt x="3193" y="21221"/>
                    <a:pt x="2567" y="21221"/>
                    <a:pt x="2473" y="21158"/>
                  </a:cubicBezTo>
                  <a:cubicBezTo>
                    <a:pt x="2379" y="21095"/>
                    <a:pt x="2817" y="20968"/>
                    <a:pt x="3381" y="20779"/>
                  </a:cubicBezTo>
                  <a:cubicBezTo>
                    <a:pt x="3944" y="20589"/>
                    <a:pt x="4633" y="20337"/>
                    <a:pt x="5134" y="20147"/>
                  </a:cubicBezTo>
                  <a:cubicBezTo>
                    <a:pt x="5635" y="19958"/>
                    <a:pt x="5948" y="19832"/>
                    <a:pt x="5917" y="19705"/>
                  </a:cubicBezTo>
                  <a:cubicBezTo>
                    <a:pt x="5885" y="19579"/>
                    <a:pt x="5510" y="19453"/>
                    <a:pt x="4790" y="19389"/>
                  </a:cubicBezTo>
                  <a:cubicBezTo>
                    <a:pt x="4070" y="19326"/>
                    <a:pt x="3005" y="19326"/>
                    <a:pt x="2254" y="19263"/>
                  </a:cubicBezTo>
                  <a:cubicBezTo>
                    <a:pt x="1503" y="19200"/>
                    <a:pt x="1064" y="19074"/>
                    <a:pt x="1002" y="18884"/>
                  </a:cubicBezTo>
                  <a:cubicBezTo>
                    <a:pt x="939" y="18695"/>
                    <a:pt x="1252" y="18442"/>
                    <a:pt x="1910" y="18189"/>
                  </a:cubicBezTo>
                  <a:cubicBezTo>
                    <a:pt x="2567" y="17937"/>
                    <a:pt x="3569" y="17684"/>
                    <a:pt x="4289" y="17558"/>
                  </a:cubicBezTo>
                  <a:cubicBezTo>
                    <a:pt x="5009" y="17432"/>
                    <a:pt x="5447" y="17432"/>
                    <a:pt x="5478" y="17495"/>
                  </a:cubicBezTo>
                  <a:cubicBezTo>
                    <a:pt x="5510" y="17558"/>
                    <a:pt x="5134" y="17684"/>
                    <a:pt x="4257" y="17937"/>
                  </a:cubicBezTo>
                  <a:cubicBezTo>
                    <a:pt x="3381" y="18189"/>
                    <a:pt x="2003" y="18568"/>
                    <a:pt x="1158" y="18758"/>
                  </a:cubicBezTo>
                  <a:cubicBezTo>
                    <a:pt x="313" y="18947"/>
                    <a:pt x="0" y="18947"/>
                    <a:pt x="0" y="18821"/>
                  </a:cubicBezTo>
                  <a:cubicBezTo>
                    <a:pt x="0" y="18695"/>
                    <a:pt x="313" y="18442"/>
                    <a:pt x="1033" y="18253"/>
                  </a:cubicBezTo>
                  <a:cubicBezTo>
                    <a:pt x="1753" y="18063"/>
                    <a:pt x="2880" y="17937"/>
                    <a:pt x="3600" y="17937"/>
                  </a:cubicBezTo>
                  <a:cubicBezTo>
                    <a:pt x="4320" y="17937"/>
                    <a:pt x="4633" y="18063"/>
                    <a:pt x="4508" y="18253"/>
                  </a:cubicBezTo>
                  <a:cubicBezTo>
                    <a:pt x="4383" y="18442"/>
                    <a:pt x="3819" y="18695"/>
                    <a:pt x="3381" y="18821"/>
                  </a:cubicBezTo>
                  <a:cubicBezTo>
                    <a:pt x="2943" y="18947"/>
                    <a:pt x="2630" y="18947"/>
                    <a:pt x="2630" y="18947"/>
                  </a:cubicBezTo>
                  <a:cubicBezTo>
                    <a:pt x="2630" y="18947"/>
                    <a:pt x="2943" y="18947"/>
                    <a:pt x="3256" y="18947"/>
                  </a:cubicBezTo>
                  <a:cubicBezTo>
                    <a:pt x="3569" y="18947"/>
                    <a:pt x="3882" y="18947"/>
                    <a:pt x="4320" y="18947"/>
                  </a:cubicBezTo>
                  <a:cubicBezTo>
                    <a:pt x="4758" y="18947"/>
                    <a:pt x="5322" y="18947"/>
                    <a:pt x="5384" y="19137"/>
                  </a:cubicBezTo>
                  <a:cubicBezTo>
                    <a:pt x="5447" y="19326"/>
                    <a:pt x="5009" y="19705"/>
                    <a:pt x="4320" y="20147"/>
                  </a:cubicBezTo>
                  <a:cubicBezTo>
                    <a:pt x="3631" y="20589"/>
                    <a:pt x="2692" y="21095"/>
                    <a:pt x="1753" y="21600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38" name="خط"/>
            <p:cNvSpPr/>
            <p:nvPr/>
          </p:nvSpPr>
          <p:spPr>
            <a:xfrm>
              <a:off x="419174" y="0"/>
              <a:ext cx="770536" cy="330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49" fill="norm" stroke="1" extrusionOk="0">
                  <a:moveTo>
                    <a:pt x="17593" y="4534"/>
                  </a:moveTo>
                  <a:cubicBezTo>
                    <a:pt x="17774" y="4534"/>
                    <a:pt x="17955" y="4534"/>
                    <a:pt x="17955" y="4534"/>
                  </a:cubicBezTo>
                  <a:cubicBezTo>
                    <a:pt x="17955" y="4534"/>
                    <a:pt x="17774" y="4534"/>
                    <a:pt x="17502" y="4576"/>
                  </a:cubicBezTo>
                  <a:cubicBezTo>
                    <a:pt x="17230" y="4619"/>
                    <a:pt x="16868" y="4704"/>
                    <a:pt x="16596" y="4746"/>
                  </a:cubicBezTo>
                  <a:cubicBezTo>
                    <a:pt x="16324" y="4788"/>
                    <a:pt x="16143" y="4788"/>
                    <a:pt x="16143" y="4788"/>
                  </a:cubicBezTo>
                  <a:cubicBezTo>
                    <a:pt x="16143" y="4788"/>
                    <a:pt x="16324" y="4788"/>
                    <a:pt x="16505" y="4788"/>
                  </a:cubicBezTo>
                  <a:cubicBezTo>
                    <a:pt x="16687" y="4788"/>
                    <a:pt x="16868" y="4788"/>
                    <a:pt x="16868" y="4831"/>
                  </a:cubicBezTo>
                  <a:cubicBezTo>
                    <a:pt x="16868" y="4873"/>
                    <a:pt x="16687" y="4958"/>
                    <a:pt x="16505" y="5000"/>
                  </a:cubicBezTo>
                  <a:cubicBezTo>
                    <a:pt x="16324" y="5042"/>
                    <a:pt x="16143" y="5042"/>
                    <a:pt x="16143" y="4958"/>
                  </a:cubicBezTo>
                  <a:cubicBezTo>
                    <a:pt x="16143" y="4873"/>
                    <a:pt x="16324" y="4704"/>
                    <a:pt x="16270" y="4619"/>
                  </a:cubicBezTo>
                  <a:cubicBezTo>
                    <a:pt x="16215" y="4534"/>
                    <a:pt x="15926" y="4534"/>
                    <a:pt x="15835" y="4365"/>
                  </a:cubicBezTo>
                  <a:cubicBezTo>
                    <a:pt x="15744" y="4195"/>
                    <a:pt x="15853" y="3856"/>
                    <a:pt x="15998" y="3645"/>
                  </a:cubicBezTo>
                  <a:cubicBezTo>
                    <a:pt x="16143" y="3433"/>
                    <a:pt x="16324" y="3348"/>
                    <a:pt x="16324" y="3348"/>
                  </a:cubicBezTo>
                  <a:cubicBezTo>
                    <a:pt x="16324" y="3348"/>
                    <a:pt x="16143" y="3433"/>
                    <a:pt x="15962" y="3475"/>
                  </a:cubicBezTo>
                  <a:cubicBezTo>
                    <a:pt x="15781" y="3518"/>
                    <a:pt x="15599" y="3518"/>
                    <a:pt x="15418" y="3518"/>
                  </a:cubicBezTo>
                  <a:cubicBezTo>
                    <a:pt x="15237" y="3518"/>
                    <a:pt x="15056" y="3518"/>
                    <a:pt x="15056" y="3475"/>
                  </a:cubicBezTo>
                  <a:cubicBezTo>
                    <a:pt x="15056" y="3433"/>
                    <a:pt x="15237" y="3348"/>
                    <a:pt x="15491" y="3306"/>
                  </a:cubicBezTo>
                  <a:cubicBezTo>
                    <a:pt x="15744" y="3264"/>
                    <a:pt x="16071" y="3264"/>
                    <a:pt x="16161" y="3391"/>
                  </a:cubicBezTo>
                  <a:cubicBezTo>
                    <a:pt x="16252" y="3518"/>
                    <a:pt x="16107" y="3772"/>
                    <a:pt x="15853" y="3899"/>
                  </a:cubicBezTo>
                  <a:cubicBezTo>
                    <a:pt x="15599" y="4026"/>
                    <a:pt x="15237" y="4026"/>
                    <a:pt x="14965" y="3984"/>
                  </a:cubicBezTo>
                  <a:cubicBezTo>
                    <a:pt x="14693" y="3941"/>
                    <a:pt x="14512" y="3856"/>
                    <a:pt x="14512" y="3772"/>
                  </a:cubicBezTo>
                  <a:cubicBezTo>
                    <a:pt x="14512" y="3687"/>
                    <a:pt x="14693" y="3602"/>
                    <a:pt x="14875" y="3560"/>
                  </a:cubicBezTo>
                  <a:cubicBezTo>
                    <a:pt x="15056" y="3518"/>
                    <a:pt x="15237" y="3518"/>
                    <a:pt x="15418" y="3518"/>
                  </a:cubicBezTo>
                  <a:cubicBezTo>
                    <a:pt x="15599" y="3518"/>
                    <a:pt x="15781" y="3518"/>
                    <a:pt x="15889" y="3814"/>
                  </a:cubicBezTo>
                  <a:cubicBezTo>
                    <a:pt x="15998" y="4111"/>
                    <a:pt x="16034" y="4704"/>
                    <a:pt x="16125" y="5127"/>
                  </a:cubicBezTo>
                  <a:cubicBezTo>
                    <a:pt x="16215" y="5551"/>
                    <a:pt x="16360" y="5805"/>
                    <a:pt x="16469" y="6144"/>
                  </a:cubicBezTo>
                  <a:cubicBezTo>
                    <a:pt x="16578" y="6482"/>
                    <a:pt x="16650" y="6906"/>
                    <a:pt x="16632" y="7287"/>
                  </a:cubicBezTo>
                  <a:cubicBezTo>
                    <a:pt x="16614" y="7668"/>
                    <a:pt x="16505" y="8007"/>
                    <a:pt x="16542" y="8219"/>
                  </a:cubicBezTo>
                  <a:cubicBezTo>
                    <a:pt x="16578" y="8431"/>
                    <a:pt x="16759" y="8515"/>
                    <a:pt x="16922" y="8431"/>
                  </a:cubicBezTo>
                  <a:cubicBezTo>
                    <a:pt x="17085" y="8346"/>
                    <a:pt x="17230" y="8092"/>
                    <a:pt x="17230" y="7838"/>
                  </a:cubicBezTo>
                  <a:cubicBezTo>
                    <a:pt x="17230" y="7584"/>
                    <a:pt x="17085" y="7329"/>
                    <a:pt x="17067" y="7033"/>
                  </a:cubicBezTo>
                  <a:cubicBezTo>
                    <a:pt x="17049" y="6736"/>
                    <a:pt x="17158" y="6398"/>
                    <a:pt x="17158" y="6059"/>
                  </a:cubicBezTo>
                  <a:cubicBezTo>
                    <a:pt x="17158" y="5720"/>
                    <a:pt x="17049" y="5381"/>
                    <a:pt x="16904" y="5127"/>
                  </a:cubicBezTo>
                  <a:cubicBezTo>
                    <a:pt x="16759" y="4873"/>
                    <a:pt x="16578" y="4704"/>
                    <a:pt x="16342" y="4492"/>
                  </a:cubicBezTo>
                  <a:cubicBezTo>
                    <a:pt x="16107" y="4280"/>
                    <a:pt x="15817" y="4026"/>
                    <a:pt x="15762" y="3856"/>
                  </a:cubicBezTo>
                  <a:cubicBezTo>
                    <a:pt x="15708" y="3687"/>
                    <a:pt x="15889" y="3602"/>
                    <a:pt x="16252" y="3560"/>
                  </a:cubicBezTo>
                  <a:cubicBezTo>
                    <a:pt x="16614" y="3518"/>
                    <a:pt x="17158" y="3518"/>
                    <a:pt x="17520" y="3518"/>
                  </a:cubicBezTo>
                  <a:cubicBezTo>
                    <a:pt x="17883" y="3518"/>
                    <a:pt x="18064" y="3518"/>
                    <a:pt x="18046" y="3687"/>
                  </a:cubicBezTo>
                  <a:cubicBezTo>
                    <a:pt x="18028" y="3856"/>
                    <a:pt x="17810" y="4195"/>
                    <a:pt x="17375" y="4492"/>
                  </a:cubicBezTo>
                  <a:cubicBezTo>
                    <a:pt x="16940" y="4788"/>
                    <a:pt x="16288" y="5042"/>
                    <a:pt x="15871" y="5169"/>
                  </a:cubicBezTo>
                  <a:cubicBezTo>
                    <a:pt x="15454" y="5296"/>
                    <a:pt x="15273" y="5296"/>
                    <a:pt x="15273" y="5169"/>
                  </a:cubicBezTo>
                  <a:cubicBezTo>
                    <a:pt x="15273" y="5042"/>
                    <a:pt x="15454" y="4788"/>
                    <a:pt x="15889" y="4449"/>
                  </a:cubicBezTo>
                  <a:cubicBezTo>
                    <a:pt x="16324" y="4111"/>
                    <a:pt x="17013" y="3687"/>
                    <a:pt x="17538" y="3391"/>
                  </a:cubicBezTo>
                  <a:cubicBezTo>
                    <a:pt x="18064" y="3094"/>
                    <a:pt x="18426" y="2925"/>
                    <a:pt x="18444" y="2925"/>
                  </a:cubicBezTo>
                  <a:cubicBezTo>
                    <a:pt x="18462" y="2925"/>
                    <a:pt x="18136" y="3094"/>
                    <a:pt x="17683" y="3264"/>
                  </a:cubicBezTo>
                  <a:cubicBezTo>
                    <a:pt x="17230" y="3433"/>
                    <a:pt x="16650" y="3602"/>
                    <a:pt x="16270" y="3687"/>
                  </a:cubicBezTo>
                  <a:cubicBezTo>
                    <a:pt x="15889" y="3772"/>
                    <a:pt x="15708" y="3772"/>
                    <a:pt x="15672" y="3602"/>
                  </a:cubicBezTo>
                  <a:cubicBezTo>
                    <a:pt x="15636" y="3433"/>
                    <a:pt x="15744" y="3094"/>
                    <a:pt x="16071" y="2713"/>
                  </a:cubicBezTo>
                  <a:cubicBezTo>
                    <a:pt x="16397" y="2332"/>
                    <a:pt x="16940" y="1908"/>
                    <a:pt x="17303" y="1654"/>
                  </a:cubicBezTo>
                  <a:cubicBezTo>
                    <a:pt x="17665" y="1400"/>
                    <a:pt x="17846" y="1315"/>
                    <a:pt x="17828" y="1315"/>
                  </a:cubicBezTo>
                  <a:cubicBezTo>
                    <a:pt x="17810" y="1315"/>
                    <a:pt x="17593" y="1400"/>
                    <a:pt x="17285" y="1485"/>
                  </a:cubicBezTo>
                  <a:cubicBezTo>
                    <a:pt x="16977" y="1569"/>
                    <a:pt x="16578" y="1654"/>
                    <a:pt x="16288" y="1739"/>
                  </a:cubicBezTo>
                  <a:cubicBezTo>
                    <a:pt x="15998" y="1824"/>
                    <a:pt x="15817" y="1908"/>
                    <a:pt x="15781" y="1781"/>
                  </a:cubicBezTo>
                  <a:cubicBezTo>
                    <a:pt x="15744" y="1654"/>
                    <a:pt x="15853" y="1315"/>
                    <a:pt x="16089" y="1104"/>
                  </a:cubicBezTo>
                  <a:cubicBezTo>
                    <a:pt x="16324" y="892"/>
                    <a:pt x="16687" y="807"/>
                    <a:pt x="16958" y="807"/>
                  </a:cubicBezTo>
                  <a:cubicBezTo>
                    <a:pt x="17230" y="807"/>
                    <a:pt x="17411" y="892"/>
                    <a:pt x="17448" y="1104"/>
                  </a:cubicBezTo>
                  <a:cubicBezTo>
                    <a:pt x="17484" y="1315"/>
                    <a:pt x="17375" y="1654"/>
                    <a:pt x="17122" y="1908"/>
                  </a:cubicBezTo>
                  <a:cubicBezTo>
                    <a:pt x="16868" y="2162"/>
                    <a:pt x="16469" y="2332"/>
                    <a:pt x="16179" y="2416"/>
                  </a:cubicBezTo>
                  <a:cubicBezTo>
                    <a:pt x="15889" y="2501"/>
                    <a:pt x="15708" y="2501"/>
                    <a:pt x="15527" y="2374"/>
                  </a:cubicBezTo>
                  <a:cubicBezTo>
                    <a:pt x="15346" y="2247"/>
                    <a:pt x="15164" y="1993"/>
                    <a:pt x="15128" y="1696"/>
                  </a:cubicBezTo>
                  <a:cubicBezTo>
                    <a:pt x="15092" y="1400"/>
                    <a:pt x="15201" y="1061"/>
                    <a:pt x="15545" y="765"/>
                  </a:cubicBezTo>
                  <a:cubicBezTo>
                    <a:pt x="15889" y="468"/>
                    <a:pt x="16469" y="214"/>
                    <a:pt x="16850" y="87"/>
                  </a:cubicBezTo>
                  <a:cubicBezTo>
                    <a:pt x="17230" y="-40"/>
                    <a:pt x="17411" y="-40"/>
                    <a:pt x="17538" y="172"/>
                  </a:cubicBezTo>
                  <a:cubicBezTo>
                    <a:pt x="17665" y="384"/>
                    <a:pt x="17738" y="807"/>
                    <a:pt x="17647" y="1146"/>
                  </a:cubicBezTo>
                  <a:cubicBezTo>
                    <a:pt x="17556" y="1485"/>
                    <a:pt x="17303" y="1739"/>
                    <a:pt x="16904" y="1951"/>
                  </a:cubicBezTo>
                  <a:cubicBezTo>
                    <a:pt x="16505" y="2162"/>
                    <a:pt x="15962" y="2332"/>
                    <a:pt x="15581" y="2416"/>
                  </a:cubicBezTo>
                  <a:cubicBezTo>
                    <a:pt x="15201" y="2501"/>
                    <a:pt x="14983" y="2501"/>
                    <a:pt x="14965" y="2416"/>
                  </a:cubicBezTo>
                  <a:cubicBezTo>
                    <a:pt x="14947" y="2332"/>
                    <a:pt x="15128" y="2162"/>
                    <a:pt x="15726" y="1993"/>
                  </a:cubicBezTo>
                  <a:cubicBezTo>
                    <a:pt x="16324" y="1824"/>
                    <a:pt x="17339" y="1654"/>
                    <a:pt x="18154" y="1654"/>
                  </a:cubicBezTo>
                  <a:cubicBezTo>
                    <a:pt x="18970" y="1654"/>
                    <a:pt x="19586" y="1824"/>
                    <a:pt x="19966" y="2035"/>
                  </a:cubicBezTo>
                  <a:cubicBezTo>
                    <a:pt x="20347" y="2247"/>
                    <a:pt x="20492" y="2501"/>
                    <a:pt x="20510" y="2798"/>
                  </a:cubicBezTo>
                  <a:cubicBezTo>
                    <a:pt x="20528" y="3094"/>
                    <a:pt x="20420" y="3433"/>
                    <a:pt x="19803" y="4068"/>
                  </a:cubicBezTo>
                  <a:cubicBezTo>
                    <a:pt x="19187" y="4704"/>
                    <a:pt x="18064" y="5635"/>
                    <a:pt x="17411" y="6144"/>
                  </a:cubicBezTo>
                  <a:cubicBezTo>
                    <a:pt x="16759" y="6652"/>
                    <a:pt x="16578" y="6736"/>
                    <a:pt x="16397" y="6779"/>
                  </a:cubicBezTo>
                  <a:cubicBezTo>
                    <a:pt x="16215" y="6821"/>
                    <a:pt x="16034" y="6821"/>
                    <a:pt x="16052" y="6779"/>
                  </a:cubicBezTo>
                  <a:cubicBezTo>
                    <a:pt x="16071" y="6736"/>
                    <a:pt x="16288" y="6652"/>
                    <a:pt x="17031" y="6398"/>
                  </a:cubicBezTo>
                  <a:cubicBezTo>
                    <a:pt x="17774" y="6144"/>
                    <a:pt x="19042" y="5720"/>
                    <a:pt x="19822" y="5508"/>
                  </a:cubicBezTo>
                  <a:cubicBezTo>
                    <a:pt x="20601" y="5296"/>
                    <a:pt x="20891" y="5296"/>
                    <a:pt x="21090" y="5466"/>
                  </a:cubicBezTo>
                  <a:cubicBezTo>
                    <a:pt x="21289" y="5635"/>
                    <a:pt x="21398" y="5974"/>
                    <a:pt x="21416" y="6355"/>
                  </a:cubicBezTo>
                  <a:cubicBezTo>
                    <a:pt x="21434" y="6736"/>
                    <a:pt x="21362" y="7160"/>
                    <a:pt x="20854" y="7795"/>
                  </a:cubicBezTo>
                  <a:cubicBezTo>
                    <a:pt x="20347" y="8431"/>
                    <a:pt x="19405" y="9278"/>
                    <a:pt x="18354" y="9955"/>
                  </a:cubicBezTo>
                  <a:cubicBezTo>
                    <a:pt x="17303" y="10633"/>
                    <a:pt x="16143" y="11141"/>
                    <a:pt x="15436" y="11395"/>
                  </a:cubicBezTo>
                  <a:cubicBezTo>
                    <a:pt x="14730" y="11649"/>
                    <a:pt x="14476" y="11649"/>
                    <a:pt x="14240" y="11692"/>
                  </a:cubicBezTo>
                  <a:cubicBezTo>
                    <a:pt x="14005" y="11734"/>
                    <a:pt x="13787" y="11819"/>
                    <a:pt x="13769" y="11861"/>
                  </a:cubicBezTo>
                  <a:cubicBezTo>
                    <a:pt x="13751" y="11904"/>
                    <a:pt x="13932" y="11904"/>
                    <a:pt x="14711" y="11904"/>
                  </a:cubicBezTo>
                  <a:cubicBezTo>
                    <a:pt x="15491" y="11904"/>
                    <a:pt x="16868" y="11904"/>
                    <a:pt x="17810" y="11904"/>
                  </a:cubicBezTo>
                  <a:cubicBezTo>
                    <a:pt x="18752" y="11904"/>
                    <a:pt x="19260" y="11904"/>
                    <a:pt x="19695" y="11988"/>
                  </a:cubicBezTo>
                  <a:cubicBezTo>
                    <a:pt x="20130" y="12073"/>
                    <a:pt x="20492" y="12242"/>
                    <a:pt x="20528" y="12496"/>
                  </a:cubicBezTo>
                  <a:cubicBezTo>
                    <a:pt x="20564" y="12751"/>
                    <a:pt x="20275" y="13089"/>
                    <a:pt x="19513" y="13555"/>
                  </a:cubicBezTo>
                  <a:cubicBezTo>
                    <a:pt x="18752" y="14021"/>
                    <a:pt x="17520" y="14614"/>
                    <a:pt x="16306" y="15080"/>
                  </a:cubicBezTo>
                  <a:cubicBezTo>
                    <a:pt x="15092" y="15546"/>
                    <a:pt x="13896" y="15885"/>
                    <a:pt x="13207" y="16054"/>
                  </a:cubicBezTo>
                  <a:cubicBezTo>
                    <a:pt x="12519" y="16224"/>
                    <a:pt x="12338" y="16224"/>
                    <a:pt x="12338" y="16181"/>
                  </a:cubicBezTo>
                  <a:cubicBezTo>
                    <a:pt x="12338" y="16139"/>
                    <a:pt x="12519" y="16054"/>
                    <a:pt x="13135" y="15758"/>
                  </a:cubicBezTo>
                  <a:cubicBezTo>
                    <a:pt x="13751" y="15461"/>
                    <a:pt x="14802" y="14953"/>
                    <a:pt x="15473" y="14656"/>
                  </a:cubicBezTo>
                  <a:cubicBezTo>
                    <a:pt x="16143" y="14360"/>
                    <a:pt x="16433" y="14275"/>
                    <a:pt x="16687" y="14191"/>
                  </a:cubicBezTo>
                  <a:cubicBezTo>
                    <a:pt x="16940" y="14106"/>
                    <a:pt x="17158" y="14021"/>
                    <a:pt x="16850" y="14148"/>
                  </a:cubicBezTo>
                  <a:cubicBezTo>
                    <a:pt x="16542" y="14275"/>
                    <a:pt x="15708" y="14614"/>
                    <a:pt x="14711" y="14911"/>
                  </a:cubicBezTo>
                  <a:cubicBezTo>
                    <a:pt x="13715" y="15207"/>
                    <a:pt x="12555" y="15461"/>
                    <a:pt x="11595" y="15588"/>
                  </a:cubicBezTo>
                  <a:cubicBezTo>
                    <a:pt x="10634" y="15715"/>
                    <a:pt x="9873" y="15715"/>
                    <a:pt x="9402" y="15673"/>
                  </a:cubicBezTo>
                  <a:cubicBezTo>
                    <a:pt x="8931" y="15631"/>
                    <a:pt x="8750" y="15546"/>
                    <a:pt x="8786" y="15419"/>
                  </a:cubicBezTo>
                  <a:cubicBezTo>
                    <a:pt x="8822" y="15292"/>
                    <a:pt x="9076" y="15122"/>
                    <a:pt x="9728" y="14826"/>
                  </a:cubicBezTo>
                  <a:cubicBezTo>
                    <a:pt x="10381" y="14529"/>
                    <a:pt x="11432" y="14106"/>
                    <a:pt x="12048" y="13809"/>
                  </a:cubicBezTo>
                  <a:cubicBezTo>
                    <a:pt x="12664" y="13513"/>
                    <a:pt x="12845" y="13344"/>
                    <a:pt x="13081" y="13216"/>
                  </a:cubicBezTo>
                  <a:cubicBezTo>
                    <a:pt x="13316" y="13089"/>
                    <a:pt x="13606" y="13005"/>
                    <a:pt x="13570" y="13005"/>
                  </a:cubicBezTo>
                  <a:cubicBezTo>
                    <a:pt x="13534" y="13005"/>
                    <a:pt x="13171" y="13089"/>
                    <a:pt x="12320" y="13428"/>
                  </a:cubicBezTo>
                  <a:cubicBezTo>
                    <a:pt x="11468" y="13767"/>
                    <a:pt x="10127" y="14360"/>
                    <a:pt x="9311" y="14656"/>
                  </a:cubicBezTo>
                  <a:cubicBezTo>
                    <a:pt x="8496" y="14953"/>
                    <a:pt x="8206" y="14953"/>
                    <a:pt x="7971" y="14868"/>
                  </a:cubicBezTo>
                  <a:cubicBezTo>
                    <a:pt x="7735" y="14784"/>
                    <a:pt x="7554" y="14614"/>
                    <a:pt x="7554" y="14445"/>
                  </a:cubicBezTo>
                  <a:cubicBezTo>
                    <a:pt x="7554" y="14275"/>
                    <a:pt x="7735" y="14106"/>
                    <a:pt x="8170" y="13894"/>
                  </a:cubicBezTo>
                  <a:cubicBezTo>
                    <a:pt x="8605" y="13682"/>
                    <a:pt x="9293" y="13428"/>
                    <a:pt x="9783" y="13259"/>
                  </a:cubicBezTo>
                  <a:cubicBezTo>
                    <a:pt x="10272" y="13089"/>
                    <a:pt x="10562" y="13005"/>
                    <a:pt x="10598" y="13089"/>
                  </a:cubicBezTo>
                  <a:cubicBezTo>
                    <a:pt x="10634" y="13174"/>
                    <a:pt x="10417" y="13428"/>
                    <a:pt x="9873" y="13852"/>
                  </a:cubicBezTo>
                  <a:cubicBezTo>
                    <a:pt x="9330" y="14275"/>
                    <a:pt x="8460" y="14868"/>
                    <a:pt x="7898" y="15249"/>
                  </a:cubicBezTo>
                  <a:cubicBezTo>
                    <a:pt x="7336" y="15631"/>
                    <a:pt x="7083" y="15800"/>
                    <a:pt x="7046" y="15885"/>
                  </a:cubicBezTo>
                  <a:cubicBezTo>
                    <a:pt x="7010" y="15969"/>
                    <a:pt x="7191" y="15969"/>
                    <a:pt x="7789" y="15969"/>
                  </a:cubicBezTo>
                  <a:cubicBezTo>
                    <a:pt x="8387" y="15969"/>
                    <a:pt x="9402" y="15969"/>
                    <a:pt x="10018" y="15969"/>
                  </a:cubicBezTo>
                  <a:cubicBezTo>
                    <a:pt x="10634" y="15969"/>
                    <a:pt x="10852" y="15969"/>
                    <a:pt x="10344" y="16054"/>
                  </a:cubicBezTo>
                  <a:cubicBezTo>
                    <a:pt x="9837" y="16139"/>
                    <a:pt x="8605" y="16308"/>
                    <a:pt x="7898" y="16393"/>
                  </a:cubicBezTo>
                  <a:cubicBezTo>
                    <a:pt x="7191" y="16478"/>
                    <a:pt x="7010" y="16478"/>
                    <a:pt x="6775" y="16435"/>
                  </a:cubicBezTo>
                  <a:cubicBezTo>
                    <a:pt x="6539" y="16393"/>
                    <a:pt x="6249" y="16308"/>
                    <a:pt x="6177" y="16139"/>
                  </a:cubicBezTo>
                  <a:cubicBezTo>
                    <a:pt x="6104" y="15969"/>
                    <a:pt x="6249" y="15715"/>
                    <a:pt x="6829" y="15334"/>
                  </a:cubicBezTo>
                  <a:cubicBezTo>
                    <a:pt x="7409" y="14953"/>
                    <a:pt x="8424" y="14445"/>
                    <a:pt x="9022" y="14191"/>
                  </a:cubicBezTo>
                  <a:cubicBezTo>
                    <a:pt x="9620" y="13936"/>
                    <a:pt x="9801" y="13936"/>
                    <a:pt x="9764" y="13979"/>
                  </a:cubicBezTo>
                  <a:cubicBezTo>
                    <a:pt x="9728" y="14021"/>
                    <a:pt x="9475" y="14106"/>
                    <a:pt x="8768" y="14360"/>
                  </a:cubicBezTo>
                  <a:cubicBezTo>
                    <a:pt x="8061" y="14614"/>
                    <a:pt x="6901" y="15038"/>
                    <a:pt x="6231" y="15292"/>
                  </a:cubicBezTo>
                  <a:cubicBezTo>
                    <a:pt x="5560" y="15546"/>
                    <a:pt x="5379" y="15631"/>
                    <a:pt x="5162" y="15588"/>
                  </a:cubicBezTo>
                  <a:cubicBezTo>
                    <a:pt x="4944" y="15546"/>
                    <a:pt x="4691" y="15376"/>
                    <a:pt x="4654" y="15165"/>
                  </a:cubicBezTo>
                  <a:cubicBezTo>
                    <a:pt x="4618" y="14953"/>
                    <a:pt x="4799" y="14699"/>
                    <a:pt x="5379" y="14360"/>
                  </a:cubicBezTo>
                  <a:cubicBezTo>
                    <a:pt x="5959" y="14021"/>
                    <a:pt x="6938" y="13598"/>
                    <a:pt x="7481" y="13428"/>
                  </a:cubicBezTo>
                  <a:cubicBezTo>
                    <a:pt x="8025" y="13259"/>
                    <a:pt x="8134" y="13344"/>
                    <a:pt x="7572" y="13555"/>
                  </a:cubicBezTo>
                  <a:cubicBezTo>
                    <a:pt x="7010" y="13767"/>
                    <a:pt x="5778" y="14106"/>
                    <a:pt x="5035" y="14275"/>
                  </a:cubicBezTo>
                  <a:cubicBezTo>
                    <a:pt x="4292" y="14445"/>
                    <a:pt x="4038" y="14445"/>
                    <a:pt x="3821" y="14445"/>
                  </a:cubicBezTo>
                  <a:cubicBezTo>
                    <a:pt x="3603" y="14445"/>
                    <a:pt x="3422" y="14445"/>
                    <a:pt x="3404" y="14318"/>
                  </a:cubicBezTo>
                  <a:cubicBezTo>
                    <a:pt x="3386" y="14191"/>
                    <a:pt x="3531" y="13936"/>
                    <a:pt x="4038" y="13682"/>
                  </a:cubicBezTo>
                  <a:cubicBezTo>
                    <a:pt x="4546" y="13428"/>
                    <a:pt x="5415" y="13174"/>
                    <a:pt x="6050" y="13047"/>
                  </a:cubicBezTo>
                  <a:cubicBezTo>
                    <a:pt x="6684" y="12920"/>
                    <a:pt x="7083" y="12920"/>
                    <a:pt x="7373" y="12962"/>
                  </a:cubicBezTo>
                  <a:cubicBezTo>
                    <a:pt x="7662" y="13005"/>
                    <a:pt x="7844" y="13089"/>
                    <a:pt x="7844" y="13174"/>
                  </a:cubicBezTo>
                  <a:cubicBezTo>
                    <a:pt x="7844" y="13259"/>
                    <a:pt x="7662" y="13344"/>
                    <a:pt x="7173" y="13428"/>
                  </a:cubicBezTo>
                  <a:cubicBezTo>
                    <a:pt x="6684" y="13513"/>
                    <a:pt x="5887" y="13598"/>
                    <a:pt x="5126" y="13598"/>
                  </a:cubicBezTo>
                  <a:cubicBezTo>
                    <a:pt x="4364" y="13598"/>
                    <a:pt x="3640" y="13513"/>
                    <a:pt x="3187" y="13471"/>
                  </a:cubicBezTo>
                  <a:cubicBezTo>
                    <a:pt x="2734" y="13428"/>
                    <a:pt x="2552" y="13428"/>
                    <a:pt x="2371" y="13386"/>
                  </a:cubicBezTo>
                  <a:cubicBezTo>
                    <a:pt x="2190" y="13344"/>
                    <a:pt x="2009" y="13259"/>
                    <a:pt x="2009" y="13174"/>
                  </a:cubicBezTo>
                  <a:cubicBezTo>
                    <a:pt x="2009" y="13089"/>
                    <a:pt x="2190" y="13005"/>
                    <a:pt x="2788" y="12962"/>
                  </a:cubicBezTo>
                  <a:cubicBezTo>
                    <a:pt x="3386" y="12920"/>
                    <a:pt x="4401" y="12920"/>
                    <a:pt x="5289" y="12878"/>
                  </a:cubicBezTo>
                  <a:cubicBezTo>
                    <a:pt x="6177" y="12835"/>
                    <a:pt x="6938" y="12751"/>
                    <a:pt x="7681" y="12624"/>
                  </a:cubicBezTo>
                  <a:cubicBezTo>
                    <a:pt x="8424" y="12496"/>
                    <a:pt x="9148" y="12327"/>
                    <a:pt x="9783" y="12200"/>
                  </a:cubicBezTo>
                  <a:cubicBezTo>
                    <a:pt x="10417" y="12073"/>
                    <a:pt x="10960" y="11988"/>
                    <a:pt x="11504" y="11861"/>
                  </a:cubicBezTo>
                  <a:cubicBezTo>
                    <a:pt x="12048" y="11734"/>
                    <a:pt x="12591" y="11565"/>
                    <a:pt x="12954" y="11480"/>
                  </a:cubicBezTo>
                  <a:cubicBezTo>
                    <a:pt x="13316" y="11395"/>
                    <a:pt x="13497" y="11395"/>
                    <a:pt x="13733" y="11311"/>
                  </a:cubicBezTo>
                  <a:cubicBezTo>
                    <a:pt x="13969" y="11226"/>
                    <a:pt x="14258" y="11056"/>
                    <a:pt x="14313" y="10972"/>
                  </a:cubicBezTo>
                  <a:cubicBezTo>
                    <a:pt x="14367" y="10887"/>
                    <a:pt x="14186" y="10887"/>
                    <a:pt x="13534" y="10929"/>
                  </a:cubicBezTo>
                  <a:cubicBezTo>
                    <a:pt x="12881" y="10972"/>
                    <a:pt x="11758" y="11056"/>
                    <a:pt x="10797" y="11056"/>
                  </a:cubicBezTo>
                  <a:cubicBezTo>
                    <a:pt x="9837" y="11056"/>
                    <a:pt x="9040" y="10972"/>
                    <a:pt x="8550" y="10887"/>
                  </a:cubicBezTo>
                  <a:cubicBezTo>
                    <a:pt x="8061" y="10802"/>
                    <a:pt x="7880" y="10718"/>
                    <a:pt x="7699" y="10675"/>
                  </a:cubicBezTo>
                  <a:cubicBezTo>
                    <a:pt x="7517" y="10633"/>
                    <a:pt x="7336" y="10633"/>
                    <a:pt x="7826" y="10718"/>
                  </a:cubicBezTo>
                  <a:cubicBezTo>
                    <a:pt x="8315" y="10802"/>
                    <a:pt x="9475" y="10972"/>
                    <a:pt x="10544" y="11099"/>
                  </a:cubicBezTo>
                  <a:cubicBezTo>
                    <a:pt x="11613" y="11226"/>
                    <a:pt x="12591" y="11311"/>
                    <a:pt x="13461" y="11268"/>
                  </a:cubicBezTo>
                  <a:cubicBezTo>
                    <a:pt x="14331" y="11226"/>
                    <a:pt x="15092" y="11056"/>
                    <a:pt x="15563" y="10845"/>
                  </a:cubicBezTo>
                  <a:cubicBezTo>
                    <a:pt x="16034" y="10633"/>
                    <a:pt x="16215" y="10379"/>
                    <a:pt x="16324" y="10040"/>
                  </a:cubicBezTo>
                  <a:cubicBezTo>
                    <a:pt x="16433" y="9701"/>
                    <a:pt x="16469" y="9278"/>
                    <a:pt x="16451" y="8854"/>
                  </a:cubicBezTo>
                  <a:cubicBezTo>
                    <a:pt x="16433" y="8431"/>
                    <a:pt x="16360" y="8007"/>
                    <a:pt x="16107" y="7414"/>
                  </a:cubicBezTo>
                  <a:cubicBezTo>
                    <a:pt x="15853" y="6821"/>
                    <a:pt x="15418" y="6059"/>
                    <a:pt x="15038" y="5466"/>
                  </a:cubicBezTo>
                  <a:cubicBezTo>
                    <a:pt x="14657" y="4873"/>
                    <a:pt x="14331" y="4449"/>
                    <a:pt x="14095" y="4068"/>
                  </a:cubicBezTo>
                  <a:cubicBezTo>
                    <a:pt x="13860" y="3687"/>
                    <a:pt x="13715" y="3348"/>
                    <a:pt x="13733" y="3179"/>
                  </a:cubicBezTo>
                  <a:cubicBezTo>
                    <a:pt x="13751" y="3009"/>
                    <a:pt x="13932" y="3009"/>
                    <a:pt x="14295" y="3179"/>
                  </a:cubicBezTo>
                  <a:cubicBezTo>
                    <a:pt x="14657" y="3348"/>
                    <a:pt x="15201" y="3687"/>
                    <a:pt x="15636" y="4111"/>
                  </a:cubicBezTo>
                  <a:cubicBezTo>
                    <a:pt x="16071" y="4534"/>
                    <a:pt x="16397" y="5042"/>
                    <a:pt x="16560" y="5508"/>
                  </a:cubicBezTo>
                  <a:cubicBezTo>
                    <a:pt x="16723" y="5974"/>
                    <a:pt x="16723" y="6398"/>
                    <a:pt x="16723" y="6821"/>
                  </a:cubicBezTo>
                  <a:cubicBezTo>
                    <a:pt x="16723" y="7245"/>
                    <a:pt x="16723" y="7668"/>
                    <a:pt x="16650" y="8049"/>
                  </a:cubicBezTo>
                  <a:cubicBezTo>
                    <a:pt x="16578" y="8431"/>
                    <a:pt x="16433" y="8769"/>
                    <a:pt x="16179" y="9108"/>
                  </a:cubicBezTo>
                  <a:cubicBezTo>
                    <a:pt x="15926" y="9447"/>
                    <a:pt x="15563" y="9786"/>
                    <a:pt x="15056" y="10040"/>
                  </a:cubicBezTo>
                  <a:cubicBezTo>
                    <a:pt x="14548" y="10294"/>
                    <a:pt x="13896" y="10464"/>
                    <a:pt x="13371" y="10633"/>
                  </a:cubicBezTo>
                  <a:cubicBezTo>
                    <a:pt x="12845" y="10802"/>
                    <a:pt x="12446" y="10972"/>
                    <a:pt x="11975" y="11184"/>
                  </a:cubicBezTo>
                  <a:cubicBezTo>
                    <a:pt x="11504" y="11395"/>
                    <a:pt x="10960" y="11649"/>
                    <a:pt x="10399" y="11819"/>
                  </a:cubicBezTo>
                  <a:cubicBezTo>
                    <a:pt x="9837" y="11988"/>
                    <a:pt x="9257" y="12073"/>
                    <a:pt x="8877" y="12158"/>
                  </a:cubicBezTo>
                  <a:cubicBezTo>
                    <a:pt x="8496" y="12242"/>
                    <a:pt x="8315" y="12327"/>
                    <a:pt x="8134" y="12369"/>
                  </a:cubicBezTo>
                  <a:cubicBezTo>
                    <a:pt x="7952" y="12412"/>
                    <a:pt x="7771" y="12412"/>
                    <a:pt x="8333" y="12454"/>
                  </a:cubicBezTo>
                  <a:cubicBezTo>
                    <a:pt x="8895" y="12496"/>
                    <a:pt x="10199" y="12581"/>
                    <a:pt x="11287" y="12624"/>
                  </a:cubicBezTo>
                  <a:cubicBezTo>
                    <a:pt x="12374" y="12666"/>
                    <a:pt x="13244" y="12666"/>
                    <a:pt x="13787" y="12539"/>
                  </a:cubicBezTo>
                  <a:cubicBezTo>
                    <a:pt x="14331" y="12412"/>
                    <a:pt x="14548" y="12158"/>
                    <a:pt x="14530" y="12031"/>
                  </a:cubicBezTo>
                  <a:cubicBezTo>
                    <a:pt x="14512" y="11904"/>
                    <a:pt x="14258" y="11904"/>
                    <a:pt x="13606" y="11988"/>
                  </a:cubicBezTo>
                  <a:cubicBezTo>
                    <a:pt x="12954" y="12073"/>
                    <a:pt x="11903" y="12242"/>
                    <a:pt x="10942" y="12369"/>
                  </a:cubicBezTo>
                  <a:cubicBezTo>
                    <a:pt x="9982" y="12496"/>
                    <a:pt x="9112" y="12581"/>
                    <a:pt x="8405" y="12496"/>
                  </a:cubicBezTo>
                  <a:cubicBezTo>
                    <a:pt x="7699" y="12412"/>
                    <a:pt x="7155" y="12158"/>
                    <a:pt x="6793" y="11988"/>
                  </a:cubicBezTo>
                  <a:cubicBezTo>
                    <a:pt x="6430" y="11819"/>
                    <a:pt x="6249" y="11734"/>
                    <a:pt x="6249" y="11692"/>
                  </a:cubicBezTo>
                  <a:cubicBezTo>
                    <a:pt x="6249" y="11649"/>
                    <a:pt x="6430" y="11649"/>
                    <a:pt x="6901" y="11649"/>
                  </a:cubicBezTo>
                  <a:cubicBezTo>
                    <a:pt x="7373" y="11649"/>
                    <a:pt x="8134" y="11649"/>
                    <a:pt x="8659" y="11649"/>
                  </a:cubicBezTo>
                  <a:cubicBezTo>
                    <a:pt x="9185" y="11649"/>
                    <a:pt x="9475" y="11649"/>
                    <a:pt x="9529" y="11649"/>
                  </a:cubicBezTo>
                  <a:cubicBezTo>
                    <a:pt x="9583" y="11649"/>
                    <a:pt x="9402" y="11649"/>
                    <a:pt x="9022" y="11649"/>
                  </a:cubicBezTo>
                  <a:cubicBezTo>
                    <a:pt x="8641" y="11649"/>
                    <a:pt x="8061" y="11649"/>
                    <a:pt x="7681" y="11649"/>
                  </a:cubicBezTo>
                  <a:cubicBezTo>
                    <a:pt x="7300" y="11649"/>
                    <a:pt x="7119" y="11649"/>
                    <a:pt x="7119" y="11565"/>
                  </a:cubicBezTo>
                  <a:cubicBezTo>
                    <a:pt x="7119" y="11480"/>
                    <a:pt x="7300" y="11311"/>
                    <a:pt x="7662" y="11226"/>
                  </a:cubicBezTo>
                  <a:cubicBezTo>
                    <a:pt x="8025" y="11141"/>
                    <a:pt x="8569" y="11141"/>
                    <a:pt x="8949" y="11099"/>
                  </a:cubicBezTo>
                  <a:cubicBezTo>
                    <a:pt x="9330" y="11056"/>
                    <a:pt x="9547" y="10972"/>
                    <a:pt x="9565" y="10929"/>
                  </a:cubicBezTo>
                  <a:cubicBezTo>
                    <a:pt x="9583" y="10887"/>
                    <a:pt x="9402" y="10887"/>
                    <a:pt x="9022" y="10972"/>
                  </a:cubicBezTo>
                  <a:cubicBezTo>
                    <a:pt x="8641" y="11056"/>
                    <a:pt x="8061" y="11226"/>
                    <a:pt x="7499" y="11353"/>
                  </a:cubicBezTo>
                  <a:cubicBezTo>
                    <a:pt x="6938" y="11480"/>
                    <a:pt x="6394" y="11565"/>
                    <a:pt x="5760" y="11904"/>
                  </a:cubicBezTo>
                  <a:cubicBezTo>
                    <a:pt x="5126" y="12242"/>
                    <a:pt x="4401" y="12835"/>
                    <a:pt x="3766" y="13259"/>
                  </a:cubicBezTo>
                  <a:cubicBezTo>
                    <a:pt x="3132" y="13682"/>
                    <a:pt x="2589" y="13936"/>
                    <a:pt x="2208" y="14106"/>
                  </a:cubicBezTo>
                  <a:cubicBezTo>
                    <a:pt x="1828" y="14275"/>
                    <a:pt x="1610" y="14360"/>
                    <a:pt x="1538" y="14191"/>
                  </a:cubicBezTo>
                  <a:cubicBezTo>
                    <a:pt x="1465" y="14021"/>
                    <a:pt x="1538" y="13598"/>
                    <a:pt x="1556" y="13598"/>
                  </a:cubicBezTo>
                  <a:cubicBezTo>
                    <a:pt x="1574" y="13598"/>
                    <a:pt x="1538" y="14021"/>
                    <a:pt x="1393" y="14572"/>
                  </a:cubicBezTo>
                  <a:cubicBezTo>
                    <a:pt x="1248" y="15122"/>
                    <a:pt x="994" y="15800"/>
                    <a:pt x="704" y="16266"/>
                  </a:cubicBezTo>
                  <a:cubicBezTo>
                    <a:pt x="414" y="16732"/>
                    <a:pt x="88" y="16986"/>
                    <a:pt x="15" y="16986"/>
                  </a:cubicBezTo>
                  <a:cubicBezTo>
                    <a:pt x="-57" y="16986"/>
                    <a:pt x="124" y="16732"/>
                    <a:pt x="595" y="16393"/>
                  </a:cubicBezTo>
                  <a:cubicBezTo>
                    <a:pt x="1066" y="16054"/>
                    <a:pt x="1828" y="15631"/>
                    <a:pt x="2661" y="15546"/>
                  </a:cubicBezTo>
                  <a:cubicBezTo>
                    <a:pt x="3495" y="15461"/>
                    <a:pt x="4401" y="15715"/>
                    <a:pt x="5452" y="16054"/>
                  </a:cubicBezTo>
                  <a:cubicBezTo>
                    <a:pt x="6503" y="16393"/>
                    <a:pt x="7699" y="16816"/>
                    <a:pt x="8931" y="17325"/>
                  </a:cubicBezTo>
                  <a:cubicBezTo>
                    <a:pt x="10163" y="17833"/>
                    <a:pt x="11432" y="18426"/>
                    <a:pt x="12682" y="18892"/>
                  </a:cubicBezTo>
                  <a:cubicBezTo>
                    <a:pt x="13932" y="19358"/>
                    <a:pt x="15164" y="19696"/>
                    <a:pt x="16379" y="19951"/>
                  </a:cubicBezTo>
                  <a:cubicBezTo>
                    <a:pt x="17593" y="20205"/>
                    <a:pt x="18789" y="20374"/>
                    <a:pt x="19568" y="20501"/>
                  </a:cubicBezTo>
                  <a:cubicBezTo>
                    <a:pt x="20347" y="20628"/>
                    <a:pt x="20709" y="20713"/>
                    <a:pt x="20999" y="20840"/>
                  </a:cubicBezTo>
                  <a:cubicBezTo>
                    <a:pt x="21289" y="20967"/>
                    <a:pt x="21507" y="21136"/>
                    <a:pt x="21525" y="21264"/>
                  </a:cubicBezTo>
                  <a:cubicBezTo>
                    <a:pt x="21543" y="21391"/>
                    <a:pt x="21362" y="21475"/>
                    <a:pt x="20673" y="21518"/>
                  </a:cubicBezTo>
                  <a:cubicBezTo>
                    <a:pt x="19985" y="21560"/>
                    <a:pt x="18789" y="21560"/>
                    <a:pt x="17502" y="21518"/>
                  </a:cubicBezTo>
                  <a:cubicBezTo>
                    <a:pt x="16215" y="21475"/>
                    <a:pt x="14838" y="21391"/>
                    <a:pt x="13606" y="21264"/>
                  </a:cubicBezTo>
                  <a:cubicBezTo>
                    <a:pt x="12374" y="21136"/>
                    <a:pt x="11287" y="20967"/>
                    <a:pt x="10471" y="20798"/>
                  </a:cubicBezTo>
                  <a:cubicBezTo>
                    <a:pt x="9656" y="20628"/>
                    <a:pt x="9112" y="20459"/>
                    <a:pt x="8768" y="20247"/>
                  </a:cubicBezTo>
                  <a:cubicBezTo>
                    <a:pt x="8424" y="20035"/>
                    <a:pt x="8279" y="19781"/>
                    <a:pt x="8297" y="19527"/>
                  </a:cubicBezTo>
                  <a:cubicBezTo>
                    <a:pt x="8315" y="19273"/>
                    <a:pt x="8496" y="19019"/>
                    <a:pt x="9221" y="18553"/>
                  </a:cubicBezTo>
                  <a:cubicBezTo>
                    <a:pt x="9946" y="18087"/>
                    <a:pt x="11214" y="17409"/>
                    <a:pt x="12519" y="16732"/>
                  </a:cubicBezTo>
                  <a:cubicBezTo>
                    <a:pt x="13824" y="16054"/>
                    <a:pt x="15164" y="15376"/>
                    <a:pt x="16234" y="14868"/>
                  </a:cubicBezTo>
                  <a:cubicBezTo>
                    <a:pt x="17303" y="14360"/>
                    <a:pt x="18100" y="14021"/>
                    <a:pt x="18607" y="13809"/>
                  </a:cubicBezTo>
                  <a:cubicBezTo>
                    <a:pt x="19115" y="13598"/>
                    <a:pt x="19332" y="13513"/>
                    <a:pt x="19350" y="13471"/>
                  </a:cubicBezTo>
                  <a:cubicBezTo>
                    <a:pt x="19369" y="13428"/>
                    <a:pt x="19187" y="13428"/>
                    <a:pt x="18535" y="13598"/>
                  </a:cubicBezTo>
                  <a:cubicBezTo>
                    <a:pt x="17883" y="13767"/>
                    <a:pt x="16759" y="14106"/>
                    <a:pt x="15708" y="14360"/>
                  </a:cubicBezTo>
                  <a:cubicBezTo>
                    <a:pt x="14657" y="14614"/>
                    <a:pt x="13679" y="14784"/>
                    <a:pt x="13062" y="14868"/>
                  </a:cubicBezTo>
                  <a:cubicBezTo>
                    <a:pt x="12446" y="14953"/>
                    <a:pt x="12193" y="14953"/>
                    <a:pt x="12175" y="14911"/>
                  </a:cubicBezTo>
                  <a:cubicBezTo>
                    <a:pt x="12156" y="14868"/>
                    <a:pt x="12374" y="14784"/>
                    <a:pt x="13081" y="14148"/>
                  </a:cubicBezTo>
                  <a:cubicBezTo>
                    <a:pt x="13787" y="13513"/>
                    <a:pt x="14983" y="12327"/>
                    <a:pt x="15672" y="11649"/>
                  </a:cubicBezTo>
                  <a:cubicBezTo>
                    <a:pt x="16360" y="10972"/>
                    <a:pt x="16542" y="10802"/>
                    <a:pt x="16723" y="10506"/>
                  </a:cubicBezTo>
                  <a:cubicBezTo>
                    <a:pt x="16904" y="10209"/>
                    <a:pt x="17085" y="9786"/>
                    <a:pt x="17085" y="9574"/>
                  </a:cubicBezTo>
                  <a:cubicBezTo>
                    <a:pt x="17085" y="9362"/>
                    <a:pt x="16904" y="9362"/>
                    <a:pt x="16469" y="9489"/>
                  </a:cubicBezTo>
                  <a:cubicBezTo>
                    <a:pt x="16034" y="9616"/>
                    <a:pt x="15346" y="9871"/>
                    <a:pt x="14621" y="10040"/>
                  </a:cubicBezTo>
                  <a:cubicBezTo>
                    <a:pt x="13896" y="10209"/>
                    <a:pt x="13135" y="10294"/>
                    <a:pt x="12573" y="10421"/>
                  </a:cubicBezTo>
                  <a:cubicBezTo>
                    <a:pt x="12011" y="10548"/>
                    <a:pt x="11649" y="10718"/>
                    <a:pt x="11178" y="10929"/>
                  </a:cubicBezTo>
                  <a:cubicBezTo>
                    <a:pt x="10707" y="11141"/>
                    <a:pt x="10127" y="11395"/>
                    <a:pt x="9475" y="11480"/>
                  </a:cubicBezTo>
                  <a:cubicBezTo>
                    <a:pt x="8822" y="11565"/>
                    <a:pt x="8097" y="11480"/>
                    <a:pt x="7572" y="11226"/>
                  </a:cubicBezTo>
                  <a:cubicBezTo>
                    <a:pt x="7046" y="10972"/>
                    <a:pt x="6720" y="10548"/>
                    <a:pt x="6466" y="10336"/>
                  </a:cubicBezTo>
                  <a:cubicBezTo>
                    <a:pt x="6213" y="10125"/>
                    <a:pt x="6032" y="10125"/>
                    <a:pt x="5687" y="10379"/>
                  </a:cubicBezTo>
                  <a:cubicBezTo>
                    <a:pt x="5343" y="10633"/>
                    <a:pt x="4836" y="11141"/>
                    <a:pt x="4491" y="11438"/>
                  </a:cubicBezTo>
                  <a:cubicBezTo>
                    <a:pt x="4147" y="11734"/>
                    <a:pt x="3966" y="11819"/>
                    <a:pt x="3730" y="11861"/>
                  </a:cubicBezTo>
                  <a:cubicBezTo>
                    <a:pt x="3495" y="11904"/>
                    <a:pt x="3205" y="11904"/>
                    <a:pt x="3150" y="11819"/>
                  </a:cubicBezTo>
                  <a:cubicBezTo>
                    <a:pt x="3096" y="11734"/>
                    <a:pt x="3277" y="11565"/>
                    <a:pt x="3748" y="11353"/>
                  </a:cubicBezTo>
                  <a:cubicBezTo>
                    <a:pt x="4220" y="11141"/>
                    <a:pt x="4981" y="10887"/>
                    <a:pt x="5850" y="10718"/>
                  </a:cubicBezTo>
                  <a:cubicBezTo>
                    <a:pt x="6720" y="10548"/>
                    <a:pt x="7699" y="10464"/>
                    <a:pt x="8569" y="10506"/>
                  </a:cubicBezTo>
                  <a:cubicBezTo>
                    <a:pt x="9438" y="10548"/>
                    <a:pt x="10199" y="10718"/>
                    <a:pt x="11160" y="10802"/>
                  </a:cubicBezTo>
                  <a:cubicBezTo>
                    <a:pt x="12120" y="10887"/>
                    <a:pt x="13280" y="10887"/>
                    <a:pt x="14132" y="10802"/>
                  </a:cubicBezTo>
                  <a:cubicBezTo>
                    <a:pt x="14983" y="10718"/>
                    <a:pt x="15527" y="10548"/>
                    <a:pt x="15889" y="10421"/>
                  </a:cubicBezTo>
                  <a:cubicBezTo>
                    <a:pt x="16252" y="10294"/>
                    <a:pt x="16433" y="10209"/>
                    <a:pt x="16433" y="10082"/>
                  </a:cubicBezTo>
                  <a:cubicBezTo>
                    <a:pt x="16433" y="9955"/>
                    <a:pt x="16252" y="9786"/>
                    <a:pt x="16016" y="9405"/>
                  </a:cubicBezTo>
                  <a:cubicBezTo>
                    <a:pt x="15781" y="9024"/>
                    <a:pt x="15491" y="8431"/>
                    <a:pt x="15273" y="8007"/>
                  </a:cubicBezTo>
                  <a:cubicBezTo>
                    <a:pt x="15056" y="7584"/>
                    <a:pt x="14911" y="7329"/>
                    <a:pt x="14766" y="7329"/>
                  </a:cubicBezTo>
                  <a:cubicBezTo>
                    <a:pt x="14621" y="7329"/>
                    <a:pt x="14476" y="7584"/>
                    <a:pt x="14367" y="7922"/>
                  </a:cubicBezTo>
                  <a:cubicBezTo>
                    <a:pt x="14258" y="8261"/>
                    <a:pt x="14186" y="8685"/>
                    <a:pt x="14150" y="8685"/>
                  </a:cubicBezTo>
                  <a:cubicBezTo>
                    <a:pt x="14113" y="8685"/>
                    <a:pt x="14113" y="8261"/>
                    <a:pt x="14132" y="7838"/>
                  </a:cubicBezTo>
                  <a:cubicBezTo>
                    <a:pt x="14150" y="7414"/>
                    <a:pt x="14186" y="6991"/>
                    <a:pt x="14132" y="6948"/>
                  </a:cubicBezTo>
                  <a:cubicBezTo>
                    <a:pt x="14077" y="6906"/>
                    <a:pt x="13932" y="7245"/>
                    <a:pt x="13860" y="7202"/>
                  </a:cubicBezTo>
                  <a:cubicBezTo>
                    <a:pt x="13787" y="7160"/>
                    <a:pt x="13787" y="6736"/>
                    <a:pt x="13787" y="6313"/>
                  </a:cubicBezTo>
                  <a:cubicBezTo>
                    <a:pt x="13787" y="5889"/>
                    <a:pt x="13787" y="5466"/>
                    <a:pt x="13787" y="5042"/>
                  </a:cubicBezTo>
                  <a:cubicBezTo>
                    <a:pt x="13787" y="4619"/>
                    <a:pt x="13787" y="4195"/>
                    <a:pt x="13824" y="4195"/>
                  </a:cubicBezTo>
                  <a:cubicBezTo>
                    <a:pt x="13860" y="4195"/>
                    <a:pt x="13932" y="4619"/>
                    <a:pt x="14041" y="5254"/>
                  </a:cubicBezTo>
                  <a:cubicBezTo>
                    <a:pt x="14150" y="5889"/>
                    <a:pt x="14295" y="6736"/>
                    <a:pt x="14349" y="7372"/>
                  </a:cubicBezTo>
                  <a:cubicBezTo>
                    <a:pt x="14403" y="8007"/>
                    <a:pt x="14367" y="8431"/>
                    <a:pt x="14258" y="8685"/>
                  </a:cubicBezTo>
                  <a:cubicBezTo>
                    <a:pt x="14150" y="8939"/>
                    <a:pt x="13969" y="9024"/>
                    <a:pt x="13515" y="9151"/>
                  </a:cubicBezTo>
                  <a:cubicBezTo>
                    <a:pt x="13062" y="9278"/>
                    <a:pt x="12338" y="9447"/>
                    <a:pt x="11595" y="9659"/>
                  </a:cubicBezTo>
                  <a:cubicBezTo>
                    <a:pt x="10852" y="9871"/>
                    <a:pt x="10091" y="10125"/>
                    <a:pt x="9438" y="10294"/>
                  </a:cubicBezTo>
                  <a:cubicBezTo>
                    <a:pt x="8786" y="10464"/>
                    <a:pt x="8242" y="10548"/>
                    <a:pt x="7880" y="10591"/>
                  </a:cubicBezTo>
                  <a:cubicBezTo>
                    <a:pt x="7517" y="10633"/>
                    <a:pt x="7336" y="10633"/>
                    <a:pt x="8007" y="10633"/>
                  </a:cubicBezTo>
                  <a:cubicBezTo>
                    <a:pt x="8677" y="10633"/>
                    <a:pt x="10199" y="10633"/>
                    <a:pt x="11341" y="10421"/>
                  </a:cubicBezTo>
                  <a:cubicBezTo>
                    <a:pt x="12483" y="10209"/>
                    <a:pt x="13244" y="9786"/>
                    <a:pt x="13824" y="9362"/>
                  </a:cubicBezTo>
                  <a:cubicBezTo>
                    <a:pt x="14403" y="8939"/>
                    <a:pt x="14802" y="8515"/>
                    <a:pt x="15074" y="8134"/>
                  </a:cubicBezTo>
                  <a:cubicBezTo>
                    <a:pt x="15346" y="7753"/>
                    <a:pt x="15491" y="7414"/>
                    <a:pt x="15654" y="7202"/>
                  </a:cubicBezTo>
                  <a:cubicBezTo>
                    <a:pt x="15817" y="6991"/>
                    <a:pt x="15998" y="6906"/>
                    <a:pt x="15980" y="6948"/>
                  </a:cubicBezTo>
                  <a:cubicBezTo>
                    <a:pt x="15962" y="6991"/>
                    <a:pt x="15744" y="7160"/>
                    <a:pt x="15309" y="7584"/>
                  </a:cubicBezTo>
                  <a:cubicBezTo>
                    <a:pt x="14875" y="8007"/>
                    <a:pt x="14222" y="8685"/>
                    <a:pt x="13805" y="9066"/>
                  </a:cubicBezTo>
                  <a:cubicBezTo>
                    <a:pt x="13389" y="9447"/>
                    <a:pt x="13207" y="9532"/>
                    <a:pt x="13026" y="9659"/>
                  </a:cubicBezTo>
                  <a:cubicBezTo>
                    <a:pt x="12845" y="9786"/>
                    <a:pt x="12664" y="9955"/>
                    <a:pt x="12646" y="9913"/>
                  </a:cubicBezTo>
                  <a:cubicBezTo>
                    <a:pt x="12628" y="9871"/>
                    <a:pt x="12773" y="9616"/>
                    <a:pt x="13171" y="9235"/>
                  </a:cubicBezTo>
                  <a:cubicBezTo>
                    <a:pt x="13570" y="8854"/>
                    <a:pt x="14222" y="8346"/>
                    <a:pt x="14639" y="8092"/>
                  </a:cubicBezTo>
                  <a:cubicBezTo>
                    <a:pt x="15056" y="7838"/>
                    <a:pt x="15237" y="7838"/>
                    <a:pt x="15273" y="8007"/>
                  </a:cubicBezTo>
                  <a:cubicBezTo>
                    <a:pt x="15309" y="8176"/>
                    <a:pt x="15201" y="8515"/>
                    <a:pt x="14965" y="8854"/>
                  </a:cubicBezTo>
                  <a:cubicBezTo>
                    <a:pt x="14730" y="9193"/>
                    <a:pt x="14367" y="9532"/>
                    <a:pt x="14095" y="9744"/>
                  </a:cubicBezTo>
                  <a:cubicBezTo>
                    <a:pt x="13824" y="9955"/>
                    <a:pt x="13642" y="10040"/>
                    <a:pt x="13642" y="9998"/>
                  </a:cubicBezTo>
                  <a:cubicBezTo>
                    <a:pt x="13642" y="9955"/>
                    <a:pt x="13824" y="9786"/>
                    <a:pt x="14059" y="9532"/>
                  </a:cubicBezTo>
                  <a:cubicBezTo>
                    <a:pt x="14295" y="9278"/>
                    <a:pt x="14585" y="8939"/>
                    <a:pt x="14639" y="8854"/>
                  </a:cubicBezTo>
                  <a:cubicBezTo>
                    <a:pt x="14693" y="8769"/>
                    <a:pt x="14512" y="8939"/>
                    <a:pt x="14150" y="9320"/>
                  </a:cubicBezTo>
                  <a:cubicBezTo>
                    <a:pt x="13787" y="9701"/>
                    <a:pt x="13244" y="10294"/>
                    <a:pt x="12809" y="10760"/>
                  </a:cubicBezTo>
                  <a:cubicBezTo>
                    <a:pt x="12374" y="11226"/>
                    <a:pt x="12048" y="11565"/>
                    <a:pt x="11558" y="11946"/>
                  </a:cubicBezTo>
                  <a:cubicBezTo>
                    <a:pt x="11069" y="12327"/>
                    <a:pt x="10417" y="12751"/>
                    <a:pt x="9656" y="13216"/>
                  </a:cubicBezTo>
                  <a:cubicBezTo>
                    <a:pt x="8895" y="13682"/>
                    <a:pt x="8025" y="14191"/>
                    <a:pt x="7228" y="14529"/>
                  </a:cubicBezTo>
                  <a:cubicBezTo>
                    <a:pt x="6430" y="14868"/>
                    <a:pt x="5705" y="15038"/>
                    <a:pt x="5162" y="15080"/>
                  </a:cubicBezTo>
                  <a:cubicBezTo>
                    <a:pt x="4618" y="15122"/>
                    <a:pt x="4256" y="15038"/>
                    <a:pt x="4020" y="14826"/>
                  </a:cubicBezTo>
                  <a:cubicBezTo>
                    <a:pt x="3785" y="14614"/>
                    <a:pt x="3676" y="14275"/>
                    <a:pt x="3531" y="14064"/>
                  </a:cubicBezTo>
                  <a:cubicBezTo>
                    <a:pt x="3386" y="13852"/>
                    <a:pt x="3205" y="13767"/>
                    <a:pt x="3024" y="13682"/>
                  </a:cubicBezTo>
                  <a:cubicBezTo>
                    <a:pt x="2842" y="13598"/>
                    <a:pt x="2661" y="13513"/>
                    <a:pt x="2516" y="13301"/>
                  </a:cubicBezTo>
                  <a:cubicBezTo>
                    <a:pt x="2371" y="13089"/>
                    <a:pt x="2262" y="12751"/>
                    <a:pt x="2244" y="12369"/>
                  </a:cubicBezTo>
                  <a:cubicBezTo>
                    <a:pt x="2226" y="11988"/>
                    <a:pt x="2299" y="11565"/>
                    <a:pt x="2407" y="11480"/>
                  </a:cubicBezTo>
                  <a:cubicBezTo>
                    <a:pt x="2516" y="11395"/>
                    <a:pt x="2661" y="11649"/>
                    <a:pt x="2824" y="11692"/>
                  </a:cubicBezTo>
                  <a:cubicBezTo>
                    <a:pt x="2987" y="11734"/>
                    <a:pt x="3169" y="11565"/>
                    <a:pt x="3350" y="11353"/>
                  </a:cubicBezTo>
                  <a:cubicBezTo>
                    <a:pt x="3531" y="11141"/>
                    <a:pt x="3712" y="10887"/>
                    <a:pt x="3930" y="10675"/>
                  </a:cubicBezTo>
                  <a:cubicBezTo>
                    <a:pt x="4147" y="10464"/>
                    <a:pt x="4401" y="10294"/>
                    <a:pt x="4437" y="10294"/>
                  </a:cubicBezTo>
                  <a:cubicBezTo>
                    <a:pt x="4473" y="10294"/>
                    <a:pt x="4292" y="10464"/>
                    <a:pt x="4111" y="10591"/>
                  </a:cubicBezTo>
                  <a:cubicBezTo>
                    <a:pt x="3930" y="10718"/>
                    <a:pt x="3748" y="10802"/>
                    <a:pt x="3748" y="10845"/>
                  </a:cubicBezTo>
                  <a:cubicBezTo>
                    <a:pt x="3748" y="10887"/>
                    <a:pt x="3930" y="10887"/>
                    <a:pt x="4111" y="10845"/>
                  </a:cubicBezTo>
                  <a:cubicBezTo>
                    <a:pt x="4292" y="10802"/>
                    <a:pt x="4473" y="10718"/>
                    <a:pt x="4654" y="10675"/>
                  </a:cubicBezTo>
                  <a:cubicBezTo>
                    <a:pt x="4836" y="10633"/>
                    <a:pt x="5017" y="10633"/>
                    <a:pt x="5017" y="10633"/>
                  </a:cubicBezTo>
                  <a:cubicBezTo>
                    <a:pt x="5017" y="10633"/>
                    <a:pt x="4836" y="10633"/>
                    <a:pt x="4727" y="10633"/>
                  </a:cubicBezTo>
                  <a:cubicBezTo>
                    <a:pt x="4618" y="10633"/>
                    <a:pt x="4582" y="10633"/>
                    <a:pt x="4836" y="10633"/>
                  </a:cubicBezTo>
                  <a:cubicBezTo>
                    <a:pt x="5089" y="10633"/>
                    <a:pt x="5633" y="10633"/>
                    <a:pt x="6412" y="10633"/>
                  </a:cubicBezTo>
                  <a:cubicBezTo>
                    <a:pt x="7191" y="10633"/>
                    <a:pt x="8206" y="10633"/>
                    <a:pt x="8985" y="10718"/>
                  </a:cubicBezTo>
                  <a:cubicBezTo>
                    <a:pt x="9764" y="10802"/>
                    <a:pt x="10308" y="10972"/>
                    <a:pt x="10852" y="11184"/>
                  </a:cubicBezTo>
                  <a:cubicBezTo>
                    <a:pt x="11395" y="11395"/>
                    <a:pt x="11939" y="11649"/>
                    <a:pt x="12573" y="11819"/>
                  </a:cubicBezTo>
                  <a:cubicBezTo>
                    <a:pt x="13207" y="11988"/>
                    <a:pt x="13932" y="12073"/>
                    <a:pt x="14385" y="12073"/>
                  </a:cubicBezTo>
                  <a:cubicBezTo>
                    <a:pt x="14838" y="12073"/>
                    <a:pt x="15020" y="11988"/>
                    <a:pt x="15128" y="11734"/>
                  </a:cubicBezTo>
                  <a:cubicBezTo>
                    <a:pt x="15237" y="11480"/>
                    <a:pt x="15273" y="11056"/>
                    <a:pt x="15219" y="10718"/>
                  </a:cubicBezTo>
                  <a:cubicBezTo>
                    <a:pt x="15164" y="10379"/>
                    <a:pt x="15020" y="10125"/>
                    <a:pt x="14947" y="9786"/>
                  </a:cubicBezTo>
                  <a:cubicBezTo>
                    <a:pt x="14875" y="9447"/>
                    <a:pt x="14875" y="9024"/>
                    <a:pt x="14784" y="8812"/>
                  </a:cubicBezTo>
                  <a:cubicBezTo>
                    <a:pt x="14693" y="8600"/>
                    <a:pt x="14512" y="8600"/>
                    <a:pt x="14349" y="8727"/>
                  </a:cubicBezTo>
                  <a:cubicBezTo>
                    <a:pt x="14186" y="8854"/>
                    <a:pt x="14041" y="9108"/>
                    <a:pt x="13896" y="9362"/>
                  </a:cubicBezTo>
                  <a:cubicBezTo>
                    <a:pt x="13751" y="9616"/>
                    <a:pt x="13606" y="9871"/>
                    <a:pt x="13588" y="9828"/>
                  </a:cubicBezTo>
                  <a:cubicBezTo>
                    <a:pt x="13570" y="9786"/>
                    <a:pt x="13679" y="9447"/>
                    <a:pt x="13787" y="9108"/>
                  </a:cubicBezTo>
                  <a:cubicBezTo>
                    <a:pt x="13896" y="8769"/>
                    <a:pt x="14005" y="8431"/>
                    <a:pt x="13987" y="8388"/>
                  </a:cubicBezTo>
                  <a:cubicBezTo>
                    <a:pt x="13969" y="8346"/>
                    <a:pt x="13824" y="8600"/>
                    <a:pt x="13679" y="8854"/>
                  </a:cubicBezTo>
                  <a:cubicBezTo>
                    <a:pt x="13534" y="9108"/>
                    <a:pt x="13389" y="9362"/>
                    <a:pt x="13226" y="9574"/>
                  </a:cubicBezTo>
                  <a:cubicBezTo>
                    <a:pt x="13062" y="9786"/>
                    <a:pt x="12881" y="9955"/>
                    <a:pt x="12881" y="9828"/>
                  </a:cubicBezTo>
                  <a:cubicBezTo>
                    <a:pt x="12881" y="9701"/>
                    <a:pt x="13062" y="9278"/>
                    <a:pt x="13244" y="8854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39" name="خط"/>
            <p:cNvSpPr/>
            <p:nvPr/>
          </p:nvSpPr>
          <p:spPr>
            <a:xfrm>
              <a:off x="-1" y="34067"/>
              <a:ext cx="129382" cy="7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0989" fill="norm" stroke="1" extrusionOk="0">
                  <a:moveTo>
                    <a:pt x="6746" y="15769"/>
                  </a:moveTo>
                  <a:cubicBezTo>
                    <a:pt x="6532" y="14027"/>
                    <a:pt x="6318" y="12285"/>
                    <a:pt x="6746" y="11240"/>
                  </a:cubicBezTo>
                  <a:cubicBezTo>
                    <a:pt x="7173" y="10195"/>
                    <a:pt x="8243" y="9846"/>
                    <a:pt x="9312" y="9149"/>
                  </a:cubicBezTo>
                  <a:cubicBezTo>
                    <a:pt x="10381" y="8453"/>
                    <a:pt x="11451" y="7408"/>
                    <a:pt x="12520" y="6188"/>
                  </a:cubicBezTo>
                  <a:cubicBezTo>
                    <a:pt x="13589" y="4969"/>
                    <a:pt x="14658" y="3575"/>
                    <a:pt x="14658" y="3053"/>
                  </a:cubicBezTo>
                  <a:cubicBezTo>
                    <a:pt x="14658" y="2530"/>
                    <a:pt x="13589" y="2878"/>
                    <a:pt x="12092" y="3924"/>
                  </a:cubicBezTo>
                  <a:cubicBezTo>
                    <a:pt x="10595" y="4969"/>
                    <a:pt x="8670" y="6711"/>
                    <a:pt x="7173" y="7930"/>
                  </a:cubicBezTo>
                  <a:cubicBezTo>
                    <a:pt x="5676" y="9149"/>
                    <a:pt x="4607" y="9846"/>
                    <a:pt x="4607" y="9846"/>
                  </a:cubicBezTo>
                  <a:cubicBezTo>
                    <a:pt x="4607" y="9846"/>
                    <a:pt x="5676" y="9149"/>
                    <a:pt x="7066" y="7930"/>
                  </a:cubicBezTo>
                  <a:cubicBezTo>
                    <a:pt x="8456" y="6711"/>
                    <a:pt x="10167" y="4969"/>
                    <a:pt x="10488" y="4446"/>
                  </a:cubicBezTo>
                  <a:cubicBezTo>
                    <a:pt x="10809" y="3924"/>
                    <a:pt x="9740" y="4620"/>
                    <a:pt x="8029" y="6362"/>
                  </a:cubicBezTo>
                  <a:cubicBezTo>
                    <a:pt x="6318" y="8104"/>
                    <a:pt x="3965" y="10891"/>
                    <a:pt x="2361" y="12807"/>
                  </a:cubicBezTo>
                  <a:cubicBezTo>
                    <a:pt x="757" y="14724"/>
                    <a:pt x="-98" y="15769"/>
                    <a:pt x="9" y="16117"/>
                  </a:cubicBezTo>
                  <a:cubicBezTo>
                    <a:pt x="116" y="16466"/>
                    <a:pt x="1185" y="16117"/>
                    <a:pt x="2254" y="15595"/>
                  </a:cubicBezTo>
                  <a:cubicBezTo>
                    <a:pt x="3324" y="15072"/>
                    <a:pt x="4393" y="14375"/>
                    <a:pt x="5462" y="13853"/>
                  </a:cubicBezTo>
                  <a:cubicBezTo>
                    <a:pt x="6532" y="13330"/>
                    <a:pt x="7601" y="12982"/>
                    <a:pt x="7815" y="13504"/>
                  </a:cubicBezTo>
                  <a:cubicBezTo>
                    <a:pt x="8029" y="14027"/>
                    <a:pt x="7387" y="15420"/>
                    <a:pt x="6425" y="16988"/>
                  </a:cubicBezTo>
                  <a:cubicBezTo>
                    <a:pt x="5462" y="18556"/>
                    <a:pt x="4179" y="20298"/>
                    <a:pt x="4072" y="20820"/>
                  </a:cubicBezTo>
                  <a:cubicBezTo>
                    <a:pt x="3965" y="21343"/>
                    <a:pt x="5035" y="20646"/>
                    <a:pt x="7173" y="18730"/>
                  </a:cubicBezTo>
                  <a:cubicBezTo>
                    <a:pt x="9312" y="16814"/>
                    <a:pt x="12520" y="13678"/>
                    <a:pt x="14552" y="11414"/>
                  </a:cubicBezTo>
                  <a:cubicBezTo>
                    <a:pt x="16583" y="9149"/>
                    <a:pt x="17439" y="7756"/>
                    <a:pt x="17118" y="7407"/>
                  </a:cubicBezTo>
                  <a:cubicBezTo>
                    <a:pt x="16797" y="7059"/>
                    <a:pt x="15300" y="7756"/>
                    <a:pt x="14979" y="7407"/>
                  </a:cubicBezTo>
                  <a:cubicBezTo>
                    <a:pt x="14658" y="7059"/>
                    <a:pt x="15514" y="5666"/>
                    <a:pt x="16369" y="4446"/>
                  </a:cubicBezTo>
                  <a:cubicBezTo>
                    <a:pt x="17225" y="3227"/>
                    <a:pt x="18080" y="2182"/>
                    <a:pt x="19043" y="1311"/>
                  </a:cubicBezTo>
                  <a:cubicBezTo>
                    <a:pt x="20005" y="440"/>
                    <a:pt x="21074" y="-257"/>
                    <a:pt x="21288" y="91"/>
                  </a:cubicBezTo>
                  <a:cubicBezTo>
                    <a:pt x="21502" y="440"/>
                    <a:pt x="20860" y="1833"/>
                    <a:pt x="19577" y="3749"/>
                  </a:cubicBezTo>
                  <a:cubicBezTo>
                    <a:pt x="18294" y="5666"/>
                    <a:pt x="16369" y="8104"/>
                    <a:pt x="14765" y="10020"/>
                  </a:cubicBezTo>
                  <a:cubicBezTo>
                    <a:pt x="13161" y="11937"/>
                    <a:pt x="11878" y="13330"/>
                    <a:pt x="11664" y="13504"/>
                  </a:cubicBezTo>
                  <a:cubicBezTo>
                    <a:pt x="11451" y="13678"/>
                    <a:pt x="12306" y="12633"/>
                    <a:pt x="13161" y="11588"/>
                  </a:cubicBezTo>
                  <a:cubicBezTo>
                    <a:pt x="14017" y="10543"/>
                    <a:pt x="14872" y="9498"/>
                    <a:pt x="15835" y="8453"/>
                  </a:cubicBezTo>
                  <a:cubicBezTo>
                    <a:pt x="16797" y="7407"/>
                    <a:pt x="17866" y="6362"/>
                    <a:pt x="18080" y="6537"/>
                  </a:cubicBezTo>
                  <a:cubicBezTo>
                    <a:pt x="18294" y="6711"/>
                    <a:pt x="17652" y="8104"/>
                    <a:pt x="16904" y="9324"/>
                  </a:cubicBezTo>
                  <a:cubicBezTo>
                    <a:pt x="16155" y="10543"/>
                    <a:pt x="15300" y="11588"/>
                    <a:pt x="15407" y="11937"/>
                  </a:cubicBezTo>
                  <a:cubicBezTo>
                    <a:pt x="15514" y="12285"/>
                    <a:pt x="16583" y="11937"/>
                    <a:pt x="17652" y="11066"/>
                  </a:cubicBezTo>
                  <a:cubicBezTo>
                    <a:pt x="18722" y="10195"/>
                    <a:pt x="19791" y="8801"/>
                    <a:pt x="19898" y="8627"/>
                  </a:cubicBezTo>
                  <a:cubicBezTo>
                    <a:pt x="20005" y="8453"/>
                    <a:pt x="19150" y="9498"/>
                    <a:pt x="18187" y="10369"/>
                  </a:cubicBezTo>
                  <a:cubicBezTo>
                    <a:pt x="17225" y="11240"/>
                    <a:pt x="16155" y="11937"/>
                    <a:pt x="16049" y="11762"/>
                  </a:cubicBezTo>
                  <a:cubicBezTo>
                    <a:pt x="15942" y="11588"/>
                    <a:pt x="16797" y="10543"/>
                    <a:pt x="17652" y="9498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40" name="خط"/>
            <p:cNvSpPr/>
            <p:nvPr/>
          </p:nvSpPr>
          <p:spPr>
            <a:xfrm>
              <a:off x="62972" y="58337"/>
              <a:ext cx="34893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8" h="21199" fill="norm" stroke="1" extrusionOk="0">
                  <a:moveTo>
                    <a:pt x="10029" y="21199"/>
                  </a:moveTo>
                  <a:cubicBezTo>
                    <a:pt x="9257" y="16699"/>
                    <a:pt x="8486" y="12199"/>
                    <a:pt x="9643" y="8149"/>
                  </a:cubicBezTo>
                  <a:cubicBezTo>
                    <a:pt x="10800" y="4099"/>
                    <a:pt x="13886" y="499"/>
                    <a:pt x="13886" y="49"/>
                  </a:cubicBezTo>
                  <a:cubicBezTo>
                    <a:pt x="13886" y="-401"/>
                    <a:pt x="10800" y="2299"/>
                    <a:pt x="7329" y="6349"/>
                  </a:cubicBezTo>
                  <a:cubicBezTo>
                    <a:pt x="3857" y="10399"/>
                    <a:pt x="0" y="15799"/>
                    <a:pt x="0" y="17599"/>
                  </a:cubicBezTo>
                  <a:cubicBezTo>
                    <a:pt x="0" y="19399"/>
                    <a:pt x="3857" y="17599"/>
                    <a:pt x="7329" y="15349"/>
                  </a:cubicBezTo>
                  <a:cubicBezTo>
                    <a:pt x="10800" y="13099"/>
                    <a:pt x="13886" y="10399"/>
                    <a:pt x="16586" y="7249"/>
                  </a:cubicBezTo>
                  <a:cubicBezTo>
                    <a:pt x="19286" y="4099"/>
                    <a:pt x="21600" y="499"/>
                    <a:pt x="20443" y="949"/>
                  </a:cubicBezTo>
                  <a:cubicBezTo>
                    <a:pt x="19286" y="1399"/>
                    <a:pt x="14657" y="5899"/>
                    <a:pt x="10029" y="10399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41" name="خط"/>
            <p:cNvSpPr/>
            <p:nvPr/>
          </p:nvSpPr>
          <p:spPr>
            <a:xfrm>
              <a:off x="77836" y="49992"/>
              <a:ext cx="64965" cy="42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0957" fill="norm" stroke="1" extrusionOk="0">
                  <a:moveTo>
                    <a:pt x="14630" y="15239"/>
                  </a:moveTo>
                  <a:cubicBezTo>
                    <a:pt x="12512" y="13969"/>
                    <a:pt x="10394" y="12698"/>
                    <a:pt x="8488" y="13016"/>
                  </a:cubicBezTo>
                  <a:cubicBezTo>
                    <a:pt x="6582" y="13333"/>
                    <a:pt x="4888" y="15239"/>
                    <a:pt x="3194" y="17145"/>
                  </a:cubicBezTo>
                  <a:cubicBezTo>
                    <a:pt x="1500" y="19051"/>
                    <a:pt x="-194" y="20957"/>
                    <a:pt x="18" y="20957"/>
                  </a:cubicBezTo>
                  <a:cubicBezTo>
                    <a:pt x="230" y="20957"/>
                    <a:pt x="2347" y="19051"/>
                    <a:pt x="5312" y="15875"/>
                  </a:cubicBezTo>
                  <a:cubicBezTo>
                    <a:pt x="8277" y="12698"/>
                    <a:pt x="12088" y="8251"/>
                    <a:pt x="14841" y="5075"/>
                  </a:cubicBezTo>
                  <a:cubicBezTo>
                    <a:pt x="17594" y="1898"/>
                    <a:pt x="19288" y="-8"/>
                    <a:pt x="19500" y="310"/>
                  </a:cubicBezTo>
                  <a:cubicBezTo>
                    <a:pt x="19712" y="628"/>
                    <a:pt x="18441" y="3169"/>
                    <a:pt x="16959" y="5392"/>
                  </a:cubicBezTo>
                  <a:cubicBezTo>
                    <a:pt x="15477" y="7616"/>
                    <a:pt x="13782" y="9522"/>
                    <a:pt x="12088" y="11428"/>
                  </a:cubicBezTo>
                  <a:cubicBezTo>
                    <a:pt x="10394" y="13333"/>
                    <a:pt x="8700" y="15239"/>
                    <a:pt x="8912" y="13651"/>
                  </a:cubicBezTo>
                  <a:cubicBezTo>
                    <a:pt x="9124" y="12063"/>
                    <a:pt x="11241" y="6981"/>
                    <a:pt x="13359" y="3804"/>
                  </a:cubicBezTo>
                  <a:cubicBezTo>
                    <a:pt x="15477" y="628"/>
                    <a:pt x="17594" y="-643"/>
                    <a:pt x="18230" y="310"/>
                  </a:cubicBezTo>
                  <a:cubicBezTo>
                    <a:pt x="18865" y="1263"/>
                    <a:pt x="18018" y="4439"/>
                    <a:pt x="16747" y="7298"/>
                  </a:cubicBezTo>
                  <a:cubicBezTo>
                    <a:pt x="15477" y="10157"/>
                    <a:pt x="13782" y="12698"/>
                    <a:pt x="13782" y="13016"/>
                  </a:cubicBezTo>
                  <a:cubicBezTo>
                    <a:pt x="13782" y="13334"/>
                    <a:pt x="15477" y="11428"/>
                    <a:pt x="17382" y="9204"/>
                  </a:cubicBezTo>
                  <a:cubicBezTo>
                    <a:pt x="19288" y="6981"/>
                    <a:pt x="21406" y="4439"/>
                    <a:pt x="21194" y="3804"/>
                  </a:cubicBezTo>
                  <a:cubicBezTo>
                    <a:pt x="20982" y="3169"/>
                    <a:pt x="18441" y="4439"/>
                    <a:pt x="16535" y="6663"/>
                  </a:cubicBezTo>
                  <a:cubicBezTo>
                    <a:pt x="14630" y="8886"/>
                    <a:pt x="13359" y="12063"/>
                    <a:pt x="12088" y="15239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42" name="خط"/>
            <p:cNvSpPr/>
            <p:nvPr/>
          </p:nvSpPr>
          <p:spPr>
            <a:xfrm>
              <a:off x="332808" y="24157"/>
              <a:ext cx="476105" cy="29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1" fill="norm" stroke="1" extrusionOk="0">
                  <a:moveTo>
                    <a:pt x="11124" y="9825"/>
                  </a:moveTo>
                  <a:cubicBezTo>
                    <a:pt x="10829" y="9917"/>
                    <a:pt x="10535" y="10009"/>
                    <a:pt x="10241" y="10101"/>
                  </a:cubicBezTo>
                  <a:cubicBezTo>
                    <a:pt x="9947" y="10193"/>
                    <a:pt x="9652" y="10285"/>
                    <a:pt x="9623" y="10193"/>
                  </a:cubicBezTo>
                  <a:cubicBezTo>
                    <a:pt x="9593" y="10101"/>
                    <a:pt x="9829" y="9825"/>
                    <a:pt x="9799" y="9734"/>
                  </a:cubicBezTo>
                  <a:cubicBezTo>
                    <a:pt x="9770" y="9642"/>
                    <a:pt x="9476" y="9734"/>
                    <a:pt x="9181" y="9780"/>
                  </a:cubicBezTo>
                  <a:cubicBezTo>
                    <a:pt x="8887" y="9825"/>
                    <a:pt x="8593" y="9825"/>
                    <a:pt x="8593" y="9734"/>
                  </a:cubicBezTo>
                  <a:cubicBezTo>
                    <a:pt x="8593" y="9642"/>
                    <a:pt x="8887" y="9458"/>
                    <a:pt x="9181" y="9274"/>
                  </a:cubicBezTo>
                  <a:cubicBezTo>
                    <a:pt x="9476" y="9090"/>
                    <a:pt x="9770" y="8906"/>
                    <a:pt x="9770" y="8860"/>
                  </a:cubicBezTo>
                  <a:cubicBezTo>
                    <a:pt x="9770" y="8814"/>
                    <a:pt x="9476" y="8906"/>
                    <a:pt x="9181" y="8998"/>
                  </a:cubicBezTo>
                  <a:cubicBezTo>
                    <a:pt x="8887" y="9090"/>
                    <a:pt x="8593" y="9182"/>
                    <a:pt x="8593" y="9136"/>
                  </a:cubicBezTo>
                  <a:cubicBezTo>
                    <a:pt x="8593" y="9090"/>
                    <a:pt x="8887" y="8906"/>
                    <a:pt x="8887" y="8814"/>
                  </a:cubicBezTo>
                  <a:cubicBezTo>
                    <a:pt x="8887" y="8722"/>
                    <a:pt x="8593" y="8722"/>
                    <a:pt x="8622" y="8722"/>
                  </a:cubicBezTo>
                  <a:cubicBezTo>
                    <a:pt x="8652" y="8722"/>
                    <a:pt x="9005" y="8722"/>
                    <a:pt x="9770" y="8768"/>
                  </a:cubicBezTo>
                  <a:cubicBezTo>
                    <a:pt x="10535" y="8814"/>
                    <a:pt x="11712" y="8906"/>
                    <a:pt x="12448" y="8952"/>
                  </a:cubicBezTo>
                  <a:cubicBezTo>
                    <a:pt x="13184" y="8998"/>
                    <a:pt x="13478" y="8998"/>
                    <a:pt x="13478" y="8998"/>
                  </a:cubicBezTo>
                  <a:cubicBezTo>
                    <a:pt x="13478" y="8998"/>
                    <a:pt x="13184" y="8998"/>
                    <a:pt x="12889" y="8952"/>
                  </a:cubicBezTo>
                  <a:cubicBezTo>
                    <a:pt x="12595" y="8906"/>
                    <a:pt x="12301" y="8814"/>
                    <a:pt x="12301" y="8768"/>
                  </a:cubicBezTo>
                  <a:cubicBezTo>
                    <a:pt x="12301" y="8722"/>
                    <a:pt x="12595" y="8722"/>
                    <a:pt x="13360" y="8814"/>
                  </a:cubicBezTo>
                  <a:cubicBezTo>
                    <a:pt x="14125" y="8906"/>
                    <a:pt x="15361" y="9090"/>
                    <a:pt x="16274" y="9274"/>
                  </a:cubicBezTo>
                  <a:cubicBezTo>
                    <a:pt x="17186" y="9458"/>
                    <a:pt x="17774" y="9642"/>
                    <a:pt x="18510" y="9871"/>
                  </a:cubicBezTo>
                  <a:cubicBezTo>
                    <a:pt x="19246" y="10101"/>
                    <a:pt x="20129" y="10377"/>
                    <a:pt x="20717" y="10469"/>
                  </a:cubicBezTo>
                  <a:cubicBezTo>
                    <a:pt x="21306" y="10561"/>
                    <a:pt x="21600" y="10469"/>
                    <a:pt x="21600" y="10331"/>
                  </a:cubicBezTo>
                  <a:cubicBezTo>
                    <a:pt x="21600" y="10193"/>
                    <a:pt x="21306" y="10009"/>
                    <a:pt x="20717" y="9963"/>
                  </a:cubicBezTo>
                  <a:cubicBezTo>
                    <a:pt x="20129" y="9917"/>
                    <a:pt x="19246" y="10009"/>
                    <a:pt x="18069" y="10101"/>
                  </a:cubicBezTo>
                  <a:cubicBezTo>
                    <a:pt x="16892" y="10193"/>
                    <a:pt x="15420" y="10285"/>
                    <a:pt x="14096" y="10423"/>
                  </a:cubicBezTo>
                  <a:cubicBezTo>
                    <a:pt x="12772" y="10561"/>
                    <a:pt x="11595" y="10745"/>
                    <a:pt x="10712" y="10837"/>
                  </a:cubicBezTo>
                  <a:cubicBezTo>
                    <a:pt x="9829" y="10928"/>
                    <a:pt x="9240" y="10928"/>
                    <a:pt x="8828" y="10791"/>
                  </a:cubicBezTo>
                  <a:cubicBezTo>
                    <a:pt x="8416" y="10653"/>
                    <a:pt x="8181" y="10377"/>
                    <a:pt x="7916" y="10239"/>
                  </a:cubicBezTo>
                  <a:cubicBezTo>
                    <a:pt x="7651" y="10101"/>
                    <a:pt x="7357" y="10101"/>
                    <a:pt x="7239" y="9871"/>
                  </a:cubicBezTo>
                  <a:cubicBezTo>
                    <a:pt x="7122" y="9642"/>
                    <a:pt x="7180" y="9182"/>
                    <a:pt x="7180" y="8263"/>
                  </a:cubicBezTo>
                  <a:cubicBezTo>
                    <a:pt x="7180" y="7344"/>
                    <a:pt x="7122" y="5965"/>
                    <a:pt x="7063" y="5046"/>
                  </a:cubicBezTo>
                  <a:cubicBezTo>
                    <a:pt x="7004" y="4127"/>
                    <a:pt x="6945" y="3667"/>
                    <a:pt x="6916" y="3208"/>
                  </a:cubicBezTo>
                  <a:cubicBezTo>
                    <a:pt x="6886" y="2748"/>
                    <a:pt x="6886" y="2288"/>
                    <a:pt x="7063" y="1967"/>
                  </a:cubicBezTo>
                  <a:cubicBezTo>
                    <a:pt x="7239" y="1645"/>
                    <a:pt x="7592" y="1461"/>
                    <a:pt x="7798" y="1599"/>
                  </a:cubicBezTo>
                  <a:cubicBezTo>
                    <a:pt x="8004" y="1737"/>
                    <a:pt x="8063" y="2197"/>
                    <a:pt x="8151" y="3345"/>
                  </a:cubicBezTo>
                  <a:cubicBezTo>
                    <a:pt x="8240" y="4494"/>
                    <a:pt x="8357" y="6333"/>
                    <a:pt x="8446" y="7482"/>
                  </a:cubicBezTo>
                  <a:cubicBezTo>
                    <a:pt x="8534" y="8631"/>
                    <a:pt x="8593" y="9090"/>
                    <a:pt x="8681" y="9596"/>
                  </a:cubicBezTo>
                  <a:cubicBezTo>
                    <a:pt x="8769" y="10101"/>
                    <a:pt x="8887" y="10653"/>
                    <a:pt x="8946" y="10699"/>
                  </a:cubicBezTo>
                  <a:cubicBezTo>
                    <a:pt x="9005" y="10745"/>
                    <a:pt x="9005" y="10285"/>
                    <a:pt x="8917" y="9366"/>
                  </a:cubicBezTo>
                  <a:cubicBezTo>
                    <a:pt x="8828" y="8447"/>
                    <a:pt x="8652" y="7068"/>
                    <a:pt x="8534" y="5965"/>
                  </a:cubicBezTo>
                  <a:cubicBezTo>
                    <a:pt x="8416" y="4862"/>
                    <a:pt x="8357" y="4035"/>
                    <a:pt x="8387" y="3989"/>
                  </a:cubicBezTo>
                  <a:cubicBezTo>
                    <a:pt x="8416" y="3943"/>
                    <a:pt x="8534" y="4678"/>
                    <a:pt x="8652" y="5873"/>
                  </a:cubicBezTo>
                  <a:cubicBezTo>
                    <a:pt x="8769" y="7068"/>
                    <a:pt x="8887" y="8722"/>
                    <a:pt x="8946" y="9780"/>
                  </a:cubicBezTo>
                  <a:cubicBezTo>
                    <a:pt x="9005" y="10837"/>
                    <a:pt x="9005" y="11296"/>
                    <a:pt x="8917" y="11250"/>
                  </a:cubicBezTo>
                  <a:cubicBezTo>
                    <a:pt x="8828" y="11204"/>
                    <a:pt x="8652" y="10653"/>
                    <a:pt x="8505" y="9412"/>
                  </a:cubicBezTo>
                  <a:cubicBezTo>
                    <a:pt x="8357" y="8171"/>
                    <a:pt x="8240" y="6241"/>
                    <a:pt x="8181" y="5046"/>
                  </a:cubicBezTo>
                  <a:cubicBezTo>
                    <a:pt x="8122" y="3851"/>
                    <a:pt x="8122" y="3391"/>
                    <a:pt x="8122" y="3391"/>
                  </a:cubicBezTo>
                  <a:cubicBezTo>
                    <a:pt x="8122" y="3391"/>
                    <a:pt x="8122" y="3851"/>
                    <a:pt x="8122" y="4862"/>
                  </a:cubicBezTo>
                  <a:cubicBezTo>
                    <a:pt x="8122" y="5873"/>
                    <a:pt x="8122" y="7436"/>
                    <a:pt x="8122" y="8677"/>
                  </a:cubicBezTo>
                  <a:cubicBezTo>
                    <a:pt x="8122" y="9917"/>
                    <a:pt x="8122" y="10837"/>
                    <a:pt x="8063" y="11066"/>
                  </a:cubicBezTo>
                  <a:cubicBezTo>
                    <a:pt x="8004" y="11296"/>
                    <a:pt x="7887" y="10837"/>
                    <a:pt x="7740" y="9871"/>
                  </a:cubicBezTo>
                  <a:cubicBezTo>
                    <a:pt x="7592" y="8906"/>
                    <a:pt x="7416" y="7436"/>
                    <a:pt x="7298" y="6471"/>
                  </a:cubicBezTo>
                  <a:cubicBezTo>
                    <a:pt x="7180" y="5505"/>
                    <a:pt x="7122" y="5046"/>
                    <a:pt x="7151" y="5138"/>
                  </a:cubicBezTo>
                  <a:cubicBezTo>
                    <a:pt x="7180" y="5230"/>
                    <a:pt x="7298" y="5873"/>
                    <a:pt x="7416" y="6654"/>
                  </a:cubicBezTo>
                  <a:cubicBezTo>
                    <a:pt x="7534" y="7436"/>
                    <a:pt x="7651" y="8355"/>
                    <a:pt x="7710" y="9044"/>
                  </a:cubicBezTo>
                  <a:cubicBezTo>
                    <a:pt x="7769" y="9734"/>
                    <a:pt x="7769" y="10193"/>
                    <a:pt x="7740" y="10193"/>
                  </a:cubicBezTo>
                  <a:cubicBezTo>
                    <a:pt x="7710" y="10193"/>
                    <a:pt x="7651" y="9734"/>
                    <a:pt x="7504" y="8722"/>
                  </a:cubicBezTo>
                  <a:cubicBezTo>
                    <a:pt x="7357" y="7711"/>
                    <a:pt x="7122" y="6149"/>
                    <a:pt x="7004" y="5138"/>
                  </a:cubicBezTo>
                  <a:cubicBezTo>
                    <a:pt x="6886" y="4127"/>
                    <a:pt x="6886" y="3667"/>
                    <a:pt x="6974" y="3621"/>
                  </a:cubicBezTo>
                  <a:cubicBezTo>
                    <a:pt x="7063" y="3575"/>
                    <a:pt x="7239" y="3943"/>
                    <a:pt x="7475" y="4862"/>
                  </a:cubicBezTo>
                  <a:cubicBezTo>
                    <a:pt x="7710" y="5781"/>
                    <a:pt x="8004" y="7252"/>
                    <a:pt x="8181" y="8217"/>
                  </a:cubicBezTo>
                  <a:cubicBezTo>
                    <a:pt x="8357" y="9182"/>
                    <a:pt x="8416" y="9642"/>
                    <a:pt x="8416" y="9642"/>
                  </a:cubicBezTo>
                  <a:cubicBezTo>
                    <a:pt x="8416" y="9642"/>
                    <a:pt x="8357" y="9182"/>
                    <a:pt x="8269" y="8033"/>
                  </a:cubicBezTo>
                  <a:cubicBezTo>
                    <a:pt x="8181" y="6884"/>
                    <a:pt x="8063" y="5046"/>
                    <a:pt x="8004" y="3897"/>
                  </a:cubicBezTo>
                  <a:cubicBezTo>
                    <a:pt x="7946" y="2748"/>
                    <a:pt x="7946" y="2288"/>
                    <a:pt x="7975" y="2288"/>
                  </a:cubicBezTo>
                  <a:cubicBezTo>
                    <a:pt x="8004" y="2288"/>
                    <a:pt x="8063" y="2748"/>
                    <a:pt x="8181" y="3437"/>
                  </a:cubicBezTo>
                  <a:cubicBezTo>
                    <a:pt x="8299" y="4127"/>
                    <a:pt x="8475" y="5046"/>
                    <a:pt x="8652" y="5827"/>
                  </a:cubicBezTo>
                  <a:cubicBezTo>
                    <a:pt x="8828" y="6608"/>
                    <a:pt x="9005" y="7252"/>
                    <a:pt x="9064" y="7344"/>
                  </a:cubicBezTo>
                  <a:cubicBezTo>
                    <a:pt x="9123" y="7436"/>
                    <a:pt x="9064" y="6976"/>
                    <a:pt x="8975" y="5735"/>
                  </a:cubicBezTo>
                  <a:cubicBezTo>
                    <a:pt x="8887" y="4494"/>
                    <a:pt x="8769" y="2472"/>
                    <a:pt x="8711" y="1231"/>
                  </a:cubicBezTo>
                  <a:cubicBezTo>
                    <a:pt x="8652" y="-9"/>
                    <a:pt x="8652" y="-469"/>
                    <a:pt x="8711" y="588"/>
                  </a:cubicBezTo>
                  <a:cubicBezTo>
                    <a:pt x="8769" y="1645"/>
                    <a:pt x="8887" y="4219"/>
                    <a:pt x="8975" y="5735"/>
                  </a:cubicBezTo>
                  <a:cubicBezTo>
                    <a:pt x="9064" y="7252"/>
                    <a:pt x="9123" y="7711"/>
                    <a:pt x="9152" y="8171"/>
                  </a:cubicBezTo>
                  <a:cubicBezTo>
                    <a:pt x="9181" y="8631"/>
                    <a:pt x="9181" y="9090"/>
                    <a:pt x="9181" y="9090"/>
                  </a:cubicBezTo>
                  <a:cubicBezTo>
                    <a:pt x="9181" y="9090"/>
                    <a:pt x="9181" y="8631"/>
                    <a:pt x="9093" y="7665"/>
                  </a:cubicBezTo>
                  <a:cubicBezTo>
                    <a:pt x="9005" y="6700"/>
                    <a:pt x="8828" y="5230"/>
                    <a:pt x="8711" y="4265"/>
                  </a:cubicBezTo>
                  <a:cubicBezTo>
                    <a:pt x="8593" y="3300"/>
                    <a:pt x="8534" y="2840"/>
                    <a:pt x="8505" y="2840"/>
                  </a:cubicBezTo>
                  <a:cubicBezTo>
                    <a:pt x="8475" y="2840"/>
                    <a:pt x="8475" y="3300"/>
                    <a:pt x="8563" y="4265"/>
                  </a:cubicBezTo>
                  <a:cubicBezTo>
                    <a:pt x="8652" y="5230"/>
                    <a:pt x="8828" y="6700"/>
                    <a:pt x="8946" y="7665"/>
                  </a:cubicBezTo>
                  <a:cubicBezTo>
                    <a:pt x="9064" y="8631"/>
                    <a:pt x="9123" y="9090"/>
                    <a:pt x="9152" y="9550"/>
                  </a:cubicBezTo>
                  <a:cubicBezTo>
                    <a:pt x="9181" y="10009"/>
                    <a:pt x="9181" y="10469"/>
                    <a:pt x="9123" y="10469"/>
                  </a:cubicBezTo>
                  <a:cubicBezTo>
                    <a:pt x="9064" y="10469"/>
                    <a:pt x="8946" y="10009"/>
                    <a:pt x="8769" y="8860"/>
                  </a:cubicBezTo>
                  <a:cubicBezTo>
                    <a:pt x="8593" y="7711"/>
                    <a:pt x="8357" y="5873"/>
                    <a:pt x="8269" y="5184"/>
                  </a:cubicBezTo>
                  <a:cubicBezTo>
                    <a:pt x="8181" y="4494"/>
                    <a:pt x="8240" y="4954"/>
                    <a:pt x="8299" y="5505"/>
                  </a:cubicBezTo>
                  <a:cubicBezTo>
                    <a:pt x="8357" y="6057"/>
                    <a:pt x="8416" y="6700"/>
                    <a:pt x="8446" y="7252"/>
                  </a:cubicBezTo>
                  <a:cubicBezTo>
                    <a:pt x="8475" y="7803"/>
                    <a:pt x="8475" y="8263"/>
                    <a:pt x="8387" y="8309"/>
                  </a:cubicBezTo>
                  <a:cubicBezTo>
                    <a:pt x="8299" y="8355"/>
                    <a:pt x="8122" y="7987"/>
                    <a:pt x="7946" y="7298"/>
                  </a:cubicBezTo>
                  <a:cubicBezTo>
                    <a:pt x="7769" y="6608"/>
                    <a:pt x="7592" y="5597"/>
                    <a:pt x="7445" y="4678"/>
                  </a:cubicBezTo>
                  <a:cubicBezTo>
                    <a:pt x="7298" y="3759"/>
                    <a:pt x="7180" y="2932"/>
                    <a:pt x="7151" y="2748"/>
                  </a:cubicBezTo>
                  <a:cubicBezTo>
                    <a:pt x="7122" y="2564"/>
                    <a:pt x="7180" y="3024"/>
                    <a:pt x="7269" y="3529"/>
                  </a:cubicBezTo>
                  <a:cubicBezTo>
                    <a:pt x="7357" y="4035"/>
                    <a:pt x="7475" y="4586"/>
                    <a:pt x="7534" y="5092"/>
                  </a:cubicBezTo>
                  <a:cubicBezTo>
                    <a:pt x="7592" y="5597"/>
                    <a:pt x="7592" y="6057"/>
                    <a:pt x="7534" y="6057"/>
                  </a:cubicBezTo>
                  <a:cubicBezTo>
                    <a:pt x="7475" y="6057"/>
                    <a:pt x="7357" y="5597"/>
                    <a:pt x="7239" y="5138"/>
                  </a:cubicBezTo>
                  <a:cubicBezTo>
                    <a:pt x="7122" y="4678"/>
                    <a:pt x="7004" y="4219"/>
                    <a:pt x="6916" y="3759"/>
                  </a:cubicBezTo>
                  <a:cubicBezTo>
                    <a:pt x="6827" y="3300"/>
                    <a:pt x="6768" y="2840"/>
                    <a:pt x="6798" y="2840"/>
                  </a:cubicBezTo>
                  <a:cubicBezTo>
                    <a:pt x="6827" y="2840"/>
                    <a:pt x="6945" y="3300"/>
                    <a:pt x="7033" y="3851"/>
                  </a:cubicBezTo>
                  <a:cubicBezTo>
                    <a:pt x="7122" y="4402"/>
                    <a:pt x="7180" y="5046"/>
                    <a:pt x="7122" y="5184"/>
                  </a:cubicBezTo>
                  <a:cubicBezTo>
                    <a:pt x="7063" y="5322"/>
                    <a:pt x="6886" y="4954"/>
                    <a:pt x="6710" y="4540"/>
                  </a:cubicBezTo>
                  <a:cubicBezTo>
                    <a:pt x="6533" y="4127"/>
                    <a:pt x="6356" y="3667"/>
                    <a:pt x="6298" y="3667"/>
                  </a:cubicBezTo>
                  <a:cubicBezTo>
                    <a:pt x="6239" y="3667"/>
                    <a:pt x="6298" y="4127"/>
                    <a:pt x="6298" y="4127"/>
                  </a:cubicBezTo>
                  <a:cubicBezTo>
                    <a:pt x="6298" y="4127"/>
                    <a:pt x="6239" y="3667"/>
                    <a:pt x="6356" y="3483"/>
                  </a:cubicBezTo>
                  <a:cubicBezTo>
                    <a:pt x="6474" y="3300"/>
                    <a:pt x="6768" y="3391"/>
                    <a:pt x="7063" y="3897"/>
                  </a:cubicBezTo>
                  <a:cubicBezTo>
                    <a:pt x="7357" y="4402"/>
                    <a:pt x="7651" y="5322"/>
                    <a:pt x="7975" y="6700"/>
                  </a:cubicBezTo>
                  <a:cubicBezTo>
                    <a:pt x="8299" y="8079"/>
                    <a:pt x="8652" y="9917"/>
                    <a:pt x="8858" y="11066"/>
                  </a:cubicBezTo>
                  <a:cubicBezTo>
                    <a:pt x="9064" y="12215"/>
                    <a:pt x="9123" y="12675"/>
                    <a:pt x="9123" y="12675"/>
                  </a:cubicBezTo>
                  <a:cubicBezTo>
                    <a:pt x="9123" y="12675"/>
                    <a:pt x="9064" y="12215"/>
                    <a:pt x="8975" y="11296"/>
                  </a:cubicBezTo>
                  <a:cubicBezTo>
                    <a:pt x="8887" y="10377"/>
                    <a:pt x="8769" y="8998"/>
                    <a:pt x="8681" y="8079"/>
                  </a:cubicBezTo>
                  <a:cubicBezTo>
                    <a:pt x="8593" y="7160"/>
                    <a:pt x="8534" y="6700"/>
                    <a:pt x="8505" y="6700"/>
                  </a:cubicBezTo>
                  <a:cubicBezTo>
                    <a:pt x="8475" y="6700"/>
                    <a:pt x="8475" y="7160"/>
                    <a:pt x="8475" y="8263"/>
                  </a:cubicBezTo>
                  <a:cubicBezTo>
                    <a:pt x="8475" y="9366"/>
                    <a:pt x="8475" y="11112"/>
                    <a:pt x="8387" y="12215"/>
                  </a:cubicBezTo>
                  <a:cubicBezTo>
                    <a:pt x="8299" y="13318"/>
                    <a:pt x="8122" y="13778"/>
                    <a:pt x="7887" y="14008"/>
                  </a:cubicBezTo>
                  <a:cubicBezTo>
                    <a:pt x="7651" y="14237"/>
                    <a:pt x="7357" y="14237"/>
                    <a:pt x="7092" y="14375"/>
                  </a:cubicBezTo>
                  <a:cubicBezTo>
                    <a:pt x="6827" y="14513"/>
                    <a:pt x="6592" y="14789"/>
                    <a:pt x="6562" y="14697"/>
                  </a:cubicBezTo>
                  <a:cubicBezTo>
                    <a:pt x="6533" y="14605"/>
                    <a:pt x="6710" y="14145"/>
                    <a:pt x="6857" y="13686"/>
                  </a:cubicBezTo>
                  <a:cubicBezTo>
                    <a:pt x="7004" y="13226"/>
                    <a:pt x="7122" y="12767"/>
                    <a:pt x="7239" y="12307"/>
                  </a:cubicBezTo>
                  <a:cubicBezTo>
                    <a:pt x="7357" y="11848"/>
                    <a:pt x="7475" y="11388"/>
                    <a:pt x="7386" y="11526"/>
                  </a:cubicBezTo>
                  <a:cubicBezTo>
                    <a:pt x="7298" y="11664"/>
                    <a:pt x="7004" y="12399"/>
                    <a:pt x="6857" y="12537"/>
                  </a:cubicBezTo>
                  <a:cubicBezTo>
                    <a:pt x="6710" y="12675"/>
                    <a:pt x="6710" y="12215"/>
                    <a:pt x="6562" y="12077"/>
                  </a:cubicBezTo>
                  <a:cubicBezTo>
                    <a:pt x="6415" y="11940"/>
                    <a:pt x="6121" y="12123"/>
                    <a:pt x="6092" y="12077"/>
                  </a:cubicBezTo>
                  <a:cubicBezTo>
                    <a:pt x="6062" y="12031"/>
                    <a:pt x="6298" y="11756"/>
                    <a:pt x="6592" y="11250"/>
                  </a:cubicBezTo>
                  <a:cubicBezTo>
                    <a:pt x="6886" y="10745"/>
                    <a:pt x="7239" y="10009"/>
                    <a:pt x="7298" y="9228"/>
                  </a:cubicBezTo>
                  <a:cubicBezTo>
                    <a:pt x="7357" y="8447"/>
                    <a:pt x="7122" y="7620"/>
                    <a:pt x="6945" y="6976"/>
                  </a:cubicBezTo>
                  <a:cubicBezTo>
                    <a:pt x="6768" y="6333"/>
                    <a:pt x="6651" y="5873"/>
                    <a:pt x="6562" y="5414"/>
                  </a:cubicBezTo>
                  <a:cubicBezTo>
                    <a:pt x="6474" y="4954"/>
                    <a:pt x="6415" y="4494"/>
                    <a:pt x="6445" y="4494"/>
                  </a:cubicBezTo>
                  <a:cubicBezTo>
                    <a:pt x="6474" y="4494"/>
                    <a:pt x="6592" y="4954"/>
                    <a:pt x="6739" y="5965"/>
                  </a:cubicBezTo>
                  <a:cubicBezTo>
                    <a:pt x="6886" y="6976"/>
                    <a:pt x="7063" y="8539"/>
                    <a:pt x="7033" y="9734"/>
                  </a:cubicBezTo>
                  <a:cubicBezTo>
                    <a:pt x="7004" y="10928"/>
                    <a:pt x="6768" y="11756"/>
                    <a:pt x="6150" y="12905"/>
                  </a:cubicBezTo>
                  <a:cubicBezTo>
                    <a:pt x="5532" y="14054"/>
                    <a:pt x="4532" y="15524"/>
                    <a:pt x="3443" y="16949"/>
                  </a:cubicBezTo>
                  <a:cubicBezTo>
                    <a:pt x="2354" y="18374"/>
                    <a:pt x="1177" y="19752"/>
                    <a:pt x="0" y="21131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1" grpId="1"/>
      <p:bldP build="whole" bldLvl="1" animBg="1" rev="0" advAuto="0" spid="1527" grpId="2"/>
      <p:bldP build="whole" bldLvl="1" animBg="1" rev="0" advAuto="0" spid="153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7" name="تجميع"/>
          <p:cNvGrpSpPr/>
          <p:nvPr/>
        </p:nvGrpSpPr>
        <p:grpSpPr>
          <a:xfrm rot="16200000">
            <a:off x="-727956" y="2587973"/>
            <a:ext cx="1953671" cy="506097"/>
            <a:chOff x="0" y="0"/>
            <a:chExt cx="1953669" cy="506096"/>
          </a:xfrm>
        </p:grpSpPr>
        <p:sp>
          <p:nvSpPr>
            <p:cNvPr id="1545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546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48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1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551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549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50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52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555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553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4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556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557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558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559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0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69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562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563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564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565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568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566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567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pic>
        <p:nvPicPr>
          <p:cNvPr id="1570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55119" y="-19462"/>
            <a:ext cx="1075534" cy="1075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9" name="الرسم"/>
          <p:cNvGrpSpPr/>
          <p:nvPr/>
        </p:nvGrpSpPr>
        <p:grpSpPr>
          <a:xfrm>
            <a:off x="4668259" y="4508271"/>
            <a:ext cx="1595750" cy="357434"/>
            <a:chOff x="0" y="0"/>
            <a:chExt cx="1595749" cy="357433"/>
          </a:xfrm>
        </p:grpSpPr>
        <p:sp>
          <p:nvSpPr>
            <p:cNvPr id="1571" name="خط"/>
            <p:cNvSpPr/>
            <p:nvPr/>
          </p:nvSpPr>
          <p:spPr>
            <a:xfrm>
              <a:off x="851722" y="30805"/>
              <a:ext cx="744028" cy="32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70" fill="norm" stroke="1" extrusionOk="0">
                  <a:moveTo>
                    <a:pt x="18590" y="19499"/>
                  </a:moveTo>
                  <a:cubicBezTo>
                    <a:pt x="17875" y="19412"/>
                    <a:pt x="17160" y="19326"/>
                    <a:pt x="16294" y="19239"/>
                  </a:cubicBezTo>
                  <a:cubicBezTo>
                    <a:pt x="15429" y="19152"/>
                    <a:pt x="14413" y="19065"/>
                    <a:pt x="13284" y="18935"/>
                  </a:cubicBezTo>
                  <a:cubicBezTo>
                    <a:pt x="12155" y="18805"/>
                    <a:pt x="10913" y="18632"/>
                    <a:pt x="10198" y="18545"/>
                  </a:cubicBezTo>
                  <a:cubicBezTo>
                    <a:pt x="9483" y="18458"/>
                    <a:pt x="9295" y="18458"/>
                    <a:pt x="9107" y="18415"/>
                  </a:cubicBezTo>
                  <a:cubicBezTo>
                    <a:pt x="8918" y="18371"/>
                    <a:pt x="8730" y="18285"/>
                    <a:pt x="8824" y="18198"/>
                  </a:cubicBezTo>
                  <a:cubicBezTo>
                    <a:pt x="8918" y="18111"/>
                    <a:pt x="9295" y="18024"/>
                    <a:pt x="10254" y="17981"/>
                  </a:cubicBezTo>
                  <a:cubicBezTo>
                    <a:pt x="11214" y="17938"/>
                    <a:pt x="12757" y="17938"/>
                    <a:pt x="14187" y="18024"/>
                  </a:cubicBezTo>
                  <a:cubicBezTo>
                    <a:pt x="15617" y="18111"/>
                    <a:pt x="16934" y="18285"/>
                    <a:pt x="17066" y="18415"/>
                  </a:cubicBezTo>
                  <a:cubicBezTo>
                    <a:pt x="17197" y="18545"/>
                    <a:pt x="16144" y="18632"/>
                    <a:pt x="14921" y="18718"/>
                  </a:cubicBezTo>
                  <a:cubicBezTo>
                    <a:pt x="13698" y="18805"/>
                    <a:pt x="12305" y="18892"/>
                    <a:pt x="10856" y="18935"/>
                  </a:cubicBezTo>
                  <a:cubicBezTo>
                    <a:pt x="9408" y="18979"/>
                    <a:pt x="7902" y="18979"/>
                    <a:pt x="6980" y="18979"/>
                  </a:cubicBezTo>
                  <a:cubicBezTo>
                    <a:pt x="6059" y="18979"/>
                    <a:pt x="5720" y="18979"/>
                    <a:pt x="5438" y="18979"/>
                  </a:cubicBezTo>
                  <a:cubicBezTo>
                    <a:pt x="5155" y="18979"/>
                    <a:pt x="4930" y="18979"/>
                    <a:pt x="4911" y="19022"/>
                  </a:cubicBezTo>
                  <a:cubicBezTo>
                    <a:pt x="4892" y="19065"/>
                    <a:pt x="5080" y="19152"/>
                    <a:pt x="5795" y="19326"/>
                  </a:cubicBezTo>
                  <a:cubicBezTo>
                    <a:pt x="6510" y="19499"/>
                    <a:pt x="7752" y="19759"/>
                    <a:pt x="9088" y="19976"/>
                  </a:cubicBezTo>
                  <a:cubicBezTo>
                    <a:pt x="10424" y="20193"/>
                    <a:pt x="11854" y="20367"/>
                    <a:pt x="13302" y="20540"/>
                  </a:cubicBezTo>
                  <a:cubicBezTo>
                    <a:pt x="14751" y="20714"/>
                    <a:pt x="16219" y="20887"/>
                    <a:pt x="17084" y="21017"/>
                  </a:cubicBezTo>
                  <a:cubicBezTo>
                    <a:pt x="17950" y="21147"/>
                    <a:pt x="18213" y="21234"/>
                    <a:pt x="18533" y="21321"/>
                  </a:cubicBezTo>
                  <a:cubicBezTo>
                    <a:pt x="18853" y="21408"/>
                    <a:pt x="19229" y="21494"/>
                    <a:pt x="19323" y="21538"/>
                  </a:cubicBezTo>
                  <a:cubicBezTo>
                    <a:pt x="19417" y="21581"/>
                    <a:pt x="19229" y="21581"/>
                    <a:pt x="18477" y="21538"/>
                  </a:cubicBezTo>
                  <a:cubicBezTo>
                    <a:pt x="17724" y="21494"/>
                    <a:pt x="16407" y="21408"/>
                    <a:pt x="15090" y="21277"/>
                  </a:cubicBezTo>
                  <a:cubicBezTo>
                    <a:pt x="13773" y="21147"/>
                    <a:pt x="12456" y="20974"/>
                    <a:pt x="11026" y="20714"/>
                  </a:cubicBezTo>
                  <a:cubicBezTo>
                    <a:pt x="9596" y="20453"/>
                    <a:pt x="8053" y="20106"/>
                    <a:pt x="7169" y="19933"/>
                  </a:cubicBezTo>
                  <a:cubicBezTo>
                    <a:pt x="6284" y="19759"/>
                    <a:pt x="6059" y="19759"/>
                    <a:pt x="6077" y="19803"/>
                  </a:cubicBezTo>
                  <a:cubicBezTo>
                    <a:pt x="6096" y="19846"/>
                    <a:pt x="6360" y="19933"/>
                    <a:pt x="7206" y="20150"/>
                  </a:cubicBezTo>
                  <a:cubicBezTo>
                    <a:pt x="8053" y="20367"/>
                    <a:pt x="9483" y="20714"/>
                    <a:pt x="10951" y="20930"/>
                  </a:cubicBezTo>
                  <a:cubicBezTo>
                    <a:pt x="12418" y="21147"/>
                    <a:pt x="13923" y="21234"/>
                    <a:pt x="15316" y="21321"/>
                  </a:cubicBezTo>
                  <a:cubicBezTo>
                    <a:pt x="16708" y="21408"/>
                    <a:pt x="17987" y="21494"/>
                    <a:pt x="18721" y="21538"/>
                  </a:cubicBezTo>
                  <a:cubicBezTo>
                    <a:pt x="19455" y="21581"/>
                    <a:pt x="19643" y="21581"/>
                    <a:pt x="19606" y="21538"/>
                  </a:cubicBezTo>
                  <a:cubicBezTo>
                    <a:pt x="19568" y="21494"/>
                    <a:pt x="19305" y="21408"/>
                    <a:pt x="18495" y="21147"/>
                  </a:cubicBezTo>
                  <a:cubicBezTo>
                    <a:pt x="17686" y="20887"/>
                    <a:pt x="16332" y="20453"/>
                    <a:pt x="14996" y="20063"/>
                  </a:cubicBezTo>
                  <a:cubicBezTo>
                    <a:pt x="13660" y="19673"/>
                    <a:pt x="12343" y="19326"/>
                    <a:pt x="11007" y="18848"/>
                  </a:cubicBezTo>
                  <a:cubicBezTo>
                    <a:pt x="9671" y="18371"/>
                    <a:pt x="8316" y="17764"/>
                    <a:pt x="7526" y="17417"/>
                  </a:cubicBezTo>
                  <a:cubicBezTo>
                    <a:pt x="6736" y="17070"/>
                    <a:pt x="6510" y="16983"/>
                    <a:pt x="6247" y="16853"/>
                  </a:cubicBezTo>
                  <a:cubicBezTo>
                    <a:pt x="5983" y="16723"/>
                    <a:pt x="5682" y="16550"/>
                    <a:pt x="5663" y="16506"/>
                  </a:cubicBezTo>
                  <a:cubicBezTo>
                    <a:pt x="5645" y="16463"/>
                    <a:pt x="5908" y="16550"/>
                    <a:pt x="6774" y="16767"/>
                  </a:cubicBezTo>
                  <a:cubicBezTo>
                    <a:pt x="7639" y="16983"/>
                    <a:pt x="9107" y="17330"/>
                    <a:pt x="10631" y="17634"/>
                  </a:cubicBezTo>
                  <a:cubicBezTo>
                    <a:pt x="12155" y="17938"/>
                    <a:pt x="13735" y="18198"/>
                    <a:pt x="15297" y="18501"/>
                  </a:cubicBezTo>
                  <a:cubicBezTo>
                    <a:pt x="16859" y="18805"/>
                    <a:pt x="18401" y="19152"/>
                    <a:pt x="19286" y="19326"/>
                  </a:cubicBezTo>
                  <a:cubicBezTo>
                    <a:pt x="20170" y="19499"/>
                    <a:pt x="20396" y="19499"/>
                    <a:pt x="20659" y="19499"/>
                  </a:cubicBezTo>
                  <a:cubicBezTo>
                    <a:pt x="20923" y="19499"/>
                    <a:pt x="21224" y="19499"/>
                    <a:pt x="21243" y="19369"/>
                  </a:cubicBezTo>
                  <a:cubicBezTo>
                    <a:pt x="21261" y="19239"/>
                    <a:pt x="20998" y="18979"/>
                    <a:pt x="20170" y="18632"/>
                  </a:cubicBezTo>
                  <a:cubicBezTo>
                    <a:pt x="19342" y="18285"/>
                    <a:pt x="17950" y="17851"/>
                    <a:pt x="16614" y="17374"/>
                  </a:cubicBezTo>
                  <a:cubicBezTo>
                    <a:pt x="15278" y="16897"/>
                    <a:pt x="13999" y="16376"/>
                    <a:pt x="13020" y="15986"/>
                  </a:cubicBezTo>
                  <a:cubicBezTo>
                    <a:pt x="12042" y="15595"/>
                    <a:pt x="11364" y="15335"/>
                    <a:pt x="10800" y="15118"/>
                  </a:cubicBezTo>
                  <a:cubicBezTo>
                    <a:pt x="10236" y="14901"/>
                    <a:pt x="9784" y="14728"/>
                    <a:pt x="9728" y="14771"/>
                  </a:cubicBezTo>
                  <a:cubicBezTo>
                    <a:pt x="9671" y="14815"/>
                    <a:pt x="10010" y="15075"/>
                    <a:pt x="10894" y="15465"/>
                  </a:cubicBezTo>
                  <a:cubicBezTo>
                    <a:pt x="11778" y="15856"/>
                    <a:pt x="13208" y="16376"/>
                    <a:pt x="14620" y="16810"/>
                  </a:cubicBezTo>
                  <a:cubicBezTo>
                    <a:pt x="16031" y="17244"/>
                    <a:pt x="17423" y="17591"/>
                    <a:pt x="18213" y="17764"/>
                  </a:cubicBezTo>
                  <a:cubicBezTo>
                    <a:pt x="19003" y="17938"/>
                    <a:pt x="19192" y="17938"/>
                    <a:pt x="19399" y="17894"/>
                  </a:cubicBezTo>
                  <a:cubicBezTo>
                    <a:pt x="19606" y="17851"/>
                    <a:pt x="19831" y="17764"/>
                    <a:pt x="19775" y="17591"/>
                  </a:cubicBezTo>
                  <a:cubicBezTo>
                    <a:pt x="19718" y="17417"/>
                    <a:pt x="19380" y="17157"/>
                    <a:pt x="18627" y="16810"/>
                  </a:cubicBezTo>
                  <a:cubicBezTo>
                    <a:pt x="17875" y="16463"/>
                    <a:pt x="16708" y="16029"/>
                    <a:pt x="15297" y="15595"/>
                  </a:cubicBezTo>
                  <a:cubicBezTo>
                    <a:pt x="13886" y="15162"/>
                    <a:pt x="12230" y="14728"/>
                    <a:pt x="11157" y="14424"/>
                  </a:cubicBezTo>
                  <a:cubicBezTo>
                    <a:pt x="10085" y="14121"/>
                    <a:pt x="9596" y="13947"/>
                    <a:pt x="9182" y="13861"/>
                  </a:cubicBezTo>
                  <a:cubicBezTo>
                    <a:pt x="8768" y="13774"/>
                    <a:pt x="8429" y="13774"/>
                    <a:pt x="8486" y="13904"/>
                  </a:cubicBezTo>
                  <a:cubicBezTo>
                    <a:pt x="8542" y="14034"/>
                    <a:pt x="8994" y="14294"/>
                    <a:pt x="9840" y="14685"/>
                  </a:cubicBezTo>
                  <a:cubicBezTo>
                    <a:pt x="10687" y="15075"/>
                    <a:pt x="11929" y="15595"/>
                    <a:pt x="13359" y="16073"/>
                  </a:cubicBezTo>
                  <a:cubicBezTo>
                    <a:pt x="14789" y="16550"/>
                    <a:pt x="16407" y="16983"/>
                    <a:pt x="17442" y="17244"/>
                  </a:cubicBezTo>
                  <a:cubicBezTo>
                    <a:pt x="18477" y="17504"/>
                    <a:pt x="18928" y="17591"/>
                    <a:pt x="19323" y="17634"/>
                  </a:cubicBezTo>
                  <a:cubicBezTo>
                    <a:pt x="19718" y="17677"/>
                    <a:pt x="20057" y="17677"/>
                    <a:pt x="20114" y="17677"/>
                  </a:cubicBezTo>
                  <a:cubicBezTo>
                    <a:pt x="20170" y="17677"/>
                    <a:pt x="19944" y="17677"/>
                    <a:pt x="19041" y="17461"/>
                  </a:cubicBezTo>
                  <a:cubicBezTo>
                    <a:pt x="18138" y="17244"/>
                    <a:pt x="16557" y="16810"/>
                    <a:pt x="15090" y="16420"/>
                  </a:cubicBezTo>
                  <a:cubicBezTo>
                    <a:pt x="13622" y="16029"/>
                    <a:pt x="12268" y="15682"/>
                    <a:pt x="11214" y="15422"/>
                  </a:cubicBezTo>
                  <a:cubicBezTo>
                    <a:pt x="10160" y="15162"/>
                    <a:pt x="9408" y="14988"/>
                    <a:pt x="8918" y="14901"/>
                  </a:cubicBezTo>
                  <a:cubicBezTo>
                    <a:pt x="8429" y="14815"/>
                    <a:pt x="8203" y="14815"/>
                    <a:pt x="8222" y="14945"/>
                  </a:cubicBezTo>
                  <a:cubicBezTo>
                    <a:pt x="8241" y="15075"/>
                    <a:pt x="8505" y="15335"/>
                    <a:pt x="9314" y="15769"/>
                  </a:cubicBezTo>
                  <a:cubicBezTo>
                    <a:pt x="10123" y="16203"/>
                    <a:pt x="11477" y="16810"/>
                    <a:pt x="12851" y="17200"/>
                  </a:cubicBezTo>
                  <a:cubicBezTo>
                    <a:pt x="14224" y="17591"/>
                    <a:pt x="15617" y="17764"/>
                    <a:pt x="16896" y="17938"/>
                  </a:cubicBezTo>
                  <a:cubicBezTo>
                    <a:pt x="18176" y="18111"/>
                    <a:pt x="19342" y="18285"/>
                    <a:pt x="20057" y="18328"/>
                  </a:cubicBezTo>
                  <a:cubicBezTo>
                    <a:pt x="20772" y="18371"/>
                    <a:pt x="21036" y="18285"/>
                    <a:pt x="20960" y="18198"/>
                  </a:cubicBezTo>
                  <a:cubicBezTo>
                    <a:pt x="20885" y="18111"/>
                    <a:pt x="20471" y="18024"/>
                    <a:pt x="19493" y="17851"/>
                  </a:cubicBezTo>
                  <a:cubicBezTo>
                    <a:pt x="18514" y="17677"/>
                    <a:pt x="16971" y="17417"/>
                    <a:pt x="15410" y="17070"/>
                  </a:cubicBezTo>
                  <a:cubicBezTo>
                    <a:pt x="13848" y="16723"/>
                    <a:pt x="12268" y="16289"/>
                    <a:pt x="11045" y="15942"/>
                  </a:cubicBezTo>
                  <a:cubicBezTo>
                    <a:pt x="9822" y="15595"/>
                    <a:pt x="8956" y="15335"/>
                    <a:pt x="8316" y="15205"/>
                  </a:cubicBezTo>
                  <a:cubicBezTo>
                    <a:pt x="7677" y="15075"/>
                    <a:pt x="7263" y="15075"/>
                    <a:pt x="7187" y="15162"/>
                  </a:cubicBezTo>
                  <a:cubicBezTo>
                    <a:pt x="7112" y="15248"/>
                    <a:pt x="7376" y="15422"/>
                    <a:pt x="8241" y="15726"/>
                  </a:cubicBezTo>
                  <a:cubicBezTo>
                    <a:pt x="9107" y="16029"/>
                    <a:pt x="10574" y="16463"/>
                    <a:pt x="12061" y="16810"/>
                  </a:cubicBezTo>
                  <a:cubicBezTo>
                    <a:pt x="13547" y="17157"/>
                    <a:pt x="15052" y="17417"/>
                    <a:pt x="15899" y="17547"/>
                  </a:cubicBezTo>
                  <a:cubicBezTo>
                    <a:pt x="16746" y="17677"/>
                    <a:pt x="16934" y="17677"/>
                    <a:pt x="17141" y="17721"/>
                  </a:cubicBezTo>
                  <a:cubicBezTo>
                    <a:pt x="17348" y="17764"/>
                    <a:pt x="17574" y="17851"/>
                    <a:pt x="17291" y="17808"/>
                  </a:cubicBezTo>
                  <a:cubicBezTo>
                    <a:pt x="17009" y="17764"/>
                    <a:pt x="16219" y="17591"/>
                    <a:pt x="15146" y="17287"/>
                  </a:cubicBezTo>
                  <a:cubicBezTo>
                    <a:pt x="14074" y="16983"/>
                    <a:pt x="12719" y="16550"/>
                    <a:pt x="11364" y="16073"/>
                  </a:cubicBezTo>
                  <a:cubicBezTo>
                    <a:pt x="10010" y="15595"/>
                    <a:pt x="8655" y="15075"/>
                    <a:pt x="8787" y="15075"/>
                  </a:cubicBezTo>
                  <a:cubicBezTo>
                    <a:pt x="8918" y="15075"/>
                    <a:pt x="10537" y="15595"/>
                    <a:pt x="12079" y="16029"/>
                  </a:cubicBezTo>
                  <a:cubicBezTo>
                    <a:pt x="13622" y="16463"/>
                    <a:pt x="15090" y="16810"/>
                    <a:pt x="16407" y="17070"/>
                  </a:cubicBezTo>
                  <a:cubicBezTo>
                    <a:pt x="17724" y="17330"/>
                    <a:pt x="18891" y="17504"/>
                    <a:pt x="19587" y="17591"/>
                  </a:cubicBezTo>
                  <a:cubicBezTo>
                    <a:pt x="20283" y="17677"/>
                    <a:pt x="20509" y="17677"/>
                    <a:pt x="20509" y="17634"/>
                  </a:cubicBezTo>
                  <a:cubicBezTo>
                    <a:pt x="20509" y="17591"/>
                    <a:pt x="20283" y="17504"/>
                    <a:pt x="19493" y="17157"/>
                  </a:cubicBezTo>
                  <a:cubicBezTo>
                    <a:pt x="18702" y="16810"/>
                    <a:pt x="17348" y="16203"/>
                    <a:pt x="16012" y="15682"/>
                  </a:cubicBezTo>
                  <a:cubicBezTo>
                    <a:pt x="14676" y="15162"/>
                    <a:pt x="13359" y="14728"/>
                    <a:pt x="12268" y="14338"/>
                  </a:cubicBezTo>
                  <a:cubicBezTo>
                    <a:pt x="11176" y="13947"/>
                    <a:pt x="10311" y="13600"/>
                    <a:pt x="9765" y="13383"/>
                  </a:cubicBezTo>
                  <a:cubicBezTo>
                    <a:pt x="9220" y="13167"/>
                    <a:pt x="8994" y="13080"/>
                    <a:pt x="8975" y="13123"/>
                  </a:cubicBezTo>
                  <a:cubicBezTo>
                    <a:pt x="8956" y="13167"/>
                    <a:pt x="9144" y="13340"/>
                    <a:pt x="9897" y="13687"/>
                  </a:cubicBezTo>
                  <a:cubicBezTo>
                    <a:pt x="10649" y="14034"/>
                    <a:pt x="11967" y="14554"/>
                    <a:pt x="13190" y="14945"/>
                  </a:cubicBezTo>
                  <a:cubicBezTo>
                    <a:pt x="14413" y="15335"/>
                    <a:pt x="15541" y="15595"/>
                    <a:pt x="16294" y="15726"/>
                  </a:cubicBezTo>
                  <a:cubicBezTo>
                    <a:pt x="17047" y="15856"/>
                    <a:pt x="17423" y="15856"/>
                    <a:pt x="17705" y="15812"/>
                  </a:cubicBezTo>
                  <a:cubicBezTo>
                    <a:pt x="17987" y="15769"/>
                    <a:pt x="18176" y="15682"/>
                    <a:pt x="18194" y="15509"/>
                  </a:cubicBezTo>
                  <a:cubicBezTo>
                    <a:pt x="18213" y="15335"/>
                    <a:pt x="18063" y="15075"/>
                    <a:pt x="17442" y="14728"/>
                  </a:cubicBezTo>
                  <a:cubicBezTo>
                    <a:pt x="16821" y="14381"/>
                    <a:pt x="15730" y="13947"/>
                    <a:pt x="14582" y="13644"/>
                  </a:cubicBezTo>
                  <a:cubicBezTo>
                    <a:pt x="13434" y="13340"/>
                    <a:pt x="12230" y="13167"/>
                    <a:pt x="11515" y="13080"/>
                  </a:cubicBezTo>
                  <a:cubicBezTo>
                    <a:pt x="10800" y="12993"/>
                    <a:pt x="10574" y="12993"/>
                    <a:pt x="10612" y="13036"/>
                  </a:cubicBezTo>
                  <a:cubicBezTo>
                    <a:pt x="10649" y="13080"/>
                    <a:pt x="10951" y="13167"/>
                    <a:pt x="11741" y="13340"/>
                  </a:cubicBezTo>
                  <a:cubicBezTo>
                    <a:pt x="12531" y="13514"/>
                    <a:pt x="13810" y="13774"/>
                    <a:pt x="14958" y="13947"/>
                  </a:cubicBezTo>
                  <a:cubicBezTo>
                    <a:pt x="16106" y="14121"/>
                    <a:pt x="17122" y="14207"/>
                    <a:pt x="17799" y="14251"/>
                  </a:cubicBezTo>
                  <a:cubicBezTo>
                    <a:pt x="18477" y="14294"/>
                    <a:pt x="18815" y="14294"/>
                    <a:pt x="18891" y="14294"/>
                  </a:cubicBezTo>
                  <a:cubicBezTo>
                    <a:pt x="18966" y="14294"/>
                    <a:pt x="18778" y="14294"/>
                    <a:pt x="18025" y="14121"/>
                  </a:cubicBezTo>
                  <a:cubicBezTo>
                    <a:pt x="17272" y="13947"/>
                    <a:pt x="15955" y="13600"/>
                    <a:pt x="14525" y="13210"/>
                  </a:cubicBezTo>
                  <a:cubicBezTo>
                    <a:pt x="13095" y="12820"/>
                    <a:pt x="11553" y="12386"/>
                    <a:pt x="10687" y="12169"/>
                  </a:cubicBezTo>
                  <a:cubicBezTo>
                    <a:pt x="9822" y="11952"/>
                    <a:pt x="9633" y="11952"/>
                    <a:pt x="10141" y="12169"/>
                  </a:cubicBezTo>
                  <a:cubicBezTo>
                    <a:pt x="10649" y="12386"/>
                    <a:pt x="11854" y="12820"/>
                    <a:pt x="13227" y="13253"/>
                  </a:cubicBezTo>
                  <a:cubicBezTo>
                    <a:pt x="14601" y="13687"/>
                    <a:pt x="16144" y="14121"/>
                    <a:pt x="17009" y="14381"/>
                  </a:cubicBezTo>
                  <a:cubicBezTo>
                    <a:pt x="17875" y="14641"/>
                    <a:pt x="18063" y="14728"/>
                    <a:pt x="18307" y="14771"/>
                  </a:cubicBezTo>
                  <a:cubicBezTo>
                    <a:pt x="18552" y="14815"/>
                    <a:pt x="18853" y="14815"/>
                    <a:pt x="18853" y="14685"/>
                  </a:cubicBezTo>
                  <a:cubicBezTo>
                    <a:pt x="18853" y="14554"/>
                    <a:pt x="18552" y="14294"/>
                    <a:pt x="17649" y="13904"/>
                  </a:cubicBezTo>
                  <a:cubicBezTo>
                    <a:pt x="16746" y="13514"/>
                    <a:pt x="15240" y="12993"/>
                    <a:pt x="13698" y="12516"/>
                  </a:cubicBezTo>
                  <a:cubicBezTo>
                    <a:pt x="12155" y="12039"/>
                    <a:pt x="10574" y="11605"/>
                    <a:pt x="9652" y="11345"/>
                  </a:cubicBezTo>
                  <a:cubicBezTo>
                    <a:pt x="8730" y="11085"/>
                    <a:pt x="8467" y="10998"/>
                    <a:pt x="8185" y="10954"/>
                  </a:cubicBezTo>
                  <a:cubicBezTo>
                    <a:pt x="7902" y="10911"/>
                    <a:pt x="7601" y="10911"/>
                    <a:pt x="7564" y="10954"/>
                  </a:cubicBezTo>
                  <a:cubicBezTo>
                    <a:pt x="7526" y="10998"/>
                    <a:pt x="7752" y="11085"/>
                    <a:pt x="8617" y="11388"/>
                  </a:cubicBezTo>
                  <a:cubicBezTo>
                    <a:pt x="9483" y="11692"/>
                    <a:pt x="10988" y="12212"/>
                    <a:pt x="12475" y="12603"/>
                  </a:cubicBezTo>
                  <a:cubicBezTo>
                    <a:pt x="13961" y="12993"/>
                    <a:pt x="15429" y="13253"/>
                    <a:pt x="16407" y="13427"/>
                  </a:cubicBezTo>
                  <a:cubicBezTo>
                    <a:pt x="17385" y="13600"/>
                    <a:pt x="17875" y="13687"/>
                    <a:pt x="18232" y="13730"/>
                  </a:cubicBezTo>
                  <a:cubicBezTo>
                    <a:pt x="18590" y="13774"/>
                    <a:pt x="18815" y="13774"/>
                    <a:pt x="18834" y="13687"/>
                  </a:cubicBezTo>
                  <a:cubicBezTo>
                    <a:pt x="18853" y="13600"/>
                    <a:pt x="18665" y="13427"/>
                    <a:pt x="17931" y="13123"/>
                  </a:cubicBezTo>
                  <a:cubicBezTo>
                    <a:pt x="17197" y="12820"/>
                    <a:pt x="15918" y="12386"/>
                    <a:pt x="14601" y="11952"/>
                  </a:cubicBezTo>
                  <a:cubicBezTo>
                    <a:pt x="13284" y="11518"/>
                    <a:pt x="11929" y="11085"/>
                    <a:pt x="10969" y="10781"/>
                  </a:cubicBezTo>
                  <a:cubicBezTo>
                    <a:pt x="10010" y="10477"/>
                    <a:pt x="9445" y="10304"/>
                    <a:pt x="8975" y="10174"/>
                  </a:cubicBezTo>
                  <a:cubicBezTo>
                    <a:pt x="8505" y="10044"/>
                    <a:pt x="8128" y="9957"/>
                    <a:pt x="8053" y="10000"/>
                  </a:cubicBezTo>
                  <a:cubicBezTo>
                    <a:pt x="7978" y="10044"/>
                    <a:pt x="8203" y="10217"/>
                    <a:pt x="8994" y="10608"/>
                  </a:cubicBezTo>
                  <a:cubicBezTo>
                    <a:pt x="9784" y="10998"/>
                    <a:pt x="11139" y="11605"/>
                    <a:pt x="12512" y="12082"/>
                  </a:cubicBezTo>
                  <a:cubicBezTo>
                    <a:pt x="13886" y="12559"/>
                    <a:pt x="15278" y="12906"/>
                    <a:pt x="16501" y="13210"/>
                  </a:cubicBezTo>
                  <a:cubicBezTo>
                    <a:pt x="17724" y="13514"/>
                    <a:pt x="18778" y="13774"/>
                    <a:pt x="19399" y="13904"/>
                  </a:cubicBezTo>
                  <a:cubicBezTo>
                    <a:pt x="20020" y="14034"/>
                    <a:pt x="20208" y="14034"/>
                    <a:pt x="20132" y="13904"/>
                  </a:cubicBezTo>
                  <a:cubicBezTo>
                    <a:pt x="20057" y="13774"/>
                    <a:pt x="19718" y="13514"/>
                    <a:pt x="18928" y="13210"/>
                  </a:cubicBezTo>
                  <a:cubicBezTo>
                    <a:pt x="18138" y="12906"/>
                    <a:pt x="16896" y="12559"/>
                    <a:pt x="15541" y="12126"/>
                  </a:cubicBezTo>
                  <a:cubicBezTo>
                    <a:pt x="14187" y="11692"/>
                    <a:pt x="12719" y="11171"/>
                    <a:pt x="11703" y="10868"/>
                  </a:cubicBezTo>
                  <a:cubicBezTo>
                    <a:pt x="10687" y="10564"/>
                    <a:pt x="10123" y="10477"/>
                    <a:pt x="9953" y="10521"/>
                  </a:cubicBezTo>
                  <a:cubicBezTo>
                    <a:pt x="9784" y="10564"/>
                    <a:pt x="10010" y="10738"/>
                    <a:pt x="10687" y="10998"/>
                  </a:cubicBezTo>
                  <a:cubicBezTo>
                    <a:pt x="11364" y="11258"/>
                    <a:pt x="12493" y="11605"/>
                    <a:pt x="13754" y="11822"/>
                  </a:cubicBezTo>
                  <a:cubicBezTo>
                    <a:pt x="15015" y="12039"/>
                    <a:pt x="16407" y="12126"/>
                    <a:pt x="17254" y="12169"/>
                  </a:cubicBezTo>
                  <a:cubicBezTo>
                    <a:pt x="18100" y="12212"/>
                    <a:pt x="18401" y="12212"/>
                    <a:pt x="18646" y="12169"/>
                  </a:cubicBezTo>
                  <a:cubicBezTo>
                    <a:pt x="18891" y="12126"/>
                    <a:pt x="19079" y="12039"/>
                    <a:pt x="19098" y="11865"/>
                  </a:cubicBezTo>
                  <a:cubicBezTo>
                    <a:pt x="19116" y="11692"/>
                    <a:pt x="18966" y="11432"/>
                    <a:pt x="18232" y="11041"/>
                  </a:cubicBezTo>
                  <a:cubicBezTo>
                    <a:pt x="17498" y="10651"/>
                    <a:pt x="16181" y="10130"/>
                    <a:pt x="14883" y="9740"/>
                  </a:cubicBezTo>
                  <a:cubicBezTo>
                    <a:pt x="13585" y="9350"/>
                    <a:pt x="12305" y="9089"/>
                    <a:pt x="11571" y="8916"/>
                  </a:cubicBezTo>
                  <a:cubicBezTo>
                    <a:pt x="10838" y="8742"/>
                    <a:pt x="10649" y="8656"/>
                    <a:pt x="10405" y="8612"/>
                  </a:cubicBezTo>
                  <a:cubicBezTo>
                    <a:pt x="10160" y="8569"/>
                    <a:pt x="9859" y="8569"/>
                    <a:pt x="9859" y="8699"/>
                  </a:cubicBezTo>
                  <a:cubicBezTo>
                    <a:pt x="9859" y="8829"/>
                    <a:pt x="10160" y="9089"/>
                    <a:pt x="11026" y="9480"/>
                  </a:cubicBezTo>
                  <a:cubicBezTo>
                    <a:pt x="11891" y="9870"/>
                    <a:pt x="13321" y="10391"/>
                    <a:pt x="14714" y="10781"/>
                  </a:cubicBezTo>
                  <a:cubicBezTo>
                    <a:pt x="16106" y="11171"/>
                    <a:pt x="17461" y="11432"/>
                    <a:pt x="18232" y="11605"/>
                  </a:cubicBezTo>
                  <a:cubicBezTo>
                    <a:pt x="19003" y="11779"/>
                    <a:pt x="19192" y="11865"/>
                    <a:pt x="19417" y="11909"/>
                  </a:cubicBezTo>
                  <a:cubicBezTo>
                    <a:pt x="19643" y="11952"/>
                    <a:pt x="19907" y="11952"/>
                    <a:pt x="19925" y="11909"/>
                  </a:cubicBezTo>
                  <a:cubicBezTo>
                    <a:pt x="19944" y="11865"/>
                    <a:pt x="19718" y="11779"/>
                    <a:pt x="18928" y="11432"/>
                  </a:cubicBezTo>
                  <a:cubicBezTo>
                    <a:pt x="18138" y="11085"/>
                    <a:pt x="16783" y="10477"/>
                    <a:pt x="15391" y="9957"/>
                  </a:cubicBezTo>
                  <a:cubicBezTo>
                    <a:pt x="13999" y="9436"/>
                    <a:pt x="12569" y="9003"/>
                    <a:pt x="11609" y="8699"/>
                  </a:cubicBezTo>
                  <a:cubicBezTo>
                    <a:pt x="10649" y="8395"/>
                    <a:pt x="10160" y="8222"/>
                    <a:pt x="10047" y="8222"/>
                  </a:cubicBezTo>
                  <a:cubicBezTo>
                    <a:pt x="9934" y="8222"/>
                    <a:pt x="10198" y="8395"/>
                    <a:pt x="11007" y="8612"/>
                  </a:cubicBezTo>
                  <a:cubicBezTo>
                    <a:pt x="11816" y="8829"/>
                    <a:pt x="13171" y="9089"/>
                    <a:pt x="14544" y="9306"/>
                  </a:cubicBezTo>
                  <a:cubicBezTo>
                    <a:pt x="15918" y="9523"/>
                    <a:pt x="17310" y="9697"/>
                    <a:pt x="18119" y="9783"/>
                  </a:cubicBezTo>
                  <a:cubicBezTo>
                    <a:pt x="18928" y="9870"/>
                    <a:pt x="19154" y="9870"/>
                    <a:pt x="19493" y="9827"/>
                  </a:cubicBezTo>
                  <a:cubicBezTo>
                    <a:pt x="19831" y="9783"/>
                    <a:pt x="20283" y="9697"/>
                    <a:pt x="20415" y="9523"/>
                  </a:cubicBezTo>
                  <a:cubicBezTo>
                    <a:pt x="20546" y="9350"/>
                    <a:pt x="20358" y="9089"/>
                    <a:pt x="19606" y="8656"/>
                  </a:cubicBezTo>
                  <a:cubicBezTo>
                    <a:pt x="18853" y="8222"/>
                    <a:pt x="17536" y="7615"/>
                    <a:pt x="16256" y="7051"/>
                  </a:cubicBezTo>
                  <a:cubicBezTo>
                    <a:pt x="14977" y="6487"/>
                    <a:pt x="13735" y="5967"/>
                    <a:pt x="12983" y="5620"/>
                  </a:cubicBezTo>
                  <a:cubicBezTo>
                    <a:pt x="12230" y="5273"/>
                    <a:pt x="11967" y="5099"/>
                    <a:pt x="12456" y="5186"/>
                  </a:cubicBezTo>
                  <a:cubicBezTo>
                    <a:pt x="12945" y="5273"/>
                    <a:pt x="14187" y="5620"/>
                    <a:pt x="15485" y="5836"/>
                  </a:cubicBezTo>
                  <a:cubicBezTo>
                    <a:pt x="16783" y="6053"/>
                    <a:pt x="18138" y="6140"/>
                    <a:pt x="18947" y="6183"/>
                  </a:cubicBezTo>
                  <a:cubicBezTo>
                    <a:pt x="19756" y="6227"/>
                    <a:pt x="20020" y="6227"/>
                    <a:pt x="20095" y="6010"/>
                  </a:cubicBezTo>
                  <a:cubicBezTo>
                    <a:pt x="20170" y="5793"/>
                    <a:pt x="20057" y="5359"/>
                    <a:pt x="19474" y="4969"/>
                  </a:cubicBezTo>
                  <a:cubicBezTo>
                    <a:pt x="18891" y="4579"/>
                    <a:pt x="17837" y="4232"/>
                    <a:pt x="16520" y="3841"/>
                  </a:cubicBezTo>
                  <a:cubicBezTo>
                    <a:pt x="15203" y="3451"/>
                    <a:pt x="13622" y="3017"/>
                    <a:pt x="12738" y="2757"/>
                  </a:cubicBezTo>
                  <a:cubicBezTo>
                    <a:pt x="11854" y="2497"/>
                    <a:pt x="11666" y="2410"/>
                    <a:pt x="11402" y="2367"/>
                  </a:cubicBezTo>
                  <a:cubicBezTo>
                    <a:pt x="11139" y="2323"/>
                    <a:pt x="10800" y="2323"/>
                    <a:pt x="10744" y="2367"/>
                  </a:cubicBezTo>
                  <a:cubicBezTo>
                    <a:pt x="10687" y="2410"/>
                    <a:pt x="10913" y="2497"/>
                    <a:pt x="11741" y="2757"/>
                  </a:cubicBezTo>
                  <a:cubicBezTo>
                    <a:pt x="12569" y="3017"/>
                    <a:pt x="13999" y="3451"/>
                    <a:pt x="15316" y="3754"/>
                  </a:cubicBezTo>
                  <a:cubicBezTo>
                    <a:pt x="16633" y="4058"/>
                    <a:pt x="17837" y="4232"/>
                    <a:pt x="18590" y="4362"/>
                  </a:cubicBezTo>
                  <a:cubicBezTo>
                    <a:pt x="19342" y="4492"/>
                    <a:pt x="19643" y="4579"/>
                    <a:pt x="19662" y="4622"/>
                  </a:cubicBezTo>
                  <a:cubicBezTo>
                    <a:pt x="19681" y="4665"/>
                    <a:pt x="19417" y="4665"/>
                    <a:pt x="18665" y="4492"/>
                  </a:cubicBezTo>
                  <a:cubicBezTo>
                    <a:pt x="17912" y="4318"/>
                    <a:pt x="16670" y="3971"/>
                    <a:pt x="15259" y="3581"/>
                  </a:cubicBezTo>
                  <a:cubicBezTo>
                    <a:pt x="13848" y="3191"/>
                    <a:pt x="12268" y="2757"/>
                    <a:pt x="11120" y="2410"/>
                  </a:cubicBezTo>
                  <a:cubicBezTo>
                    <a:pt x="9972" y="2063"/>
                    <a:pt x="9257" y="1803"/>
                    <a:pt x="8749" y="1673"/>
                  </a:cubicBezTo>
                  <a:cubicBezTo>
                    <a:pt x="8241" y="1542"/>
                    <a:pt x="7940" y="1542"/>
                    <a:pt x="7884" y="1542"/>
                  </a:cubicBezTo>
                  <a:cubicBezTo>
                    <a:pt x="7827" y="1542"/>
                    <a:pt x="8015" y="1542"/>
                    <a:pt x="8862" y="1803"/>
                  </a:cubicBezTo>
                  <a:cubicBezTo>
                    <a:pt x="9709" y="2063"/>
                    <a:pt x="11214" y="2583"/>
                    <a:pt x="12644" y="2974"/>
                  </a:cubicBezTo>
                  <a:cubicBezTo>
                    <a:pt x="14074" y="3364"/>
                    <a:pt x="15429" y="3624"/>
                    <a:pt x="16652" y="3841"/>
                  </a:cubicBezTo>
                  <a:cubicBezTo>
                    <a:pt x="17875" y="4058"/>
                    <a:pt x="18966" y="4232"/>
                    <a:pt x="19681" y="4318"/>
                  </a:cubicBezTo>
                  <a:cubicBezTo>
                    <a:pt x="20396" y="4405"/>
                    <a:pt x="20734" y="4405"/>
                    <a:pt x="20716" y="4275"/>
                  </a:cubicBezTo>
                  <a:cubicBezTo>
                    <a:pt x="20697" y="4145"/>
                    <a:pt x="20321" y="3885"/>
                    <a:pt x="19455" y="3451"/>
                  </a:cubicBezTo>
                  <a:cubicBezTo>
                    <a:pt x="18590" y="3017"/>
                    <a:pt x="17235" y="2410"/>
                    <a:pt x="15993" y="1889"/>
                  </a:cubicBezTo>
                  <a:cubicBezTo>
                    <a:pt x="14751" y="1369"/>
                    <a:pt x="13622" y="935"/>
                    <a:pt x="12889" y="718"/>
                  </a:cubicBezTo>
                  <a:cubicBezTo>
                    <a:pt x="12155" y="501"/>
                    <a:pt x="11816" y="501"/>
                    <a:pt x="11760" y="545"/>
                  </a:cubicBezTo>
                  <a:cubicBezTo>
                    <a:pt x="11703" y="588"/>
                    <a:pt x="11929" y="675"/>
                    <a:pt x="12700" y="935"/>
                  </a:cubicBezTo>
                  <a:cubicBezTo>
                    <a:pt x="13472" y="1195"/>
                    <a:pt x="14789" y="1629"/>
                    <a:pt x="16125" y="1976"/>
                  </a:cubicBezTo>
                  <a:cubicBezTo>
                    <a:pt x="17461" y="2323"/>
                    <a:pt x="18815" y="2583"/>
                    <a:pt x="19624" y="2757"/>
                  </a:cubicBezTo>
                  <a:cubicBezTo>
                    <a:pt x="20433" y="2930"/>
                    <a:pt x="20697" y="3017"/>
                    <a:pt x="20734" y="3017"/>
                  </a:cubicBezTo>
                  <a:cubicBezTo>
                    <a:pt x="20772" y="3017"/>
                    <a:pt x="20584" y="2930"/>
                    <a:pt x="19850" y="2757"/>
                  </a:cubicBezTo>
                  <a:cubicBezTo>
                    <a:pt x="19116" y="2583"/>
                    <a:pt x="17837" y="2323"/>
                    <a:pt x="16501" y="2020"/>
                  </a:cubicBezTo>
                  <a:cubicBezTo>
                    <a:pt x="15165" y="1716"/>
                    <a:pt x="13773" y="1369"/>
                    <a:pt x="12456" y="1065"/>
                  </a:cubicBezTo>
                  <a:cubicBezTo>
                    <a:pt x="11139" y="762"/>
                    <a:pt x="9897" y="501"/>
                    <a:pt x="9088" y="371"/>
                  </a:cubicBezTo>
                  <a:cubicBezTo>
                    <a:pt x="8279" y="241"/>
                    <a:pt x="7902" y="241"/>
                    <a:pt x="7808" y="328"/>
                  </a:cubicBezTo>
                  <a:cubicBezTo>
                    <a:pt x="7714" y="415"/>
                    <a:pt x="7902" y="588"/>
                    <a:pt x="8636" y="935"/>
                  </a:cubicBezTo>
                  <a:cubicBezTo>
                    <a:pt x="9370" y="1282"/>
                    <a:pt x="10649" y="1803"/>
                    <a:pt x="12023" y="2193"/>
                  </a:cubicBezTo>
                  <a:cubicBezTo>
                    <a:pt x="13397" y="2583"/>
                    <a:pt x="14864" y="2844"/>
                    <a:pt x="16294" y="3061"/>
                  </a:cubicBezTo>
                  <a:cubicBezTo>
                    <a:pt x="17724" y="3277"/>
                    <a:pt x="19116" y="3451"/>
                    <a:pt x="19907" y="3581"/>
                  </a:cubicBezTo>
                  <a:cubicBezTo>
                    <a:pt x="20697" y="3711"/>
                    <a:pt x="20885" y="3798"/>
                    <a:pt x="21111" y="3841"/>
                  </a:cubicBezTo>
                  <a:cubicBezTo>
                    <a:pt x="21337" y="3885"/>
                    <a:pt x="21600" y="3885"/>
                    <a:pt x="21581" y="3754"/>
                  </a:cubicBezTo>
                  <a:cubicBezTo>
                    <a:pt x="21562" y="3624"/>
                    <a:pt x="21261" y="3364"/>
                    <a:pt x="20452" y="3061"/>
                  </a:cubicBezTo>
                  <a:cubicBezTo>
                    <a:pt x="19643" y="2757"/>
                    <a:pt x="18326" y="2410"/>
                    <a:pt x="16971" y="2063"/>
                  </a:cubicBezTo>
                  <a:cubicBezTo>
                    <a:pt x="15617" y="1716"/>
                    <a:pt x="14224" y="1369"/>
                    <a:pt x="13077" y="1109"/>
                  </a:cubicBezTo>
                  <a:cubicBezTo>
                    <a:pt x="11929" y="848"/>
                    <a:pt x="11026" y="675"/>
                    <a:pt x="10443" y="588"/>
                  </a:cubicBezTo>
                  <a:cubicBezTo>
                    <a:pt x="9859" y="501"/>
                    <a:pt x="9596" y="501"/>
                    <a:pt x="9521" y="675"/>
                  </a:cubicBezTo>
                  <a:cubicBezTo>
                    <a:pt x="9445" y="848"/>
                    <a:pt x="9558" y="1195"/>
                    <a:pt x="10273" y="1716"/>
                  </a:cubicBezTo>
                  <a:cubicBezTo>
                    <a:pt x="10988" y="2236"/>
                    <a:pt x="12305" y="2930"/>
                    <a:pt x="13698" y="3494"/>
                  </a:cubicBezTo>
                  <a:cubicBezTo>
                    <a:pt x="15090" y="4058"/>
                    <a:pt x="16557" y="4492"/>
                    <a:pt x="17743" y="4752"/>
                  </a:cubicBezTo>
                  <a:cubicBezTo>
                    <a:pt x="18928" y="5012"/>
                    <a:pt x="19831" y="5099"/>
                    <a:pt x="20415" y="5142"/>
                  </a:cubicBezTo>
                  <a:cubicBezTo>
                    <a:pt x="20998" y="5186"/>
                    <a:pt x="21261" y="5186"/>
                    <a:pt x="21280" y="5142"/>
                  </a:cubicBezTo>
                  <a:cubicBezTo>
                    <a:pt x="21299" y="5099"/>
                    <a:pt x="21073" y="5012"/>
                    <a:pt x="20226" y="4839"/>
                  </a:cubicBezTo>
                  <a:cubicBezTo>
                    <a:pt x="19380" y="4665"/>
                    <a:pt x="17912" y="4405"/>
                    <a:pt x="16426" y="4232"/>
                  </a:cubicBezTo>
                  <a:cubicBezTo>
                    <a:pt x="14939" y="4058"/>
                    <a:pt x="13434" y="3971"/>
                    <a:pt x="12155" y="3928"/>
                  </a:cubicBezTo>
                  <a:cubicBezTo>
                    <a:pt x="10875" y="3885"/>
                    <a:pt x="9822" y="3885"/>
                    <a:pt x="9125" y="4015"/>
                  </a:cubicBezTo>
                  <a:cubicBezTo>
                    <a:pt x="8429" y="4145"/>
                    <a:pt x="8091" y="4405"/>
                    <a:pt x="7959" y="4752"/>
                  </a:cubicBezTo>
                  <a:cubicBezTo>
                    <a:pt x="7827" y="5099"/>
                    <a:pt x="7902" y="5533"/>
                    <a:pt x="8467" y="6010"/>
                  </a:cubicBezTo>
                  <a:cubicBezTo>
                    <a:pt x="9031" y="6487"/>
                    <a:pt x="10085" y="7007"/>
                    <a:pt x="11364" y="7441"/>
                  </a:cubicBezTo>
                  <a:cubicBezTo>
                    <a:pt x="12644" y="7875"/>
                    <a:pt x="14149" y="8222"/>
                    <a:pt x="15523" y="8482"/>
                  </a:cubicBezTo>
                  <a:cubicBezTo>
                    <a:pt x="16896" y="8742"/>
                    <a:pt x="18138" y="8916"/>
                    <a:pt x="18477" y="8959"/>
                  </a:cubicBezTo>
                  <a:cubicBezTo>
                    <a:pt x="18815" y="9003"/>
                    <a:pt x="18251" y="8916"/>
                    <a:pt x="17235" y="8829"/>
                  </a:cubicBezTo>
                  <a:cubicBezTo>
                    <a:pt x="16219" y="8742"/>
                    <a:pt x="14751" y="8656"/>
                    <a:pt x="13378" y="8526"/>
                  </a:cubicBezTo>
                  <a:cubicBezTo>
                    <a:pt x="12004" y="8395"/>
                    <a:pt x="10725" y="8222"/>
                    <a:pt x="9351" y="8048"/>
                  </a:cubicBezTo>
                  <a:cubicBezTo>
                    <a:pt x="7978" y="7875"/>
                    <a:pt x="6510" y="7701"/>
                    <a:pt x="5663" y="7615"/>
                  </a:cubicBezTo>
                  <a:cubicBezTo>
                    <a:pt x="4817" y="7528"/>
                    <a:pt x="4591" y="7528"/>
                    <a:pt x="4290" y="7615"/>
                  </a:cubicBezTo>
                  <a:cubicBezTo>
                    <a:pt x="3989" y="7701"/>
                    <a:pt x="3613" y="7875"/>
                    <a:pt x="3518" y="8135"/>
                  </a:cubicBezTo>
                  <a:cubicBezTo>
                    <a:pt x="3424" y="8395"/>
                    <a:pt x="3613" y="8742"/>
                    <a:pt x="4346" y="9176"/>
                  </a:cubicBezTo>
                  <a:cubicBezTo>
                    <a:pt x="5080" y="9610"/>
                    <a:pt x="6360" y="10130"/>
                    <a:pt x="7658" y="10477"/>
                  </a:cubicBezTo>
                  <a:cubicBezTo>
                    <a:pt x="8956" y="10824"/>
                    <a:pt x="10273" y="10998"/>
                    <a:pt x="11741" y="11171"/>
                  </a:cubicBezTo>
                  <a:cubicBezTo>
                    <a:pt x="13208" y="11345"/>
                    <a:pt x="14826" y="11518"/>
                    <a:pt x="15730" y="11605"/>
                  </a:cubicBezTo>
                  <a:cubicBezTo>
                    <a:pt x="16633" y="11692"/>
                    <a:pt x="16821" y="11692"/>
                    <a:pt x="17028" y="11692"/>
                  </a:cubicBezTo>
                  <a:cubicBezTo>
                    <a:pt x="17235" y="11692"/>
                    <a:pt x="17461" y="11692"/>
                    <a:pt x="17479" y="11648"/>
                  </a:cubicBezTo>
                  <a:cubicBezTo>
                    <a:pt x="17498" y="11605"/>
                    <a:pt x="17310" y="11518"/>
                    <a:pt x="16482" y="11388"/>
                  </a:cubicBezTo>
                  <a:cubicBezTo>
                    <a:pt x="15654" y="11258"/>
                    <a:pt x="14187" y="11085"/>
                    <a:pt x="12682" y="10954"/>
                  </a:cubicBezTo>
                  <a:cubicBezTo>
                    <a:pt x="11176" y="10824"/>
                    <a:pt x="9633" y="10738"/>
                    <a:pt x="8241" y="10738"/>
                  </a:cubicBezTo>
                  <a:cubicBezTo>
                    <a:pt x="6849" y="10738"/>
                    <a:pt x="5607" y="10824"/>
                    <a:pt x="4911" y="10998"/>
                  </a:cubicBezTo>
                  <a:cubicBezTo>
                    <a:pt x="4215" y="11171"/>
                    <a:pt x="4064" y="11432"/>
                    <a:pt x="4083" y="11735"/>
                  </a:cubicBezTo>
                  <a:cubicBezTo>
                    <a:pt x="4102" y="12039"/>
                    <a:pt x="4290" y="12386"/>
                    <a:pt x="5043" y="12820"/>
                  </a:cubicBezTo>
                  <a:cubicBezTo>
                    <a:pt x="5795" y="13253"/>
                    <a:pt x="7112" y="13774"/>
                    <a:pt x="8542" y="14121"/>
                  </a:cubicBezTo>
                  <a:cubicBezTo>
                    <a:pt x="9972" y="14468"/>
                    <a:pt x="11515" y="14641"/>
                    <a:pt x="12380" y="14728"/>
                  </a:cubicBezTo>
                  <a:cubicBezTo>
                    <a:pt x="13246" y="14815"/>
                    <a:pt x="13434" y="14815"/>
                    <a:pt x="13660" y="14728"/>
                  </a:cubicBezTo>
                  <a:cubicBezTo>
                    <a:pt x="13886" y="14641"/>
                    <a:pt x="14149" y="14468"/>
                    <a:pt x="14168" y="14251"/>
                  </a:cubicBezTo>
                  <a:cubicBezTo>
                    <a:pt x="14187" y="14034"/>
                    <a:pt x="13961" y="13774"/>
                    <a:pt x="13133" y="13427"/>
                  </a:cubicBezTo>
                  <a:cubicBezTo>
                    <a:pt x="12305" y="13080"/>
                    <a:pt x="10875" y="12646"/>
                    <a:pt x="9389" y="12299"/>
                  </a:cubicBezTo>
                  <a:cubicBezTo>
                    <a:pt x="7902" y="11952"/>
                    <a:pt x="6360" y="11692"/>
                    <a:pt x="5494" y="11562"/>
                  </a:cubicBezTo>
                  <a:cubicBezTo>
                    <a:pt x="4629" y="11432"/>
                    <a:pt x="4440" y="11432"/>
                    <a:pt x="4215" y="11432"/>
                  </a:cubicBezTo>
                  <a:cubicBezTo>
                    <a:pt x="3989" y="11432"/>
                    <a:pt x="3725" y="11432"/>
                    <a:pt x="3688" y="11518"/>
                  </a:cubicBezTo>
                  <a:cubicBezTo>
                    <a:pt x="3650" y="11605"/>
                    <a:pt x="3838" y="11779"/>
                    <a:pt x="4497" y="12126"/>
                  </a:cubicBezTo>
                  <a:cubicBezTo>
                    <a:pt x="5155" y="12473"/>
                    <a:pt x="6284" y="12993"/>
                    <a:pt x="7526" y="13383"/>
                  </a:cubicBezTo>
                  <a:cubicBezTo>
                    <a:pt x="8768" y="13774"/>
                    <a:pt x="10123" y="14034"/>
                    <a:pt x="10969" y="14164"/>
                  </a:cubicBezTo>
                  <a:cubicBezTo>
                    <a:pt x="11816" y="14294"/>
                    <a:pt x="12155" y="14294"/>
                    <a:pt x="12174" y="14251"/>
                  </a:cubicBezTo>
                  <a:cubicBezTo>
                    <a:pt x="12192" y="14207"/>
                    <a:pt x="11891" y="14121"/>
                    <a:pt x="11139" y="13991"/>
                  </a:cubicBezTo>
                  <a:cubicBezTo>
                    <a:pt x="10386" y="13861"/>
                    <a:pt x="9182" y="13687"/>
                    <a:pt x="7884" y="13470"/>
                  </a:cubicBezTo>
                  <a:cubicBezTo>
                    <a:pt x="6585" y="13253"/>
                    <a:pt x="5193" y="12993"/>
                    <a:pt x="4403" y="12863"/>
                  </a:cubicBezTo>
                  <a:cubicBezTo>
                    <a:pt x="3613" y="12733"/>
                    <a:pt x="3424" y="12733"/>
                    <a:pt x="3217" y="12733"/>
                  </a:cubicBezTo>
                  <a:cubicBezTo>
                    <a:pt x="3010" y="12733"/>
                    <a:pt x="2785" y="12733"/>
                    <a:pt x="2785" y="12820"/>
                  </a:cubicBezTo>
                  <a:cubicBezTo>
                    <a:pt x="2785" y="12906"/>
                    <a:pt x="3010" y="13080"/>
                    <a:pt x="3857" y="13297"/>
                  </a:cubicBezTo>
                  <a:cubicBezTo>
                    <a:pt x="4704" y="13514"/>
                    <a:pt x="6171" y="13774"/>
                    <a:pt x="7206" y="13947"/>
                  </a:cubicBezTo>
                  <a:cubicBezTo>
                    <a:pt x="8241" y="14121"/>
                    <a:pt x="8843" y="14207"/>
                    <a:pt x="9314" y="14251"/>
                  </a:cubicBezTo>
                  <a:cubicBezTo>
                    <a:pt x="9784" y="14294"/>
                    <a:pt x="10123" y="14294"/>
                    <a:pt x="10198" y="14208"/>
                  </a:cubicBezTo>
                  <a:cubicBezTo>
                    <a:pt x="10273" y="14121"/>
                    <a:pt x="10085" y="13947"/>
                    <a:pt x="9370" y="13774"/>
                  </a:cubicBezTo>
                  <a:cubicBezTo>
                    <a:pt x="8655" y="13600"/>
                    <a:pt x="7413" y="13427"/>
                    <a:pt x="6134" y="13210"/>
                  </a:cubicBezTo>
                  <a:cubicBezTo>
                    <a:pt x="4854" y="12993"/>
                    <a:pt x="3537" y="12733"/>
                    <a:pt x="2785" y="12603"/>
                  </a:cubicBezTo>
                  <a:cubicBezTo>
                    <a:pt x="2032" y="12473"/>
                    <a:pt x="1844" y="12473"/>
                    <a:pt x="1882" y="12516"/>
                  </a:cubicBezTo>
                  <a:cubicBezTo>
                    <a:pt x="1919" y="12559"/>
                    <a:pt x="2183" y="12646"/>
                    <a:pt x="2973" y="12820"/>
                  </a:cubicBezTo>
                  <a:cubicBezTo>
                    <a:pt x="3763" y="12993"/>
                    <a:pt x="5080" y="13253"/>
                    <a:pt x="6454" y="13340"/>
                  </a:cubicBezTo>
                  <a:cubicBezTo>
                    <a:pt x="7827" y="13427"/>
                    <a:pt x="9257" y="13340"/>
                    <a:pt x="10198" y="13167"/>
                  </a:cubicBezTo>
                  <a:cubicBezTo>
                    <a:pt x="11139" y="12993"/>
                    <a:pt x="11590" y="12733"/>
                    <a:pt x="11872" y="12429"/>
                  </a:cubicBezTo>
                  <a:cubicBezTo>
                    <a:pt x="12155" y="12126"/>
                    <a:pt x="12268" y="11779"/>
                    <a:pt x="12211" y="11518"/>
                  </a:cubicBezTo>
                  <a:cubicBezTo>
                    <a:pt x="12155" y="11258"/>
                    <a:pt x="11929" y="11085"/>
                    <a:pt x="11101" y="10911"/>
                  </a:cubicBezTo>
                  <a:cubicBezTo>
                    <a:pt x="10273" y="10738"/>
                    <a:pt x="8843" y="10564"/>
                    <a:pt x="7714" y="10434"/>
                  </a:cubicBezTo>
                  <a:cubicBezTo>
                    <a:pt x="6585" y="10304"/>
                    <a:pt x="5757" y="10217"/>
                    <a:pt x="6002" y="10304"/>
                  </a:cubicBezTo>
                  <a:cubicBezTo>
                    <a:pt x="6247" y="10391"/>
                    <a:pt x="7564" y="10651"/>
                    <a:pt x="9031" y="10781"/>
                  </a:cubicBezTo>
                  <a:cubicBezTo>
                    <a:pt x="10499" y="10911"/>
                    <a:pt x="12117" y="10911"/>
                    <a:pt x="13603" y="10738"/>
                  </a:cubicBezTo>
                  <a:cubicBezTo>
                    <a:pt x="15090" y="10564"/>
                    <a:pt x="16445" y="10217"/>
                    <a:pt x="17216" y="9957"/>
                  </a:cubicBezTo>
                  <a:cubicBezTo>
                    <a:pt x="17987" y="9697"/>
                    <a:pt x="18176" y="9523"/>
                    <a:pt x="18157" y="9306"/>
                  </a:cubicBezTo>
                  <a:cubicBezTo>
                    <a:pt x="18138" y="9089"/>
                    <a:pt x="17912" y="8829"/>
                    <a:pt x="17103" y="8526"/>
                  </a:cubicBezTo>
                  <a:cubicBezTo>
                    <a:pt x="16294" y="8222"/>
                    <a:pt x="14902" y="7875"/>
                    <a:pt x="13509" y="7571"/>
                  </a:cubicBezTo>
                  <a:cubicBezTo>
                    <a:pt x="12117" y="7268"/>
                    <a:pt x="10725" y="7007"/>
                    <a:pt x="9709" y="6834"/>
                  </a:cubicBezTo>
                  <a:cubicBezTo>
                    <a:pt x="8693" y="6661"/>
                    <a:pt x="8053" y="6574"/>
                    <a:pt x="7620" y="6530"/>
                  </a:cubicBezTo>
                  <a:cubicBezTo>
                    <a:pt x="7187" y="6487"/>
                    <a:pt x="6962" y="6487"/>
                    <a:pt x="6980" y="6574"/>
                  </a:cubicBezTo>
                  <a:cubicBezTo>
                    <a:pt x="6999" y="6661"/>
                    <a:pt x="7263" y="6834"/>
                    <a:pt x="8034" y="7094"/>
                  </a:cubicBezTo>
                  <a:cubicBezTo>
                    <a:pt x="8806" y="7354"/>
                    <a:pt x="10085" y="7701"/>
                    <a:pt x="11364" y="7918"/>
                  </a:cubicBezTo>
                  <a:cubicBezTo>
                    <a:pt x="12644" y="8135"/>
                    <a:pt x="13923" y="8222"/>
                    <a:pt x="15372" y="8265"/>
                  </a:cubicBezTo>
                  <a:cubicBezTo>
                    <a:pt x="16821" y="8309"/>
                    <a:pt x="18439" y="8309"/>
                    <a:pt x="19342" y="8309"/>
                  </a:cubicBezTo>
                  <a:cubicBezTo>
                    <a:pt x="20245" y="8309"/>
                    <a:pt x="20433" y="8309"/>
                    <a:pt x="20640" y="8309"/>
                  </a:cubicBezTo>
                  <a:cubicBezTo>
                    <a:pt x="20847" y="8309"/>
                    <a:pt x="21073" y="8309"/>
                    <a:pt x="21036" y="8265"/>
                  </a:cubicBezTo>
                  <a:cubicBezTo>
                    <a:pt x="20998" y="8222"/>
                    <a:pt x="20697" y="8135"/>
                    <a:pt x="19869" y="7962"/>
                  </a:cubicBezTo>
                  <a:cubicBezTo>
                    <a:pt x="19041" y="7788"/>
                    <a:pt x="17686" y="7528"/>
                    <a:pt x="16256" y="7224"/>
                  </a:cubicBezTo>
                  <a:cubicBezTo>
                    <a:pt x="14826" y="6921"/>
                    <a:pt x="13321" y="6574"/>
                    <a:pt x="11910" y="6227"/>
                  </a:cubicBezTo>
                  <a:cubicBezTo>
                    <a:pt x="10499" y="5880"/>
                    <a:pt x="9182" y="5533"/>
                    <a:pt x="8373" y="5359"/>
                  </a:cubicBezTo>
                  <a:cubicBezTo>
                    <a:pt x="7564" y="5186"/>
                    <a:pt x="7263" y="5186"/>
                    <a:pt x="7225" y="5229"/>
                  </a:cubicBezTo>
                  <a:cubicBezTo>
                    <a:pt x="7187" y="5273"/>
                    <a:pt x="7413" y="5359"/>
                    <a:pt x="8279" y="5489"/>
                  </a:cubicBezTo>
                  <a:cubicBezTo>
                    <a:pt x="9144" y="5620"/>
                    <a:pt x="10649" y="5793"/>
                    <a:pt x="12230" y="5880"/>
                  </a:cubicBezTo>
                  <a:cubicBezTo>
                    <a:pt x="13810" y="5967"/>
                    <a:pt x="15466" y="5967"/>
                    <a:pt x="16746" y="6010"/>
                  </a:cubicBezTo>
                  <a:cubicBezTo>
                    <a:pt x="18025" y="6053"/>
                    <a:pt x="18928" y="6140"/>
                    <a:pt x="19474" y="6183"/>
                  </a:cubicBezTo>
                  <a:cubicBezTo>
                    <a:pt x="20020" y="6227"/>
                    <a:pt x="20208" y="6227"/>
                    <a:pt x="20114" y="6140"/>
                  </a:cubicBezTo>
                  <a:cubicBezTo>
                    <a:pt x="20020" y="6053"/>
                    <a:pt x="19643" y="5880"/>
                    <a:pt x="18684" y="5576"/>
                  </a:cubicBezTo>
                  <a:cubicBezTo>
                    <a:pt x="17724" y="5273"/>
                    <a:pt x="16181" y="4839"/>
                    <a:pt x="14620" y="4492"/>
                  </a:cubicBezTo>
                  <a:cubicBezTo>
                    <a:pt x="13058" y="4145"/>
                    <a:pt x="11477" y="3885"/>
                    <a:pt x="10029" y="3668"/>
                  </a:cubicBezTo>
                  <a:cubicBezTo>
                    <a:pt x="8580" y="3451"/>
                    <a:pt x="7263" y="3277"/>
                    <a:pt x="6510" y="3234"/>
                  </a:cubicBezTo>
                  <a:cubicBezTo>
                    <a:pt x="5757" y="3191"/>
                    <a:pt x="5569" y="3277"/>
                    <a:pt x="5569" y="3408"/>
                  </a:cubicBezTo>
                  <a:cubicBezTo>
                    <a:pt x="5569" y="3538"/>
                    <a:pt x="5757" y="3711"/>
                    <a:pt x="6435" y="3971"/>
                  </a:cubicBezTo>
                  <a:cubicBezTo>
                    <a:pt x="7112" y="4232"/>
                    <a:pt x="8279" y="4579"/>
                    <a:pt x="9577" y="4839"/>
                  </a:cubicBezTo>
                  <a:cubicBezTo>
                    <a:pt x="10875" y="5099"/>
                    <a:pt x="12305" y="5273"/>
                    <a:pt x="13754" y="5359"/>
                  </a:cubicBezTo>
                  <a:cubicBezTo>
                    <a:pt x="15203" y="5446"/>
                    <a:pt x="16670" y="5446"/>
                    <a:pt x="17705" y="5446"/>
                  </a:cubicBezTo>
                  <a:cubicBezTo>
                    <a:pt x="18740" y="5446"/>
                    <a:pt x="19342" y="5446"/>
                    <a:pt x="19813" y="5359"/>
                  </a:cubicBezTo>
                  <a:cubicBezTo>
                    <a:pt x="20283" y="5273"/>
                    <a:pt x="20622" y="5099"/>
                    <a:pt x="20640" y="4882"/>
                  </a:cubicBezTo>
                  <a:cubicBezTo>
                    <a:pt x="20659" y="4665"/>
                    <a:pt x="20358" y="4405"/>
                    <a:pt x="19549" y="4015"/>
                  </a:cubicBezTo>
                  <a:cubicBezTo>
                    <a:pt x="18740" y="3624"/>
                    <a:pt x="17423" y="3104"/>
                    <a:pt x="15974" y="2627"/>
                  </a:cubicBezTo>
                  <a:cubicBezTo>
                    <a:pt x="14525" y="2150"/>
                    <a:pt x="12945" y="1716"/>
                    <a:pt x="11515" y="1369"/>
                  </a:cubicBezTo>
                  <a:cubicBezTo>
                    <a:pt x="10085" y="1022"/>
                    <a:pt x="8806" y="762"/>
                    <a:pt x="8034" y="718"/>
                  </a:cubicBezTo>
                  <a:cubicBezTo>
                    <a:pt x="7263" y="675"/>
                    <a:pt x="6999" y="848"/>
                    <a:pt x="6962" y="1065"/>
                  </a:cubicBezTo>
                  <a:cubicBezTo>
                    <a:pt x="6924" y="1282"/>
                    <a:pt x="7112" y="1542"/>
                    <a:pt x="7790" y="1889"/>
                  </a:cubicBezTo>
                  <a:cubicBezTo>
                    <a:pt x="8467" y="2236"/>
                    <a:pt x="9633" y="2670"/>
                    <a:pt x="10875" y="2930"/>
                  </a:cubicBezTo>
                  <a:cubicBezTo>
                    <a:pt x="12117" y="3191"/>
                    <a:pt x="13434" y="3277"/>
                    <a:pt x="14789" y="3364"/>
                  </a:cubicBezTo>
                  <a:cubicBezTo>
                    <a:pt x="16144" y="3451"/>
                    <a:pt x="17536" y="3538"/>
                    <a:pt x="18439" y="3581"/>
                  </a:cubicBezTo>
                  <a:cubicBezTo>
                    <a:pt x="19342" y="3624"/>
                    <a:pt x="19756" y="3624"/>
                    <a:pt x="20095" y="3581"/>
                  </a:cubicBezTo>
                  <a:cubicBezTo>
                    <a:pt x="20433" y="3538"/>
                    <a:pt x="20697" y="3451"/>
                    <a:pt x="20772" y="3234"/>
                  </a:cubicBezTo>
                  <a:cubicBezTo>
                    <a:pt x="20847" y="3017"/>
                    <a:pt x="20734" y="2670"/>
                    <a:pt x="20189" y="2280"/>
                  </a:cubicBezTo>
                  <a:cubicBezTo>
                    <a:pt x="19643" y="1889"/>
                    <a:pt x="18665" y="1456"/>
                    <a:pt x="17385" y="1065"/>
                  </a:cubicBezTo>
                  <a:cubicBezTo>
                    <a:pt x="16106" y="675"/>
                    <a:pt x="14525" y="328"/>
                    <a:pt x="13095" y="154"/>
                  </a:cubicBezTo>
                  <a:cubicBezTo>
                    <a:pt x="11666" y="-19"/>
                    <a:pt x="10386" y="-19"/>
                    <a:pt x="9615" y="24"/>
                  </a:cubicBezTo>
                  <a:cubicBezTo>
                    <a:pt x="8843" y="68"/>
                    <a:pt x="8580" y="154"/>
                    <a:pt x="8561" y="285"/>
                  </a:cubicBezTo>
                  <a:cubicBezTo>
                    <a:pt x="8542" y="415"/>
                    <a:pt x="8768" y="588"/>
                    <a:pt x="9596" y="892"/>
                  </a:cubicBezTo>
                  <a:cubicBezTo>
                    <a:pt x="10424" y="1195"/>
                    <a:pt x="11854" y="1629"/>
                    <a:pt x="13227" y="1933"/>
                  </a:cubicBezTo>
                  <a:cubicBezTo>
                    <a:pt x="14601" y="2236"/>
                    <a:pt x="15918" y="2410"/>
                    <a:pt x="17178" y="2627"/>
                  </a:cubicBezTo>
                  <a:cubicBezTo>
                    <a:pt x="18439" y="2844"/>
                    <a:pt x="19643" y="3104"/>
                    <a:pt x="20358" y="3277"/>
                  </a:cubicBezTo>
                  <a:cubicBezTo>
                    <a:pt x="21073" y="3451"/>
                    <a:pt x="21299" y="3538"/>
                    <a:pt x="21318" y="3581"/>
                  </a:cubicBezTo>
                  <a:cubicBezTo>
                    <a:pt x="21337" y="3624"/>
                    <a:pt x="21148" y="3624"/>
                    <a:pt x="20433" y="3451"/>
                  </a:cubicBezTo>
                  <a:cubicBezTo>
                    <a:pt x="19718" y="3277"/>
                    <a:pt x="18477" y="2930"/>
                    <a:pt x="17160" y="2540"/>
                  </a:cubicBezTo>
                  <a:cubicBezTo>
                    <a:pt x="15843" y="2150"/>
                    <a:pt x="14450" y="1716"/>
                    <a:pt x="13171" y="1326"/>
                  </a:cubicBezTo>
                  <a:cubicBezTo>
                    <a:pt x="11891" y="935"/>
                    <a:pt x="10725" y="588"/>
                    <a:pt x="10047" y="415"/>
                  </a:cubicBezTo>
                  <a:cubicBezTo>
                    <a:pt x="9370" y="241"/>
                    <a:pt x="9182" y="241"/>
                    <a:pt x="9220" y="371"/>
                  </a:cubicBezTo>
                  <a:cubicBezTo>
                    <a:pt x="9257" y="501"/>
                    <a:pt x="9521" y="762"/>
                    <a:pt x="10330" y="1195"/>
                  </a:cubicBezTo>
                  <a:cubicBezTo>
                    <a:pt x="11139" y="1629"/>
                    <a:pt x="12493" y="2236"/>
                    <a:pt x="13829" y="2714"/>
                  </a:cubicBezTo>
                  <a:cubicBezTo>
                    <a:pt x="15165" y="3191"/>
                    <a:pt x="16482" y="3538"/>
                    <a:pt x="17385" y="3798"/>
                  </a:cubicBezTo>
                  <a:cubicBezTo>
                    <a:pt x="18289" y="4058"/>
                    <a:pt x="18778" y="4232"/>
                    <a:pt x="19192" y="4405"/>
                  </a:cubicBezTo>
                  <a:cubicBezTo>
                    <a:pt x="19606" y="4579"/>
                    <a:pt x="19944" y="4752"/>
                    <a:pt x="20001" y="4839"/>
                  </a:cubicBezTo>
                  <a:cubicBezTo>
                    <a:pt x="20057" y="4926"/>
                    <a:pt x="19831" y="4926"/>
                    <a:pt x="18909" y="4926"/>
                  </a:cubicBezTo>
                  <a:cubicBezTo>
                    <a:pt x="17987" y="4926"/>
                    <a:pt x="16369" y="4926"/>
                    <a:pt x="14864" y="4882"/>
                  </a:cubicBezTo>
                  <a:cubicBezTo>
                    <a:pt x="13359" y="4839"/>
                    <a:pt x="11967" y="4752"/>
                    <a:pt x="10932" y="4665"/>
                  </a:cubicBezTo>
                  <a:cubicBezTo>
                    <a:pt x="9897" y="4579"/>
                    <a:pt x="9220" y="4492"/>
                    <a:pt x="8693" y="4448"/>
                  </a:cubicBezTo>
                  <a:cubicBezTo>
                    <a:pt x="8166" y="4405"/>
                    <a:pt x="7790" y="4405"/>
                    <a:pt x="7639" y="4622"/>
                  </a:cubicBezTo>
                  <a:cubicBezTo>
                    <a:pt x="7489" y="4839"/>
                    <a:pt x="7564" y="5273"/>
                    <a:pt x="8053" y="5793"/>
                  </a:cubicBezTo>
                  <a:cubicBezTo>
                    <a:pt x="8542" y="6314"/>
                    <a:pt x="9445" y="6921"/>
                    <a:pt x="10631" y="7398"/>
                  </a:cubicBezTo>
                  <a:cubicBezTo>
                    <a:pt x="11816" y="7875"/>
                    <a:pt x="13284" y="8222"/>
                    <a:pt x="14224" y="8439"/>
                  </a:cubicBezTo>
                  <a:cubicBezTo>
                    <a:pt x="15165" y="8656"/>
                    <a:pt x="15579" y="8742"/>
                    <a:pt x="15937" y="8829"/>
                  </a:cubicBezTo>
                  <a:cubicBezTo>
                    <a:pt x="16294" y="8916"/>
                    <a:pt x="16595" y="9003"/>
                    <a:pt x="16652" y="9046"/>
                  </a:cubicBezTo>
                  <a:cubicBezTo>
                    <a:pt x="16708" y="9089"/>
                    <a:pt x="16520" y="9089"/>
                    <a:pt x="15786" y="9133"/>
                  </a:cubicBezTo>
                  <a:cubicBezTo>
                    <a:pt x="15052" y="9176"/>
                    <a:pt x="13773" y="9263"/>
                    <a:pt x="12399" y="9393"/>
                  </a:cubicBezTo>
                  <a:cubicBezTo>
                    <a:pt x="11026" y="9523"/>
                    <a:pt x="9558" y="9697"/>
                    <a:pt x="8109" y="9870"/>
                  </a:cubicBezTo>
                  <a:cubicBezTo>
                    <a:pt x="6661" y="10044"/>
                    <a:pt x="5231" y="10217"/>
                    <a:pt x="4196" y="10434"/>
                  </a:cubicBezTo>
                  <a:cubicBezTo>
                    <a:pt x="3161" y="10651"/>
                    <a:pt x="2521" y="10911"/>
                    <a:pt x="2089" y="11171"/>
                  </a:cubicBezTo>
                  <a:cubicBezTo>
                    <a:pt x="1656" y="11432"/>
                    <a:pt x="1430" y="11692"/>
                    <a:pt x="1430" y="11909"/>
                  </a:cubicBezTo>
                  <a:cubicBezTo>
                    <a:pt x="1430" y="12126"/>
                    <a:pt x="1656" y="12299"/>
                    <a:pt x="2371" y="12473"/>
                  </a:cubicBezTo>
                  <a:cubicBezTo>
                    <a:pt x="3086" y="12646"/>
                    <a:pt x="4290" y="12820"/>
                    <a:pt x="5588" y="12863"/>
                  </a:cubicBezTo>
                  <a:cubicBezTo>
                    <a:pt x="6886" y="12906"/>
                    <a:pt x="8279" y="12820"/>
                    <a:pt x="9728" y="12689"/>
                  </a:cubicBezTo>
                  <a:cubicBezTo>
                    <a:pt x="11176" y="12559"/>
                    <a:pt x="12682" y="12386"/>
                    <a:pt x="13716" y="12256"/>
                  </a:cubicBezTo>
                  <a:cubicBezTo>
                    <a:pt x="14751" y="12126"/>
                    <a:pt x="15316" y="12039"/>
                    <a:pt x="15748" y="11909"/>
                  </a:cubicBezTo>
                  <a:cubicBezTo>
                    <a:pt x="16181" y="11779"/>
                    <a:pt x="16482" y="11605"/>
                    <a:pt x="16426" y="11432"/>
                  </a:cubicBezTo>
                  <a:cubicBezTo>
                    <a:pt x="16369" y="11258"/>
                    <a:pt x="15955" y="11085"/>
                    <a:pt x="15033" y="10954"/>
                  </a:cubicBezTo>
                  <a:cubicBezTo>
                    <a:pt x="14112" y="10824"/>
                    <a:pt x="12682" y="10738"/>
                    <a:pt x="11346" y="10651"/>
                  </a:cubicBezTo>
                  <a:cubicBezTo>
                    <a:pt x="10010" y="10564"/>
                    <a:pt x="8768" y="10477"/>
                    <a:pt x="7507" y="10391"/>
                  </a:cubicBezTo>
                  <a:cubicBezTo>
                    <a:pt x="6247" y="10304"/>
                    <a:pt x="4967" y="10217"/>
                    <a:pt x="3763" y="10130"/>
                  </a:cubicBezTo>
                  <a:cubicBezTo>
                    <a:pt x="2559" y="10044"/>
                    <a:pt x="1430" y="9957"/>
                    <a:pt x="790" y="10087"/>
                  </a:cubicBezTo>
                  <a:cubicBezTo>
                    <a:pt x="151" y="10217"/>
                    <a:pt x="0" y="10564"/>
                    <a:pt x="0" y="10868"/>
                  </a:cubicBezTo>
                  <a:cubicBezTo>
                    <a:pt x="0" y="11171"/>
                    <a:pt x="151" y="11432"/>
                    <a:pt x="941" y="11648"/>
                  </a:cubicBezTo>
                  <a:cubicBezTo>
                    <a:pt x="1731" y="11865"/>
                    <a:pt x="3161" y="12039"/>
                    <a:pt x="4666" y="12126"/>
                  </a:cubicBezTo>
                  <a:cubicBezTo>
                    <a:pt x="6171" y="12212"/>
                    <a:pt x="7752" y="12212"/>
                    <a:pt x="9088" y="12169"/>
                  </a:cubicBezTo>
                  <a:cubicBezTo>
                    <a:pt x="10424" y="12126"/>
                    <a:pt x="11515" y="12039"/>
                    <a:pt x="12174" y="11995"/>
                  </a:cubicBezTo>
                  <a:cubicBezTo>
                    <a:pt x="12832" y="11952"/>
                    <a:pt x="13058" y="11952"/>
                    <a:pt x="13058" y="11909"/>
                  </a:cubicBezTo>
                  <a:cubicBezTo>
                    <a:pt x="13058" y="11865"/>
                    <a:pt x="12832" y="11779"/>
                    <a:pt x="12004" y="11648"/>
                  </a:cubicBezTo>
                  <a:cubicBezTo>
                    <a:pt x="11176" y="11518"/>
                    <a:pt x="9746" y="11345"/>
                    <a:pt x="8241" y="11258"/>
                  </a:cubicBezTo>
                  <a:cubicBezTo>
                    <a:pt x="6736" y="11171"/>
                    <a:pt x="5155" y="11171"/>
                    <a:pt x="3989" y="11171"/>
                  </a:cubicBezTo>
                  <a:cubicBezTo>
                    <a:pt x="2822" y="11171"/>
                    <a:pt x="2070" y="11171"/>
                    <a:pt x="1580" y="11171"/>
                  </a:cubicBezTo>
                  <a:cubicBezTo>
                    <a:pt x="1091" y="11171"/>
                    <a:pt x="866" y="11171"/>
                    <a:pt x="828" y="11345"/>
                  </a:cubicBezTo>
                  <a:cubicBezTo>
                    <a:pt x="790" y="11518"/>
                    <a:pt x="941" y="11865"/>
                    <a:pt x="1693" y="12169"/>
                  </a:cubicBezTo>
                  <a:cubicBezTo>
                    <a:pt x="2446" y="12473"/>
                    <a:pt x="3801" y="12733"/>
                    <a:pt x="5043" y="12863"/>
                  </a:cubicBezTo>
                  <a:cubicBezTo>
                    <a:pt x="6284" y="12993"/>
                    <a:pt x="7413" y="12993"/>
                    <a:pt x="8147" y="12993"/>
                  </a:cubicBezTo>
                  <a:cubicBezTo>
                    <a:pt x="8881" y="12993"/>
                    <a:pt x="9220" y="12993"/>
                    <a:pt x="9276" y="12950"/>
                  </a:cubicBezTo>
                  <a:cubicBezTo>
                    <a:pt x="9332" y="12906"/>
                    <a:pt x="9107" y="12820"/>
                    <a:pt x="8316" y="12689"/>
                  </a:cubicBezTo>
                  <a:cubicBezTo>
                    <a:pt x="7526" y="12559"/>
                    <a:pt x="6171" y="12386"/>
                    <a:pt x="4836" y="12299"/>
                  </a:cubicBezTo>
                  <a:cubicBezTo>
                    <a:pt x="3500" y="12212"/>
                    <a:pt x="2183" y="12212"/>
                    <a:pt x="1374" y="12256"/>
                  </a:cubicBezTo>
                  <a:cubicBezTo>
                    <a:pt x="564" y="12299"/>
                    <a:pt x="263" y="12386"/>
                    <a:pt x="226" y="12559"/>
                  </a:cubicBezTo>
                  <a:cubicBezTo>
                    <a:pt x="188" y="12733"/>
                    <a:pt x="414" y="12993"/>
                    <a:pt x="1129" y="13167"/>
                  </a:cubicBezTo>
                  <a:cubicBezTo>
                    <a:pt x="1844" y="13340"/>
                    <a:pt x="3048" y="13427"/>
                    <a:pt x="3801" y="13470"/>
                  </a:cubicBezTo>
                  <a:cubicBezTo>
                    <a:pt x="4553" y="13514"/>
                    <a:pt x="4854" y="13514"/>
                    <a:pt x="5174" y="13470"/>
                  </a:cubicBezTo>
                  <a:cubicBezTo>
                    <a:pt x="5494" y="13427"/>
                    <a:pt x="5833" y="13340"/>
                    <a:pt x="5889" y="13210"/>
                  </a:cubicBezTo>
                  <a:cubicBezTo>
                    <a:pt x="5946" y="13080"/>
                    <a:pt x="5720" y="12906"/>
                    <a:pt x="5080" y="12733"/>
                  </a:cubicBezTo>
                  <a:cubicBezTo>
                    <a:pt x="4440" y="12559"/>
                    <a:pt x="3387" y="12386"/>
                    <a:pt x="2728" y="12299"/>
                  </a:cubicBezTo>
                  <a:cubicBezTo>
                    <a:pt x="2070" y="12212"/>
                    <a:pt x="1806" y="12212"/>
                    <a:pt x="1580" y="12256"/>
                  </a:cubicBezTo>
                  <a:cubicBezTo>
                    <a:pt x="1355" y="12299"/>
                    <a:pt x="1167" y="12386"/>
                    <a:pt x="1167" y="12689"/>
                  </a:cubicBezTo>
                  <a:cubicBezTo>
                    <a:pt x="1167" y="12993"/>
                    <a:pt x="1355" y="13514"/>
                    <a:pt x="1580" y="13947"/>
                  </a:cubicBezTo>
                  <a:cubicBezTo>
                    <a:pt x="1806" y="14381"/>
                    <a:pt x="2070" y="14728"/>
                    <a:pt x="2333" y="15075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72" name="خط"/>
            <p:cNvSpPr/>
            <p:nvPr/>
          </p:nvSpPr>
          <p:spPr>
            <a:xfrm>
              <a:off x="943830" y="330189"/>
              <a:ext cx="42811" cy="27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73" name="خط"/>
            <p:cNvSpPr/>
            <p:nvPr/>
          </p:nvSpPr>
          <p:spPr>
            <a:xfrm>
              <a:off x="732372" y="34408"/>
              <a:ext cx="446320" cy="221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5089" y="12505"/>
                  </a:moveTo>
                  <a:cubicBezTo>
                    <a:pt x="15777" y="12253"/>
                    <a:pt x="16466" y="12000"/>
                    <a:pt x="16998" y="11874"/>
                  </a:cubicBezTo>
                  <a:cubicBezTo>
                    <a:pt x="17530" y="11747"/>
                    <a:pt x="17906" y="11747"/>
                    <a:pt x="17875" y="11811"/>
                  </a:cubicBezTo>
                  <a:cubicBezTo>
                    <a:pt x="17843" y="11874"/>
                    <a:pt x="17405" y="12000"/>
                    <a:pt x="16529" y="12189"/>
                  </a:cubicBezTo>
                  <a:cubicBezTo>
                    <a:pt x="15652" y="12379"/>
                    <a:pt x="14337" y="12632"/>
                    <a:pt x="13492" y="12821"/>
                  </a:cubicBezTo>
                  <a:cubicBezTo>
                    <a:pt x="12647" y="13011"/>
                    <a:pt x="12271" y="13137"/>
                    <a:pt x="12240" y="13074"/>
                  </a:cubicBezTo>
                  <a:cubicBezTo>
                    <a:pt x="12209" y="13011"/>
                    <a:pt x="12522" y="12758"/>
                    <a:pt x="13586" y="12442"/>
                  </a:cubicBezTo>
                  <a:cubicBezTo>
                    <a:pt x="14650" y="12126"/>
                    <a:pt x="16466" y="11747"/>
                    <a:pt x="17530" y="11558"/>
                  </a:cubicBezTo>
                  <a:cubicBezTo>
                    <a:pt x="18595" y="11368"/>
                    <a:pt x="18908" y="11368"/>
                    <a:pt x="18908" y="11368"/>
                  </a:cubicBezTo>
                  <a:cubicBezTo>
                    <a:pt x="18908" y="11368"/>
                    <a:pt x="18595" y="11368"/>
                    <a:pt x="17937" y="11432"/>
                  </a:cubicBezTo>
                  <a:cubicBezTo>
                    <a:pt x="17280" y="11495"/>
                    <a:pt x="16278" y="11621"/>
                    <a:pt x="15527" y="11747"/>
                  </a:cubicBezTo>
                  <a:cubicBezTo>
                    <a:pt x="14776" y="11874"/>
                    <a:pt x="14275" y="12000"/>
                    <a:pt x="14243" y="12063"/>
                  </a:cubicBezTo>
                  <a:cubicBezTo>
                    <a:pt x="14212" y="12126"/>
                    <a:pt x="14650" y="12126"/>
                    <a:pt x="15652" y="11874"/>
                  </a:cubicBezTo>
                  <a:cubicBezTo>
                    <a:pt x="16654" y="11621"/>
                    <a:pt x="18219" y="11116"/>
                    <a:pt x="19190" y="10737"/>
                  </a:cubicBezTo>
                  <a:cubicBezTo>
                    <a:pt x="20160" y="10358"/>
                    <a:pt x="20536" y="10105"/>
                    <a:pt x="20536" y="9979"/>
                  </a:cubicBezTo>
                  <a:cubicBezTo>
                    <a:pt x="20536" y="9853"/>
                    <a:pt x="20160" y="9853"/>
                    <a:pt x="19722" y="9789"/>
                  </a:cubicBezTo>
                  <a:cubicBezTo>
                    <a:pt x="19283" y="9726"/>
                    <a:pt x="18783" y="9600"/>
                    <a:pt x="18814" y="9474"/>
                  </a:cubicBezTo>
                  <a:cubicBezTo>
                    <a:pt x="18845" y="9347"/>
                    <a:pt x="19409" y="9221"/>
                    <a:pt x="19941" y="9032"/>
                  </a:cubicBezTo>
                  <a:cubicBezTo>
                    <a:pt x="20473" y="8842"/>
                    <a:pt x="20974" y="8589"/>
                    <a:pt x="21005" y="8463"/>
                  </a:cubicBezTo>
                  <a:cubicBezTo>
                    <a:pt x="21037" y="8337"/>
                    <a:pt x="20598" y="8337"/>
                    <a:pt x="19816" y="8337"/>
                  </a:cubicBezTo>
                  <a:cubicBezTo>
                    <a:pt x="19033" y="8337"/>
                    <a:pt x="17906" y="8337"/>
                    <a:pt x="17092" y="8337"/>
                  </a:cubicBezTo>
                  <a:cubicBezTo>
                    <a:pt x="16278" y="8337"/>
                    <a:pt x="15777" y="8337"/>
                    <a:pt x="15777" y="8274"/>
                  </a:cubicBezTo>
                  <a:cubicBezTo>
                    <a:pt x="15777" y="8211"/>
                    <a:pt x="16278" y="8084"/>
                    <a:pt x="17217" y="7768"/>
                  </a:cubicBezTo>
                  <a:cubicBezTo>
                    <a:pt x="18157" y="7453"/>
                    <a:pt x="19534" y="6947"/>
                    <a:pt x="20379" y="6632"/>
                  </a:cubicBezTo>
                  <a:cubicBezTo>
                    <a:pt x="21224" y="6316"/>
                    <a:pt x="21537" y="6189"/>
                    <a:pt x="21537" y="6000"/>
                  </a:cubicBezTo>
                  <a:cubicBezTo>
                    <a:pt x="21537" y="5811"/>
                    <a:pt x="21224" y="5558"/>
                    <a:pt x="20880" y="5432"/>
                  </a:cubicBezTo>
                  <a:cubicBezTo>
                    <a:pt x="20536" y="5305"/>
                    <a:pt x="20160" y="5305"/>
                    <a:pt x="19722" y="5179"/>
                  </a:cubicBezTo>
                  <a:cubicBezTo>
                    <a:pt x="19283" y="5053"/>
                    <a:pt x="18783" y="4800"/>
                    <a:pt x="18689" y="4547"/>
                  </a:cubicBezTo>
                  <a:cubicBezTo>
                    <a:pt x="18595" y="4295"/>
                    <a:pt x="18908" y="4042"/>
                    <a:pt x="18877" y="3853"/>
                  </a:cubicBezTo>
                  <a:cubicBezTo>
                    <a:pt x="18845" y="3663"/>
                    <a:pt x="18470" y="3537"/>
                    <a:pt x="18125" y="3474"/>
                  </a:cubicBezTo>
                  <a:cubicBezTo>
                    <a:pt x="17781" y="3411"/>
                    <a:pt x="17468" y="3411"/>
                    <a:pt x="17468" y="3284"/>
                  </a:cubicBezTo>
                  <a:cubicBezTo>
                    <a:pt x="17468" y="3158"/>
                    <a:pt x="17781" y="2905"/>
                    <a:pt x="18125" y="2653"/>
                  </a:cubicBezTo>
                  <a:cubicBezTo>
                    <a:pt x="18470" y="2400"/>
                    <a:pt x="18845" y="2147"/>
                    <a:pt x="18877" y="2021"/>
                  </a:cubicBezTo>
                  <a:cubicBezTo>
                    <a:pt x="18908" y="1895"/>
                    <a:pt x="18595" y="1895"/>
                    <a:pt x="18282" y="1895"/>
                  </a:cubicBezTo>
                  <a:cubicBezTo>
                    <a:pt x="17969" y="1895"/>
                    <a:pt x="17656" y="1895"/>
                    <a:pt x="17343" y="1832"/>
                  </a:cubicBezTo>
                  <a:cubicBezTo>
                    <a:pt x="17030" y="1768"/>
                    <a:pt x="16717" y="1642"/>
                    <a:pt x="16685" y="1389"/>
                  </a:cubicBezTo>
                  <a:cubicBezTo>
                    <a:pt x="16654" y="1137"/>
                    <a:pt x="16904" y="758"/>
                    <a:pt x="16873" y="568"/>
                  </a:cubicBezTo>
                  <a:cubicBezTo>
                    <a:pt x="16842" y="379"/>
                    <a:pt x="16529" y="379"/>
                    <a:pt x="16529" y="316"/>
                  </a:cubicBezTo>
                  <a:cubicBezTo>
                    <a:pt x="16529" y="253"/>
                    <a:pt x="16842" y="126"/>
                    <a:pt x="17593" y="253"/>
                  </a:cubicBezTo>
                  <a:cubicBezTo>
                    <a:pt x="18344" y="379"/>
                    <a:pt x="19534" y="758"/>
                    <a:pt x="20285" y="1074"/>
                  </a:cubicBezTo>
                  <a:cubicBezTo>
                    <a:pt x="21037" y="1389"/>
                    <a:pt x="21350" y="1642"/>
                    <a:pt x="21475" y="2084"/>
                  </a:cubicBezTo>
                  <a:cubicBezTo>
                    <a:pt x="21600" y="2526"/>
                    <a:pt x="21537" y="3158"/>
                    <a:pt x="21350" y="3537"/>
                  </a:cubicBezTo>
                  <a:cubicBezTo>
                    <a:pt x="21162" y="3916"/>
                    <a:pt x="20849" y="4042"/>
                    <a:pt x="20536" y="4168"/>
                  </a:cubicBezTo>
                  <a:cubicBezTo>
                    <a:pt x="20223" y="4295"/>
                    <a:pt x="19910" y="4421"/>
                    <a:pt x="19565" y="4611"/>
                  </a:cubicBezTo>
                  <a:cubicBezTo>
                    <a:pt x="19221" y="4800"/>
                    <a:pt x="18845" y="5053"/>
                    <a:pt x="18814" y="5242"/>
                  </a:cubicBezTo>
                  <a:cubicBezTo>
                    <a:pt x="18783" y="5432"/>
                    <a:pt x="19096" y="5558"/>
                    <a:pt x="19440" y="5621"/>
                  </a:cubicBezTo>
                  <a:cubicBezTo>
                    <a:pt x="19784" y="5684"/>
                    <a:pt x="20160" y="5684"/>
                    <a:pt x="20504" y="5747"/>
                  </a:cubicBezTo>
                  <a:cubicBezTo>
                    <a:pt x="20849" y="5811"/>
                    <a:pt x="21162" y="5937"/>
                    <a:pt x="21224" y="6316"/>
                  </a:cubicBezTo>
                  <a:cubicBezTo>
                    <a:pt x="21287" y="6695"/>
                    <a:pt x="21099" y="7326"/>
                    <a:pt x="20661" y="7832"/>
                  </a:cubicBezTo>
                  <a:cubicBezTo>
                    <a:pt x="20223" y="8337"/>
                    <a:pt x="19534" y="8716"/>
                    <a:pt x="19033" y="9032"/>
                  </a:cubicBezTo>
                  <a:cubicBezTo>
                    <a:pt x="18532" y="9347"/>
                    <a:pt x="18219" y="9600"/>
                    <a:pt x="18219" y="9789"/>
                  </a:cubicBezTo>
                  <a:cubicBezTo>
                    <a:pt x="18219" y="9979"/>
                    <a:pt x="18532" y="10105"/>
                    <a:pt x="18845" y="10168"/>
                  </a:cubicBezTo>
                  <a:cubicBezTo>
                    <a:pt x="19158" y="10232"/>
                    <a:pt x="19471" y="10232"/>
                    <a:pt x="19816" y="10295"/>
                  </a:cubicBezTo>
                  <a:cubicBezTo>
                    <a:pt x="20160" y="10358"/>
                    <a:pt x="20536" y="10484"/>
                    <a:pt x="20598" y="10737"/>
                  </a:cubicBezTo>
                  <a:cubicBezTo>
                    <a:pt x="20661" y="10989"/>
                    <a:pt x="20410" y="11368"/>
                    <a:pt x="19534" y="11811"/>
                  </a:cubicBezTo>
                  <a:cubicBezTo>
                    <a:pt x="18657" y="12253"/>
                    <a:pt x="17155" y="12758"/>
                    <a:pt x="16216" y="13011"/>
                  </a:cubicBezTo>
                  <a:cubicBezTo>
                    <a:pt x="15277" y="13263"/>
                    <a:pt x="14901" y="13263"/>
                    <a:pt x="14870" y="13200"/>
                  </a:cubicBezTo>
                  <a:cubicBezTo>
                    <a:pt x="14838" y="13137"/>
                    <a:pt x="15151" y="13011"/>
                    <a:pt x="15652" y="12821"/>
                  </a:cubicBezTo>
                  <a:cubicBezTo>
                    <a:pt x="16153" y="12632"/>
                    <a:pt x="16842" y="12379"/>
                    <a:pt x="17405" y="12189"/>
                  </a:cubicBezTo>
                  <a:cubicBezTo>
                    <a:pt x="17969" y="12000"/>
                    <a:pt x="18407" y="11874"/>
                    <a:pt x="18407" y="11811"/>
                  </a:cubicBezTo>
                  <a:cubicBezTo>
                    <a:pt x="18407" y="11747"/>
                    <a:pt x="17969" y="11747"/>
                    <a:pt x="17437" y="11747"/>
                  </a:cubicBezTo>
                  <a:cubicBezTo>
                    <a:pt x="16904" y="11747"/>
                    <a:pt x="16278" y="11747"/>
                    <a:pt x="15809" y="11747"/>
                  </a:cubicBezTo>
                  <a:cubicBezTo>
                    <a:pt x="15339" y="11747"/>
                    <a:pt x="15026" y="11747"/>
                    <a:pt x="15026" y="11621"/>
                  </a:cubicBezTo>
                  <a:cubicBezTo>
                    <a:pt x="15026" y="11495"/>
                    <a:pt x="15339" y="11242"/>
                    <a:pt x="15683" y="10989"/>
                  </a:cubicBezTo>
                  <a:cubicBezTo>
                    <a:pt x="16028" y="10737"/>
                    <a:pt x="16403" y="10484"/>
                    <a:pt x="16748" y="10232"/>
                  </a:cubicBezTo>
                  <a:cubicBezTo>
                    <a:pt x="17092" y="9979"/>
                    <a:pt x="17405" y="9726"/>
                    <a:pt x="17405" y="9600"/>
                  </a:cubicBezTo>
                  <a:cubicBezTo>
                    <a:pt x="17405" y="9474"/>
                    <a:pt x="17092" y="9474"/>
                    <a:pt x="16717" y="9537"/>
                  </a:cubicBezTo>
                  <a:cubicBezTo>
                    <a:pt x="16341" y="9600"/>
                    <a:pt x="15903" y="9726"/>
                    <a:pt x="15496" y="9916"/>
                  </a:cubicBezTo>
                  <a:cubicBezTo>
                    <a:pt x="15089" y="10105"/>
                    <a:pt x="14713" y="10358"/>
                    <a:pt x="14713" y="10358"/>
                  </a:cubicBezTo>
                  <a:cubicBezTo>
                    <a:pt x="14713" y="10358"/>
                    <a:pt x="15089" y="10105"/>
                    <a:pt x="15433" y="9916"/>
                  </a:cubicBezTo>
                  <a:cubicBezTo>
                    <a:pt x="15777" y="9726"/>
                    <a:pt x="16090" y="9600"/>
                    <a:pt x="16090" y="9537"/>
                  </a:cubicBezTo>
                  <a:cubicBezTo>
                    <a:pt x="16090" y="9474"/>
                    <a:pt x="15777" y="9474"/>
                    <a:pt x="15496" y="9284"/>
                  </a:cubicBezTo>
                  <a:cubicBezTo>
                    <a:pt x="15214" y="9095"/>
                    <a:pt x="14963" y="8716"/>
                    <a:pt x="14995" y="8400"/>
                  </a:cubicBezTo>
                  <a:cubicBezTo>
                    <a:pt x="15026" y="8084"/>
                    <a:pt x="15339" y="7832"/>
                    <a:pt x="15277" y="7705"/>
                  </a:cubicBezTo>
                  <a:cubicBezTo>
                    <a:pt x="15214" y="7579"/>
                    <a:pt x="14776" y="7579"/>
                    <a:pt x="14713" y="7579"/>
                  </a:cubicBezTo>
                  <a:cubicBezTo>
                    <a:pt x="14650" y="7579"/>
                    <a:pt x="14963" y="7579"/>
                    <a:pt x="15277" y="7453"/>
                  </a:cubicBezTo>
                  <a:cubicBezTo>
                    <a:pt x="15590" y="7326"/>
                    <a:pt x="15903" y="7074"/>
                    <a:pt x="15934" y="6758"/>
                  </a:cubicBezTo>
                  <a:cubicBezTo>
                    <a:pt x="15965" y="6442"/>
                    <a:pt x="15715" y="6063"/>
                    <a:pt x="15715" y="5684"/>
                  </a:cubicBezTo>
                  <a:cubicBezTo>
                    <a:pt x="15715" y="5305"/>
                    <a:pt x="15965" y="4926"/>
                    <a:pt x="16247" y="4547"/>
                  </a:cubicBezTo>
                  <a:cubicBezTo>
                    <a:pt x="16529" y="4168"/>
                    <a:pt x="16842" y="3789"/>
                    <a:pt x="17123" y="3411"/>
                  </a:cubicBezTo>
                  <a:cubicBezTo>
                    <a:pt x="17405" y="3032"/>
                    <a:pt x="17656" y="2653"/>
                    <a:pt x="17624" y="2337"/>
                  </a:cubicBezTo>
                  <a:cubicBezTo>
                    <a:pt x="17593" y="2021"/>
                    <a:pt x="17280" y="1768"/>
                    <a:pt x="16967" y="1579"/>
                  </a:cubicBezTo>
                  <a:cubicBezTo>
                    <a:pt x="16654" y="1389"/>
                    <a:pt x="16341" y="1263"/>
                    <a:pt x="16310" y="1011"/>
                  </a:cubicBezTo>
                  <a:cubicBezTo>
                    <a:pt x="16278" y="758"/>
                    <a:pt x="16529" y="379"/>
                    <a:pt x="16497" y="189"/>
                  </a:cubicBezTo>
                  <a:cubicBezTo>
                    <a:pt x="16466" y="0"/>
                    <a:pt x="16153" y="0"/>
                    <a:pt x="15840" y="0"/>
                  </a:cubicBezTo>
                  <a:cubicBezTo>
                    <a:pt x="15527" y="0"/>
                    <a:pt x="15214" y="0"/>
                    <a:pt x="14901" y="0"/>
                  </a:cubicBezTo>
                  <a:cubicBezTo>
                    <a:pt x="14588" y="0"/>
                    <a:pt x="14275" y="0"/>
                    <a:pt x="14275" y="63"/>
                  </a:cubicBezTo>
                  <a:cubicBezTo>
                    <a:pt x="14275" y="126"/>
                    <a:pt x="14588" y="253"/>
                    <a:pt x="14588" y="505"/>
                  </a:cubicBezTo>
                  <a:cubicBezTo>
                    <a:pt x="14588" y="758"/>
                    <a:pt x="14275" y="1137"/>
                    <a:pt x="14275" y="1326"/>
                  </a:cubicBezTo>
                  <a:cubicBezTo>
                    <a:pt x="14275" y="1516"/>
                    <a:pt x="14588" y="1516"/>
                    <a:pt x="14901" y="1579"/>
                  </a:cubicBezTo>
                  <a:cubicBezTo>
                    <a:pt x="15214" y="1642"/>
                    <a:pt x="15527" y="1768"/>
                    <a:pt x="15527" y="1958"/>
                  </a:cubicBezTo>
                  <a:cubicBezTo>
                    <a:pt x="15527" y="2147"/>
                    <a:pt x="15214" y="2400"/>
                    <a:pt x="15214" y="2463"/>
                  </a:cubicBezTo>
                  <a:cubicBezTo>
                    <a:pt x="15214" y="2526"/>
                    <a:pt x="15527" y="2400"/>
                    <a:pt x="15840" y="2337"/>
                  </a:cubicBezTo>
                  <a:cubicBezTo>
                    <a:pt x="16153" y="2274"/>
                    <a:pt x="16466" y="2274"/>
                    <a:pt x="16873" y="2211"/>
                  </a:cubicBezTo>
                  <a:cubicBezTo>
                    <a:pt x="17280" y="2147"/>
                    <a:pt x="17781" y="2021"/>
                    <a:pt x="17718" y="1958"/>
                  </a:cubicBezTo>
                  <a:cubicBezTo>
                    <a:pt x="17656" y="1895"/>
                    <a:pt x="17030" y="1895"/>
                    <a:pt x="16560" y="1958"/>
                  </a:cubicBezTo>
                  <a:cubicBezTo>
                    <a:pt x="16090" y="2021"/>
                    <a:pt x="15777" y="2147"/>
                    <a:pt x="15464" y="2211"/>
                  </a:cubicBezTo>
                  <a:cubicBezTo>
                    <a:pt x="15151" y="2274"/>
                    <a:pt x="14838" y="2274"/>
                    <a:pt x="14838" y="2337"/>
                  </a:cubicBezTo>
                  <a:cubicBezTo>
                    <a:pt x="14838" y="2400"/>
                    <a:pt x="15151" y="2526"/>
                    <a:pt x="15715" y="2716"/>
                  </a:cubicBezTo>
                  <a:cubicBezTo>
                    <a:pt x="16278" y="2905"/>
                    <a:pt x="17092" y="3158"/>
                    <a:pt x="17656" y="3474"/>
                  </a:cubicBezTo>
                  <a:cubicBezTo>
                    <a:pt x="18219" y="3789"/>
                    <a:pt x="18532" y="4168"/>
                    <a:pt x="18532" y="4484"/>
                  </a:cubicBezTo>
                  <a:cubicBezTo>
                    <a:pt x="18532" y="4800"/>
                    <a:pt x="18219" y="5053"/>
                    <a:pt x="17750" y="5305"/>
                  </a:cubicBezTo>
                  <a:cubicBezTo>
                    <a:pt x="17280" y="5558"/>
                    <a:pt x="16654" y="5811"/>
                    <a:pt x="16184" y="5937"/>
                  </a:cubicBezTo>
                  <a:cubicBezTo>
                    <a:pt x="15715" y="6063"/>
                    <a:pt x="15402" y="6063"/>
                    <a:pt x="15402" y="6063"/>
                  </a:cubicBezTo>
                  <a:cubicBezTo>
                    <a:pt x="15402" y="6063"/>
                    <a:pt x="15715" y="6063"/>
                    <a:pt x="16216" y="6000"/>
                  </a:cubicBezTo>
                  <a:cubicBezTo>
                    <a:pt x="16717" y="5937"/>
                    <a:pt x="17405" y="5811"/>
                    <a:pt x="17969" y="5747"/>
                  </a:cubicBezTo>
                  <a:cubicBezTo>
                    <a:pt x="18532" y="5684"/>
                    <a:pt x="18970" y="5684"/>
                    <a:pt x="19064" y="5874"/>
                  </a:cubicBezTo>
                  <a:cubicBezTo>
                    <a:pt x="19158" y="6063"/>
                    <a:pt x="18908" y="6442"/>
                    <a:pt x="18063" y="7326"/>
                  </a:cubicBezTo>
                  <a:cubicBezTo>
                    <a:pt x="17217" y="8211"/>
                    <a:pt x="15777" y="9600"/>
                    <a:pt x="14963" y="10547"/>
                  </a:cubicBezTo>
                  <a:cubicBezTo>
                    <a:pt x="14150" y="11495"/>
                    <a:pt x="13962" y="12000"/>
                    <a:pt x="14024" y="12379"/>
                  </a:cubicBezTo>
                  <a:cubicBezTo>
                    <a:pt x="14087" y="12758"/>
                    <a:pt x="14400" y="13011"/>
                    <a:pt x="14901" y="13263"/>
                  </a:cubicBezTo>
                  <a:cubicBezTo>
                    <a:pt x="15402" y="13516"/>
                    <a:pt x="16090" y="13768"/>
                    <a:pt x="16591" y="13958"/>
                  </a:cubicBezTo>
                  <a:cubicBezTo>
                    <a:pt x="17092" y="14147"/>
                    <a:pt x="17405" y="14274"/>
                    <a:pt x="17593" y="14716"/>
                  </a:cubicBezTo>
                  <a:cubicBezTo>
                    <a:pt x="17781" y="15158"/>
                    <a:pt x="17843" y="15916"/>
                    <a:pt x="17687" y="16484"/>
                  </a:cubicBezTo>
                  <a:cubicBezTo>
                    <a:pt x="17530" y="17053"/>
                    <a:pt x="17155" y="17432"/>
                    <a:pt x="15965" y="18063"/>
                  </a:cubicBezTo>
                  <a:cubicBezTo>
                    <a:pt x="14776" y="18695"/>
                    <a:pt x="12772" y="19579"/>
                    <a:pt x="11176" y="20021"/>
                  </a:cubicBezTo>
                  <a:cubicBezTo>
                    <a:pt x="9579" y="20463"/>
                    <a:pt x="8390" y="20463"/>
                    <a:pt x="7576" y="20526"/>
                  </a:cubicBezTo>
                  <a:cubicBezTo>
                    <a:pt x="6762" y="20589"/>
                    <a:pt x="6323" y="20716"/>
                    <a:pt x="6261" y="20842"/>
                  </a:cubicBezTo>
                  <a:cubicBezTo>
                    <a:pt x="6198" y="20968"/>
                    <a:pt x="6511" y="21095"/>
                    <a:pt x="7325" y="21095"/>
                  </a:cubicBezTo>
                  <a:cubicBezTo>
                    <a:pt x="8139" y="21095"/>
                    <a:pt x="9454" y="20968"/>
                    <a:pt x="8953" y="20968"/>
                  </a:cubicBezTo>
                  <a:cubicBezTo>
                    <a:pt x="8452" y="20968"/>
                    <a:pt x="6136" y="21095"/>
                    <a:pt x="4664" y="21158"/>
                  </a:cubicBezTo>
                  <a:cubicBezTo>
                    <a:pt x="3193" y="21221"/>
                    <a:pt x="2567" y="21221"/>
                    <a:pt x="2473" y="21158"/>
                  </a:cubicBezTo>
                  <a:cubicBezTo>
                    <a:pt x="2379" y="21095"/>
                    <a:pt x="2817" y="20968"/>
                    <a:pt x="3381" y="20779"/>
                  </a:cubicBezTo>
                  <a:cubicBezTo>
                    <a:pt x="3944" y="20589"/>
                    <a:pt x="4633" y="20337"/>
                    <a:pt x="5134" y="20147"/>
                  </a:cubicBezTo>
                  <a:cubicBezTo>
                    <a:pt x="5635" y="19958"/>
                    <a:pt x="5948" y="19832"/>
                    <a:pt x="5917" y="19705"/>
                  </a:cubicBezTo>
                  <a:cubicBezTo>
                    <a:pt x="5885" y="19579"/>
                    <a:pt x="5510" y="19453"/>
                    <a:pt x="4790" y="19389"/>
                  </a:cubicBezTo>
                  <a:cubicBezTo>
                    <a:pt x="4070" y="19326"/>
                    <a:pt x="3005" y="19326"/>
                    <a:pt x="2254" y="19263"/>
                  </a:cubicBezTo>
                  <a:cubicBezTo>
                    <a:pt x="1503" y="19200"/>
                    <a:pt x="1064" y="19074"/>
                    <a:pt x="1002" y="18884"/>
                  </a:cubicBezTo>
                  <a:cubicBezTo>
                    <a:pt x="939" y="18695"/>
                    <a:pt x="1252" y="18442"/>
                    <a:pt x="1910" y="18189"/>
                  </a:cubicBezTo>
                  <a:cubicBezTo>
                    <a:pt x="2567" y="17937"/>
                    <a:pt x="3569" y="17684"/>
                    <a:pt x="4289" y="17558"/>
                  </a:cubicBezTo>
                  <a:cubicBezTo>
                    <a:pt x="5009" y="17432"/>
                    <a:pt x="5447" y="17432"/>
                    <a:pt x="5478" y="17495"/>
                  </a:cubicBezTo>
                  <a:cubicBezTo>
                    <a:pt x="5510" y="17558"/>
                    <a:pt x="5134" y="17684"/>
                    <a:pt x="4257" y="17937"/>
                  </a:cubicBezTo>
                  <a:cubicBezTo>
                    <a:pt x="3381" y="18189"/>
                    <a:pt x="2003" y="18568"/>
                    <a:pt x="1158" y="18758"/>
                  </a:cubicBezTo>
                  <a:cubicBezTo>
                    <a:pt x="313" y="18947"/>
                    <a:pt x="0" y="18947"/>
                    <a:pt x="0" y="18821"/>
                  </a:cubicBezTo>
                  <a:cubicBezTo>
                    <a:pt x="0" y="18695"/>
                    <a:pt x="313" y="18442"/>
                    <a:pt x="1033" y="18253"/>
                  </a:cubicBezTo>
                  <a:cubicBezTo>
                    <a:pt x="1753" y="18063"/>
                    <a:pt x="2880" y="17937"/>
                    <a:pt x="3600" y="17937"/>
                  </a:cubicBezTo>
                  <a:cubicBezTo>
                    <a:pt x="4320" y="17937"/>
                    <a:pt x="4633" y="18063"/>
                    <a:pt x="4508" y="18253"/>
                  </a:cubicBezTo>
                  <a:cubicBezTo>
                    <a:pt x="4383" y="18442"/>
                    <a:pt x="3819" y="18695"/>
                    <a:pt x="3381" y="18821"/>
                  </a:cubicBezTo>
                  <a:cubicBezTo>
                    <a:pt x="2943" y="18947"/>
                    <a:pt x="2630" y="18947"/>
                    <a:pt x="2630" y="18947"/>
                  </a:cubicBezTo>
                  <a:cubicBezTo>
                    <a:pt x="2630" y="18947"/>
                    <a:pt x="2943" y="18947"/>
                    <a:pt x="3256" y="18947"/>
                  </a:cubicBezTo>
                  <a:cubicBezTo>
                    <a:pt x="3569" y="18947"/>
                    <a:pt x="3882" y="18947"/>
                    <a:pt x="4320" y="18947"/>
                  </a:cubicBezTo>
                  <a:cubicBezTo>
                    <a:pt x="4758" y="18947"/>
                    <a:pt x="5322" y="18947"/>
                    <a:pt x="5384" y="19137"/>
                  </a:cubicBezTo>
                  <a:cubicBezTo>
                    <a:pt x="5447" y="19326"/>
                    <a:pt x="5009" y="19705"/>
                    <a:pt x="4320" y="20147"/>
                  </a:cubicBezTo>
                  <a:cubicBezTo>
                    <a:pt x="3631" y="20589"/>
                    <a:pt x="2692" y="21095"/>
                    <a:pt x="1753" y="21600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74" name="خط"/>
            <p:cNvSpPr/>
            <p:nvPr/>
          </p:nvSpPr>
          <p:spPr>
            <a:xfrm>
              <a:off x="419174" y="0"/>
              <a:ext cx="770536" cy="330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549" fill="norm" stroke="1" extrusionOk="0">
                  <a:moveTo>
                    <a:pt x="17593" y="4534"/>
                  </a:moveTo>
                  <a:cubicBezTo>
                    <a:pt x="17774" y="4534"/>
                    <a:pt x="17955" y="4534"/>
                    <a:pt x="17955" y="4534"/>
                  </a:cubicBezTo>
                  <a:cubicBezTo>
                    <a:pt x="17955" y="4534"/>
                    <a:pt x="17774" y="4534"/>
                    <a:pt x="17502" y="4576"/>
                  </a:cubicBezTo>
                  <a:cubicBezTo>
                    <a:pt x="17230" y="4619"/>
                    <a:pt x="16868" y="4704"/>
                    <a:pt x="16596" y="4746"/>
                  </a:cubicBezTo>
                  <a:cubicBezTo>
                    <a:pt x="16324" y="4788"/>
                    <a:pt x="16143" y="4788"/>
                    <a:pt x="16143" y="4788"/>
                  </a:cubicBezTo>
                  <a:cubicBezTo>
                    <a:pt x="16143" y="4788"/>
                    <a:pt x="16324" y="4788"/>
                    <a:pt x="16505" y="4788"/>
                  </a:cubicBezTo>
                  <a:cubicBezTo>
                    <a:pt x="16687" y="4788"/>
                    <a:pt x="16868" y="4788"/>
                    <a:pt x="16868" y="4831"/>
                  </a:cubicBezTo>
                  <a:cubicBezTo>
                    <a:pt x="16868" y="4873"/>
                    <a:pt x="16687" y="4958"/>
                    <a:pt x="16505" y="5000"/>
                  </a:cubicBezTo>
                  <a:cubicBezTo>
                    <a:pt x="16324" y="5042"/>
                    <a:pt x="16143" y="5042"/>
                    <a:pt x="16143" y="4958"/>
                  </a:cubicBezTo>
                  <a:cubicBezTo>
                    <a:pt x="16143" y="4873"/>
                    <a:pt x="16324" y="4704"/>
                    <a:pt x="16270" y="4619"/>
                  </a:cubicBezTo>
                  <a:cubicBezTo>
                    <a:pt x="16215" y="4534"/>
                    <a:pt x="15926" y="4534"/>
                    <a:pt x="15835" y="4365"/>
                  </a:cubicBezTo>
                  <a:cubicBezTo>
                    <a:pt x="15744" y="4195"/>
                    <a:pt x="15853" y="3856"/>
                    <a:pt x="15998" y="3645"/>
                  </a:cubicBezTo>
                  <a:cubicBezTo>
                    <a:pt x="16143" y="3433"/>
                    <a:pt x="16324" y="3348"/>
                    <a:pt x="16324" y="3348"/>
                  </a:cubicBezTo>
                  <a:cubicBezTo>
                    <a:pt x="16324" y="3348"/>
                    <a:pt x="16143" y="3433"/>
                    <a:pt x="15962" y="3475"/>
                  </a:cubicBezTo>
                  <a:cubicBezTo>
                    <a:pt x="15781" y="3518"/>
                    <a:pt x="15599" y="3518"/>
                    <a:pt x="15418" y="3518"/>
                  </a:cubicBezTo>
                  <a:cubicBezTo>
                    <a:pt x="15237" y="3518"/>
                    <a:pt x="15056" y="3518"/>
                    <a:pt x="15056" y="3475"/>
                  </a:cubicBezTo>
                  <a:cubicBezTo>
                    <a:pt x="15056" y="3433"/>
                    <a:pt x="15237" y="3348"/>
                    <a:pt x="15491" y="3306"/>
                  </a:cubicBezTo>
                  <a:cubicBezTo>
                    <a:pt x="15744" y="3264"/>
                    <a:pt x="16071" y="3264"/>
                    <a:pt x="16161" y="3391"/>
                  </a:cubicBezTo>
                  <a:cubicBezTo>
                    <a:pt x="16252" y="3518"/>
                    <a:pt x="16107" y="3772"/>
                    <a:pt x="15853" y="3899"/>
                  </a:cubicBezTo>
                  <a:cubicBezTo>
                    <a:pt x="15599" y="4026"/>
                    <a:pt x="15237" y="4026"/>
                    <a:pt x="14965" y="3984"/>
                  </a:cubicBezTo>
                  <a:cubicBezTo>
                    <a:pt x="14693" y="3941"/>
                    <a:pt x="14512" y="3856"/>
                    <a:pt x="14512" y="3772"/>
                  </a:cubicBezTo>
                  <a:cubicBezTo>
                    <a:pt x="14512" y="3687"/>
                    <a:pt x="14693" y="3602"/>
                    <a:pt x="14875" y="3560"/>
                  </a:cubicBezTo>
                  <a:cubicBezTo>
                    <a:pt x="15056" y="3518"/>
                    <a:pt x="15237" y="3518"/>
                    <a:pt x="15418" y="3518"/>
                  </a:cubicBezTo>
                  <a:cubicBezTo>
                    <a:pt x="15599" y="3518"/>
                    <a:pt x="15781" y="3518"/>
                    <a:pt x="15889" y="3814"/>
                  </a:cubicBezTo>
                  <a:cubicBezTo>
                    <a:pt x="15998" y="4111"/>
                    <a:pt x="16034" y="4704"/>
                    <a:pt x="16125" y="5127"/>
                  </a:cubicBezTo>
                  <a:cubicBezTo>
                    <a:pt x="16215" y="5551"/>
                    <a:pt x="16360" y="5805"/>
                    <a:pt x="16469" y="6144"/>
                  </a:cubicBezTo>
                  <a:cubicBezTo>
                    <a:pt x="16578" y="6482"/>
                    <a:pt x="16650" y="6906"/>
                    <a:pt x="16632" y="7287"/>
                  </a:cubicBezTo>
                  <a:cubicBezTo>
                    <a:pt x="16614" y="7668"/>
                    <a:pt x="16505" y="8007"/>
                    <a:pt x="16542" y="8219"/>
                  </a:cubicBezTo>
                  <a:cubicBezTo>
                    <a:pt x="16578" y="8431"/>
                    <a:pt x="16759" y="8515"/>
                    <a:pt x="16922" y="8431"/>
                  </a:cubicBezTo>
                  <a:cubicBezTo>
                    <a:pt x="17085" y="8346"/>
                    <a:pt x="17230" y="8092"/>
                    <a:pt x="17230" y="7838"/>
                  </a:cubicBezTo>
                  <a:cubicBezTo>
                    <a:pt x="17230" y="7584"/>
                    <a:pt x="17085" y="7329"/>
                    <a:pt x="17067" y="7033"/>
                  </a:cubicBezTo>
                  <a:cubicBezTo>
                    <a:pt x="17049" y="6736"/>
                    <a:pt x="17158" y="6398"/>
                    <a:pt x="17158" y="6059"/>
                  </a:cubicBezTo>
                  <a:cubicBezTo>
                    <a:pt x="17158" y="5720"/>
                    <a:pt x="17049" y="5381"/>
                    <a:pt x="16904" y="5127"/>
                  </a:cubicBezTo>
                  <a:cubicBezTo>
                    <a:pt x="16759" y="4873"/>
                    <a:pt x="16578" y="4704"/>
                    <a:pt x="16342" y="4492"/>
                  </a:cubicBezTo>
                  <a:cubicBezTo>
                    <a:pt x="16107" y="4280"/>
                    <a:pt x="15817" y="4026"/>
                    <a:pt x="15762" y="3856"/>
                  </a:cubicBezTo>
                  <a:cubicBezTo>
                    <a:pt x="15708" y="3687"/>
                    <a:pt x="15889" y="3602"/>
                    <a:pt x="16252" y="3560"/>
                  </a:cubicBezTo>
                  <a:cubicBezTo>
                    <a:pt x="16614" y="3518"/>
                    <a:pt x="17158" y="3518"/>
                    <a:pt x="17520" y="3518"/>
                  </a:cubicBezTo>
                  <a:cubicBezTo>
                    <a:pt x="17883" y="3518"/>
                    <a:pt x="18064" y="3518"/>
                    <a:pt x="18046" y="3687"/>
                  </a:cubicBezTo>
                  <a:cubicBezTo>
                    <a:pt x="18028" y="3856"/>
                    <a:pt x="17810" y="4195"/>
                    <a:pt x="17375" y="4492"/>
                  </a:cubicBezTo>
                  <a:cubicBezTo>
                    <a:pt x="16940" y="4788"/>
                    <a:pt x="16288" y="5042"/>
                    <a:pt x="15871" y="5169"/>
                  </a:cubicBezTo>
                  <a:cubicBezTo>
                    <a:pt x="15454" y="5296"/>
                    <a:pt x="15273" y="5296"/>
                    <a:pt x="15273" y="5169"/>
                  </a:cubicBezTo>
                  <a:cubicBezTo>
                    <a:pt x="15273" y="5042"/>
                    <a:pt x="15454" y="4788"/>
                    <a:pt x="15889" y="4449"/>
                  </a:cubicBezTo>
                  <a:cubicBezTo>
                    <a:pt x="16324" y="4111"/>
                    <a:pt x="17013" y="3687"/>
                    <a:pt x="17538" y="3391"/>
                  </a:cubicBezTo>
                  <a:cubicBezTo>
                    <a:pt x="18064" y="3094"/>
                    <a:pt x="18426" y="2925"/>
                    <a:pt x="18444" y="2925"/>
                  </a:cubicBezTo>
                  <a:cubicBezTo>
                    <a:pt x="18462" y="2925"/>
                    <a:pt x="18136" y="3094"/>
                    <a:pt x="17683" y="3264"/>
                  </a:cubicBezTo>
                  <a:cubicBezTo>
                    <a:pt x="17230" y="3433"/>
                    <a:pt x="16650" y="3602"/>
                    <a:pt x="16270" y="3687"/>
                  </a:cubicBezTo>
                  <a:cubicBezTo>
                    <a:pt x="15889" y="3772"/>
                    <a:pt x="15708" y="3772"/>
                    <a:pt x="15672" y="3602"/>
                  </a:cubicBezTo>
                  <a:cubicBezTo>
                    <a:pt x="15636" y="3433"/>
                    <a:pt x="15744" y="3094"/>
                    <a:pt x="16071" y="2713"/>
                  </a:cubicBezTo>
                  <a:cubicBezTo>
                    <a:pt x="16397" y="2332"/>
                    <a:pt x="16940" y="1908"/>
                    <a:pt x="17303" y="1654"/>
                  </a:cubicBezTo>
                  <a:cubicBezTo>
                    <a:pt x="17665" y="1400"/>
                    <a:pt x="17846" y="1315"/>
                    <a:pt x="17828" y="1315"/>
                  </a:cubicBezTo>
                  <a:cubicBezTo>
                    <a:pt x="17810" y="1315"/>
                    <a:pt x="17593" y="1400"/>
                    <a:pt x="17285" y="1485"/>
                  </a:cubicBezTo>
                  <a:cubicBezTo>
                    <a:pt x="16977" y="1569"/>
                    <a:pt x="16578" y="1654"/>
                    <a:pt x="16288" y="1739"/>
                  </a:cubicBezTo>
                  <a:cubicBezTo>
                    <a:pt x="15998" y="1824"/>
                    <a:pt x="15817" y="1908"/>
                    <a:pt x="15781" y="1781"/>
                  </a:cubicBezTo>
                  <a:cubicBezTo>
                    <a:pt x="15744" y="1654"/>
                    <a:pt x="15853" y="1315"/>
                    <a:pt x="16089" y="1104"/>
                  </a:cubicBezTo>
                  <a:cubicBezTo>
                    <a:pt x="16324" y="892"/>
                    <a:pt x="16687" y="807"/>
                    <a:pt x="16958" y="807"/>
                  </a:cubicBezTo>
                  <a:cubicBezTo>
                    <a:pt x="17230" y="807"/>
                    <a:pt x="17411" y="892"/>
                    <a:pt x="17448" y="1104"/>
                  </a:cubicBezTo>
                  <a:cubicBezTo>
                    <a:pt x="17484" y="1315"/>
                    <a:pt x="17375" y="1654"/>
                    <a:pt x="17122" y="1908"/>
                  </a:cubicBezTo>
                  <a:cubicBezTo>
                    <a:pt x="16868" y="2162"/>
                    <a:pt x="16469" y="2332"/>
                    <a:pt x="16179" y="2416"/>
                  </a:cubicBezTo>
                  <a:cubicBezTo>
                    <a:pt x="15889" y="2501"/>
                    <a:pt x="15708" y="2501"/>
                    <a:pt x="15527" y="2374"/>
                  </a:cubicBezTo>
                  <a:cubicBezTo>
                    <a:pt x="15346" y="2247"/>
                    <a:pt x="15164" y="1993"/>
                    <a:pt x="15128" y="1696"/>
                  </a:cubicBezTo>
                  <a:cubicBezTo>
                    <a:pt x="15092" y="1400"/>
                    <a:pt x="15201" y="1061"/>
                    <a:pt x="15545" y="765"/>
                  </a:cubicBezTo>
                  <a:cubicBezTo>
                    <a:pt x="15889" y="468"/>
                    <a:pt x="16469" y="214"/>
                    <a:pt x="16850" y="87"/>
                  </a:cubicBezTo>
                  <a:cubicBezTo>
                    <a:pt x="17230" y="-40"/>
                    <a:pt x="17411" y="-40"/>
                    <a:pt x="17538" y="172"/>
                  </a:cubicBezTo>
                  <a:cubicBezTo>
                    <a:pt x="17665" y="384"/>
                    <a:pt x="17738" y="807"/>
                    <a:pt x="17647" y="1146"/>
                  </a:cubicBezTo>
                  <a:cubicBezTo>
                    <a:pt x="17556" y="1485"/>
                    <a:pt x="17303" y="1739"/>
                    <a:pt x="16904" y="1951"/>
                  </a:cubicBezTo>
                  <a:cubicBezTo>
                    <a:pt x="16505" y="2162"/>
                    <a:pt x="15962" y="2332"/>
                    <a:pt x="15581" y="2416"/>
                  </a:cubicBezTo>
                  <a:cubicBezTo>
                    <a:pt x="15201" y="2501"/>
                    <a:pt x="14983" y="2501"/>
                    <a:pt x="14965" y="2416"/>
                  </a:cubicBezTo>
                  <a:cubicBezTo>
                    <a:pt x="14947" y="2332"/>
                    <a:pt x="15128" y="2162"/>
                    <a:pt x="15726" y="1993"/>
                  </a:cubicBezTo>
                  <a:cubicBezTo>
                    <a:pt x="16324" y="1824"/>
                    <a:pt x="17339" y="1654"/>
                    <a:pt x="18154" y="1654"/>
                  </a:cubicBezTo>
                  <a:cubicBezTo>
                    <a:pt x="18970" y="1654"/>
                    <a:pt x="19586" y="1824"/>
                    <a:pt x="19966" y="2035"/>
                  </a:cubicBezTo>
                  <a:cubicBezTo>
                    <a:pt x="20347" y="2247"/>
                    <a:pt x="20492" y="2501"/>
                    <a:pt x="20510" y="2798"/>
                  </a:cubicBezTo>
                  <a:cubicBezTo>
                    <a:pt x="20528" y="3094"/>
                    <a:pt x="20420" y="3433"/>
                    <a:pt x="19803" y="4068"/>
                  </a:cubicBezTo>
                  <a:cubicBezTo>
                    <a:pt x="19187" y="4704"/>
                    <a:pt x="18064" y="5635"/>
                    <a:pt x="17411" y="6144"/>
                  </a:cubicBezTo>
                  <a:cubicBezTo>
                    <a:pt x="16759" y="6652"/>
                    <a:pt x="16578" y="6736"/>
                    <a:pt x="16397" y="6779"/>
                  </a:cubicBezTo>
                  <a:cubicBezTo>
                    <a:pt x="16215" y="6821"/>
                    <a:pt x="16034" y="6821"/>
                    <a:pt x="16052" y="6779"/>
                  </a:cubicBezTo>
                  <a:cubicBezTo>
                    <a:pt x="16071" y="6736"/>
                    <a:pt x="16288" y="6652"/>
                    <a:pt x="17031" y="6398"/>
                  </a:cubicBezTo>
                  <a:cubicBezTo>
                    <a:pt x="17774" y="6144"/>
                    <a:pt x="19042" y="5720"/>
                    <a:pt x="19822" y="5508"/>
                  </a:cubicBezTo>
                  <a:cubicBezTo>
                    <a:pt x="20601" y="5296"/>
                    <a:pt x="20891" y="5296"/>
                    <a:pt x="21090" y="5466"/>
                  </a:cubicBezTo>
                  <a:cubicBezTo>
                    <a:pt x="21289" y="5635"/>
                    <a:pt x="21398" y="5974"/>
                    <a:pt x="21416" y="6355"/>
                  </a:cubicBezTo>
                  <a:cubicBezTo>
                    <a:pt x="21434" y="6736"/>
                    <a:pt x="21362" y="7160"/>
                    <a:pt x="20854" y="7795"/>
                  </a:cubicBezTo>
                  <a:cubicBezTo>
                    <a:pt x="20347" y="8431"/>
                    <a:pt x="19405" y="9278"/>
                    <a:pt x="18354" y="9955"/>
                  </a:cubicBezTo>
                  <a:cubicBezTo>
                    <a:pt x="17303" y="10633"/>
                    <a:pt x="16143" y="11141"/>
                    <a:pt x="15436" y="11395"/>
                  </a:cubicBezTo>
                  <a:cubicBezTo>
                    <a:pt x="14730" y="11649"/>
                    <a:pt x="14476" y="11649"/>
                    <a:pt x="14240" y="11692"/>
                  </a:cubicBezTo>
                  <a:cubicBezTo>
                    <a:pt x="14005" y="11734"/>
                    <a:pt x="13787" y="11819"/>
                    <a:pt x="13769" y="11861"/>
                  </a:cubicBezTo>
                  <a:cubicBezTo>
                    <a:pt x="13751" y="11904"/>
                    <a:pt x="13932" y="11904"/>
                    <a:pt x="14711" y="11904"/>
                  </a:cubicBezTo>
                  <a:cubicBezTo>
                    <a:pt x="15491" y="11904"/>
                    <a:pt x="16868" y="11904"/>
                    <a:pt x="17810" y="11904"/>
                  </a:cubicBezTo>
                  <a:cubicBezTo>
                    <a:pt x="18752" y="11904"/>
                    <a:pt x="19260" y="11904"/>
                    <a:pt x="19695" y="11988"/>
                  </a:cubicBezTo>
                  <a:cubicBezTo>
                    <a:pt x="20130" y="12073"/>
                    <a:pt x="20492" y="12242"/>
                    <a:pt x="20528" y="12496"/>
                  </a:cubicBezTo>
                  <a:cubicBezTo>
                    <a:pt x="20564" y="12751"/>
                    <a:pt x="20275" y="13089"/>
                    <a:pt x="19513" y="13555"/>
                  </a:cubicBezTo>
                  <a:cubicBezTo>
                    <a:pt x="18752" y="14021"/>
                    <a:pt x="17520" y="14614"/>
                    <a:pt x="16306" y="15080"/>
                  </a:cubicBezTo>
                  <a:cubicBezTo>
                    <a:pt x="15092" y="15546"/>
                    <a:pt x="13896" y="15885"/>
                    <a:pt x="13207" y="16054"/>
                  </a:cubicBezTo>
                  <a:cubicBezTo>
                    <a:pt x="12519" y="16224"/>
                    <a:pt x="12338" y="16224"/>
                    <a:pt x="12338" y="16181"/>
                  </a:cubicBezTo>
                  <a:cubicBezTo>
                    <a:pt x="12338" y="16139"/>
                    <a:pt x="12519" y="16054"/>
                    <a:pt x="13135" y="15758"/>
                  </a:cubicBezTo>
                  <a:cubicBezTo>
                    <a:pt x="13751" y="15461"/>
                    <a:pt x="14802" y="14953"/>
                    <a:pt x="15473" y="14656"/>
                  </a:cubicBezTo>
                  <a:cubicBezTo>
                    <a:pt x="16143" y="14360"/>
                    <a:pt x="16433" y="14275"/>
                    <a:pt x="16687" y="14191"/>
                  </a:cubicBezTo>
                  <a:cubicBezTo>
                    <a:pt x="16940" y="14106"/>
                    <a:pt x="17158" y="14021"/>
                    <a:pt x="16850" y="14148"/>
                  </a:cubicBezTo>
                  <a:cubicBezTo>
                    <a:pt x="16542" y="14275"/>
                    <a:pt x="15708" y="14614"/>
                    <a:pt x="14711" y="14911"/>
                  </a:cubicBezTo>
                  <a:cubicBezTo>
                    <a:pt x="13715" y="15207"/>
                    <a:pt x="12555" y="15461"/>
                    <a:pt x="11595" y="15588"/>
                  </a:cubicBezTo>
                  <a:cubicBezTo>
                    <a:pt x="10634" y="15715"/>
                    <a:pt x="9873" y="15715"/>
                    <a:pt x="9402" y="15673"/>
                  </a:cubicBezTo>
                  <a:cubicBezTo>
                    <a:pt x="8931" y="15631"/>
                    <a:pt x="8750" y="15546"/>
                    <a:pt x="8786" y="15419"/>
                  </a:cubicBezTo>
                  <a:cubicBezTo>
                    <a:pt x="8822" y="15292"/>
                    <a:pt x="9076" y="15122"/>
                    <a:pt x="9728" y="14826"/>
                  </a:cubicBezTo>
                  <a:cubicBezTo>
                    <a:pt x="10381" y="14529"/>
                    <a:pt x="11432" y="14106"/>
                    <a:pt x="12048" y="13809"/>
                  </a:cubicBezTo>
                  <a:cubicBezTo>
                    <a:pt x="12664" y="13513"/>
                    <a:pt x="12845" y="13344"/>
                    <a:pt x="13081" y="13216"/>
                  </a:cubicBezTo>
                  <a:cubicBezTo>
                    <a:pt x="13316" y="13089"/>
                    <a:pt x="13606" y="13005"/>
                    <a:pt x="13570" y="13005"/>
                  </a:cubicBezTo>
                  <a:cubicBezTo>
                    <a:pt x="13534" y="13005"/>
                    <a:pt x="13171" y="13089"/>
                    <a:pt x="12320" y="13428"/>
                  </a:cubicBezTo>
                  <a:cubicBezTo>
                    <a:pt x="11468" y="13767"/>
                    <a:pt x="10127" y="14360"/>
                    <a:pt x="9311" y="14656"/>
                  </a:cubicBezTo>
                  <a:cubicBezTo>
                    <a:pt x="8496" y="14953"/>
                    <a:pt x="8206" y="14953"/>
                    <a:pt x="7971" y="14868"/>
                  </a:cubicBezTo>
                  <a:cubicBezTo>
                    <a:pt x="7735" y="14784"/>
                    <a:pt x="7554" y="14614"/>
                    <a:pt x="7554" y="14445"/>
                  </a:cubicBezTo>
                  <a:cubicBezTo>
                    <a:pt x="7554" y="14275"/>
                    <a:pt x="7735" y="14106"/>
                    <a:pt x="8170" y="13894"/>
                  </a:cubicBezTo>
                  <a:cubicBezTo>
                    <a:pt x="8605" y="13682"/>
                    <a:pt x="9293" y="13428"/>
                    <a:pt x="9783" y="13259"/>
                  </a:cubicBezTo>
                  <a:cubicBezTo>
                    <a:pt x="10272" y="13089"/>
                    <a:pt x="10562" y="13005"/>
                    <a:pt x="10598" y="13089"/>
                  </a:cubicBezTo>
                  <a:cubicBezTo>
                    <a:pt x="10634" y="13174"/>
                    <a:pt x="10417" y="13428"/>
                    <a:pt x="9873" y="13852"/>
                  </a:cubicBezTo>
                  <a:cubicBezTo>
                    <a:pt x="9330" y="14275"/>
                    <a:pt x="8460" y="14868"/>
                    <a:pt x="7898" y="15249"/>
                  </a:cubicBezTo>
                  <a:cubicBezTo>
                    <a:pt x="7336" y="15631"/>
                    <a:pt x="7083" y="15800"/>
                    <a:pt x="7046" y="15885"/>
                  </a:cubicBezTo>
                  <a:cubicBezTo>
                    <a:pt x="7010" y="15969"/>
                    <a:pt x="7191" y="15969"/>
                    <a:pt x="7789" y="15969"/>
                  </a:cubicBezTo>
                  <a:cubicBezTo>
                    <a:pt x="8387" y="15969"/>
                    <a:pt x="9402" y="15969"/>
                    <a:pt x="10018" y="15969"/>
                  </a:cubicBezTo>
                  <a:cubicBezTo>
                    <a:pt x="10634" y="15969"/>
                    <a:pt x="10852" y="15969"/>
                    <a:pt x="10344" y="16054"/>
                  </a:cubicBezTo>
                  <a:cubicBezTo>
                    <a:pt x="9837" y="16139"/>
                    <a:pt x="8605" y="16308"/>
                    <a:pt x="7898" y="16393"/>
                  </a:cubicBezTo>
                  <a:cubicBezTo>
                    <a:pt x="7191" y="16478"/>
                    <a:pt x="7010" y="16478"/>
                    <a:pt x="6775" y="16435"/>
                  </a:cubicBezTo>
                  <a:cubicBezTo>
                    <a:pt x="6539" y="16393"/>
                    <a:pt x="6249" y="16308"/>
                    <a:pt x="6177" y="16139"/>
                  </a:cubicBezTo>
                  <a:cubicBezTo>
                    <a:pt x="6104" y="15969"/>
                    <a:pt x="6249" y="15715"/>
                    <a:pt x="6829" y="15334"/>
                  </a:cubicBezTo>
                  <a:cubicBezTo>
                    <a:pt x="7409" y="14953"/>
                    <a:pt x="8424" y="14445"/>
                    <a:pt x="9022" y="14191"/>
                  </a:cubicBezTo>
                  <a:cubicBezTo>
                    <a:pt x="9620" y="13936"/>
                    <a:pt x="9801" y="13936"/>
                    <a:pt x="9764" y="13979"/>
                  </a:cubicBezTo>
                  <a:cubicBezTo>
                    <a:pt x="9728" y="14021"/>
                    <a:pt x="9475" y="14106"/>
                    <a:pt x="8768" y="14360"/>
                  </a:cubicBezTo>
                  <a:cubicBezTo>
                    <a:pt x="8061" y="14614"/>
                    <a:pt x="6901" y="15038"/>
                    <a:pt x="6231" y="15292"/>
                  </a:cubicBezTo>
                  <a:cubicBezTo>
                    <a:pt x="5560" y="15546"/>
                    <a:pt x="5379" y="15631"/>
                    <a:pt x="5162" y="15588"/>
                  </a:cubicBezTo>
                  <a:cubicBezTo>
                    <a:pt x="4944" y="15546"/>
                    <a:pt x="4691" y="15376"/>
                    <a:pt x="4654" y="15165"/>
                  </a:cubicBezTo>
                  <a:cubicBezTo>
                    <a:pt x="4618" y="14953"/>
                    <a:pt x="4799" y="14699"/>
                    <a:pt x="5379" y="14360"/>
                  </a:cubicBezTo>
                  <a:cubicBezTo>
                    <a:pt x="5959" y="14021"/>
                    <a:pt x="6938" y="13598"/>
                    <a:pt x="7481" y="13428"/>
                  </a:cubicBezTo>
                  <a:cubicBezTo>
                    <a:pt x="8025" y="13259"/>
                    <a:pt x="8134" y="13344"/>
                    <a:pt x="7572" y="13555"/>
                  </a:cubicBezTo>
                  <a:cubicBezTo>
                    <a:pt x="7010" y="13767"/>
                    <a:pt x="5778" y="14106"/>
                    <a:pt x="5035" y="14275"/>
                  </a:cubicBezTo>
                  <a:cubicBezTo>
                    <a:pt x="4292" y="14445"/>
                    <a:pt x="4038" y="14445"/>
                    <a:pt x="3821" y="14445"/>
                  </a:cubicBezTo>
                  <a:cubicBezTo>
                    <a:pt x="3603" y="14445"/>
                    <a:pt x="3422" y="14445"/>
                    <a:pt x="3404" y="14318"/>
                  </a:cubicBezTo>
                  <a:cubicBezTo>
                    <a:pt x="3386" y="14191"/>
                    <a:pt x="3531" y="13936"/>
                    <a:pt x="4038" y="13682"/>
                  </a:cubicBezTo>
                  <a:cubicBezTo>
                    <a:pt x="4546" y="13428"/>
                    <a:pt x="5415" y="13174"/>
                    <a:pt x="6050" y="13047"/>
                  </a:cubicBezTo>
                  <a:cubicBezTo>
                    <a:pt x="6684" y="12920"/>
                    <a:pt x="7083" y="12920"/>
                    <a:pt x="7373" y="12962"/>
                  </a:cubicBezTo>
                  <a:cubicBezTo>
                    <a:pt x="7662" y="13005"/>
                    <a:pt x="7844" y="13089"/>
                    <a:pt x="7844" y="13174"/>
                  </a:cubicBezTo>
                  <a:cubicBezTo>
                    <a:pt x="7844" y="13259"/>
                    <a:pt x="7662" y="13344"/>
                    <a:pt x="7173" y="13428"/>
                  </a:cubicBezTo>
                  <a:cubicBezTo>
                    <a:pt x="6684" y="13513"/>
                    <a:pt x="5887" y="13598"/>
                    <a:pt x="5126" y="13598"/>
                  </a:cubicBezTo>
                  <a:cubicBezTo>
                    <a:pt x="4364" y="13598"/>
                    <a:pt x="3640" y="13513"/>
                    <a:pt x="3187" y="13471"/>
                  </a:cubicBezTo>
                  <a:cubicBezTo>
                    <a:pt x="2734" y="13428"/>
                    <a:pt x="2552" y="13428"/>
                    <a:pt x="2371" y="13386"/>
                  </a:cubicBezTo>
                  <a:cubicBezTo>
                    <a:pt x="2190" y="13344"/>
                    <a:pt x="2009" y="13259"/>
                    <a:pt x="2009" y="13174"/>
                  </a:cubicBezTo>
                  <a:cubicBezTo>
                    <a:pt x="2009" y="13089"/>
                    <a:pt x="2190" y="13005"/>
                    <a:pt x="2788" y="12962"/>
                  </a:cubicBezTo>
                  <a:cubicBezTo>
                    <a:pt x="3386" y="12920"/>
                    <a:pt x="4401" y="12920"/>
                    <a:pt x="5289" y="12878"/>
                  </a:cubicBezTo>
                  <a:cubicBezTo>
                    <a:pt x="6177" y="12835"/>
                    <a:pt x="6938" y="12751"/>
                    <a:pt x="7681" y="12624"/>
                  </a:cubicBezTo>
                  <a:cubicBezTo>
                    <a:pt x="8424" y="12496"/>
                    <a:pt x="9148" y="12327"/>
                    <a:pt x="9783" y="12200"/>
                  </a:cubicBezTo>
                  <a:cubicBezTo>
                    <a:pt x="10417" y="12073"/>
                    <a:pt x="10960" y="11988"/>
                    <a:pt x="11504" y="11861"/>
                  </a:cubicBezTo>
                  <a:cubicBezTo>
                    <a:pt x="12048" y="11734"/>
                    <a:pt x="12591" y="11565"/>
                    <a:pt x="12954" y="11480"/>
                  </a:cubicBezTo>
                  <a:cubicBezTo>
                    <a:pt x="13316" y="11395"/>
                    <a:pt x="13497" y="11395"/>
                    <a:pt x="13733" y="11311"/>
                  </a:cubicBezTo>
                  <a:cubicBezTo>
                    <a:pt x="13969" y="11226"/>
                    <a:pt x="14258" y="11056"/>
                    <a:pt x="14313" y="10972"/>
                  </a:cubicBezTo>
                  <a:cubicBezTo>
                    <a:pt x="14367" y="10887"/>
                    <a:pt x="14186" y="10887"/>
                    <a:pt x="13534" y="10929"/>
                  </a:cubicBezTo>
                  <a:cubicBezTo>
                    <a:pt x="12881" y="10972"/>
                    <a:pt x="11758" y="11056"/>
                    <a:pt x="10797" y="11056"/>
                  </a:cubicBezTo>
                  <a:cubicBezTo>
                    <a:pt x="9837" y="11056"/>
                    <a:pt x="9040" y="10972"/>
                    <a:pt x="8550" y="10887"/>
                  </a:cubicBezTo>
                  <a:cubicBezTo>
                    <a:pt x="8061" y="10802"/>
                    <a:pt x="7880" y="10718"/>
                    <a:pt x="7699" y="10675"/>
                  </a:cubicBezTo>
                  <a:cubicBezTo>
                    <a:pt x="7517" y="10633"/>
                    <a:pt x="7336" y="10633"/>
                    <a:pt x="7826" y="10718"/>
                  </a:cubicBezTo>
                  <a:cubicBezTo>
                    <a:pt x="8315" y="10802"/>
                    <a:pt x="9475" y="10972"/>
                    <a:pt x="10544" y="11099"/>
                  </a:cubicBezTo>
                  <a:cubicBezTo>
                    <a:pt x="11613" y="11226"/>
                    <a:pt x="12591" y="11311"/>
                    <a:pt x="13461" y="11268"/>
                  </a:cubicBezTo>
                  <a:cubicBezTo>
                    <a:pt x="14331" y="11226"/>
                    <a:pt x="15092" y="11056"/>
                    <a:pt x="15563" y="10845"/>
                  </a:cubicBezTo>
                  <a:cubicBezTo>
                    <a:pt x="16034" y="10633"/>
                    <a:pt x="16215" y="10379"/>
                    <a:pt x="16324" y="10040"/>
                  </a:cubicBezTo>
                  <a:cubicBezTo>
                    <a:pt x="16433" y="9701"/>
                    <a:pt x="16469" y="9278"/>
                    <a:pt x="16451" y="8854"/>
                  </a:cubicBezTo>
                  <a:cubicBezTo>
                    <a:pt x="16433" y="8431"/>
                    <a:pt x="16360" y="8007"/>
                    <a:pt x="16107" y="7414"/>
                  </a:cubicBezTo>
                  <a:cubicBezTo>
                    <a:pt x="15853" y="6821"/>
                    <a:pt x="15418" y="6059"/>
                    <a:pt x="15038" y="5466"/>
                  </a:cubicBezTo>
                  <a:cubicBezTo>
                    <a:pt x="14657" y="4873"/>
                    <a:pt x="14331" y="4449"/>
                    <a:pt x="14095" y="4068"/>
                  </a:cubicBezTo>
                  <a:cubicBezTo>
                    <a:pt x="13860" y="3687"/>
                    <a:pt x="13715" y="3348"/>
                    <a:pt x="13733" y="3179"/>
                  </a:cubicBezTo>
                  <a:cubicBezTo>
                    <a:pt x="13751" y="3009"/>
                    <a:pt x="13932" y="3009"/>
                    <a:pt x="14295" y="3179"/>
                  </a:cubicBezTo>
                  <a:cubicBezTo>
                    <a:pt x="14657" y="3348"/>
                    <a:pt x="15201" y="3687"/>
                    <a:pt x="15636" y="4111"/>
                  </a:cubicBezTo>
                  <a:cubicBezTo>
                    <a:pt x="16071" y="4534"/>
                    <a:pt x="16397" y="5042"/>
                    <a:pt x="16560" y="5508"/>
                  </a:cubicBezTo>
                  <a:cubicBezTo>
                    <a:pt x="16723" y="5974"/>
                    <a:pt x="16723" y="6398"/>
                    <a:pt x="16723" y="6821"/>
                  </a:cubicBezTo>
                  <a:cubicBezTo>
                    <a:pt x="16723" y="7245"/>
                    <a:pt x="16723" y="7668"/>
                    <a:pt x="16650" y="8049"/>
                  </a:cubicBezTo>
                  <a:cubicBezTo>
                    <a:pt x="16578" y="8431"/>
                    <a:pt x="16433" y="8769"/>
                    <a:pt x="16179" y="9108"/>
                  </a:cubicBezTo>
                  <a:cubicBezTo>
                    <a:pt x="15926" y="9447"/>
                    <a:pt x="15563" y="9786"/>
                    <a:pt x="15056" y="10040"/>
                  </a:cubicBezTo>
                  <a:cubicBezTo>
                    <a:pt x="14548" y="10294"/>
                    <a:pt x="13896" y="10464"/>
                    <a:pt x="13371" y="10633"/>
                  </a:cubicBezTo>
                  <a:cubicBezTo>
                    <a:pt x="12845" y="10802"/>
                    <a:pt x="12446" y="10972"/>
                    <a:pt x="11975" y="11184"/>
                  </a:cubicBezTo>
                  <a:cubicBezTo>
                    <a:pt x="11504" y="11395"/>
                    <a:pt x="10960" y="11649"/>
                    <a:pt x="10399" y="11819"/>
                  </a:cubicBezTo>
                  <a:cubicBezTo>
                    <a:pt x="9837" y="11988"/>
                    <a:pt x="9257" y="12073"/>
                    <a:pt x="8877" y="12158"/>
                  </a:cubicBezTo>
                  <a:cubicBezTo>
                    <a:pt x="8496" y="12242"/>
                    <a:pt x="8315" y="12327"/>
                    <a:pt x="8134" y="12369"/>
                  </a:cubicBezTo>
                  <a:cubicBezTo>
                    <a:pt x="7952" y="12412"/>
                    <a:pt x="7771" y="12412"/>
                    <a:pt x="8333" y="12454"/>
                  </a:cubicBezTo>
                  <a:cubicBezTo>
                    <a:pt x="8895" y="12496"/>
                    <a:pt x="10199" y="12581"/>
                    <a:pt x="11287" y="12624"/>
                  </a:cubicBezTo>
                  <a:cubicBezTo>
                    <a:pt x="12374" y="12666"/>
                    <a:pt x="13244" y="12666"/>
                    <a:pt x="13787" y="12539"/>
                  </a:cubicBezTo>
                  <a:cubicBezTo>
                    <a:pt x="14331" y="12412"/>
                    <a:pt x="14548" y="12158"/>
                    <a:pt x="14530" y="12031"/>
                  </a:cubicBezTo>
                  <a:cubicBezTo>
                    <a:pt x="14512" y="11904"/>
                    <a:pt x="14258" y="11904"/>
                    <a:pt x="13606" y="11988"/>
                  </a:cubicBezTo>
                  <a:cubicBezTo>
                    <a:pt x="12954" y="12073"/>
                    <a:pt x="11903" y="12242"/>
                    <a:pt x="10942" y="12369"/>
                  </a:cubicBezTo>
                  <a:cubicBezTo>
                    <a:pt x="9982" y="12496"/>
                    <a:pt x="9112" y="12581"/>
                    <a:pt x="8405" y="12496"/>
                  </a:cubicBezTo>
                  <a:cubicBezTo>
                    <a:pt x="7699" y="12412"/>
                    <a:pt x="7155" y="12158"/>
                    <a:pt x="6793" y="11988"/>
                  </a:cubicBezTo>
                  <a:cubicBezTo>
                    <a:pt x="6430" y="11819"/>
                    <a:pt x="6249" y="11734"/>
                    <a:pt x="6249" y="11692"/>
                  </a:cubicBezTo>
                  <a:cubicBezTo>
                    <a:pt x="6249" y="11649"/>
                    <a:pt x="6430" y="11649"/>
                    <a:pt x="6901" y="11649"/>
                  </a:cubicBezTo>
                  <a:cubicBezTo>
                    <a:pt x="7373" y="11649"/>
                    <a:pt x="8134" y="11649"/>
                    <a:pt x="8659" y="11649"/>
                  </a:cubicBezTo>
                  <a:cubicBezTo>
                    <a:pt x="9185" y="11649"/>
                    <a:pt x="9475" y="11649"/>
                    <a:pt x="9529" y="11649"/>
                  </a:cubicBezTo>
                  <a:cubicBezTo>
                    <a:pt x="9583" y="11649"/>
                    <a:pt x="9402" y="11649"/>
                    <a:pt x="9022" y="11649"/>
                  </a:cubicBezTo>
                  <a:cubicBezTo>
                    <a:pt x="8641" y="11649"/>
                    <a:pt x="8061" y="11649"/>
                    <a:pt x="7681" y="11649"/>
                  </a:cubicBezTo>
                  <a:cubicBezTo>
                    <a:pt x="7300" y="11649"/>
                    <a:pt x="7119" y="11649"/>
                    <a:pt x="7119" y="11565"/>
                  </a:cubicBezTo>
                  <a:cubicBezTo>
                    <a:pt x="7119" y="11480"/>
                    <a:pt x="7300" y="11311"/>
                    <a:pt x="7662" y="11226"/>
                  </a:cubicBezTo>
                  <a:cubicBezTo>
                    <a:pt x="8025" y="11141"/>
                    <a:pt x="8569" y="11141"/>
                    <a:pt x="8949" y="11099"/>
                  </a:cubicBezTo>
                  <a:cubicBezTo>
                    <a:pt x="9330" y="11056"/>
                    <a:pt x="9547" y="10972"/>
                    <a:pt x="9565" y="10929"/>
                  </a:cubicBezTo>
                  <a:cubicBezTo>
                    <a:pt x="9583" y="10887"/>
                    <a:pt x="9402" y="10887"/>
                    <a:pt x="9022" y="10972"/>
                  </a:cubicBezTo>
                  <a:cubicBezTo>
                    <a:pt x="8641" y="11056"/>
                    <a:pt x="8061" y="11226"/>
                    <a:pt x="7499" y="11353"/>
                  </a:cubicBezTo>
                  <a:cubicBezTo>
                    <a:pt x="6938" y="11480"/>
                    <a:pt x="6394" y="11565"/>
                    <a:pt x="5760" y="11904"/>
                  </a:cubicBezTo>
                  <a:cubicBezTo>
                    <a:pt x="5126" y="12242"/>
                    <a:pt x="4401" y="12835"/>
                    <a:pt x="3766" y="13259"/>
                  </a:cubicBezTo>
                  <a:cubicBezTo>
                    <a:pt x="3132" y="13682"/>
                    <a:pt x="2589" y="13936"/>
                    <a:pt x="2208" y="14106"/>
                  </a:cubicBezTo>
                  <a:cubicBezTo>
                    <a:pt x="1828" y="14275"/>
                    <a:pt x="1610" y="14360"/>
                    <a:pt x="1538" y="14191"/>
                  </a:cubicBezTo>
                  <a:cubicBezTo>
                    <a:pt x="1465" y="14021"/>
                    <a:pt x="1538" y="13598"/>
                    <a:pt x="1556" y="13598"/>
                  </a:cubicBezTo>
                  <a:cubicBezTo>
                    <a:pt x="1574" y="13598"/>
                    <a:pt x="1538" y="14021"/>
                    <a:pt x="1393" y="14572"/>
                  </a:cubicBezTo>
                  <a:cubicBezTo>
                    <a:pt x="1248" y="15122"/>
                    <a:pt x="994" y="15800"/>
                    <a:pt x="704" y="16266"/>
                  </a:cubicBezTo>
                  <a:cubicBezTo>
                    <a:pt x="414" y="16732"/>
                    <a:pt x="88" y="16986"/>
                    <a:pt x="15" y="16986"/>
                  </a:cubicBezTo>
                  <a:cubicBezTo>
                    <a:pt x="-57" y="16986"/>
                    <a:pt x="124" y="16732"/>
                    <a:pt x="595" y="16393"/>
                  </a:cubicBezTo>
                  <a:cubicBezTo>
                    <a:pt x="1066" y="16054"/>
                    <a:pt x="1828" y="15631"/>
                    <a:pt x="2661" y="15546"/>
                  </a:cubicBezTo>
                  <a:cubicBezTo>
                    <a:pt x="3495" y="15461"/>
                    <a:pt x="4401" y="15715"/>
                    <a:pt x="5452" y="16054"/>
                  </a:cubicBezTo>
                  <a:cubicBezTo>
                    <a:pt x="6503" y="16393"/>
                    <a:pt x="7699" y="16816"/>
                    <a:pt x="8931" y="17325"/>
                  </a:cubicBezTo>
                  <a:cubicBezTo>
                    <a:pt x="10163" y="17833"/>
                    <a:pt x="11432" y="18426"/>
                    <a:pt x="12682" y="18892"/>
                  </a:cubicBezTo>
                  <a:cubicBezTo>
                    <a:pt x="13932" y="19358"/>
                    <a:pt x="15164" y="19696"/>
                    <a:pt x="16379" y="19951"/>
                  </a:cubicBezTo>
                  <a:cubicBezTo>
                    <a:pt x="17593" y="20205"/>
                    <a:pt x="18789" y="20374"/>
                    <a:pt x="19568" y="20501"/>
                  </a:cubicBezTo>
                  <a:cubicBezTo>
                    <a:pt x="20347" y="20628"/>
                    <a:pt x="20709" y="20713"/>
                    <a:pt x="20999" y="20840"/>
                  </a:cubicBezTo>
                  <a:cubicBezTo>
                    <a:pt x="21289" y="20967"/>
                    <a:pt x="21507" y="21136"/>
                    <a:pt x="21525" y="21264"/>
                  </a:cubicBezTo>
                  <a:cubicBezTo>
                    <a:pt x="21543" y="21391"/>
                    <a:pt x="21362" y="21475"/>
                    <a:pt x="20673" y="21518"/>
                  </a:cubicBezTo>
                  <a:cubicBezTo>
                    <a:pt x="19985" y="21560"/>
                    <a:pt x="18789" y="21560"/>
                    <a:pt x="17502" y="21518"/>
                  </a:cubicBezTo>
                  <a:cubicBezTo>
                    <a:pt x="16215" y="21475"/>
                    <a:pt x="14838" y="21391"/>
                    <a:pt x="13606" y="21264"/>
                  </a:cubicBezTo>
                  <a:cubicBezTo>
                    <a:pt x="12374" y="21136"/>
                    <a:pt x="11287" y="20967"/>
                    <a:pt x="10471" y="20798"/>
                  </a:cubicBezTo>
                  <a:cubicBezTo>
                    <a:pt x="9656" y="20628"/>
                    <a:pt x="9112" y="20459"/>
                    <a:pt x="8768" y="20247"/>
                  </a:cubicBezTo>
                  <a:cubicBezTo>
                    <a:pt x="8424" y="20035"/>
                    <a:pt x="8279" y="19781"/>
                    <a:pt x="8297" y="19527"/>
                  </a:cubicBezTo>
                  <a:cubicBezTo>
                    <a:pt x="8315" y="19273"/>
                    <a:pt x="8496" y="19019"/>
                    <a:pt x="9221" y="18553"/>
                  </a:cubicBezTo>
                  <a:cubicBezTo>
                    <a:pt x="9946" y="18087"/>
                    <a:pt x="11214" y="17409"/>
                    <a:pt x="12519" y="16732"/>
                  </a:cubicBezTo>
                  <a:cubicBezTo>
                    <a:pt x="13824" y="16054"/>
                    <a:pt x="15164" y="15376"/>
                    <a:pt x="16234" y="14868"/>
                  </a:cubicBezTo>
                  <a:cubicBezTo>
                    <a:pt x="17303" y="14360"/>
                    <a:pt x="18100" y="14021"/>
                    <a:pt x="18607" y="13809"/>
                  </a:cubicBezTo>
                  <a:cubicBezTo>
                    <a:pt x="19115" y="13598"/>
                    <a:pt x="19332" y="13513"/>
                    <a:pt x="19350" y="13471"/>
                  </a:cubicBezTo>
                  <a:cubicBezTo>
                    <a:pt x="19369" y="13428"/>
                    <a:pt x="19187" y="13428"/>
                    <a:pt x="18535" y="13598"/>
                  </a:cubicBezTo>
                  <a:cubicBezTo>
                    <a:pt x="17883" y="13767"/>
                    <a:pt x="16759" y="14106"/>
                    <a:pt x="15708" y="14360"/>
                  </a:cubicBezTo>
                  <a:cubicBezTo>
                    <a:pt x="14657" y="14614"/>
                    <a:pt x="13679" y="14784"/>
                    <a:pt x="13062" y="14868"/>
                  </a:cubicBezTo>
                  <a:cubicBezTo>
                    <a:pt x="12446" y="14953"/>
                    <a:pt x="12193" y="14953"/>
                    <a:pt x="12175" y="14911"/>
                  </a:cubicBezTo>
                  <a:cubicBezTo>
                    <a:pt x="12156" y="14868"/>
                    <a:pt x="12374" y="14784"/>
                    <a:pt x="13081" y="14148"/>
                  </a:cubicBezTo>
                  <a:cubicBezTo>
                    <a:pt x="13787" y="13513"/>
                    <a:pt x="14983" y="12327"/>
                    <a:pt x="15672" y="11649"/>
                  </a:cubicBezTo>
                  <a:cubicBezTo>
                    <a:pt x="16360" y="10972"/>
                    <a:pt x="16542" y="10802"/>
                    <a:pt x="16723" y="10506"/>
                  </a:cubicBezTo>
                  <a:cubicBezTo>
                    <a:pt x="16904" y="10209"/>
                    <a:pt x="17085" y="9786"/>
                    <a:pt x="17085" y="9574"/>
                  </a:cubicBezTo>
                  <a:cubicBezTo>
                    <a:pt x="17085" y="9362"/>
                    <a:pt x="16904" y="9362"/>
                    <a:pt x="16469" y="9489"/>
                  </a:cubicBezTo>
                  <a:cubicBezTo>
                    <a:pt x="16034" y="9616"/>
                    <a:pt x="15346" y="9871"/>
                    <a:pt x="14621" y="10040"/>
                  </a:cubicBezTo>
                  <a:cubicBezTo>
                    <a:pt x="13896" y="10209"/>
                    <a:pt x="13135" y="10294"/>
                    <a:pt x="12573" y="10421"/>
                  </a:cubicBezTo>
                  <a:cubicBezTo>
                    <a:pt x="12011" y="10548"/>
                    <a:pt x="11649" y="10718"/>
                    <a:pt x="11178" y="10929"/>
                  </a:cubicBezTo>
                  <a:cubicBezTo>
                    <a:pt x="10707" y="11141"/>
                    <a:pt x="10127" y="11395"/>
                    <a:pt x="9475" y="11480"/>
                  </a:cubicBezTo>
                  <a:cubicBezTo>
                    <a:pt x="8822" y="11565"/>
                    <a:pt x="8097" y="11480"/>
                    <a:pt x="7572" y="11226"/>
                  </a:cubicBezTo>
                  <a:cubicBezTo>
                    <a:pt x="7046" y="10972"/>
                    <a:pt x="6720" y="10548"/>
                    <a:pt x="6466" y="10336"/>
                  </a:cubicBezTo>
                  <a:cubicBezTo>
                    <a:pt x="6213" y="10125"/>
                    <a:pt x="6032" y="10125"/>
                    <a:pt x="5687" y="10379"/>
                  </a:cubicBezTo>
                  <a:cubicBezTo>
                    <a:pt x="5343" y="10633"/>
                    <a:pt x="4836" y="11141"/>
                    <a:pt x="4491" y="11438"/>
                  </a:cubicBezTo>
                  <a:cubicBezTo>
                    <a:pt x="4147" y="11734"/>
                    <a:pt x="3966" y="11819"/>
                    <a:pt x="3730" y="11861"/>
                  </a:cubicBezTo>
                  <a:cubicBezTo>
                    <a:pt x="3495" y="11904"/>
                    <a:pt x="3205" y="11904"/>
                    <a:pt x="3150" y="11819"/>
                  </a:cubicBezTo>
                  <a:cubicBezTo>
                    <a:pt x="3096" y="11734"/>
                    <a:pt x="3277" y="11565"/>
                    <a:pt x="3748" y="11353"/>
                  </a:cubicBezTo>
                  <a:cubicBezTo>
                    <a:pt x="4220" y="11141"/>
                    <a:pt x="4981" y="10887"/>
                    <a:pt x="5850" y="10718"/>
                  </a:cubicBezTo>
                  <a:cubicBezTo>
                    <a:pt x="6720" y="10548"/>
                    <a:pt x="7699" y="10464"/>
                    <a:pt x="8569" y="10506"/>
                  </a:cubicBezTo>
                  <a:cubicBezTo>
                    <a:pt x="9438" y="10548"/>
                    <a:pt x="10199" y="10718"/>
                    <a:pt x="11160" y="10802"/>
                  </a:cubicBezTo>
                  <a:cubicBezTo>
                    <a:pt x="12120" y="10887"/>
                    <a:pt x="13280" y="10887"/>
                    <a:pt x="14132" y="10802"/>
                  </a:cubicBezTo>
                  <a:cubicBezTo>
                    <a:pt x="14983" y="10718"/>
                    <a:pt x="15527" y="10548"/>
                    <a:pt x="15889" y="10421"/>
                  </a:cubicBezTo>
                  <a:cubicBezTo>
                    <a:pt x="16252" y="10294"/>
                    <a:pt x="16433" y="10209"/>
                    <a:pt x="16433" y="10082"/>
                  </a:cubicBezTo>
                  <a:cubicBezTo>
                    <a:pt x="16433" y="9955"/>
                    <a:pt x="16252" y="9786"/>
                    <a:pt x="16016" y="9405"/>
                  </a:cubicBezTo>
                  <a:cubicBezTo>
                    <a:pt x="15781" y="9024"/>
                    <a:pt x="15491" y="8431"/>
                    <a:pt x="15273" y="8007"/>
                  </a:cubicBezTo>
                  <a:cubicBezTo>
                    <a:pt x="15056" y="7584"/>
                    <a:pt x="14911" y="7329"/>
                    <a:pt x="14766" y="7329"/>
                  </a:cubicBezTo>
                  <a:cubicBezTo>
                    <a:pt x="14621" y="7329"/>
                    <a:pt x="14476" y="7584"/>
                    <a:pt x="14367" y="7922"/>
                  </a:cubicBezTo>
                  <a:cubicBezTo>
                    <a:pt x="14258" y="8261"/>
                    <a:pt x="14186" y="8685"/>
                    <a:pt x="14150" y="8685"/>
                  </a:cubicBezTo>
                  <a:cubicBezTo>
                    <a:pt x="14113" y="8685"/>
                    <a:pt x="14113" y="8261"/>
                    <a:pt x="14132" y="7838"/>
                  </a:cubicBezTo>
                  <a:cubicBezTo>
                    <a:pt x="14150" y="7414"/>
                    <a:pt x="14186" y="6991"/>
                    <a:pt x="14132" y="6948"/>
                  </a:cubicBezTo>
                  <a:cubicBezTo>
                    <a:pt x="14077" y="6906"/>
                    <a:pt x="13932" y="7245"/>
                    <a:pt x="13860" y="7202"/>
                  </a:cubicBezTo>
                  <a:cubicBezTo>
                    <a:pt x="13787" y="7160"/>
                    <a:pt x="13787" y="6736"/>
                    <a:pt x="13787" y="6313"/>
                  </a:cubicBezTo>
                  <a:cubicBezTo>
                    <a:pt x="13787" y="5889"/>
                    <a:pt x="13787" y="5466"/>
                    <a:pt x="13787" y="5042"/>
                  </a:cubicBezTo>
                  <a:cubicBezTo>
                    <a:pt x="13787" y="4619"/>
                    <a:pt x="13787" y="4195"/>
                    <a:pt x="13824" y="4195"/>
                  </a:cubicBezTo>
                  <a:cubicBezTo>
                    <a:pt x="13860" y="4195"/>
                    <a:pt x="13932" y="4619"/>
                    <a:pt x="14041" y="5254"/>
                  </a:cubicBezTo>
                  <a:cubicBezTo>
                    <a:pt x="14150" y="5889"/>
                    <a:pt x="14295" y="6736"/>
                    <a:pt x="14349" y="7372"/>
                  </a:cubicBezTo>
                  <a:cubicBezTo>
                    <a:pt x="14403" y="8007"/>
                    <a:pt x="14367" y="8431"/>
                    <a:pt x="14258" y="8685"/>
                  </a:cubicBezTo>
                  <a:cubicBezTo>
                    <a:pt x="14150" y="8939"/>
                    <a:pt x="13969" y="9024"/>
                    <a:pt x="13515" y="9151"/>
                  </a:cubicBezTo>
                  <a:cubicBezTo>
                    <a:pt x="13062" y="9278"/>
                    <a:pt x="12338" y="9447"/>
                    <a:pt x="11595" y="9659"/>
                  </a:cubicBezTo>
                  <a:cubicBezTo>
                    <a:pt x="10852" y="9871"/>
                    <a:pt x="10091" y="10125"/>
                    <a:pt x="9438" y="10294"/>
                  </a:cubicBezTo>
                  <a:cubicBezTo>
                    <a:pt x="8786" y="10464"/>
                    <a:pt x="8242" y="10548"/>
                    <a:pt x="7880" y="10591"/>
                  </a:cubicBezTo>
                  <a:cubicBezTo>
                    <a:pt x="7517" y="10633"/>
                    <a:pt x="7336" y="10633"/>
                    <a:pt x="8007" y="10633"/>
                  </a:cubicBezTo>
                  <a:cubicBezTo>
                    <a:pt x="8677" y="10633"/>
                    <a:pt x="10199" y="10633"/>
                    <a:pt x="11341" y="10421"/>
                  </a:cubicBezTo>
                  <a:cubicBezTo>
                    <a:pt x="12483" y="10209"/>
                    <a:pt x="13244" y="9786"/>
                    <a:pt x="13824" y="9362"/>
                  </a:cubicBezTo>
                  <a:cubicBezTo>
                    <a:pt x="14403" y="8939"/>
                    <a:pt x="14802" y="8515"/>
                    <a:pt x="15074" y="8134"/>
                  </a:cubicBezTo>
                  <a:cubicBezTo>
                    <a:pt x="15346" y="7753"/>
                    <a:pt x="15491" y="7414"/>
                    <a:pt x="15654" y="7202"/>
                  </a:cubicBezTo>
                  <a:cubicBezTo>
                    <a:pt x="15817" y="6991"/>
                    <a:pt x="15998" y="6906"/>
                    <a:pt x="15980" y="6948"/>
                  </a:cubicBezTo>
                  <a:cubicBezTo>
                    <a:pt x="15962" y="6991"/>
                    <a:pt x="15744" y="7160"/>
                    <a:pt x="15309" y="7584"/>
                  </a:cubicBezTo>
                  <a:cubicBezTo>
                    <a:pt x="14875" y="8007"/>
                    <a:pt x="14222" y="8685"/>
                    <a:pt x="13805" y="9066"/>
                  </a:cubicBezTo>
                  <a:cubicBezTo>
                    <a:pt x="13389" y="9447"/>
                    <a:pt x="13207" y="9532"/>
                    <a:pt x="13026" y="9659"/>
                  </a:cubicBezTo>
                  <a:cubicBezTo>
                    <a:pt x="12845" y="9786"/>
                    <a:pt x="12664" y="9955"/>
                    <a:pt x="12646" y="9913"/>
                  </a:cubicBezTo>
                  <a:cubicBezTo>
                    <a:pt x="12628" y="9871"/>
                    <a:pt x="12773" y="9616"/>
                    <a:pt x="13171" y="9235"/>
                  </a:cubicBezTo>
                  <a:cubicBezTo>
                    <a:pt x="13570" y="8854"/>
                    <a:pt x="14222" y="8346"/>
                    <a:pt x="14639" y="8092"/>
                  </a:cubicBezTo>
                  <a:cubicBezTo>
                    <a:pt x="15056" y="7838"/>
                    <a:pt x="15237" y="7838"/>
                    <a:pt x="15273" y="8007"/>
                  </a:cubicBezTo>
                  <a:cubicBezTo>
                    <a:pt x="15309" y="8176"/>
                    <a:pt x="15201" y="8515"/>
                    <a:pt x="14965" y="8854"/>
                  </a:cubicBezTo>
                  <a:cubicBezTo>
                    <a:pt x="14730" y="9193"/>
                    <a:pt x="14367" y="9532"/>
                    <a:pt x="14095" y="9744"/>
                  </a:cubicBezTo>
                  <a:cubicBezTo>
                    <a:pt x="13824" y="9955"/>
                    <a:pt x="13642" y="10040"/>
                    <a:pt x="13642" y="9998"/>
                  </a:cubicBezTo>
                  <a:cubicBezTo>
                    <a:pt x="13642" y="9955"/>
                    <a:pt x="13824" y="9786"/>
                    <a:pt x="14059" y="9532"/>
                  </a:cubicBezTo>
                  <a:cubicBezTo>
                    <a:pt x="14295" y="9278"/>
                    <a:pt x="14585" y="8939"/>
                    <a:pt x="14639" y="8854"/>
                  </a:cubicBezTo>
                  <a:cubicBezTo>
                    <a:pt x="14693" y="8769"/>
                    <a:pt x="14512" y="8939"/>
                    <a:pt x="14150" y="9320"/>
                  </a:cubicBezTo>
                  <a:cubicBezTo>
                    <a:pt x="13787" y="9701"/>
                    <a:pt x="13244" y="10294"/>
                    <a:pt x="12809" y="10760"/>
                  </a:cubicBezTo>
                  <a:cubicBezTo>
                    <a:pt x="12374" y="11226"/>
                    <a:pt x="12048" y="11565"/>
                    <a:pt x="11558" y="11946"/>
                  </a:cubicBezTo>
                  <a:cubicBezTo>
                    <a:pt x="11069" y="12327"/>
                    <a:pt x="10417" y="12751"/>
                    <a:pt x="9656" y="13216"/>
                  </a:cubicBezTo>
                  <a:cubicBezTo>
                    <a:pt x="8895" y="13682"/>
                    <a:pt x="8025" y="14191"/>
                    <a:pt x="7228" y="14529"/>
                  </a:cubicBezTo>
                  <a:cubicBezTo>
                    <a:pt x="6430" y="14868"/>
                    <a:pt x="5705" y="15038"/>
                    <a:pt x="5162" y="15080"/>
                  </a:cubicBezTo>
                  <a:cubicBezTo>
                    <a:pt x="4618" y="15122"/>
                    <a:pt x="4256" y="15038"/>
                    <a:pt x="4020" y="14826"/>
                  </a:cubicBezTo>
                  <a:cubicBezTo>
                    <a:pt x="3785" y="14614"/>
                    <a:pt x="3676" y="14275"/>
                    <a:pt x="3531" y="14064"/>
                  </a:cubicBezTo>
                  <a:cubicBezTo>
                    <a:pt x="3386" y="13852"/>
                    <a:pt x="3205" y="13767"/>
                    <a:pt x="3024" y="13682"/>
                  </a:cubicBezTo>
                  <a:cubicBezTo>
                    <a:pt x="2842" y="13598"/>
                    <a:pt x="2661" y="13513"/>
                    <a:pt x="2516" y="13301"/>
                  </a:cubicBezTo>
                  <a:cubicBezTo>
                    <a:pt x="2371" y="13089"/>
                    <a:pt x="2262" y="12751"/>
                    <a:pt x="2244" y="12369"/>
                  </a:cubicBezTo>
                  <a:cubicBezTo>
                    <a:pt x="2226" y="11988"/>
                    <a:pt x="2299" y="11565"/>
                    <a:pt x="2407" y="11480"/>
                  </a:cubicBezTo>
                  <a:cubicBezTo>
                    <a:pt x="2516" y="11395"/>
                    <a:pt x="2661" y="11649"/>
                    <a:pt x="2824" y="11692"/>
                  </a:cubicBezTo>
                  <a:cubicBezTo>
                    <a:pt x="2987" y="11734"/>
                    <a:pt x="3169" y="11565"/>
                    <a:pt x="3350" y="11353"/>
                  </a:cubicBezTo>
                  <a:cubicBezTo>
                    <a:pt x="3531" y="11141"/>
                    <a:pt x="3712" y="10887"/>
                    <a:pt x="3930" y="10675"/>
                  </a:cubicBezTo>
                  <a:cubicBezTo>
                    <a:pt x="4147" y="10464"/>
                    <a:pt x="4401" y="10294"/>
                    <a:pt x="4437" y="10294"/>
                  </a:cubicBezTo>
                  <a:cubicBezTo>
                    <a:pt x="4473" y="10294"/>
                    <a:pt x="4292" y="10464"/>
                    <a:pt x="4111" y="10591"/>
                  </a:cubicBezTo>
                  <a:cubicBezTo>
                    <a:pt x="3930" y="10718"/>
                    <a:pt x="3748" y="10802"/>
                    <a:pt x="3748" y="10845"/>
                  </a:cubicBezTo>
                  <a:cubicBezTo>
                    <a:pt x="3748" y="10887"/>
                    <a:pt x="3930" y="10887"/>
                    <a:pt x="4111" y="10845"/>
                  </a:cubicBezTo>
                  <a:cubicBezTo>
                    <a:pt x="4292" y="10802"/>
                    <a:pt x="4473" y="10718"/>
                    <a:pt x="4654" y="10675"/>
                  </a:cubicBezTo>
                  <a:cubicBezTo>
                    <a:pt x="4836" y="10633"/>
                    <a:pt x="5017" y="10633"/>
                    <a:pt x="5017" y="10633"/>
                  </a:cubicBezTo>
                  <a:cubicBezTo>
                    <a:pt x="5017" y="10633"/>
                    <a:pt x="4836" y="10633"/>
                    <a:pt x="4727" y="10633"/>
                  </a:cubicBezTo>
                  <a:cubicBezTo>
                    <a:pt x="4618" y="10633"/>
                    <a:pt x="4582" y="10633"/>
                    <a:pt x="4836" y="10633"/>
                  </a:cubicBezTo>
                  <a:cubicBezTo>
                    <a:pt x="5089" y="10633"/>
                    <a:pt x="5633" y="10633"/>
                    <a:pt x="6412" y="10633"/>
                  </a:cubicBezTo>
                  <a:cubicBezTo>
                    <a:pt x="7191" y="10633"/>
                    <a:pt x="8206" y="10633"/>
                    <a:pt x="8985" y="10718"/>
                  </a:cubicBezTo>
                  <a:cubicBezTo>
                    <a:pt x="9764" y="10802"/>
                    <a:pt x="10308" y="10972"/>
                    <a:pt x="10852" y="11184"/>
                  </a:cubicBezTo>
                  <a:cubicBezTo>
                    <a:pt x="11395" y="11395"/>
                    <a:pt x="11939" y="11649"/>
                    <a:pt x="12573" y="11819"/>
                  </a:cubicBezTo>
                  <a:cubicBezTo>
                    <a:pt x="13207" y="11988"/>
                    <a:pt x="13932" y="12073"/>
                    <a:pt x="14385" y="12073"/>
                  </a:cubicBezTo>
                  <a:cubicBezTo>
                    <a:pt x="14838" y="12073"/>
                    <a:pt x="15020" y="11988"/>
                    <a:pt x="15128" y="11734"/>
                  </a:cubicBezTo>
                  <a:cubicBezTo>
                    <a:pt x="15237" y="11480"/>
                    <a:pt x="15273" y="11056"/>
                    <a:pt x="15219" y="10718"/>
                  </a:cubicBezTo>
                  <a:cubicBezTo>
                    <a:pt x="15164" y="10379"/>
                    <a:pt x="15020" y="10125"/>
                    <a:pt x="14947" y="9786"/>
                  </a:cubicBezTo>
                  <a:cubicBezTo>
                    <a:pt x="14875" y="9447"/>
                    <a:pt x="14875" y="9024"/>
                    <a:pt x="14784" y="8812"/>
                  </a:cubicBezTo>
                  <a:cubicBezTo>
                    <a:pt x="14693" y="8600"/>
                    <a:pt x="14512" y="8600"/>
                    <a:pt x="14349" y="8727"/>
                  </a:cubicBezTo>
                  <a:cubicBezTo>
                    <a:pt x="14186" y="8854"/>
                    <a:pt x="14041" y="9108"/>
                    <a:pt x="13896" y="9362"/>
                  </a:cubicBezTo>
                  <a:cubicBezTo>
                    <a:pt x="13751" y="9616"/>
                    <a:pt x="13606" y="9871"/>
                    <a:pt x="13588" y="9828"/>
                  </a:cubicBezTo>
                  <a:cubicBezTo>
                    <a:pt x="13570" y="9786"/>
                    <a:pt x="13679" y="9447"/>
                    <a:pt x="13787" y="9108"/>
                  </a:cubicBezTo>
                  <a:cubicBezTo>
                    <a:pt x="13896" y="8769"/>
                    <a:pt x="14005" y="8431"/>
                    <a:pt x="13987" y="8388"/>
                  </a:cubicBezTo>
                  <a:cubicBezTo>
                    <a:pt x="13969" y="8346"/>
                    <a:pt x="13824" y="8600"/>
                    <a:pt x="13679" y="8854"/>
                  </a:cubicBezTo>
                  <a:cubicBezTo>
                    <a:pt x="13534" y="9108"/>
                    <a:pt x="13389" y="9362"/>
                    <a:pt x="13226" y="9574"/>
                  </a:cubicBezTo>
                  <a:cubicBezTo>
                    <a:pt x="13062" y="9786"/>
                    <a:pt x="12881" y="9955"/>
                    <a:pt x="12881" y="9828"/>
                  </a:cubicBezTo>
                  <a:cubicBezTo>
                    <a:pt x="12881" y="9701"/>
                    <a:pt x="13062" y="9278"/>
                    <a:pt x="13244" y="8854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75" name="خط"/>
            <p:cNvSpPr/>
            <p:nvPr/>
          </p:nvSpPr>
          <p:spPr>
            <a:xfrm>
              <a:off x="-1" y="34067"/>
              <a:ext cx="129382" cy="7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0989" fill="norm" stroke="1" extrusionOk="0">
                  <a:moveTo>
                    <a:pt x="6746" y="15769"/>
                  </a:moveTo>
                  <a:cubicBezTo>
                    <a:pt x="6532" y="14027"/>
                    <a:pt x="6318" y="12285"/>
                    <a:pt x="6746" y="11240"/>
                  </a:cubicBezTo>
                  <a:cubicBezTo>
                    <a:pt x="7173" y="10195"/>
                    <a:pt x="8243" y="9846"/>
                    <a:pt x="9312" y="9149"/>
                  </a:cubicBezTo>
                  <a:cubicBezTo>
                    <a:pt x="10381" y="8453"/>
                    <a:pt x="11451" y="7408"/>
                    <a:pt x="12520" y="6188"/>
                  </a:cubicBezTo>
                  <a:cubicBezTo>
                    <a:pt x="13589" y="4969"/>
                    <a:pt x="14658" y="3575"/>
                    <a:pt x="14658" y="3053"/>
                  </a:cubicBezTo>
                  <a:cubicBezTo>
                    <a:pt x="14658" y="2530"/>
                    <a:pt x="13589" y="2878"/>
                    <a:pt x="12092" y="3924"/>
                  </a:cubicBezTo>
                  <a:cubicBezTo>
                    <a:pt x="10595" y="4969"/>
                    <a:pt x="8670" y="6711"/>
                    <a:pt x="7173" y="7930"/>
                  </a:cubicBezTo>
                  <a:cubicBezTo>
                    <a:pt x="5676" y="9149"/>
                    <a:pt x="4607" y="9846"/>
                    <a:pt x="4607" y="9846"/>
                  </a:cubicBezTo>
                  <a:cubicBezTo>
                    <a:pt x="4607" y="9846"/>
                    <a:pt x="5676" y="9149"/>
                    <a:pt x="7066" y="7930"/>
                  </a:cubicBezTo>
                  <a:cubicBezTo>
                    <a:pt x="8456" y="6711"/>
                    <a:pt x="10167" y="4969"/>
                    <a:pt x="10488" y="4446"/>
                  </a:cubicBezTo>
                  <a:cubicBezTo>
                    <a:pt x="10809" y="3924"/>
                    <a:pt x="9740" y="4620"/>
                    <a:pt x="8029" y="6362"/>
                  </a:cubicBezTo>
                  <a:cubicBezTo>
                    <a:pt x="6318" y="8104"/>
                    <a:pt x="3965" y="10891"/>
                    <a:pt x="2361" y="12807"/>
                  </a:cubicBezTo>
                  <a:cubicBezTo>
                    <a:pt x="757" y="14724"/>
                    <a:pt x="-98" y="15769"/>
                    <a:pt x="9" y="16117"/>
                  </a:cubicBezTo>
                  <a:cubicBezTo>
                    <a:pt x="116" y="16466"/>
                    <a:pt x="1185" y="16117"/>
                    <a:pt x="2254" y="15595"/>
                  </a:cubicBezTo>
                  <a:cubicBezTo>
                    <a:pt x="3324" y="15072"/>
                    <a:pt x="4393" y="14375"/>
                    <a:pt x="5462" y="13853"/>
                  </a:cubicBezTo>
                  <a:cubicBezTo>
                    <a:pt x="6532" y="13330"/>
                    <a:pt x="7601" y="12982"/>
                    <a:pt x="7815" y="13504"/>
                  </a:cubicBezTo>
                  <a:cubicBezTo>
                    <a:pt x="8029" y="14027"/>
                    <a:pt x="7387" y="15420"/>
                    <a:pt x="6425" y="16988"/>
                  </a:cubicBezTo>
                  <a:cubicBezTo>
                    <a:pt x="5462" y="18556"/>
                    <a:pt x="4179" y="20298"/>
                    <a:pt x="4072" y="20820"/>
                  </a:cubicBezTo>
                  <a:cubicBezTo>
                    <a:pt x="3965" y="21343"/>
                    <a:pt x="5035" y="20646"/>
                    <a:pt x="7173" y="18730"/>
                  </a:cubicBezTo>
                  <a:cubicBezTo>
                    <a:pt x="9312" y="16814"/>
                    <a:pt x="12520" y="13678"/>
                    <a:pt x="14552" y="11414"/>
                  </a:cubicBezTo>
                  <a:cubicBezTo>
                    <a:pt x="16583" y="9149"/>
                    <a:pt x="17439" y="7756"/>
                    <a:pt x="17118" y="7407"/>
                  </a:cubicBezTo>
                  <a:cubicBezTo>
                    <a:pt x="16797" y="7059"/>
                    <a:pt x="15300" y="7756"/>
                    <a:pt x="14979" y="7407"/>
                  </a:cubicBezTo>
                  <a:cubicBezTo>
                    <a:pt x="14658" y="7059"/>
                    <a:pt x="15514" y="5666"/>
                    <a:pt x="16369" y="4446"/>
                  </a:cubicBezTo>
                  <a:cubicBezTo>
                    <a:pt x="17225" y="3227"/>
                    <a:pt x="18080" y="2182"/>
                    <a:pt x="19043" y="1311"/>
                  </a:cubicBezTo>
                  <a:cubicBezTo>
                    <a:pt x="20005" y="440"/>
                    <a:pt x="21074" y="-257"/>
                    <a:pt x="21288" y="91"/>
                  </a:cubicBezTo>
                  <a:cubicBezTo>
                    <a:pt x="21502" y="440"/>
                    <a:pt x="20860" y="1833"/>
                    <a:pt x="19577" y="3749"/>
                  </a:cubicBezTo>
                  <a:cubicBezTo>
                    <a:pt x="18294" y="5666"/>
                    <a:pt x="16369" y="8104"/>
                    <a:pt x="14765" y="10020"/>
                  </a:cubicBezTo>
                  <a:cubicBezTo>
                    <a:pt x="13161" y="11937"/>
                    <a:pt x="11878" y="13330"/>
                    <a:pt x="11664" y="13504"/>
                  </a:cubicBezTo>
                  <a:cubicBezTo>
                    <a:pt x="11451" y="13678"/>
                    <a:pt x="12306" y="12633"/>
                    <a:pt x="13161" y="11588"/>
                  </a:cubicBezTo>
                  <a:cubicBezTo>
                    <a:pt x="14017" y="10543"/>
                    <a:pt x="14872" y="9498"/>
                    <a:pt x="15835" y="8453"/>
                  </a:cubicBezTo>
                  <a:cubicBezTo>
                    <a:pt x="16797" y="7407"/>
                    <a:pt x="17866" y="6362"/>
                    <a:pt x="18080" y="6537"/>
                  </a:cubicBezTo>
                  <a:cubicBezTo>
                    <a:pt x="18294" y="6711"/>
                    <a:pt x="17652" y="8104"/>
                    <a:pt x="16904" y="9324"/>
                  </a:cubicBezTo>
                  <a:cubicBezTo>
                    <a:pt x="16155" y="10543"/>
                    <a:pt x="15300" y="11588"/>
                    <a:pt x="15407" y="11937"/>
                  </a:cubicBezTo>
                  <a:cubicBezTo>
                    <a:pt x="15514" y="12285"/>
                    <a:pt x="16583" y="11937"/>
                    <a:pt x="17652" y="11066"/>
                  </a:cubicBezTo>
                  <a:cubicBezTo>
                    <a:pt x="18722" y="10195"/>
                    <a:pt x="19791" y="8801"/>
                    <a:pt x="19898" y="8627"/>
                  </a:cubicBezTo>
                  <a:cubicBezTo>
                    <a:pt x="20005" y="8453"/>
                    <a:pt x="19150" y="9498"/>
                    <a:pt x="18187" y="10369"/>
                  </a:cubicBezTo>
                  <a:cubicBezTo>
                    <a:pt x="17225" y="11240"/>
                    <a:pt x="16155" y="11937"/>
                    <a:pt x="16049" y="11762"/>
                  </a:cubicBezTo>
                  <a:cubicBezTo>
                    <a:pt x="15942" y="11588"/>
                    <a:pt x="16797" y="10543"/>
                    <a:pt x="17652" y="9498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76" name="خط"/>
            <p:cNvSpPr/>
            <p:nvPr/>
          </p:nvSpPr>
          <p:spPr>
            <a:xfrm>
              <a:off x="62972" y="58337"/>
              <a:ext cx="34893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8" h="21199" fill="norm" stroke="1" extrusionOk="0">
                  <a:moveTo>
                    <a:pt x="10029" y="21199"/>
                  </a:moveTo>
                  <a:cubicBezTo>
                    <a:pt x="9257" y="16699"/>
                    <a:pt x="8486" y="12199"/>
                    <a:pt x="9643" y="8149"/>
                  </a:cubicBezTo>
                  <a:cubicBezTo>
                    <a:pt x="10800" y="4099"/>
                    <a:pt x="13886" y="499"/>
                    <a:pt x="13886" y="49"/>
                  </a:cubicBezTo>
                  <a:cubicBezTo>
                    <a:pt x="13886" y="-401"/>
                    <a:pt x="10800" y="2299"/>
                    <a:pt x="7329" y="6349"/>
                  </a:cubicBezTo>
                  <a:cubicBezTo>
                    <a:pt x="3857" y="10399"/>
                    <a:pt x="0" y="15799"/>
                    <a:pt x="0" y="17599"/>
                  </a:cubicBezTo>
                  <a:cubicBezTo>
                    <a:pt x="0" y="19399"/>
                    <a:pt x="3857" y="17599"/>
                    <a:pt x="7329" y="15349"/>
                  </a:cubicBezTo>
                  <a:cubicBezTo>
                    <a:pt x="10800" y="13099"/>
                    <a:pt x="13886" y="10399"/>
                    <a:pt x="16586" y="7249"/>
                  </a:cubicBezTo>
                  <a:cubicBezTo>
                    <a:pt x="19286" y="4099"/>
                    <a:pt x="21600" y="499"/>
                    <a:pt x="20443" y="949"/>
                  </a:cubicBezTo>
                  <a:cubicBezTo>
                    <a:pt x="19286" y="1399"/>
                    <a:pt x="14657" y="5899"/>
                    <a:pt x="10029" y="10399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77" name="خط"/>
            <p:cNvSpPr/>
            <p:nvPr/>
          </p:nvSpPr>
          <p:spPr>
            <a:xfrm>
              <a:off x="77836" y="49992"/>
              <a:ext cx="64965" cy="42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9" h="20957" fill="norm" stroke="1" extrusionOk="0">
                  <a:moveTo>
                    <a:pt x="14630" y="15239"/>
                  </a:moveTo>
                  <a:cubicBezTo>
                    <a:pt x="12512" y="13969"/>
                    <a:pt x="10394" y="12698"/>
                    <a:pt x="8488" y="13016"/>
                  </a:cubicBezTo>
                  <a:cubicBezTo>
                    <a:pt x="6582" y="13333"/>
                    <a:pt x="4888" y="15239"/>
                    <a:pt x="3194" y="17145"/>
                  </a:cubicBezTo>
                  <a:cubicBezTo>
                    <a:pt x="1500" y="19051"/>
                    <a:pt x="-194" y="20957"/>
                    <a:pt x="18" y="20957"/>
                  </a:cubicBezTo>
                  <a:cubicBezTo>
                    <a:pt x="230" y="20957"/>
                    <a:pt x="2347" y="19051"/>
                    <a:pt x="5312" y="15875"/>
                  </a:cubicBezTo>
                  <a:cubicBezTo>
                    <a:pt x="8277" y="12698"/>
                    <a:pt x="12088" y="8251"/>
                    <a:pt x="14841" y="5075"/>
                  </a:cubicBezTo>
                  <a:cubicBezTo>
                    <a:pt x="17594" y="1898"/>
                    <a:pt x="19288" y="-8"/>
                    <a:pt x="19500" y="310"/>
                  </a:cubicBezTo>
                  <a:cubicBezTo>
                    <a:pt x="19712" y="628"/>
                    <a:pt x="18441" y="3169"/>
                    <a:pt x="16959" y="5392"/>
                  </a:cubicBezTo>
                  <a:cubicBezTo>
                    <a:pt x="15477" y="7616"/>
                    <a:pt x="13782" y="9522"/>
                    <a:pt x="12088" y="11428"/>
                  </a:cubicBezTo>
                  <a:cubicBezTo>
                    <a:pt x="10394" y="13333"/>
                    <a:pt x="8700" y="15239"/>
                    <a:pt x="8912" y="13651"/>
                  </a:cubicBezTo>
                  <a:cubicBezTo>
                    <a:pt x="9124" y="12063"/>
                    <a:pt x="11241" y="6981"/>
                    <a:pt x="13359" y="3804"/>
                  </a:cubicBezTo>
                  <a:cubicBezTo>
                    <a:pt x="15477" y="628"/>
                    <a:pt x="17594" y="-643"/>
                    <a:pt x="18230" y="310"/>
                  </a:cubicBezTo>
                  <a:cubicBezTo>
                    <a:pt x="18865" y="1263"/>
                    <a:pt x="18018" y="4439"/>
                    <a:pt x="16747" y="7298"/>
                  </a:cubicBezTo>
                  <a:cubicBezTo>
                    <a:pt x="15477" y="10157"/>
                    <a:pt x="13782" y="12698"/>
                    <a:pt x="13782" y="13016"/>
                  </a:cubicBezTo>
                  <a:cubicBezTo>
                    <a:pt x="13782" y="13334"/>
                    <a:pt x="15477" y="11428"/>
                    <a:pt x="17382" y="9204"/>
                  </a:cubicBezTo>
                  <a:cubicBezTo>
                    <a:pt x="19288" y="6981"/>
                    <a:pt x="21406" y="4439"/>
                    <a:pt x="21194" y="3804"/>
                  </a:cubicBezTo>
                  <a:cubicBezTo>
                    <a:pt x="20982" y="3169"/>
                    <a:pt x="18441" y="4439"/>
                    <a:pt x="16535" y="6663"/>
                  </a:cubicBezTo>
                  <a:cubicBezTo>
                    <a:pt x="14630" y="8886"/>
                    <a:pt x="13359" y="12063"/>
                    <a:pt x="12088" y="15239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78" name="خط"/>
            <p:cNvSpPr/>
            <p:nvPr/>
          </p:nvSpPr>
          <p:spPr>
            <a:xfrm>
              <a:off x="332808" y="24157"/>
              <a:ext cx="476105" cy="29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1" fill="norm" stroke="1" extrusionOk="0">
                  <a:moveTo>
                    <a:pt x="11124" y="9825"/>
                  </a:moveTo>
                  <a:cubicBezTo>
                    <a:pt x="10829" y="9917"/>
                    <a:pt x="10535" y="10009"/>
                    <a:pt x="10241" y="10101"/>
                  </a:cubicBezTo>
                  <a:cubicBezTo>
                    <a:pt x="9947" y="10193"/>
                    <a:pt x="9652" y="10285"/>
                    <a:pt x="9623" y="10193"/>
                  </a:cubicBezTo>
                  <a:cubicBezTo>
                    <a:pt x="9593" y="10101"/>
                    <a:pt x="9829" y="9825"/>
                    <a:pt x="9799" y="9734"/>
                  </a:cubicBezTo>
                  <a:cubicBezTo>
                    <a:pt x="9770" y="9642"/>
                    <a:pt x="9476" y="9734"/>
                    <a:pt x="9181" y="9780"/>
                  </a:cubicBezTo>
                  <a:cubicBezTo>
                    <a:pt x="8887" y="9825"/>
                    <a:pt x="8593" y="9825"/>
                    <a:pt x="8593" y="9734"/>
                  </a:cubicBezTo>
                  <a:cubicBezTo>
                    <a:pt x="8593" y="9642"/>
                    <a:pt x="8887" y="9458"/>
                    <a:pt x="9181" y="9274"/>
                  </a:cubicBezTo>
                  <a:cubicBezTo>
                    <a:pt x="9476" y="9090"/>
                    <a:pt x="9770" y="8906"/>
                    <a:pt x="9770" y="8860"/>
                  </a:cubicBezTo>
                  <a:cubicBezTo>
                    <a:pt x="9770" y="8814"/>
                    <a:pt x="9476" y="8906"/>
                    <a:pt x="9181" y="8998"/>
                  </a:cubicBezTo>
                  <a:cubicBezTo>
                    <a:pt x="8887" y="9090"/>
                    <a:pt x="8593" y="9182"/>
                    <a:pt x="8593" y="9136"/>
                  </a:cubicBezTo>
                  <a:cubicBezTo>
                    <a:pt x="8593" y="9090"/>
                    <a:pt x="8887" y="8906"/>
                    <a:pt x="8887" y="8814"/>
                  </a:cubicBezTo>
                  <a:cubicBezTo>
                    <a:pt x="8887" y="8722"/>
                    <a:pt x="8593" y="8722"/>
                    <a:pt x="8622" y="8722"/>
                  </a:cubicBezTo>
                  <a:cubicBezTo>
                    <a:pt x="8652" y="8722"/>
                    <a:pt x="9005" y="8722"/>
                    <a:pt x="9770" y="8768"/>
                  </a:cubicBezTo>
                  <a:cubicBezTo>
                    <a:pt x="10535" y="8814"/>
                    <a:pt x="11712" y="8906"/>
                    <a:pt x="12448" y="8952"/>
                  </a:cubicBezTo>
                  <a:cubicBezTo>
                    <a:pt x="13184" y="8998"/>
                    <a:pt x="13478" y="8998"/>
                    <a:pt x="13478" y="8998"/>
                  </a:cubicBezTo>
                  <a:cubicBezTo>
                    <a:pt x="13478" y="8998"/>
                    <a:pt x="13184" y="8998"/>
                    <a:pt x="12889" y="8952"/>
                  </a:cubicBezTo>
                  <a:cubicBezTo>
                    <a:pt x="12595" y="8906"/>
                    <a:pt x="12301" y="8814"/>
                    <a:pt x="12301" y="8768"/>
                  </a:cubicBezTo>
                  <a:cubicBezTo>
                    <a:pt x="12301" y="8722"/>
                    <a:pt x="12595" y="8722"/>
                    <a:pt x="13360" y="8814"/>
                  </a:cubicBezTo>
                  <a:cubicBezTo>
                    <a:pt x="14125" y="8906"/>
                    <a:pt x="15361" y="9090"/>
                    <a:pt x="16274" y="9274"/>
                  </a:cubicBezTo>
                  <a:cubicBezTo>
                    <a:pt x="17186" y="9458"/>
                    <a:pt x="17774" y="9642"/>
                    <a:pt x="18510" y="9871"/>
                  </a:cubicBezTo>
                  <a:cubicBezTo>
                    <a:pt x="19246" y="10101"/>
                    <a:pt x="20129" y="10377"/>
                    <a:pt x="20717" y="10469"/>
                  </a:cubicBezTo>
                  <a:cubicBezTo>
                    <a:pt x="21306" y="10561"/>
                    <a:pt x="21600" y="10469"/>
                    <a:pt x="21600" y="10331"/>
                  </a:cubicBezTo>
                  <a:cubicBezTo>
                    <a:pt x="21600" y="10193"/>
                    <a:pt x="21306" y="10009"/>
                    <a:pt x="20717" y="9963"/>
                  </a:cubicBezTo>
                  <a:cubicBezTo>
                    <a:pt x="20129" y="9917"/>
                    <a:pt x="19246" y="10009"/>
                    <a:pt x="18069" y="10101"/>
                  </a:cubicBezTo>
                  <a:cubicBezTo>
                    <a:pt x="16892" y="10193"/>
                    <a:pt x="15420" y="10285"/>
                    <a:pt x="14096" y="10423"/>
                  </a:cubicBezTo>
                  <a:cubicBezTo>
                    <a:pt x="12772" y="10561"/>
                    <a:pt x="11595" y="10745"/>
                    <a:pt x="10712" y="10837"/>
                  </a:cubicBezTo>
                  <a:cubicBezTo>
                    <a:pt x="9829" y="10928"/>
                    <a:pt x="9240" y="10928"/>
                    <a:pt x="8828" y="10791"/>
                  </a:cubicBezTo>
                  <a:cubicBezTo>
                    <a:pt x="8416" y="10653"/>
                    <a:pt x="8181" y="10377"/>
                    <a:pt x="7916" y="10239"/>
                  </a:cubicBezTo>
                  <a:cubicBezTo>
                    <a:pt x="7651" y="10101"/>
                    <a:pt x="7357" y="10101"/>
                    <a:pt x="7239" y="9871"/>
                  </a:cubicBezTo>
                  <a:cubicBezTo>
                    <a:pt x="7122" y="9642"/>
                    <a:pt x="7180" y="9182"/>
                    <a:pt x="7180" y="8263"/>
                  </a:cubicBezTo>
                  <a:cubicBezTo>
                    <a:pt x="7180" y="7344"/>
                    <a:pt x="7122" y="5965"/>
                    <a:pt x="7063" y="5046"/>
                  </a:cubicBezTo>
                  <a:cubicBezTo>
                    <a:pt x="7004" y="4127"/>
                    <a:pt x="6945" y="3667"/>
                    <a:pt x="6916" y="3208"/>
                  </a:cubicBezTo>
                  <a:cubicBezTo>
                    <a:pt x="6886" y="2748"/>
                    <a:pt x="6886" y="2288"/>
                    <a:pt x="7063" y="1967"/>
                  </a:cubicBezTo>
                  <a:cubicBezTo>
                    <a:pt x="7239" y="1645"/>
                    <a:pt x="7592" y="1461"/>
                    <a:pt x="7798" y="1599"/>
                  </a:cubicBezTo>
                  <a:cubicBezTo>
                    <a:pt x="8004" y="1737"/>
                    <a:pt x="8063" y="2197"/>
                    <a:pt x="8151" y="3345"/>
                  </a:cubicBezTo>
                  <a:cubicBezTo>
                    <a:pt x="8240" y="4494"/>
                    <a:pt x="8357" y="6333"/>
                    <a:pt x="8446" y="7482"/>
                  </a:cubicBezTo>
                  <a:cubicBezTo>
                    <a:pt x="8534" y="8631"/>
                    <a:pt x="8593" y="9090"/>
                    <a:pt x="8681" y="9596"/>
                  </a:cubicBezTo>
                  <a:cubicBezTo>
                    <a:pt x="8769" y="10101"/>
                    <a:pt x="8887" y="10653"/>
                    <a:pt x="8946" y="10699"/>
                  </a:cubicBezTo>
                  <a:cubicBezTo>
                    <a:pt x="9005" y="10745"/>
                    <a:pt x="9005" y="10285"/>
                    <a:pt x="8917" y="9366"/>
                  </a:cubicBezTo>
                  <a:cubicBezTo>
                    <a:pt x="8828" y="8447"/>
                    <a:pt x="8652" y="7068"/>
                    <a:pt x="8534" y="5965"/>
                  </a:cubicBezTo>
                  <a:cubicBezTo>
                    <a:pt x="8416" y="4862"/>
                    <a:pt x="8357" y="4035"/>
                    <a:pt x="8387" y="3989"/>
                  </a:cubicBezTo>
                  <a:cubicBezTo>
                    <a:pt x="8416" y="3943"/>
                    <a:pt x="8534" y="4678"/>
                    <a:pt x="8652" y="5873"/>
                  </a:cubicBezTo>
                  <a:cubicBezTo>
                    <a:pt x="8769" y="7068"/>
                    <a:pt x="8887" y="8722"/>
                    <a:pt x="8946" y="9780"/>
                  </a:cubicBezTo>
                  <a:cubicBezTo>
                    <a:pt x="9005" y="10837"/>
                    <a:pt x="9005" y="11296"/>
                    <a:pt x="8917" y="11250"/>
                  </a:cubicBezTo>
                  <a:cubicBezTo>
                    <a:pt x="8828" y="11204"/>
                    <a:pt x="8652" y="10653"/>
                    <a:pt x="8505" y="9412"/>
                  </a:cubicBezTo>
                  <a:cubicBezTo>
                    <a:pt x="8357" y="8171"/>
                    <a:pt x="8240" y="6241"/>
                    <a:pt x="8181" y="5046"/>
                  </a:cubicBezTo>
                  <a:cubicBezTo>
                    <a:pt x="8122" y="3851"/>
                    <a:pt x="8122" y="3391"/>
                    <a:pt x="8122" y="3391"/>
                  </a:cubicBezTo>
                  <a:cubicBezTo>
                    <a:pt x="8122" y="3391"/>
                    <a:pt x="8122" y="3851"/>
                    <a:pt x="8122" y="4862"/>
                  </a:cubicBezTo>
                  <a:cubicBezTo>
                    <a:pt x="8122" y="5873"/>
                    <a:pt x="8122" y="7436"/>
                    <a:pt x="8122" y="8677"/>
                  </a:cubicBezTo>
                  <a:cubicBezTo>
                    <a:pt x="8122" y="9917"/>
                    <a:pt x="8122" y="10837"/>
                    <a:pt x="8063" y="11066"/>
                  </a:cubicBezTo>
                  <a:cubicBezTo>
                    <a:pt x="8004" y="11296"/>
                    <a:pt x="7887" y="10837"/>
                    <a:pt x="7740" y="9871"/>
                  </a:cubicBezTo>
                  <a:cubicBezTo>
                    <a:pt x="7592" y="8906"/>
                    <a:pt x="7416" y="7436"/>
                    <a:pt x="7298" y="6471"/>
                  </a:cubicBezTo>
                  <a:cubicBezTo>
                    <a:pt x="7180" y="5505"/>
                    <a:pt x="7122" y="5046"/>
                    <a:pt x="7151" y="5138"/>
                  </a:cubicBezTo>
                  <a:cubicBezTo>
                    <a:pt x="7180" y="5230"/>
                    <a:pt x="7298" y="5873"/>
                    <a:pt x="7416" y="6654"/>
                  </a:cubicBezTo>
                  <a:cubicBezTo>
                    <a:pt x="7534" y="7436"/>
                    <a:pt x="7651" y="8355"/>
                    <a:pt x="7710" y="9044"/>
                  </a:cubicBezTo>
                  <a:cubicBezTo>
                    <a:pt x="7769" y="9734"/>
                    <a:pt x="7769" y="10193"/>
                    <a:pt x="7740" y="10193"/>
                  </a:cubicBezTo>
                  <a:cubicBezTo>
                    <a:pt x="7710" y="10193"/>
                    <a:pt x="7651" y="9734"/>
                    <a:pt x="7504" y="8722"/>
                  </a:cubicBezTo>
                  <a:cubicBezTo>
                    <a:pt x="7357" y="7711"/>
                    <a:pt x="7122" y="6149"/>
                    <a:pt x="7004" y="5138"/>
                  </a:cubicBezTo>
                  <a:cubicBezTo>
                    <a:pt x="6886" y="4127"/>
                    <a:pt x="6886" y="3667"/>
                    <a:pt x="6974" y="3621"/>
                  </a:cubicBezTo>
                  <a:cubicBezTo>
                    <a:pt x="7063" y="3575"/>
                    <a:pt x="7239" y="3943"/>
                    <a:pt x="7475" y="4862"/>
                  </a:cubicBezTo>
                  <a:cubicBezTo>
                    <a:pt x="7710" y="5781"/>
                    <a:pt x="8004" y="7252"/>
                    <a:pt x="8181" y="8217"/>
                  </a:cubicBezTo>
                  <a:cubicBezTo>
                    <a:pt x="8357" y="9182"/>
                    <a:pt x="8416" y="9642"/>
                    <a:pt x="8416" y="9642"/>
                  </a:cubicBezTo>
                  <a:cubicBezTo>
                    <a:pt x="8416" y="9642"/>
                    <a:pt x="8357" y="9182"/>
                    <a:pt x="8269" y="8033"/>
                  </a:cubicBezTo>
                  <a:cubicBezTo>
                    <a:pt x="8181" y="6884"/>
                    <a:pt x="8063" y="5046"/>
                    <a:pt x="8004" y="3897"/>
                  </a:cubicBezTo>
                  <a:cubicBezTo>
                    <a:pt x="7946" y="2748"/>
                    <a:pt x="7946" y="2288"/>
                    <a:pt x="7975" y="2288"/>
                  </a:cubicBezTo>
                  <a:cubicBezTo>
                    <a:pt x="8004" y="2288"/>
                    <a:pt x="8063" y="2748"/>
                    <a:pt x="8181" y="3437"/>
                  </a:cubicBezTo>
                  <a:cubicBezTo>
                    <a:pt x="8299" y="4127"/>
                    <a:pt x="8475" y="5046"/>
                    <a:pt x="8652" y="5827"/>
                  </a:cubicBezTo>
                  <a:cubicBezTo>
                    <a:pt x="8828" y="6608"/>
                    <a:pt x="9005" y="7252"/>
                    <a:pt x="9064" y="7344"/>
                  </a:cubicBezTo>
                  <a:cubicBezTo>
                    <a:pt x="9123" y="7436"/>
                    <a:pt x="9064" y="6976"/>
                    <a:pt x="8975" y="5735"/>
                  </a:cubicBezTo>
                  <a:cubicBezTo>
                    <a:pt x="8887" y="4494"/>
                    <a:pt x="8769" y="2472"/>
                    <a:pt x="8711" y="1231"/>
                  </a:cubicBezTo>
                  <a:cubicBezTo>
                    <a:pt x="8652" y="-9"/>
                    <a:pt x="8652" y="-469"/>
                    <a:pt x="8711" y="588"/>
                  </a:cubicBezTo>
                  <a:cubicBezTo>
                    <a:pt x="8769" y="1645"/>
                    <a:pt x="8887" y="4219"/>
                    <a:pt x="8975" y="5735"/>
                  </a:cubicBezTo>
                  <a:cubicBezTo>
                    <a:pt x="9064" y="7252"/>
                    <a:pt x="9123" y="7711"/>
                    <a:pt x="9152" y="8171"/>
                  </a:cubicBezTo>
                  <a:cubicBezTo>
                    <a:pt x="9181" y="8631"/>
                    <a:pt x="9181" y="9090"/>
                    <a:pt x="9181" y="9090"/>
                  </a:cubicBezTo>
                  <a:cubicBezTo>
                    <a:pt x="9181" y="9090"/>
                    <a:pt x="9181" y="8631"/>
                    <a:pt x="9093" y="7665"/>
                  </a:cubicBezTo>
                  <a:cubicBezTo>
                    <a:pt x="9005" y="6700"/>
                    <a:pt x="8828" y="5230"/>
                    <a:pt x="8711" y="4265"/>
                  </a:cubicBezTo>
                  <a:cubicBezTo>
                    <a:pt x="8593" y="3300"/>
                    <a:pt x="8534" y="2840"/>
                    <a:pt x="8505" y="2840"/>
                  </a:cubicBezTo>
                  <a:cubicBezTo>
                    <a:pt x="8475" y="2840"/>
                    <a:pt x="8475" y="3300"/>
                    <a:pt x="8563" y="4265"/>
                  </a:cubicBezTo>
                  <a:cubicBezTo>
                    <a:pt x="8652" y="5230"/>
                    <a:pt x="8828" y="6700"/>
                    <a:pt x="8946" y="7665"/>
                  </a:cubicBezTo>
                  <a:cubicBezTo>
                    <a:pt x="9064" y="8631"/>
                    <a:pt x="9123" y="9090"/>
                    <a:pt x="9152" y="9550"/>
                  </a:cubicBezTo>
                  <a:cubicBezTo>
                    <a:pt x="9181" y="10009"/>
                    <a:pt x="9181" y="10469"/>
                    <a:pt x="9123" y="10469"/>
                  </a:cubicBezTo>
                  <a:cubicBezTo>
                    <a:pt x="9064" y="10469"/>
                    <a:pt x="8946" y="10009"/>
                    <a:pt x="8769" y="8860"/>
                  </a:cubicBezTo>
                  <a:cubicBezTo>
                    <a:pt x="8593" y="7711"/>
                    <a:pt x="8357" y="5873"/>
                    <a:pt x="8269" y="5184"/>
                  </a:cubicBezTo>
                  <a:cubicBezTo>
                    <a:pt x="8181" y="4494"/>
                    <a:pt x="8240" y="4954"/>
                    <a:pt x="8299" y="5505"/>
                  </a:cubicBezTo>
                  <a:cubicBezTo>
                    <a:pt x="8357" y="6057"/>
                    <a:pt x="8416" y="6700"/>
                    <a:pt x="8446" y="7252"/>
                  </a:cubicBezTo>
                  <a:cubicBezTo>
                    <a:pt x="8475" y="7803"/>
                    <a:pt x="8475" y="8263"/>
                    <a:pt x="8387" y="8309"/>
                  </a:cubicBezTo>
                  <a:cubicBezTo>
                    <a:pt x="8299" y="8355"/>
                    <a:pt x="8122" y="7987"/>
                    <a:pt x="7946" y="7298"/>
                  </a:cubicBezTo>
                  <a:cubicBezTo>
                    <a:pt x="7769" y="6608"/>
                    <a:pt x="7592" y="5597"/>
                    <a:pt x="7445" y="4678"/>
                  </a:cubicBezTo>
                  <a:cubicBezTo>
                    <a:pt x="7298" y="3759"/>
                    <a:pt x="7180" y="2932"/>
                    <a:pt x="7151" y="2748"/>
                  </a:cubicBezTo>
                  <a:cubicBezTo>
                    <a:pt x="7122" y="2564"/>
                    <a:pt x="7180" y="3024"/>
                    <a:pt x="7269" y="3529"/>
                  </a:cubicBezTo>
                  <a:cubicBezTo>
                    <a:pt x="7357" y="4035"/>
                    <a:pt x="7475" y="4586"/>
                    <a:pt x="7534" y="5092"/>
                  </a:cubicBezTo>
                  <a:cubicBezTo>
                    <a:pt x="7592" y="5597"/>
                    <a:pt x="7592" y="6057"/>
                    <a:pt x="7534" y="6057"/>
                  </a:cubicBezTo>
                  <a:cubicBezTo>
                    <a:pt x="7475" y="6057"/>
                    <a:pt x="7357" y="5597"/>
                    <a:pt x="7239" y="5138"/>
                  </a:cubicBezTo>
                  <a:cubicBezTo>
                    <a:pt x="7122" y="4678"/>
                    <a:pt x="7004" y="4219"/>
                    <a:pt x="6916" y="3759"/>
                  </a:cubicBezTo>
                  <a:cubicBezTo>
                    <a:pt x="6827" y="3300"/>
                    <a:pt x="6768" y="2840"/>
                    <a:pt x="6798" y="2840"/>
                  </a:cubicBezTo>
                  <a:cubicBezTo>
                    <a:pt x="6827" y="2840"/>
                    <a:pt x="6945" y="3300"/>
                    <a:pt x="7033" y="3851"/>
                  </a:cubicBezTo>
                  <a:cubicBezTo>
                    <a:pt x="7122" y="4402"/>
                    <a:pt x="7180" y="5046"/>
                    <a:pt x="7122" y="5184"/>
                  </a:cubicBezTo>
                  <a:cubicBezTo>
                    <a:pt x="7063" y="5322"/>
                    <a:pt x="6886" y="4954"/>
                    <a:pt x="6710" y="4540"/>
                  </a:cubicBezTo>
                  <a:cubicBezTo>
                    <a:pt x="6533" y="4127"/>
                    <a:pt x="6356" y="3667"/>
                    <a:pt x="6298" y="3667"/>
                  </a:cubicBezTo>
                  <a:cubicBezTo>
                    <a:pt x="6239" y="3667"/>
                    <a:pt x="6298" y="4127"/>
                    <a:pt x="6298" y="4127"/>
                  </a:cubicBezTo>
                  <a:cubicBezTo>
                    <a:pt x="6298" y="4127"/>
                    <a:pt x="6239" y="3667"/>
                    <a:pt x="6356" y="3483"/>
                  </a:cubicBezTo>
                  <a:cubicBezTo>
                    <a:pt x="6474" y="3300"/>
                    <a:pt x="6768" y="3391"/>
                    <a:pt x="7063" y="3897"/>
                  </a:cubicBezTo>
                  <a:cubicBezTo>
                    <a:pt x="7357" y="4402"/>
                    <a:pt x="7651" y="5322"/>
                    <a:pt x="7975" y="6700"/>
                  </a:cubicBezTo>
                  <a:cubicBezTo>
                    <a:pt x="8299" y="8079"/>
                    <a:pt x="8652" y="9917"/>
                    <a:pt x="8858" y="11066"/>
                  </a:cubicBezTo>
                  <a:cubicBezTo>
                    <a:pt x="9064" y="12215"/>
                    <a:pt x="9123" y="12675"/>
                    <a:pt x="9123" y="12675"/>
                  </a:cubicBezTo>
                  <a:cubicBezTo>
                    <a:pt x="9123" y="12675"/>
                    <a:pt x="9064" y="12215"/>
                    <a:pt x="8975" y="11296"/>
                  </a:cubicBezTo>
                  <a:cubicBezTo>
                    <a:pt x="8887" y="10377"/>
                    <a:pt x="8769" y="8998"/>
                    <a:pt x="8681" y="8079"/>
                  </a:cubicBezTo>
                  <a:cubicBezTo>
                    <a:pt x="8593" y="7160"/>
                    <a:pt x="8534" y="6700"/>
                    <a:pt x="8505" y="6700"/>
                  </a:cubicBezTo>
                  <a:cubicBezTo>
                    <a:pt x="8475" y="6700"/>
                    <a:pt x="8475" y="7160"/>
                    <a:pt x="8475" y="8263"/>
                  </a:cubicBezTo>
                  <a:cubicBezTo>
                    <a:pt x="8475" y="9366"/>
                    <a:pt x="8475" y="11112"/>
                    <a:pt x="8387" y="12215"/>
                  </a:cubicBezTo>
                  <a:cubicBezTo>
                    <a:pt x="8299" y="13318"/>
                    <a:pt x="8122" y="13778"/>
                    <a:pt x="7887" y="14008"/>
                  </a:cubicBezTo>
                  <a:cubicBezTo>
                    <a:pt x="7651" y="14237"/>
                    <a:pt x="7357" y="14237"/>
                    <a:pt x="7092" y="14375"/>
                  </a:cubicBezTo>
                  <a:cubicBezTo>
                    <a:pt x="6827" y="14513"/>
                    <a:pt x="6592" y="14789"/>
                    <a:pt x="6562" y="14697"/>
                  </a:cubicBezTo>
                  <a:cubicBezTo>
                    <a:pt x="6533" y="14605"/>
                    <a:pt x="6710" y="14145"/>
                    <a:pt x="6857" y="13686"/>
                  </a:cubicBezTo>
                  <a:cubicBezTo>
                    <a:pt x="7004" y="13226"/>
                    <a:pt x="7122" y="12767"/>
                    <a:pt x="7239" y="12307"/>
                  </a:cubicBezTo>
                  <a:cubicBezTo>
                    <a:pt x="7357" y="11848"/>
                    <a:pt x="7475" y="11388"/>
                    <a:pt x="7386" y="11526"/>
                  </a:cubicBezTo>
                  <a:cubicBezTo>
                    <a:pt x="7298" y="11664"/>
                    <a:pt x="7004" y="12399"/>
                    <a:pt x="6857" y="12537"/>
                  </a:cubicBezTo>
                  <a:cubicBezTo>
                    <a:pt x="6710" y="12675"/>
                    <a:pt x="6710" y="12215"/>
                    <a:pt x="6562" y="12077"/>
                  </a:cubicBezTo>
                  <a:cubicBezTo>
                    <a:pt x="6415" y="11940"/>
                    <a:pt x="6121" y="12123"/>
                    <a:pt x="6092" y="12077"/>
                  </a:cubicBezTo>
                  <a:cubicBezTo>
                    <a:pt x="6062" y="12031"/>
                    <a:pt x="6298" y="11756"/>
                    <a:pt x="6592" y="11250"/>
                  </a:cubicBezTo>
                  <a:cubicBezTo>
                    <a:pt x="6886" y="10745"/>
                    <a:pt x="7239" y="10009"/>
                    <a:pt x="7298" y="9228"/>
                  </a:cubicBezTo>
                  <a:cubicBezTo>
                    <a:pt x="7357" y="8447"/>
                    <a:pt x="7122" y="7620"/>
                    <a:pt x="6945" y="6976"/>
                  </a:cubicBezTo>
                  <a:cubicBezTo>
                    <a:pt x="6768" y="6333"/>
                    <a:pt x="6651" y="5873"/>
                    <a:pt x="6562" y="5414"/>
                  </a:cubicBezTo>
                  <a:cubicBezTo>
                    <a:pt x="6474" y="4954"/>
                    <a:pt x="6415" y="4494"/>
                    <a:pt x="6445" y="4494"/>
                  </a:cubicBezTo>
                  <a:cubicBezTo>
                    <a:pt x="6474" y="4494"/>
                    <a:pt x="6592" y="4954"/>
                    <a:pt x="6739" y="5965"/>
                  </a:cubicBezTo>
                  <a:cubicBezTo>
                    <a:pt x="6886" y="6976"/>
                    <a:pt x="7063" y="8539"/>
                    <a:pt x="7033" y="9734"/>
                  </a:cubicBezTo>
                  <a:cubicBezTo>
                    <a:pt x="7004" y="10928"/>
                    <a:pt x="6768" y="11756"/>
                    <a:pt x="6150" y="12905"/>
                  </a:cubicBezTo>
                  <a:cubicBezTo>
                    <a:pt x="5532" y="14054"/>
                    <a:pt x="4532" y="15524"/>
                    <a:pt x="3443" y="16949"/>
                  </a:cubicBezTo>
                  <a:cubicBezTo>
                    <a:pt x="2354" y="18374"/>
                    <a:pt x="1177" y="19752"/>
                    <a:pt x="0" y="21131"/>
                  </a:cubicBezTo>
                </a:path>
              </a:pathLst>
            </a:custGeom>
            <a:noFill/>
            <a:ln w="25400" cap="rnd">
              <a:solidFill>
                <a:schemeClr val="accent5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84" name="تجميع"/>
          <p:cNvGrpSpPr/>
          <p:nvPr/>
        </p:nvGrpSpPr>
        <p:grpSpPr>
          <a:xfrm>
            <a:off x="6307544" y="883964"/>
            <a:ext cx="986245" cy="452519"/>
            <a:chOff x="0" y="0"/>
            <a:chExt cx="986244" cy="452518"/>
          </a:xfrm>
        </p:grpSpPr>
        <p:grpSp>
          <p:nvGrpSpPr>
            <p:cNvPr id="1582" name="Google Shape;494;p22"/>
            <p:cNvGrpSpPr/>
            <p:nvPr/>
          </p:nvGrpSpPr>
          <p:grpSpPr>
            <a:xfrm flipH="1">
              <a:off x="-1" y="-1"/>
              <a:ext cx="986246" cy="452520"/>
              <a:chOff x="0" y="0"/>
              <a:chExt cx="986244" cy="452518"/>
            </a:xfrm>
          </p:grpSpPr>
          <p:sp>
            <p:nvSpPr>
              <p:cNvPr id="1580" name="Google Shape;495;p22"/>
              <p:cNvSpPr/>
              <p:nvPr/>
            </p:nvSpPr>
            <p:spPr>
              <a:xfrm>
                <a:off x="34222" y="13182"/>
                <a:ext cx="905875" cy="426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553" y="0"/>
                    </a:moveTo>
                    <a:cubicBezTo>
                      <a:pt x="1133" y="0"/>
                      <a:pt x="739" y="105"/>
                      <a:pt x="433" y="439"/>
                    </a:cubicBezTo>
                    <a:cubicBezTo>
                      <a:pt x="-522" y="1467"/>
                      <a:pt x="276" y="3368"/>
                      <a:pt x="1146" y="4864"/>
                    </a:cubicBezTo>
                    <a:cubicBezTo>
                      <a:pt x="1146" y="4864"/>
                      <a:pt x="1146" y="4895"/>
                      <a:pt x="1160" y="4895"/>
                    </a:cubicBezTo>
                    <a:cubicBezTo>
                      <a:pt x="2044" y="6796"/>
                      <a:pt x="2928" y="8666"/>
                      <a:pt x="3827" y="10566"/>
                    </a:cubicBezTo>
                    <a:cubicBezTo>
                      <a:pt x="3099" y="12436"/>
                      <a:pt x="2401" y="14336"/>
                      <a:pt x="1730" y="16269"/>
                    </a:cubicBezTo>
                    <a:cubicBezTo>
                      <a:pt x="1331" y="17391"/>
                      <a:pt x="618" y="18918"/>
                      <a:pt x="1046" y="20445"/>
                    </a:cubicBezTo>
                    <a:cubicBezTo>
                      <a:pt x="1306" y="21375"/>
                      <a:pt x="1771" y="21600"/>
                      <a:pt x="2258" y="21600"/>
                    </a:cubicBezTo>
                    <a:cubicBezTo>
                      <a:pt x="2651" y="21600"/>
                      <a:pt x="3059" y="21452"/>
                      <a:pt x="3384" y="21410"/>
                    </a:cubicBezTo>
                    <a:cubicBezTo>
                      <a:pt x="4825" y="21193"/>
                      <a:pt x="6279" y="21036"/>
                      <a:pt x="7719" y="20974"/>
                    </a:cubicBezTo>
                    <a:cubicBezTo>
                      <a:pt x="8209" y="20952"/>
                      <a:pt x="8697" y="20942"/>
                      <a:pt x="9184" y="20942"/>
                    </a:cubicBezTo>
                    <a:cubicBezTo>
                      <a:pt x="10073" y="20942"/>
                      <a:pt x="10961" y="20976"/>
                      <a:pt x="11853" y="21036"/>
                    </a:cubicBezTo>
                    <a:cubicBezTo>
                      <a:pt x="12584" y="21077"/>
                      <a:pt x="13375" y="21314"/>
                      <a:pt x="14144" y="21314"/>
                    </a:cubicBezTo>
                    <a:cubicBezTo>
                      <a:pt x="14560" y="21314"/>
                      <a:pt x="14970" y="21245"/>
                      <a:pt x="15361" y="21036"/>
                    </a:cubicBezTo>
                    <a:cubicBezTo>
                      <a:pt x="16331" y="20507"/>
                      <a:pt x="16986" y="18731"/>
                      <a:pt x="17685" y="17297"/>
                    </a:cubicBezTo>
                    <a:cubicBezTo>
                      <a:pt x="18754" y="15054"/>
                      <a:pt x="19838" y="12779"/>
                      <a:pt x="20907" y="10504"/>
                    </a:cubicBezTo>
                    <a:cubicBezTo>
                      <a:pt x="21078" y="10192"/>
                      <a:pt x="21007" y="9663"/>
                      <a:pt x="20850" y="9414"/>
                    </a:cubicBezTo>
                    <a:cubicBezTo>
                      <a:pt x="19068" y="6546"/>
                      <a:pt x="17015" y="3181"/>
                      <a:pt x="14890" y="1654"/>
                    </a:cubicBezTo>
                    <a:cubicBezTo>
                      <a:pt x="14295" y="1237"/>
                      <a:pt x="13663" y="1150"/>
                      <a:pt x="13027" y="1150"/>
                    </a:cubicBezTo>
                    <a:cubicBezTo>
                      <a:pt x="12575" y="1150"/>
                      <a:pt x="12121" y="1195"/>
                      <a:pt x="11677" y="1195"/>
                    </a:cubicBezTo>
                    <a:cubicBezTo>
                      <a:pt x="11579" y="1195"/>
                      <a:pt x="11481" y="1192"/>
                      <a:pt x="11383" y="1187"/>
                    </a:cubicBezTo>
                    <a:cubicBezTo>
                      <a:pt x="10071" y="1093"/>
                      <a:pt x="8759" y="938"/>
                      <a:pt x="7448" y="781"/>
                    </a:cubicBezTo>
                    <a:cubicBezTo>
                      <a:pt x="6136" y="626"/>
                      <a:pt x="4825" y="439"/>
                      <a:pt x="3513" y="314"/>
                    </a:cubicBezTo>
                    <a:cubicBezTo>
                      <a:pt x="2976" y="276"/>
                      <a:pt x="2231" y="0"/>
                      <a:pt x="1553" y="0"/>
                    </a:cubicBezTo>
                    <a:close/>
                  </a:path>
                </a:pathLst>
              </a:custGeom>
              <a:solidFill>
                <a:srgbClr val="8FE2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1" name="Google Shape;496;p22"/>
              <p:cNvSpPr/>
              <p:nvPr/>
            </p:nvSpPr>
            <p:spPr>
              <a:xfrm>
                <a:off x="-1" y="0"/>
                <a:ext cx="986246" cy="452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14562" y="822"/>
                    </a:moveTo>
                    <a:cubicBezTo>
                      <a:pt x="14562" y="822"/>
                      <a:pt x="14576" y="851"/>
                      <a:pt x="14576" y="851"/>
                    </a:cubicBezTo>
                    <a:cubicBezTo>
                      <a:pt x="14750" y="1115"/>
                      <a:pt x="14952" y="1291"/>
                      <a:pt x="15141" y="1497"/>
                    </a:cubicBezTo>
                    <a:cubicBezTo>
                      <a:pt x="15329" y="1643"/>
                      <a:pt x="15504" y="1820"/>
                      <a:pt x="15692" y="2025"/>
                    </a:cubicBezTo>
                    <a:cubicBezTo>
                      <a:pt x="16069" y="2377"/>
                      <a:pt x="16433" y="2759"/>
                      <a:pt x="16796" y="3169"/>
                    </a:cubicBezTo>
                    <a:cubicBezTo>
                      <a:pt x="16984" y="3375"/>
                      <a:pt x="17159" y="3581"/>
                      <a:pt x="17334" y="3786"/>
                    </a:cubicBezTo>
                    <a:cubicBezTo>
                      <a:pt x="17523" y="4021"/>
                      <a:pt x="17698" y="4256"/>
                      <a:pt x="17873" y="4520"/>
                    </a:cubicBezTo>
                    <a:cubicBezTo>
                      <a:pt x="18048" y="4725"/>
                      <a:pt x="18209" y="4960"/>
                      <a:pt x="18384" y="5194"/>
                    </a:cubicBezTo>
                    <a:cubicBezTo>
                      <a:pt x="18546" y="5430"/>
                      <a:pt x="18721" y="5694"/>
                      <a:pt x="18882" y="5928"/>
                    </a:cubicBezTo>
                    <a:cubicBezTo>
                      <a:pt x="19057" y="6192"/>
                      <a:pt x="19218" y="6428"/>
                      <a:pt x="19393" y="6692"/>
                    </a:cubicBezTo>
                    <a:cubicBezTo>
                      <a:pt x="19568" y="6956"/>
                      <a:pt x="19744" y="7249"/>
                      <a:pt x="19918" y="7513"/>
                    </a:cubicBezTo>
                    <a:cubicBezTo>
                      <a:pt x="20080" y="7777"/>
                      <a:pt x="20241" y="8041"/>
                      <a:pt x="20403" y="8305"/>
                    </a:cubicBezTo>
                    <a:cubicBezTo>
                      <a:pt x="20578" y="8569"/>
                      <a:pt x="20739" y="8863"/>
                      <a:pt x="20914" y="9098"/>
                    </a:cubicBezTo>
                    <a:cubicBezTo>
                      <a:pt x="20981" y="9215"/>
                      <a:pt x="21062" y="9333"/>
                      <a:pt x="21143" y="9450"/>
                    </a:cubicBezTo>
                    <a:cubicBezTo>
                      <a:pt x="21129" y="9509"/>
                      <a:pt x="21103" y="9567"/>
                      <a:pt x="21089" y="9655"/>
                    </a:cubicBezTo>
                    <a:cubicBezTo>
                      <a:pt x="21049" y="9773"/>
                      <a:pt x="21008" y="9920"/>
                      <a:pt x="20968" y="10066"/>
                    </a:cubicBezTo>
                    <a:cubicBezTo>
                      <a:pt x="20874" y="10330"/>
                      <a:pt x="20780" y="10595"/>
                      <a:pt x="20685" y="10859"/>
                    </a:cubicBezTo>
                    <a:cubicBezTo>
                      <a:pt x="20564" y="11182"/>
                      <a:pt x="20443" y="11504"/>
                      <a:pt x="20309" y="11828"/>
                    </a:cubicBezTo>
                    <a:cubicBezTo>
                      <a:pt x="20174" y="12180"/>
                      <a:pt x="20039" y="12532"/>
                      <a:pt x="19891" y="12855"/>
                    </a:cubicBezTo>
                    <a:cubicBezTo>
                      <a:pt x="19824" y="13031"/>
                      <a:pt x="19757" y="13177"/>
                      <a:pt x="19676" y="13353"/>
                    </a:cubicBezTo>
                    <a:cubicBezTo>
                      <a:pt x="19609" y="13529"/>
                      <a:pt x="19528" y="13705"/>
                      <a:pt x="19461" y="13881"/>
                    </a:cubicBezTo>
                    <a:cubicBezTo>
                      <a:pt x="19326" y="14205"/>
                      <a:pt x="19178" y="14527"/>
                      <a:pt x="19044" y="14850"/>
                    </a:cubicBezTo>
                    <a:cubicBezTo>
                      <a:pt x="18761" y="15525"/>
                      <a:pt x="18478" y="16200"/>
                      <a:pt x="18182" y="16846"/>
                    </a:cubicBezTo>
                    <a:cubicBezTo>
                      <a:pt x="18115" y="16992"/>
                      <a:pt x="18061" y="17168"/>
                      <a:pt x="17994" y="17316"/>
                    </a:cubicBezTo>
                    <a:cubicBezTo>
                      <a:pt x="17926" y="17492"/>
                      <a:pt x="17846" y="17638"/>
                      <a:pt x="17779" y="17785"/>
                    </a:cubicBezTo>
                    <a:cubicBezTo>
                      <a:pt x="17630" y="18108"/>
                      <a:pt x="17496" y="18460"/>
                      <a:pt x="17375" y="18812"/>
                    </a:cubicBezTo>
                    <a:cubicBezTo>
                      <a:pt x="17240" y="19135"/>
                      <a:pt x="17105" y="19458"/>
                      <a:pt x="16958" y="19781"/>
                    </a:cubicBezTo>
                    <a:cubicBezTo>
                      <a:pt x="16890" y="19957"/>
                      <a:pt x="16823" y="20103"/>
                      <a:pt x="16756" y="20251"/>
                    </a:cubicBezTo>
                    <a:cubicBezTo>
                      <a:pt x="16729" y="20339"/>
                      <a:pt x="16689" y="20427"/>
                      <a:pt x="16661" y="20515"/>
                    </a:cubicBezTo>
                    <a:lnTo>
                      <a:pt x="16338" y="20515"/>
                    </a:lnTo>
                    <a:cubicBezTo>
                      <a:pt x="16164" y="20515"/>
                      <a:pt x="15975" y="20515"/>
                      <a:pt x="15800" y="20485"/>
                    </a:cubicBezTo>
                    <a:cubicBezTo>
                      <a:pt x="15638" y="20485"/>
                      <a:pt x="15477" y="20455"/>
                      <a:pt x="15316" y="20455"/>
                    </a:cubicBezTo>
                    <a:cubicBezTo>
                      <a:pt x="15235" y="20427"/>
                      <a:pt x="15154" y="20427"/>
                      <a:pt x="15073" y="20427"/>
                    </a:cubicBezTo>
                    <a:cubicBezTo>
                      <a:pt x="14993" y="20427"/>
                      <a:pt x="14912" y="20427"/>
                      <a:pt x="14831" y="20397"/>
                    </a:cubicBezTo>
                    <a:cubicBezTo>
                      <a:pt x="14764" y="20397"/>
                      <a:pt x="14683" y="20397"/>
                      <a:pt x="14616" y="20367"/>
                    </a:cubicBezTo>
                    <a:cubicBezTo>
                      <a:pt x="14602" y="20367"/>
                      <a:pt x="14589" y="20397"/>
                      <a:pt x="14576" y="20397"/>
                    </a:cubicBezTo>
                    <a:cubicBezTo>
                      <a:pt x="14481" y="20427"/>
                      <a:pt x="14401" y="20427"/>
                      <a:pt x="14306" y="20455"/>
                    </a:cubicBezTo>
                    <a:lnTo>
                      <a:pt x="14064" y="20455"/>
                    </a:lnTo>
                    <a:cubicBezTo>
                      <a:pt x="13889" y="20485"/>
                      <a:pt x="13714" y="20485"/>
                      <a:pt x="13539" y="20485"/>
                    </a:cubicBezTo>
                    <a:lnTo>
                      <a:pt x="12126" y="20485"/>
                    </a:lnTo>
                    <a:cubicBezTo>
                      <a:pt x="12046" y="20515"/>
                      <a:pt x="11965" y="20515"/>
                      <a:pt x="11884" y="20515"/>
                    </a:cubicBezTo>
                    <a:lnTo>
                      <a:pt x="11265" y="20515"/>
                    </a:lnTo>
                    <a:cubicBezTo>
                      <a:pt x="10834" y="20544"/>
                      <a:pt x="10403" y="20544"/>
                      <a:pt x="9973" y="20573"/>
                    </a:cubicBezTo>
                    <a:cubicBezTo>
                      <a:pt x="9758" y="20603"/>
                      <a:pt x="9542" y="20632"/>
                      <a:pt x="9313" y="20632"/>
                    </a:cubicBezTo>
                    <a:cubicBezTo>
                      <a:pt x="9206" y="20646"/>
                      <a:pt x="9098" y="20646"/>
                      <a:pt x="8991" y="20646"/>
                    </a:cubicBezTo>
                    <a:cubicBezTo>
                      <a:pt x="8883" y="20646"/>
                      <a:pt x="8775" y="20646"/>
                      <a:pt x="8668" y="20661"/>
                    </a:cubicBezTo>
                    <a:cubicBezTo>
                      <a:pt x="8223" y="20661"/>
                      <a:pt x="7779" y="20720"/>
                      <a:pt x="7335" y="20720"/>
                    </a:cubicBezTo>
                    <a:lnTo>
                      <a:pt x="6285" y="20720"/>
                    </a:lnTo>
                    <a:cubicBezTo>
                      <a:pt x="5944" y="20720"/>
                      <a:pt x="5598" y="20707"/>
                      <a:pt x="5253" y="20707"/>
                    </a:cubicBezTo>
                    <a:cubicBezTo>
                      <a:pt x="5080" y="20707"/>
                      <a:pt x="4908" y="20710"/>
                      <a:pt x="4738" y="20720"/>
                    </a:cubicBezTo>
                    <a:cubicBezTo>
                      <a:pt x="4307" y="20720"/>
                      <a:pt x="3890" y="20720"/>
                      <a:pt x="3459" y="20691"/>
                    </a:cubicBezTo>
                    <a:cubicBezTo>
                      <a:pt x="3244" y="20661"/>
                      <a:pt x="3042" y="20661"/>
                      <a:pt x="2827" y="20632"/>
                    </a:cubicBezTo>
                    <a:cubicBezTo>
                      <a:pt x="2612" y="20603"/>
                      <a:pt x="2396" y="20573"/>
                      <a:pt x="2181" y="20515"/>
                    </a:cubicBezTo>
                    <a:cubicBezTo>
                      <a:pt x="2033" y="20485"/>
                      <a:pt x="1885" y="20455"/>
                      <a:pt x="1737" y="20427"/>
                    </a:cubicBezTo>
                    <a:cubicBezTo>
                      <a:pt x="1629" y="20397"/>
                      <a:pt x="1508" y="20367"/>
                      <a:pt x="1387" y="20367"/>
                    </a:cubicBezTo>
                    <a:lnTo>
                      <a:pt x="1306" y="20367"/>
                    </a:lnTo>
                    <a:cubicBezTo>
                      <a:pt x="1131" y="20397"/>
                      <a:pt x="969" y="20455"/>
                      <a:pt x="794" y="20485"/>
                    </a:cubicBezTo>
                    <a:cubicBezTo>
                      <a:pt x="822" y="20397"/>
                      <a:pt x="848" y="20309"/>
                      <a:pt x="889" y="20191"/>
                    </a:cubicBezTo>
                    <a:cubicBezTo>
                      <a:pt x="997" y="19869"/>
                      <a:pt x="1104" y="19517"/>
                      <a:pt x="1212" y="19165"/>
                    </a:cubicBezTo>
                    <a:cubicBezTo>
                      <a:pt x="1320" y="18812"/>
                      <a:pt x="1441" y="18460"/>
                      <a:pt x="1548" y="18137"/>
                    </a:cubicBezTo>
                    <a:cubicBezTo>
                      <a:pt x="1669" y="17785"/>
                      <a:pt x="1777" y="17433"/>
                      <a:pt x="1885" y="17080"/>
                    </a:cubicBezTo>
                    <a:cubicBezTo>
                      <a:pt x="1992" y="16728"/>
                      <a:pt x="2113" y="16376"/>
                      <a:pt x="2221" y="16054"/>
                    </a:cubicBezTo>
                    <a:cubicBezTo>
                      <a:pt x="2342" y="15701"/>
                      <a:pt x="2463" y="15349"/>
                      <a:pt x="2571" y="14967"/>
                    </a:cubicBezTo>
                    <a:cubicBezTo>
                      <a:pt x="2692" y="14615"/>
                      <a:pt x="2800" y="14233"/>
                      <a:pt x="2908" y="13853"/>
                    </a:cubicBezTo>
                    <a:cubicBezTo>
                      <a:pt x="3015" y="13500"/>
                      <a:pt x="3136" y="13148"/>
                      <a:pt x="3244" y="12796"/>
                    </a:cubicBezTo>
                    <a:cubicBezTo>
                      <a:pt x="3311" y="12649"/>
                      <a:pt x="3365" y="12473"/>
                      <a:pt x="3419" y="12297"/>
                    </a:cubicBezTo>
                    <a:cubicBezTo>
                      <a:pt x="3486" y="12092"/>
                      <a:pt x="3554" y="11916"/>
                      <a:pt x="3621" y="11710"/>
                    </a:cubicBezTo>
                    <a:cubicBezTo>
                      <a:pt x="3688" y="11534"/>
                      <a:pt x="3742" y="11328"/>
                      <a:pt x="3809" y="11152"/>
                    </a:cubicBezTo>
                    <a:cubicBezTo>
                      <a:pt x="3944" y="10800"/>
                      <a:pt x="4078" y="10448"/>
                      <a:pt x="4200" y="10066"/>
                    </a:cubicBezTo>
                    <a:cubicBezTo>
                      <a:pt x="4213" y="10037"/>
                      <a:pt x="4226" y="10037"/>
                      <a:pt x="4240" y="10008"/>
                    </a:cubicBezTo>
                    <a:cubicBezTo>
                      <a:pt x="4267" y="9920"/>
                      <a:pt x="4293" y="9832"/>
                      <a:pt x="4293" y="9714"/>
                    </a:cubicBezTo>
                    <a:cubicBezTo>
                      <a:pt x="4293" y="9597"/>
                      <a:pt x="4267" y="9509"/>
                      <a:pt x="4240" y="9421"/>
                    </a:cubicBezTo>
                    <a:cubicBezTo>
                      <a:pt x="4092" y="9069"/>
                      <a:pt x="3930" y="8745"/>
                      <a:pt x="3769" y="8423"/>
                    </a:cubicBezTo>
                    <a:cubicBezTo>
                      <a:pt x="3621" y="8100"/>
                      <a:pt x="3473" y="7777"/>
                      <a:pt x="3311" y="7484"/>
                    </a:cubicBezTo>
                    <a:cubicBezTo>
                      <a:pt x="3002" y="6868"/>
                      <a:pt x="2705" y="6252"/>
                      <a:pt x="2410" y="5606"/>
                    </a:cubicBezTo>
                    <a:cubicBezTo>
                      <a:pt x="2261" y="5282"/>
                      <a:pt x="2113" y="4989"/>
                      <a:pt x="1966" y="4666"/>
                    </a:cubicBezTo>
                    <a:cubicBezTo>
                      <a:pt x="1898" y="4490"/>
                      <a:pt x="1831" y="4344"/>
                      <a:pt x="1764" y="4167"/>
                    </a:cubicBezTo>
                    <a:cubicBezTo>
                      <a:pt x="1683" y="3991"/>
                      <a:pt x="1615" y="3815"/>
                      <a:pt x="1535" y="3639"/>
                    </a:cubicBezTo>
                    <a:cubicBezTo>
                      <a:pt x="1414" y="3317"/>
                      <a:pt x="1279" y="2993"/>
                      <a:pt x="1145" y="2671"/>
                    </a:cubicBezTo>
                    <a:cubicBezTo>
                      <a:pt x="1010" y="2377"/>
                      <a:pt x="876" y="2084"/>
                      <a:pt x="741" y="1790"/>
                    </a:cubicBezTo>
                    <a:cubicBezTo>
                      <a:pt x="727" y="1761"/>
                      <a:pt x="700" y="1732"/>
                      <a:pt x="687" y="1702"/>
                    </a:cubicBezTo>
                    <a:lnTo>
                      <a:pt x="862" y="1702"/>
                    </a:lnTo>
                    <a:cubicBezTo>
                      <a:pt x="1064" y="1673"/>
                      <a:pt x="1279" y="1614"/>
                      <a:pt x="1481" y="1585"/>
                    </a:cubicBezTo>
                    <a:cubicBezTo>
                      <a:pt x="1696" y="1555"/>
                      <a:pt x="1912" y="1555"/>
                      <a:pt x="2113" y="1526"/>
                    </a:cubicBezTo>
                    <a:cubicBezTo>
                      <a:pt x="2329" y="1497"/>
                      <a:pt x="2531" y="1497"/>
                      <a:pt x="2746" y="1438"/>
                    </a:cubicBezTo>
                    <a:cubicBezTo>
                      <a:pt x="3177" y="1379"/>
                      <a:pt x="3594" y="1350"/>
                      <a:pt x="4024" y="1321"/>
                    </a:cubicBezTo>
                    <a:cubicBezTo>
                      <a:pt x="4442" y="1291"/>
                      <a:pt x="4859" y="1291"/>
                      <a:pt x="5290" y="1262"/>
                    </a:cubicBezTo>
                    <a:cubicBezTo>
                      <a:pt x="5707" y="1262"/>
                      <a:pt x="6124" y="1262"/>
                      <a:pt x="6541" y="1233"/>
                    </a:cubicBezTo>
                    <a:cubicBezTo>
                      <a:pt x="6972" y="1203"/>
                      <a:pt x="7389" y="1174"/>
                      <a:pt x="7806" y="1174"/>
                    </a:cubicBezTo>
                    <a:cubicBezTo>
                      <a:pt x="8237" y="1174"/>
                      <a:pt x="8654" y="1144"/>
                      <a:pt x="9085" y="1115"/>
                    </a:cubicBezTo>
                    <a:cubicBezTo>
                      <a:pt x="9300" y="1115"/>
                      <a:pt x="9515" y="1115"/>
                      <a:pt x="9717" y="1086"/>
                    </a:cubicBezTo>
                    <a:cubicBezTo>
                      <a:pt x="9919" y="1086"/>
                      <a:pt x="10121" y="1056"/>
                      <a:pt x="10323" y="1056"/>
                    </a:cubicBezTo>
                    <a:cubicBezTo>
                      <a:pt x="10565" y="1027"/>
                      <a:pt x="10794" y="1027"/>
                      <a:pt x="11023" y="1027"/>
                    </a:cubicBezTo>
                    <a:lnTo>
                      <a:pt x="11426" y="1027"/>
                    </a:lnTo>
                    <a:cubicBezTo>
                      <a:pt x="11453" y="1027"/>
                      <a:pt x="11467" y="1056"/>
                      <a:pt x="11493" y="1056"/>
                    </a:cubicBezTo>
                    <a:cubicBezTo>
                      <a:pt x="11588" y="1027"/>
                      <a:pt x="11669" y="1027"/>
                      <a:pt x="11749" y="1027"/>
                    </a:cubicBezTo>
                    <a:cubicBezTo>
                      <a:pt x="11790" y="998"/>
                      <a:pt x="11844" y="998"/>
                      <a:pt x="11884" y="998"/>
                    </a:cubicBezTo>
                    <a:cubicBezTo>
                      <a:pt x="12032" y="998"/>
                      <a:pt x="12167" y="968"/>
                      <a:pt x="12314" y="968"/>
                    </a:cubicBezTo>
                    <a:cubicBezTo>
                      <a:pt x="12409" y="968"/>
                      <a:pt x="12490" y="939"/>
                      <a:pt x="12584" y="939"/>
                    </a:cubicBezTo>
                    <a:cubicBezTo>
                      <a:pt x="12678" y="939"/>
                      <a:pt x="12759" y="968"/>
                      <a:pt x="12853" y="968"/>
                    </a:cubicBezTo>
                    <a:lnTo>
                      <a:pt x="13391" y="968"/>
                    </a:lnTo>
                    <a:cubicBezTo>
                      <a:pt x="13781" y="939"/>
                      <a:pt x="14158" y="880"/>
                      <a:pt x="14548" y="822"/>
                    </a:cubicBezTo>
                    <a:close/>
                    <a:moveTo>
                      <a:pt x="14697" y="0"/>
                    </a:moveTo>
                    <a:cubicBezTo>
                      <a:pt x="14656" y="0"/>
                      <a:pt x="14629" y="30"/>
                      <a:pt x="14602" y="58"/>
                    </a:cubicBezTo>
                    <a:cubicBezTo>
                      <a:pt x="14589" y="58"/>
                      <a:pt x="14576" y="30"/>
                      <a:pt x="14562" y="30"/>
                    </a:cubicBezTo>
                    <a:cubicBezTo>
                      <a:pt x="14374" y="58"/>
                      <a:pt x="14185" y="88"/>
                      <a:pt x="13997" y="88"/>
                    </a:cubicBezTo>
                    <a:cubicBezTo>
                      <a:pt x="13822" y="118"/>
                      <a:pt x="13647" y="118"/>
                      <a:pt x="13458" y="146"/>
                    </a:cubicBezTo>
                    <a:lnTo>
                      <a:pt x="12907" y="146"/>
                    </a:lnTo>
                    <a:cubicBezTo>
                      <a:pt x="12732" y="146"/>
                      <a:pt x="12557" y="118"/>
                      <a:pt x="12382" y="118"/>
                    </a:cubicBezTo>
                    <a:cubicBezTo>
                      <a:pt x="12221" y="118"/>
                      <a:pt x="12072" y="118"/>
                      <a:pt x="11911" y="88"/>
                    </a:cubicBezTo>
                    <a:cubicBezTo>
                      <a:pt x="11857" y="88"/>
                      <a:pt x="11816" y="88"/>
                      <a:pt x="11763" y="118"/>
                    </a:cubicBezTo>
                    <a:cubicBezTo>
                      <a:pt x="11723" y="118"/>
                      <a:pt x="11682" y="118"/>
                      <a:pt x="11642" y="146"/>
                    </a:cubicBezTo>
                    <a:lnTo>
                      <a:pt x="10902" y="146"/>
                    </a:lnTo>
                    <a:cubicBezTo>
                      <a:pt x="10484" y="146"/>
                      <a:pt x="10067" y="206"/>
                      <a:pt x="9650" y="234"/>
                    </a:cubicBezTo>
                    <a:cubicBezTo>
                      <a:pt x="9233" y="234"/>
                      <a:pt x="8802" y="264"/>
                      <a:pt x="8371" y="294"/>
                    </a:cubicBezTo>
                    <a:cubicBezTo>
                      <a:pt x="7954" y="294"/>
                      <a:pt x="7524" y="294"/>
                      <a:pt x="7106" y="322"/>
                    </a:cubicBezTo>
                    <a:cubicBezTo>
                      <a:pt x="6689" y="352"/>
                      <a:pt x="6285" y="382"/>
                      <a:pt x="5868" y="382"/>
                    </a:cubicBezTo>
                    <a:cubicBezTo>
                      <a:pt x="5021" y="411"/>
                      <a:pt x="4172" y="440"/>
                      <a:pt x="3325" y="499"/>
                    </a:cubicBezTo>
                    <a:cubicBezTo>
                      <a:pt x="3123" y="528"/>
                      <a:pt x="2921" y="558"/>
                      <a:pt x="2705" y="587"/>
                    </a:cubicBezTo>
                    <a:cubicBezTo>
                      <a:pt x="2490" y="646"/>
                      <a:pt x="2275" y="675"/>
                      <a:pt x="2060" y="675"/>
                    </a:cubicBezTo>
                    <a:cubicBezTo>
                      <a:pt x="1844" y="704"/>
                      <a:pt x="1629" y="704"/>
                      <a:pt x="1427" y="734"/>
                    </a:cubicBezTo>
                    <a:cubicBezTo>
                      <a:pt x="1225" y="763"/>
                      <a:pt x="1023" y="822"/>
                      <a:pt x="822" y="822"/>
                    </a:cubicBezTo>
                    <a:cubicBezTo>
                      <a:pt x="714" y="822"/>
                      <a:pt x="606" y="822"/>
                      <a:pt x="499" y="792"/>
                    </a:cubicBezTo>
                    <a:cubicBezTo>
                      <a:pt x="445" y="792"/>
                      <a:pt x="404" y="792"/>
                      <a:pt x="364" y="763"/>
                    </a:cubicBezTo>
                    <a:cubicBezTo>
                      <a:pt x="333" y="754"/>
                      <a:pt x="301" y="749"/>
                      <a:pt x="268" y="749"/>
                    </a:cubicBezTo>
                    <a:cubicBezTo>
                      <a:pt x="189" y="749"/>
                      <a:pt x="112" y="785"/>
                      <a:pt x="55" y="910"/>
                    </a:cubicBezTo>
                    <a:cubicBezTo>
                      <a:pt x="-13" y="1056"/>
                      <a:pt x="-13" y="1262"/>
                      <a:pt x="27" y="1438"/>
                    </a:cubicBezTo>
                    <a:cubicBezTo>
                      <a:pt x="41" y="1526"/>
                      <a:pt x="68" y="1585"/>
                      <a:pt x="95" y="1643"/>
                    </a:cubicBezTo>
                    <a:cubicBezTo>
                      <a:pt x="135" y="1702"/>
                      <a:pt x="162" y="1761"/>
                      <a:pt x="202" y="1849"/>
                    </a:cubicBezTo>
                    <a:cubicBezTo>
                      <a:pt x="270" y="1967"/>
                      <a:pt x="337" y="2113"/>
                      <a:pt x="418" y="2260"/>
                    </a:cubicBezTo>
                    <a:cubicBezTo>
                      <a:pt x="552" y="2553"/>
                      <a:pt x="687" y="2847"/>
                      <a:pt x="822" y="3141"/>
                    </a:cubicBezTo>
                    <a:cubicBezTo>
                      <a:pt x="956" y="3433"/>
                      <a:pt x="1077" y="3757"/>
                      <a:pt x="1212" y="4079"/>
                    </a:cubicBezTo>
                    <a:cubicBezTo>
                      <a:pt x="1346" y="4432"/>
                      <a:pt x="1494" y="4754"/>
                      <a:pt x="1643" y="5106"/>
                    </a:cubicBezTo>
                    <a:cubicBezTo>
                      <a:pt x="1777" y="5430"/>
                      <a:pt x="1938" y="5752"/>
                      <a:pt x="2087" y="6076"/>
                    </a:cubicBezTo>
                    <a:cubicBezTo>
                      <a:pt x="2154" y="6222"/>
                      <a:pt x="2221" y="6368"/>
                      <a:pt x="2302" y="6516"/>
                    </a:cubicBezTo>
                    <a:cubicBezTo>
                      <a:pt x="2369" y="6662"/>
                      <a:pt x="2450" y="6838"/>
                      <a:pt x="2517" y="6985"/>
                    </a:cubicBezTo>
                    <a:cubicBezTo>
                      <a:pt x="2679" y="7308"/>
                      <a:pt x="2840" y="7631"/>
                      <a:pt x="3002" y="7924"/>
                    </a:cubicBezTo>
                    <a:cubicBezTo>
                      <a:pt x="3163" y="8247"/>
                      <a:pt x="3311" y="8569"/>
                      <a:pt x="3473" y="8893"/>
                    </a:cubicBezTo>
                    <a:cubicBezTo>
                      <a:pt x="3594" y="9157"/>
                      <a:pt x="3715" y="9421"/>
                      <a:pt x="3836" y="9685"/>
                    </a:cubicBezTo>
                    <a:cubicBezTo>
                      <a:pt x="3809" y="9802"/>
                      <a:pt x="3769" y="9920"/>
                      <a:pt x="3728" y="10008"/>
                    </a:cubicBezTo>
                    <a:lnTo>
                      <a:pt x="3554" y="10507"/>
                    </a:lnTo>
                    <a:cubicBezTo>
                      <a:pt x="3486" y="10683"/>
                      <a:pt x="3433" y="10859"/>
                      <a:pt x="3365" y="11064"/>
                    </a:cubicBezTo>
                    <a:cubicBezTo>
                      <a:pt x="3257" y="11388"/>
                      <a:pt x="3136" y="11710"/>
                      <a:pt x="3029" y="12033"/>
                    </a:cubicBezTo>
                    <a:cubicBezTo>
                      <a:pt x="2921" y="12385"/>
                      <a:pt x="2800" y="12737"/>
                      <a:pt x="2692" y="13089"/>
                    </a:cubicBezTo>
                    <a:cubicBezTo>
                      <a:pt x="2571" y="13441"/>
                      <a:pt x="2463" y="13823"/>
                      <a:pt x="2356" y="14175"/>
                    </a:cubicBezTo>
                    <a:cubicBezTo>
                      <a:pt x="2140" y="14909"/>
                      <a:pt x="1898" y="15613"/>
                      <a:pt x="1669" y="16318"/>
                    </a:cubicBezTo>
                    <a:lnTo>
                      <a:pt x="1333" y="17344"/>
                    </a:lnTo>
                    <a:cubicBezTo>
                      <a:pt x="1225" y="17726"/>
                      <a:pt x="1104" y="18078"/>
                      <a:pt x="983" y="18401"/>
                    </a:cubicBezTo>
                    <a:cubicBezTo>
                      <a:pt x="862" y="18812"/>
                      <a:pt x="741" y="19193"/>
                      <a:pt x="606" y="19575"/>
                    </a:cubicBezTo>
                    <a:cubicBezTo>
                      <a:pt x="552" y="19781"/>
                      <a:pt x="499" y="19957"/>
                      <a:pt x="431" y="20163"/>
                    </a:cubicBezTo>
                    <a:cubicBezTo>
                      <a:pt x="378" y="20339"/>
                      <a:pt x="310" y="20515"/>
                      <a:pt x="256" y="20720"/>
                    </a:cubicBezTo>
                    <a:cubicBezTo>
                      <a:pt x="256" y="20720"/>
                      <a:pt x="256" y="20749"/>
                      <a:pt x="256" y="20779"/>
                    </a:cubicBezTo>
                    <a:cubicBezTo>
                      <a:pt x="229" y="20837"/>
                      <a:pt x="216" y="20925"/>
                      <a:pt x="216" y="21013"/>
                    </a:cubicBezTo>
                    <a:cubicBezTo>
                      <a:pt x="216" y="21160"/>
                      <a:pt x="229" y="21278"/>
                      <a:pt x="270" y="21336"/>
                    </a:cubicBezTo>
                    <a:cubicBezTo>
                      <a:pt x="310" y="21424"/>
                      <a:pt x="364" y="21483"/>
                      <a:pt x="418" y="21483"/>
                    </a:cubicBezTo>
                    <a:cubicBezTo>
                      <a:pt x="647" y="21424"/>
                      <a:pt x="862" y="21366"/>
                      <a:pt x="1091" y="21307"/>
                    </a:cubicBezTo>
                    <a:cubicBezTo>
                      <a:pt x="1185" y="21307"/>
                      <a:pt x="1279" y="21278"/>
                      <a:pt x="1373" y="21278"/>
                    </a:cubicBezTo>
                    <a:cubicBezTo>
                      <a:pt x="1481" y="21278"/>
                      <a:pt x="1589" y="21307"/>
                      <a:pt x="1696" y="21307"/>
                    </a:cubicBezTo>
                    <a:cubicBezTo>
                      <a:pt x="1912" y="21336"/>
                      <a:pt x="2127" y="21395"/>
                      <a:pt x="2342" y="21454"/>
                    </a:cubicBezTo>
                    <a:cubicBezTo>
                      <a:pt x="2558" y="21483"/>
                      <a:pt x="2787" y="21542"/>
                      <a:pt x="3002" y="21542"/>
                    </a:cubicBezTo>
                    <a:cubicBezTo>
                      <a:pt x="3203" y="21571"/>
                      <a:pt x="3405" y="21571"/>
                      <a:pt x="3607" y="21571"/>
                    </a:cubicBezTo>
                    <a:cubicBezTo>
                      <a:pt x="3823" y="21600"/>
                      <a:pt x="4038" y="21600"/>
                      <a:pt x="4253" y="21600"/>
                    </a:cubicBezTo>
                    <a:cubicBezTo>
                      <a:pt x="4684" y="21600"/>
                      <a:pt x="5128" y="21571"/>
                      <a:pt x="5559" y="21571"/>
                    </a:cubicBezTo>
                    <a:lnTo>
                      <a:pt x="7497" y="21571"/>
                    </a:lnTo>
                    <a:cubicBezTo>
                      <a:pt x="7712" y="21571"/>
                      <a:pt x="7927" y="21542"/>
                      <a:pt x="8143" y="21542"/>
                    </a:cubicBezTo>
                    <a:cubicBezTo>
                      <a:pt x="8587" y="21512"/>
                      <a:pt x="9031" y="21512"/>
                      <a:pt x="9475" y="21483"/>
                    </a:cubicBezTo>
                    <a:cubicBezTo>
                      <a:pt x="9704" y="21483"/>
                      <a:pt x="9919" y="21454"/>
                      <a:pt x="10148" y="21424"/>
                    </a:cubicBezTo>
                    <a:cubicBezTo>
                      <a:pt x="10363" y="21395"/>
                      <a:pt x="10565" y="21395"/>
                      <a:pt x="10780" y="21395"/>
                    </a:cubicBezTo>
                    <a:cubicBezTo>
                      <a:pt x="10987" y="21395"/>
                      <a:pt x="11193" y="21382"/>
                      <a:pt x="11400" y="21382"/>
                    </a:cubicBezTo>
                    <a:cubicBezTo>
                      <a:pt x="11503" y="21382"/>
                      <a:pt x="11606" y="21385"/>
                      <a:pt x="11709" y="21395"/>
                    </a:cubicBezTo>
                    <a:lnTo>
                      <a:pt x="12099" y="21395"/>
                    </a:lnTo>
                    <a:cubicBezTo>
                      <a:pt x="12167" y="21366"/>
                      <a:pt x="12247" y="21366"/>
                      <a:pt x="12328" y="21366"/>
                    </a:cubicBezTo>
                    <a:lnTo>
                      <a:pt x="12597" y="21366"/>
                    </a:lnTo>
                    <a:cubicBezTo>
                      <a:pt x="12691" y="21366"/>
                      <a:pt x="12786" y="21336"/>
                      <a:pt x="12880" y="21336"/>
                    </a:cubicBezTo>
                    <a:cubicBezTo>
                      <a:pt x="13082" y="21336"/>
                      <a:pt x="13270" y="21307"/>
                      <a:pt x="13458" y="21307"/>
                    </a:cubicBezTo>
                    <a:lnTo>
                      <a:pt x="14024" y="21307"/>
                    </a:lnTo>
                    <a:cubicBezTo>
                      <a:pt x="14104" y="21307"/>
                      <a:pt x="14199" y="21278"/>
                      <a:pt x="14279" y="21278"/>
                    </a:cubicBezTo>
                    <a:cubicBezTo>
                      <a:pt x="14387" y="21278"/>
                      <a:pt x="14481" y="21248"/>
                      <a:pt x="14589" y="21219"/>
                    </a:cubicBezTo>
                    <a:cubicBezTo>
                      <a:pt x="14602" y="21219"/>
                      <a:pt x="14602" y="21248"/>
                      <a:pt x="14616" y="21248"/>
                    </a:cubicBezTo>
                    <a:cubicBezTo>
                      <a:pt x="14710" y="21248"/>
                      <a:pt x="14804" y="21278"/>
                      <a:pt x="14899" y="21278"/>
                    </a:cubicBezTo>
                    <a:lnTo>
                      <a:pt x="15141" y="21278"/>
                    </a:lnTo>
                    <a:cubicBezTo>
                      <a:pt x="15302" y="21278"/>
                      <a:pt x="15464" y="21307"/>
                      <a:pt x="15638" y="21307"/>
                    </a:cubicBezTo>
                    <a:cubicBezTo>
                      <a:pt x="15800" y="21336"/>
                      <a:pt x="15975" y="21336"/>
                      <a:pt x="16150" y="21336"/>
                    </a:cubicBezTo>
                    <a:lnTo>
                      <a:pt x="16608" y="21336"/>
                    </a:lnTo>
                    <a:cubicBezTo>
                      <a:pt x="16637" y="21375"/>
                      <a:pt x="16672" y="21396"/>
                      <a:pt x="16707" y="21396"/>
                    </a:cubicBezTo>
                    <a:cubicBezTo>
                      <a:pt x="16752" y="21396"/>
                      <a:pt x="16799" y="21360"/>
                      <a:pt x="16836" y="21278"/>
                    </a:cubicBezTo>
                    <a:cubicBezTo>
                      <a:pt x="16958" y="21013"/>
                      <a:pt x="17079" y="20749"/>
                      <a:pt x="17186" y="20455"/>
                    </a:cubicBezTo>
                    <a:cubicBezTo>
                      <a:pt x="17321" y="20163"/>
                      <a:pt x="17456" y="19869"/>
                      <a:pt x="17577" y="19575"/>
                    </a:cubicBezTo>
                    <a:cubicBezTo>
                      <a:pt x="17711" y="19253"/>
                      <a:pt x="17846" y="18929"/>
                      <a:pt x="17980" y="18607"/>
                    </a:cubicBezTo>
                    <a:cubicBezTo>
                      <a:pt x="18061" y="18431"/>
                      <a:pt x="18128" y="18284"/>
                      <a:pt x="18209" y="18108"/>
                    </a:cubicBezTo>
                    <a:cubicBezTo>
                      <a:pt x="18277" y="17961"/>
                      <a:pt x="18344" y="17785"/>
                      <a:pt x="18398" y="17638"/>
                    </a:cubicBezTo>
                    <a:cubicBezTo>
                      <a:pt x="18546" y="17316"/>
                      <a:pt x="18693" y="16964"/>
                      <a:pt x="18842" y="16640"/>
                    </a:cubicBezTo>
                    <a:cubicBezTo>
                      <a:pt x="18976" y="16318"/>
                      <a:pt x="19111" y="15966"/>
                      <a:pt x="19246" y="15643"/>
                    </a:cubicBezTo>
                    <a:cubicBezTo>
                      <a:pt x="19380" y="15320"/>
                      <a:pt x="19528" y="15027"/>
                      <a:pt x="19663" y="14674"/>
                    </a:cubicBezTo>
                    <a:cubicBezTo>
                      <a:pt x="19730" y="14498"/>
                      <a:pt x="19811" y="14293"/>
                      <a:pt x="19878" y="14117"/>
                    </a:cubicBezTo>
                    <a:cubicBezTo>
                      <a:pt x="19945" y="13969"/>
                      <a:pt x="20026" y="13793"/>
                      <a:pt x="20093" y="13617"/>
                    </a:cubicBezTo>
                    <a:cubicBezTo>
                      <a:pt x="20241" y="13295"/>
                      <a:pt x="20376" y="12943"/>
                      <a:pt x="20511" y="12590"/>
                    </a:cubicBezTo>
                    <a:cubicBezTo>
                      <a:pt x="20645" y="12268"/>
                      <a:pt x="20780" y="11916"/>
                      <a:pt x="20914" y="11592"/>
                    </a:cubicBezTo>
                    <a:cubicBezTo>
                      <a:pt x="20995" y="11388"/>
                      <a:pt x="21062" y="11182"/>
                      <a:pt x="21129" y="10976"/>
                    </a:cubicBezTo>
                    <a:cubicBezTo>
                      <a:pt x="21197" y="10800"/>
                      <a:pt x="21250" y="10624"/>
                      <a:pt x="21318" y="10448"/>
                    </a:cubicBezTo>
                    <a:cubicBezTo>
                      <a:pt x="21372" y="10272"/>
                      <a:pt x="21426" y="10096"/>
                      <a:pt x="21479" y="9890"/>
                    </a:cubicBezTo>
                    <a:cubicBezTo>
                      <a:pt x="21520" y="9773"/>
                      <a:pt x="21547" y="9626"/>
                      <a:pt x="21574" y="9479"/>
                    </a:cubicBezTo>
                    <a:cubicBezTo>
                      <a:pt x="21574" y="9450"/>
                      <a:pt x="21574" y="9421"/>
                      <a:pt x="21587" y="9421"/>
                    </a:cubicBezTo>
                    <a:cubicBezTo>
                      <a:pt x="21587" y="9333"/>
                      <a:pt x="21587" y="9274"/>
                      <a:pt x="21574" y="9186"/>
                    </a:cubicBezTo>
                    <a:lnTo>
                      <a:pt x="21574" y="9157"/>
                    </a:lnTo>
                    <a:cubicBezTo>
                      <a:pt x="21560" y="9098"/>
                      <a:pt x="21547" y="9039"/>
                      <a:pt x="21520" y="8981"/>
                    </a:cubicBezTo>
                    <a:cubicBezTo>
                      <a:pt x="21493" y="8893"/>
                      <a:pt x="21453" y="8833"/>
                      <a:pt x="21426" y="8775"/>
                    </a:cubicBezTo>
                    <a:cubicBezTo>
                      <a:pt x="21264" y="8541"/>
                      <a:pt x="21103" y="8335"/>
                      <a:pt x="20941" y="8071"/>
                    </a:cubicBezTo>
                    <a:cubicBezTo>
                      <a:pt x="20780" y="7807"/>
                      <a:pt x="20618" y="7543"/>
                      <a:pt x="20457" y="7278"/>
                    </a:cubicBezTo>
                    <a:cubicBezTo>
                      <a:pt x="20282" y="6985"/>
                      <a:pt x="20107" y="6721"/>
                      <a:pt x="19932" y="6456"/>
                    </a:cubicBezTo>
                    <a:cubicBezTo>
                      <a:pt x="19770" y="6192"/>
                      <a:pt x="19609" y="5928"/>
                      <a:pt x="19447" y="5694"/>
                    </a:cubicBezTo>
                    <a:cubicBezTo>
                      <a:pt x="19272" y="5430"/>
                      <a:pt x="19111" y="5166"/>
                      <a:pt x="18936" y="4930"/>
                    </a:cubicBezTo>
                    <a:cubicBezTo>
                      <a:pt x="18774" y="4666"/>
                      <a:pt x="18600" y="4432"/>
                      <a:pt x="18424" y="4197"/>
                    </a:cubicBezTo>
                    <a:cubicBezTo>
                      <a:pt x="18249" y="3933"/>
                      <a:pt x="18061" y="3698"/>
                      <a:pt x="17886" y="3463"/>
                    </a:cubicBezTo>
                    <a:cubicBezTo>
                      <a:pt x="17711" y="3229"/>
                      <a:pt x="17536" y="2993"/>
                      <a:pt x="17348" y="2789"/>
                    </a:cubicBezTo>
                    <a:cubicBezTo>
                      <a:pt x="16998" y="2377"/>
                      <a:pt x="16648" y="1967"/>
                      <a:pt x="16271" y="1585"/>
                    </a:cubicBezTo>
                    <a:cubicBezTo>
                      <a:pt x="16083" y="1409"/>
                      <a:pt x="15894" y="1233"/>
                      <a:pt x="15706" y="1027"/>
                    </a:cubicBezTo>
                    <a:cubicBezTo>
                      <a:pt x="15531" y="851"/>
                      <a:pt x="15343" y="704"/>
                      <a:pt x="15168" y="499"/>
                    </a:cubicBezTo>
                    <a:cubicBezTo>
                      <a:pt x="15033" y="382"/>
                      <a:pt x="14912" y="234"/>
                      <a:pt x="14791" y="58"/>
                    </a:cubicBezTo>
                    <a:cubicBezTo>
                      <a:pt x="14764" y="30"/>
                      <a:pt x="14724" y="0"/>
                      <a:pt x="146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3000">
                    <a:solidFill>
                      <a:srgbClr val="000000"/>
                    </a:solidFill>
                    <a:latin typeface="Fira Sans"/>
                    <a:ea typeface="Fira Sans"/>
                    <a:cs typeface="Fira Sans"/>
                    <a:sym typeface="Fira Sans"/>
                  </a:defRPr>
                </a:pPr>
              </a:p>
            </p:txBody>
          </p:sp>
        </p:grpSp>
        <p:sp>
          <p:nvSpPr>
            <p:cNvPr id="1583" name="مثال ٢"/>
            <p:cNvSpPr txBox="1"/>
            <p:nvPr/>
          </p:nvSpPr>
          <p:spPr>
            <a:xfrm>
              <a:off x="183886" y="137129"/>
              <a:ext cx="557684" cy="217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16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مثال ٢</a:t>
              </a:r>
            </a:p>
          </p:txBody>
        </p:sp>
      </p:grpSp>
      <p:sp>
        <p:nvSpPr>
          <p:cNvPr id="1585" name="Google Shape;1853;p45"/>
          <p:cNvSpPr txBox="1"/>
          <p:nvPr/>
        </p:nvSpPr>
        <p:spPr>
          <a:xfrm>
            <a:off x="3044821" y="773971"/>
            <a:ext cx="2091939" cy="423665"/>
          </a:xfrm>
          <a:prstGeom prst="rect">
            <a:avLst/>
          </a:prstGeom>
          <a:solidFill>
            <a:srgbClr val="F7E0B3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>
            <a:lvl1pPr algn="ctr" rtl="0">
              <a:spcBef>
                <a:spcPts val="1600"/>
              </a:spcBef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كتابة البرهان الجبري</a:t>
            </a:r>
          </a:p>
        </p:txBody>
      </p:sp>
      <p:sp>
        <p:nvSpPr>
          <p:cNvPr id="1586" name="شكل"/>
          <p:cNvSpPr/>
          <p:nvPr/>
        </p:nvSpPr>
        <p:spPr>
          <a:xfrm rot="18900000">
            <a:off x="730523" y="1169443"/>
            <a:ext cx="1083036" cy="465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87" name="صفحة ٥٤"/>
          <p:cNvSpPr txBox="1"/>
          <p:nvPr/>
        </p:nvSpPr>
        <p:spPr>
          <a:xfrm rot="18900000">
            <a:off x="706053" y="1304192"/>
            <a:ext cx="1105212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٥٤</a:t>
            </a:r>
          </a:p>
        </p:txBody>
      </p:sp>
      <p:pic>
        <p:nvPicPr>
          <p:cNvPr id="1588" name="IMG_5545.png" descr="IMG_5545.png"/>
          <p:cNvPicPr>
            <a:picLocks noChangeAspect="1"/>
          </p:cNvPicPr>
          <p:nvPr/>
        </p:nvPicPr>
        <p:blipFill>
          <a:blip r:embed="rId5">
            <a:extLst/>
          </a:blip>
          <a:srcRect l="26675" t="15250" r="31030" b="62142"/>
          <a:stretch>
            <a:fillRect/>
          </a:stretch>
        </p:blipFill>
        <p:spPr>
          <a:xfrm>
            <a:off x="3712541" y="1380828"/>
            <a:ext cx="3507157" cy="1405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9" name="IMG_5545.png" descr="IMG_5545.png"/>
          <p:cNvPicPr>
            <a:picLocks noChangeAspect="1"/>
          </p:cNvPicPr>
          <p:nvPr/>
        </p:nvPicPr>
        <p:blipFill>
          <a:blip r:embed="rId5">
            <a:extLst/>
          </a:blip>
          <a:srcRect l="18664" t="38281" r="30641" b="22719"/>
          <a:stretch>
            <a:fillRect/>
          </a:stretch>
        </p:blipFill>
        <p:spPr>
          <a:xfrm>
            <a:off x="3193420" y="2775610"/>
            <a:ext cx="4041223" cy="2330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0" name="IMG_5545.png" descr="IMG_5545.png"/>
          <p:cNvPicPr>
            <a:picLocks noChangeAspect="1"/>
          </p:cNvPicPr>
          <p:nvPr/>
        </p:nvPicPr>
        <p:blipFill>
          <a:blip r:embed="rId5">
            <a:extLst/>
          </a:blip>
          <a:srcRect l="19520" t="11619" r="72792" b="61208"/>
          <a:stretch>
            <a:fillRect/>
          </a:stretch>
        </p:blipFill>
        <p:spPr>
          <a:xfrm>
            <a:off x="1993524" y="1163263"/>
            <a:ext cx="846426" cy="2242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1" name="IMG_1982.jpeg" descr="IMG_1982.jpeg"/>
          <p:cNvPicPr>
            <a:picLocks noChangeAspect="1"/>
          </p:cNvPicPr>
          <p:nvPr/>
        </p:nvPicPr>
        <p:blipFill>
          <a:blip r:embed="rId6">
            <a:extLst/>
          </a:blip>
          <a:srcRect l="29908" t="0" r="49954" b="0"/>
          <a:stretch>
            <a:fillRect/>
          </a:stretch>
        </p:blipFill>
        <p:spPr>
          <a:xfrm flipH="1">
            <a:off x="733970" y="2559084"/>
            <a:ext cx="1027511" cy="2337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596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593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594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595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0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597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598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599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04" name="تجميع"/>
          <p:cNvGrpSpPr/>
          <p:nvPr/>
        </p:nvGrpSpPr>
        <p:grpSpPr>
          <a:xfrm rot="16200000">
            <a:off x="-439808" y="2481251"/>
            <a:ext cx="1953671" cy="506098"/>
            <a:chOff x="0" y="0"/>
            <a:chExt cx="1953669" cy="506096"/>
          </a:xfrm>
        </p:grpSpPr>
        <p:sp>
          <p:nvSpPr>
            <p:cNvPr id="1602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603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05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8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608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606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07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09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612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610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1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613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614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615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616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7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26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619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620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621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622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625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623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624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grpSp>
        <p:nvGrpSpPr>
          <p:cNvPr id="1629" name="تجميع"/>
          <p:cNvGrpSpPr/>
          <p:nvPr/>
        </p:nvGrpSpPr>
        <p:grpSpPr>
          <a:xfrm>
            <a:off x="5550497" y="924615"/>
            <a:ext cx="1758911" cy="620498"/>
            <a:chOff x="0" y="0"/>
            <a:chExt cx="1758909" cy="620496"/>
          </a:xfrm>
        </p:grpSpPr>
        <p:sp>
          <p:nvSpPr>
            <p:cNvPr id="1627" name="تحقق من فهمك 2"/>
            <p:cNvSpPr txBox="1"/>
            <p:nvPr/>
          </p:nvSpPr>
          <p:spPr>
            <a:xfrm>
              <a:off x="24802" y="104513"/>
              <a:ext cx="1612138" cy="333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تحقق من فهمك 2</a:t>
              </a:r>
            </a:p>
          </p:txBody>
        </p:sp>
        <p:sp>
          <p:nvSpPr>
            <p:cNvPr id="1628" name="تجميع"/>
            <p:cNvSpPr/>
            <p:nvPr/>
          </p:nvSpPr>
          <p:spPr>
            <a:xfrm flipH="1">
              <a:off x="0" y="-1"/>
              <a:ext cx="1758910" cy="620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8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1"/>
                    <a:pt x="2420" y="51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5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5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5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5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pic>
        <p:nvPicPr>
          <p:cNvPr id="1630" name="IMG_4164.gif" descr="IMG_4164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4968" y="830501"/>
            <a:ext cx="808727" cy="80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4445.png" descr="IMG_4445.png"/>
          <p:cNvPicPr>
            <a:picLocks noChangeAspect="1"/>
          </p:cNvPicPr>
          <p:nvPr/>
        </p:nvPicPr>
        <p:blipFill>
          <a:blip r:embed="rId5">
            <a:alphaModFix amt="17346"/>
            <a:extLst/>
          </a:blip>
          <a:stretch>
            <a:fillRect/>
          </a:stretch>
        </p:blipFill>
        <p:spPr>
          <a:xfrm>
            <a:off x="167617" y="3610819"/>
            <a:ext cx="1443315" cy="1443315"/>
          </a:xfrm>
          <a:prstGeom prst="rect">
            <a:avLst/>
          </a:prstGeom>
          <a:ln w="12700">
            <a:miter lim="400000"/>
          </a:ln>
        </p:spPr>
      </p:pic>
      <p:sp>
        <p:nvSpPr>
          <p:cNvPr id="1632" name="شكل"/>
          <p:cNvSpPr/>
          <p:nvPr/>
        </p:nvSpPr>
        <p:spPr>
          <a:xfrm rot="18900000">
            <a:off x="1244249" y="1291177"/>
            <a:ext cx="1083036" cy="465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33" name="صفحة 54"/>
          <p:cNvSpPr txBox="1"/>
          <p:nvPr/>
        </p:nvSpPr>
        <p:spPr>
          <a:xfrm rot="18900000">
            <a:off x="1230167" y="1415900"/>
            <a:ext cx="1105213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54  </a:t>
            </a:r>
          </a:p>
        </p:txBody>
      </p:sp>
      <p:sp>
        <p:nvSpPr>
          <p:cNvPr id="1634" name="الملاحظة والمشاركة الحلقية"/>
          <p:cNvSpPr txBox="1"/>
          <p:nvPr/>
        </p:nvSpPr>
        <p:spPr>
          <a:xfrm>
            <a:off x="115856" y="-18685"/>
            <a:ext cx="2153177" cy="472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الملاحظة والمشاركة الحلقية </a:t>
            </a:r>
          </a:p>
        </p:txBody>
      </p:sp>
      <p:pic>
        <p:nvPicPr>
          <p:cNvPr id="1635" name="IMG_5548.png" descr="IMG_5548.png"/>
          <p:cNvPicPr>
            <a:picLocks noChangeAspect="1"/>
          </p:cNvPicPr>
          <p:nvPr/>
        </p:nvPicPr>
        <p:blipFill>
          <a:blip r:embed="rId6">
            <a:extLst/>
          </a:blip>
          <a:srcRect l="30330" t="46788" r="7154" b="37659"/>
          <a:stretch>
            <a:fillRect/>
          </a:stretch>
        </p:blipFill>
        <p:spPr>
          <a:xfrm>
            <a:off x="3019982" y="1683445"/>
            <a:ext cx="4289363" cy="79993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36" name="الجدول"/>
          <p:cNvGraphicFramePr/>
          <p:nvPr/>
        </p:nvGraphicFramePr>
        <p:xfrm>
          <a:off x="6798599" y="2527765"/>
          <a:ext cx="4991807" cy="151560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{2708684C-4D16-4618-839F-0558EEFCDFE6}</a:tableStyleId>
              </a:tblPr>
              <a:tblGrid>
                <a:gridCol w="2483203"/>
                <a:gridCol w="2483203"/>
              </a:tblGrid>
              <a:tr h="372551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العبارات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المبررات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0BFD8"/>
                    </a:solidFill>
                  </a:tcPr>
                </a:tc>
              </a:tr>
              <a:tr h="372551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2551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2551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2551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2551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37" name="IMG_4647.png" descr="IMG_464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5856" y="331917"/>
            <a:ext cx="962359" cy="962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1" name="تجميع"/>
          <p:cNvGrpSpPr/>
          <p:nvPr/>
        </p:nvGrpSpPr>
        <p:grpSpPr>
          <a:xfrm rot="16200000">
            <a:off x="-439808" y="2502596"/>
            <a:ext cx="1953671" cy="506097"/>
            <a:chOff x="0" y="0"/>
            <a:chExt cx="1953669" cy="506096"/>
          </a:xfrm>
        </p:grpSpPr>
        <p:sp>
          <p:nvSpPr>
            <p:cNvPr id="1639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640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42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5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645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64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44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46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649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647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8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650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651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652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653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4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63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656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657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658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659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662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660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661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pic>
        <p:nvPicPr>
          <p:cNvPr id="1664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193856" y="-30134"/>
            <a:ext cx="1075535" cy="1075535"/>
          </a:xfrm>
          <a:prstGeom prst="rect">
            <a:avLst/>
          </a:prstGeom>
          <a:ln w="12700">
            <a:miter lim="400000"/>
          </a:ln>
        </p:spPr>
      </p:pic>
      <p:sp>
        <p:nvSpPr>
          <p:cNvPr id="1665" name="مستطيل مستدير الزوايا"/>
          <p:cNvSpPr/>
          <p:nvPr/>
        </p:nvSpPr>
        <p:spPr>
          <a:xfrm>
            <a:off x="6223503" y="1064298"/>
            <a:ext cx="1008541" cy="384220"/>
          </a:xfrm>
          <a:prstGeom prst="roundRect">
            <a:avLst>
              <a:gd name="adj" fmla="val 47598"/>
            </a:avLst>
          </a:prstGeom>
          <a:solidFill>
            <a:srgbClr val="A3D7D3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666" name="تأكد"/>
          <p:cNvSpPr txBox="1"/>
          <p:nvPr/>
        </p:nvSpPr>
        <p:spPr>
          <a:xfrm>
            <a:off x="6292043" y="1089825"/>
            <a:ext cx="871461" cy="333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تأكد</a:t>
            </a:r>
          </a:p>
        </p:txBody>
      </p:sp>
      <p:grpSp>
        <p:nvGrpSpPr>
          <p:cNvPr id="1675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670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667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8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9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74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671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2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3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676" name="IMG_5549.png" descr="IMG_5549.png"/>
          <p:cNvPicPr>
            <a:picLocks noChangeAspect="1"/>
          </p:cNvPicPr>
          <p:nvPr/>
        </p:nvPicPr>
        <p:blipFill>
          <a:blip r:embed="rId5">
            <a:extLst/>
          </a:blip>
          <a:srcRect l="16345" t="26339" r="25444" b="28669"/>
          <a:stretch>
            <a:fillRect/>
          </a:stretch>
        </p:blipFill>
        <p:spPr>
          <a:xfrm>
            <a:off x="1516522" y="1598548"/>
            <a:ext cx="5666258" cy="328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677" name="مستطيل"/>
          <p:cNvSpPr/>
          <p:nvPr/>
        </p:nvSpPr>
        <p:spPr>
          <a:xfrm>
            <a:off x="4350541" y="3422842"/>
            <a:ext cx="2379912" cy="208130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78" name="مستطيل"/>
          <p:cNvSpPr/>
          <p:nvPr/>
        </p:nvSpPr>
        <p:spPr>
          <a:xfrm>
            <a:off x="1618957" y="3810547"/>
            <a:ext cx="2379912" cy="208130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79" name="مستطيل"/>
          <p:cNvSpPr/>
          <p:nvPr/>
        </p:nvSpPr>
        <p:spPr>
          <a:xfrm>
            <a:off x="4350541" y="4237433"/>
            <a:ext cx="2379912" cy="208130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80" name="مستطيل"/>
          <p:cNvSpPr/>
          <p:nvPr/>
        </p:nvSpPr>
        <p:spPr>
          <a:xfrm>
            <a:off x="1618957" y="4237433"/>
            <a:ext cx="2379912" cy="208130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681" name="IMG_2169.jpeg" descr="IMG_2169.jpeg"/>
          <p:cNvPicPr>
            <a:picLocks noChangeAspect="1"/>
          </p:cNvPicPr>
          <p:nvPr/>
        </p:nvPicPr>
        <p:blipFill>
          <a:blip r:embed="rId6">
            <a:extLst/>
          </a:blip>
          <a:srcRect l="63907" t="31901" r="9946" b="60211"/>
          <a:stretch>
            <a:fillRect/>
          </a:stretch>
        </p:blipFill>
        <p:spPr>
          <a:xfrm>
            <a:off x="4431429" y="3386413"/>
            <a:ext cx="2218225" cy="281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2" name="IMG_2169.jpeg" descr="IMG_2169.jpeg"/>
          <p:cNvPicPr>
            <a:picLocks noChangeAspect="1"/>
          </p:cNvPicPr>
          <p:nvPr/>
        </p:nvPicPr>
        <p:blipFill>
          <a:blip r:embed="rId6">
            <a:extLst/>
          </a:blip>
          <a:srcRect l="63907" t="31901" r="9946" b="60211"/>
          <a:stretch>
            <a:fillRect/>
          </a:stretch>
        </p:blipFill>
        <p:spPr>
          <a:xfrm>
            <a:off x="1699845" y="3774118"/>
            <a:ext cx="2218225" cy="281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3" name="IMG_2169.jpeg" descr="IMG_2169.jpeg"/>
          <p:cNvPicPr>
            <a:picLocks noChangeAspect="1"/>
          </p:cNvPicPr>
          <p:nvPr/>
        </p:nvPicPr>
        <p:blipFill>
          <a:blip r:embed="rId6">
            <a:extLst/>
          </a:blip>
          <a:srcRect l="63907" t="31901" r="9946" b="60211"/>
          <a:stretch>
            <a:fillRect/>
          </a:stretch>
        </p:blipFill>
        <p:spPr>
          <a:xfrm>
            <a:off x="4431429" y="4201004"/>
            <a:ext cx="2218225" cy="281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IMG_2169.jpeg" descr="IMG_2169.jpeg"/>
          <p:cNvPicPr>
            <a:picLocks noChangeAspect="1"/>
          </p:cNvPicPr>
          <p:nvPr/>
        </p:nvPicPr>
        <p:blipFill>
          <a:blip r:embed="rId6">
            <a:extLst/>
          </a:blip>
          <a:srcRect l="63907" t="31901" r="9946" b="60211"/>
          <a:stretch>
            <a:fillRect/>
          </a:stretch>
        </p:blipFill>
        <p:spPr>
          <a:xfrm>
            <a:off x="1699845" y="4201004"/>
            <a:ext cx="2218225" cy="281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7" name="تجميع"/>
          <p:cNvGrpSpPr/>
          <p:nvPr/>
        </p:nvGrpSpPr>
        <p:grpSpPr>
          <a:xfrm>
            <a:off x="1544363" y="950809"/>
            <a:ext cx="1094853" cy="1094854"/>
            <a:chOff x="0" y="0"/>
            <a:chExt cx="1094852" cy="1094852"/>
          </a:xfrm>
        </p:grpSpPr>
        <p:sp>
          <p:nvSpPr>
            <p:cNvPr id="1685" name="شكل"/>
            <p:cNvSpPr/>
            <p:nvPr/>
          </p:nvSpPr>
          <p:spPr>
            <a:xfrm rot="18900000">
              <a:off x="5908" y="314766"/>
              <a:ext cx="1083036" cy="465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0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5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3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686" name="صفحة 56"/>
            <p:cNvSpPr txBox="1"/>
            <p:nvPr/>
          </p:nvSpPr>
          <p:spPr>
            <a:xfrm rot="18900000">
              <a:off x="-8173" y="439489"/>
              <a:ext cx="1105212" cy="2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صفحة 56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692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689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90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91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96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693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94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95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700" name="تجميع"/>
          <p:cNvGrpSpPr/>
          <p:nvPr/>
        </p:nvGrpSpPr>
        <p:grpSpPr>
          <a:xfrm rot="16200000">
            <a:off x="-451531" y="2697562"/>
            <a:ext cx="1953670" cy="506098"/>
            <a:chOff x="0" y="0"/>
            <a:chExt cx="1953669" cy="506096"/>
          </a:xfrm>
        </p:grpSpPr>
        <p:sp>
          <p:nvSpPr>
            <p:cNvPr id="1698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699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01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78289" y="-49341"/>
            <a:ext cx="1235209" cy="1235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2" name="sweet_circle.png" descr="sweet_circl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3" name="IMG_5550.png" descr="IMG_5550.png"/>
          <p:cNvPicPr>
            <a:picLocks noChangeAspect="1"/>
          </p:cNvPicPr>
          <p:nvPr/>
        </p:nvPicPr>
        <p:blipFill>
          <a:blip r:embed="rId5">
            <a:extLst/>
          </a:blip>
          <a:srcRect l="9410" t="8610" r="29319" b="80090"/>
          <a:stretch>
            <a:fillRect/>
          </a:stretch>
        </p:blipFill>
        <p:spPr>
          <a:xfrm>
            <a:off x="949154" y="1434796"/>
            <a:ext cx="6102998" cy="8436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6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706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704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05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07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710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708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9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711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712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713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714" name="sweet_circle.png" descr="sweet_circl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5" name="sweet_circle.png" descr="sweet_circl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24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717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718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719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720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723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721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722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sp>
        <p:nvSpPr>
          <p:cNvPr id="1725" name="تجميع"/>
          <p:cNvSpPr/>
          <p:nvPr/>
        </p:nvSpPr>
        <p:spPr>
          <a:xfrm>
            <a:off x="764668" y="895505"/>
            <a:ext cx="6472116" cy="365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70" y="0"/>
                </a:moveTo>
                <a:lnTo>
                  <a:pt x="9248" y="418"/>
                </a:lnTo>
                <a:lnTo>
                  <a:pt x="2026" y="835"/>
                </a:lnTo>
                <a:lnTo>
                  <a:pt x="1572" y="865"/>
                </a:lnTo>
                <a:lnTo>
                  <a:pt x="1338" y="925"/>
                </a:lnTo>
                <a:lnTo>
                  <a:pt x="1234" y="1015"/>
                </a:lnTo>
                <a:lnTo>
                  <a:pt x="1169" y="1044"/>
                </a:lnTo>
                <a:lnTo>
                  <a:pt x="1117" y="1074"/>
                </a:lnTo>
                <a:lnTo>
                  <a:pt x="1013" y="1164"/>
                </a:lnTo>
                <a:lnTo>
                  <a:pt x="909" y="1283"/>
                </a:lnTo>
                <a:lnTo>
                  <a:pt x="805" y="1432"/>
                </a:lnTo>
                <a:lnTo>
                  <a:pt x="714" y="1581"/>
                </a:lnTo>
                <a:lnTo>
                  <a:pt x="610" y="1730"/>
                </a:lnTo>
                <a:lnTo>
                  <a:pt x="532" y="1910"/>
                </a:lnTo>
                <a:lnTo>
                  <a:pt x="442" y="2088"/>
                </a:lnTo>
                <a:lnTo>
                  <a:pt x="377" y="2297"/>
                </a:lnTo>
                <a:lnTo>
                  <a:pt x="299" y="2506"/>
                </a:lnTo>
                <a:lnTo>
                  <a:pt x="247" y="2745"/>
                </a:lnTo>
                <a:lnTo>
                  <a:pt x="130" y="3222"/>
                </a:lnTo>
                <a:lnTo>
                  <a:pt x="65" y="3700"/>
                </a:lnTo>
                <a:lnTo>
                  <a:pt x="39" y="3968"/>
                </a:lnTo>
                <a:lnTo>
                  <a:pt x="13" y="4505"/>
                </a:lnTo>
                <a:lnTo>
                  <a:pt x="13" y="6325"/>
                </a:lnTo>
                <a:lnTo>
                  <a:pt x="0" y="14619"/>
                </a:lnTo>
                <a:lnTo>
                  <a:pt x="0" y="17722"/>
                </a:lnTo>
                <a:lnTo>
                  <a:pt x="39" y="18527"/>
                </a:lnTo>
                <a:lnTo>
                  <a:pt x="65" y="18796"/>
                </a:lnTo>
                <a:lnTo>
                  <a:pt x="78" y="18915"/>
                </a:lnTo>
                <a:lnTo>
                  <a:pt x="104" y="19034"/>
                </a:lnTo>
                <a:lnTo>
                  <a:pt x="143" y="19303"/>
                </a:lnTo>
                <a:lnTo>
                  <a:pt x="195" y="19541"/>
                </a:lnTo>
                <a:lnTo>
                  <a:pt x="247" y="19750"/>
                </a:lnTo>
                <a:lnTo>
                  <a:pt x="312" y="19989"/>
                </a:lnTo>
                <a:lnTo>
                  <a:pt x="390" y="20198"/>
                </a:lnTo>
                <a:lnTo>
                  <a:pt x="468" y="20407"/>
                </a:lnTo>
                <a:lnTo>
                  <a:pt x="545" y="20586"/>
                </a:lnTo>
                <a:lnTo>
                  <a:pt x="636" y="20765"/>
                </a:lnTo>
                <a:lnTo>
                  <a:pt x="727" y="20914"/>
                </a:lnTo>
                <a:lnTo>
                  <a:pt x="831" y="21063"/>
                </a:lnTo>
                <a:lnTo>
                  <a:pt x="870" y="21123"/>
                </a:lnTo>
                <a:lnTo>
                  <a:pt x="922" y="21182"/>
                </a:lnTo>
                <a:lnTo>
                  <a:pt x="1026" y="21302"/>
                </a:lnTo>
                <a:lnTo>
                  <a:pt x="1143" y="21391"/>
                </a:lnTo>
                <a:lnTo>
                  <a:pt x="1364" y="21540"/>
                </a:lnTo>
                <a:lnTo>
                  <a:pt x="1598" y="21600"/>
                </a:lnTo>
                <a:lnTo>
                  <a:pt x="4988" y="21600"/>
                </a:lnTo>
                <a:lnTo>
                  <a:pt x="19444" y="21570"/>
                </a:lnTo>
                <a:lnTo>
                  <a:pt x="20002" y="21570"/>
                </a:lnTo>
                <a:lnTo>
                  <a:pt x="20236" y="21511"/>
                </a:lnTo>
                <a:lnTo>
                  <a:pt x="20340" y="21451"/>
                </a:lnTo>
                <a:lnTo>
                  <a:pt x="20457" y="21362"/>
                </a:lnTo>
                <a:lnTo>
                  <a:pt x="20561" y="21272"/>
                </a:lnTo>
                <a:lnTo>
                  <a:pt x="20665" y="21182"/>
                </a:lnTo>
                <a:lnTo>
                  <a:pt x="20769" y="21063"/>
                </a:lnTo>
                <a:lnTo>
                  <a:pt x="20873" y="20914"/>
                </a:lnTo>
                <a:lnTo>
                  <a:pt x="20964" y="20765"/>
                </a:lnTo>
                <a:lnTo>
                  <a:pt x="21055" y="20586"/>
                </a:lnTo>
                <a:lnTo>
                  <a:pt x="21132" y="20407"/>
                </a:lnTo>
                <a:lnTo>
                  <a:pt x="21210" y="20198"/>
                </a:lnTo>
                <a:lnTo>
                  <a:pt x="21275" y="19989"/>
                </a:lnTo>
                <a:lnTo>
                  <a:pt x="21405" y="19541"/>
                </a:lnTo>
                <a:lnTo>
                  <a:pt x="21457" y="19303"/>
                </a:lnTo>
                <a:lnTo>
                  <a:pt x="21496" y="19064"/>
                </a:lnTo>
                <a:lnTo>
                  <a:pt x="21561" y="18557"/>
                </a:lnTo>
                <a:lnTo>
                  <a:pt x="21587" y="18020"/>
                </a:lnTo>
                <a:lnTo>
                  <a:pt x="21600" y="17513"/>
                </a:lnTo>
                <a:lnTo>
                  <a:pt x="21587" y="16469"/>
                </a:lnTo>
                <a:lnTo>
                  <a:pt x="21587" y="5042"/>
                </a:lnTo>
                <a:lnTo>
                  <a:pt x="21574" y="4535"/>
                </a:lnTo>
                <a:lnTo>
                  <a:pt x="21574" y="4266"/>
                </a:lnTo>
                <a:lnTo>
                  <a:pt x="21548" y="3998"/>
                </a:lnTo>
                <a:lnTo>
                  <a:pt x="21496" y="3491"/>
                </a:lnTo>
                <a:lnTo>
                  <a:pt x="21457" y="3252"/>
                </a:lnTo>
                <a:lnTo>
                  <a:pt x="21405" y="3013"/>
                </a:lnTo>
                <a:lnTo>
                  <a:pt x="21353" y="2775"/>
                </a:lnTo>
                <a:lnTo>
                  <a:pt x="21301" y="2566"/>
                </a:lnTo>
                <a:lnTo>
                  <a:pt x="21223" y="2357"/>
                </a:lnTo>
                <a:lnTo>
                  <a:pt x="21158" y="2148"/>
                </a:lnTo>
                <a:lnTo>
                  <a:pt x="21068" y="1969"/>
                </a:lnTo>
                <a:lnTo>
                  <a:pt x="20990" y="1790"/>
                </a:lnTo>
                <a:lnTo>
                  <a:pt x="20899" y="1641"/>
                </a:lnTo>
                <a:lnTo>
                  <a:pt x="20847" y="1551"/>
                </a:lnTo>
                <a:lnTo>
                  <a:pt x="20808" y="1492"/>
                </a:lnTo>
                <a:lnTo>
                  <a:pt x="20704" y="1372"/>
                </a:lnTo>
                <a:lnTo>
                  <a:pt x="20600" y="1253"/>
                </a:lnTo>
                <a:lnTo>
                  <a:pt x="20392" y="1074"/>
                </a:lnTo>
                <a:lnTo>
                  <a:pt x="20275" y="1015"/>
                </a:lnTo>
                <a:lnTo>
                  <a:pt x="20171" y="955"/>
                </a:lnTo>
                <a:lnTo>
                  <a:pt x="20054" y="955"/>
                </a:lnTo>
                <a:lnTo>
                  <a:pt x="19938" y="925"/>
                </a:lnTo>
                <a:lnTo>
                  <a:pt x="19483" y="984"/>
                </a:lnTo>
                <a:lnTo>
                  <a:pt x="18587" y="1104"/>
                </a:lnTo>
                <a:lnTo>
                  <a:pt x="16781" y="1313"/>
                </a:lnTo>
                <a:lnTo>
                  <a:pt x="18587" y="1134"/>
                </a:lnTo>
                <a:lnTo>
                  <a:pt x="19483" y="1015"/>
                </a:lnTo>
                <a:lnTo>
                  <a:pt x="19938" y="984"/>
                </a:lnTo>
                <a:lnTo>
                  <a:pt x="20054" y="984"/>
                </a:lnTo>
                <a:lnTo>
                  <a:pt x="20106" y="1015"/>
                </a:lnTo>
                <a:lnTo>
                  <a:pt x="20158" y="1015"/>
                </a:lnTo>
                <a:lnTo>
                  <a:pt x="20275" y="1074"/>
                </a:lnTo>
                <a:lnTo>
                  <a:pt x="20379" y="1134"/>
                </a:lnTo>
                <a:lnTo>
                  <a:pt x="20587" y="1313"/>
                </a:lnTo>
                <a:lnTo>
                  <a:pt x="20691" y="1402"/>
                </a:lnTo>
                <a:lnTo>
                  <a:pt x="20782" y="1551"/>
                </a:lnTo>
                <a:lnTo>
                  <a:pt x="20834" y="1611"/>
                </a:lnTo>
                <a:lnTo>
                  <a:pt x="20886" y="1701"/>
                </a:lnTo>
                <a:lnTo>
                  <a:pt x="20964" y="1850"/>
                </a:lnTo>
                <a:lnTo>
                  <a:pt x="21055" y="2029"/>
                </a:lnTo>
                <a:lnTo>
                  <a:pt x="21132" y="2208"/>
                </a:lnTo>
                <a:lnTo>
                  <a:pt x="21197" y="2387"/>
                </a:lnTo>
                <a:lnTo>
                  <a:pt x="21262" y="2596"/>
                </a:lnTo>
                <a:lnTo>
                  <a:pt x="21327" y="2834"/>
                </a:lnTo>
                <a:lnTo>
                  <a:pt x="21379" y="3043"/>
                </a:lnTo>
                <a:lnTo>
                  <a:pt x="21431" y="3282"/>
                </a:lnTo>
                <a:lnTo>
                  <a:pt x="21457" y="3520"/>
                </a:lnTo>
                <a:lnTo>
                  <a:pt x="21522" y="4028"/>
                </a:lnTo>
                <a:lnTo>
                  <a:pt x="21535" y="4266"/>
                </a:lnTo>
                <a:lnTo>
                  <a:pt x="21535" y="16469"/>
                </a:lnTo>
                <a:lnTo>
                  <a:pt x="21522" y="17513"/>
                </a:lnTo>
                <a:lnTo>
                  <a:pt x="21522" y="18020"/>
                </a:lnTo>
                <a:lnTo>
                  <a:pt x="21496" y="18527"/>
                </a:lnTo>
                <a:lnTo>
                  <a:pt x="21431" y="19004"/>
                </a:lnTo>
                <a:lnTo>
                  <a:pt x="21392" y="19243"/>
                </a:lnTo>
                <a:lnTo>
                  <a:pt x="21340" y="19452"/>
                </a:lnTo>
                <a:lnTo>
                  <a:pt x="21223" y="19900"/>
                </a:lnTo>
                <a:lnTo>
                  <a:pt x="21158" y="20079"/>
                </a:lnTo>
                <a:lnTo>
                  <a:pt x="21080" y="20288"/>
                </a:lnTo>
                <a:lnTo>
                  <a:pt x="20912" y="20616"/>
                </a:lnTo>
                <a:lnTo>
                  <a:pt x="20730" y="20914"/>
                </a:lnTo>
                <a:lnTo>
                  <a:pt x="20639" y="21033"/>
                </a:lnTo>
                <a:lnTo>
                  <a:pt x="20535" y="21123"/>
                </a:lnTo>
                <a:lnTo>
                  <a:pt x="20431" y="21212"/>
                </a:lnTo>
                <a:lnTo>
                  <a:pt x="20327" y="21272"/>
                </a:lnTo>
                <a:lnTo>
                  <a:pt x="20223" y="21332"/>
                </a:lnTo>
                <a:lnTo>
                  <a:pt x="20106" y="21362"/>
                </a:lnTo>
                <a:lnTo>
                  <a:pt x="20002" y="21391"/>
                </a:lnTo>
                <a:lnTo>
                  <a:pt x="19444" y="21391"/>
                </a:lnTo>
                <a:lnTo>
                  <a:pt x="4988" y="21362"/>
                </a:lnTo>
                <a:lnTo>
                  <a:pt x="1598" y="21362"/>
                </a:lnTo>
                <a:lnTo>
                  <a:pt x="1494" y="21332"/>
                </a:lnTo>
                <a:lnTo>
                  <a:pt x="1390" y="21302"/>
                </a:lnTo>
                <a:lnTo>
                  <a:pt x="1169" y="21182"/>
                </a:lnTo>
                <a:lnTo>
                  <a:pt x="1065" y="21093"/>
                </a:lnTo>
                <a:lnTo>
                  <a:pt x="974" y="20974"/>
                </a:lnTo>
                <a:lnTo>
                  <a:pt x="922" y="20944"/>
                </a:lnTo>
                <a:lnTo>
                  <a:pt x="870" y="20854"/>
                </a:lnTo>
                <a:lnTo>
                  <a:pt x="779" y="20735"/>
                </a:lnTo>
                <a:lnTo>
                  <a:pt x="688" y="20586"/>
                </a:lnTo>
                <a:lnTo>
                  <a:pt x="610" y="20407"/>
                </a:lnTo>
                <a:lnTo>
                  <a:pt x="532" y="20258"/>
                </a:lnTo>
                <a:lnTo>
                  <a:pt x="455" y="20049"/>
                </a:lnTo>
                <a:lnTo>
                  <a:pt x="390" y="19870"/>
                </a:lnTo>
                <a:lnTo>
                  <a:pt x="338" y="19631"/>
                </a:lnTo>
                <a:lnTo>
                  <a:pt x="273" y="19422"/>
                </a:lnTo>
                <a:lnTo>
                  <a:pt x="234" y="19213"/>
                </a:lnTo>
                <a:lnTo>
                  <a:pt x="195" y="18975"/>
                </a:lnTo>
                <a:lnTo>
                  <a:pt x="169" y="18855"/>
                </a:lnTo>
                <a:lnTo>
                  <a:pt x="156" y="18736"/>
                </a:lnTo>
                <a:lnTo>
                  <a:pt x="130" y="18498"/>
                </a:lnTo>
                <a:lnTo>
                  <a:pt x="117" y="18229"/>
                </a:lnTo>
                <a:lnTo>
                  <a:pt x="104" y="17722"/>
                </a:lnTo>
                <a:lnTo>
                  <a:pt x="104" y="14619"/>
                </a:lnTo>
                <a:lnTo>
                  <a:pt x="91" y="6325"/>
                </a:lnTo>
                <a:lnTo>
                  <a:pt x="91" y="4774"/>
                </a:lnTo>
                <a:lnTo>
                  <a:pt x="104" y="4505"/>
                </a:lnTo>
                <a:lnTo>
                  <a:pt x="104" y="4266"/>
                </a:lnTo>
                <a:lnTo>
                  <a:pt x="143" y="3759"/>
                </a:lnTo>
                <a:lnTo>
                  <a:pt x="221" y="3282"/>
                </a:lnTo>
                <a:lnTo>
                  <a:pt x="312" y="2834"/>
                </a:lnTo>
                <a:lnTo>
                  <a:pt x="377" y="2625"/>
                </a:lnTo>
                <a:lnTo>
                  <a:pt x="442" y="2416"/>
                </a:lnTo>
                <a:lnTo>
                  <a:pt x="585" y="2059"/>
                </a:lnTo>
                <a:lnTo>
                  <a:pt x="753" y="1730"/>
                </a:lnTo>
                <a:lnTo>
                  <a:pt x="948" y="1462"/>
                </a:lnTo>
                <a:lnTo>
                  <a:pt x="1039" y="1343"/>
                </a:lnTo>
                <a:lnTo>
                  <a:pt x="1143" y="1253"/>
                </a:lnTo>
                <a:lnTo>
                  <a:pt x="1247" y="1164"/>
                </a:lnTo>
                <a:lnTo>
                  <a:pt x="1351" y="1134"/>
                </a:lnTo>
                <a:lnTo>
                  <a:pt x="1572" y="1044"/>
                </a:lnTo>
                <a:lnTo>
                  <a:pt x="2026" y="1015"/>
                </a:lnTo>
                <a:lnTo>
                  <a:pt x="9248" y="537"/>
                </a:lnTo>
                <a:lnTo>
                  <a:pt x="1647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729" name="تجميع"/>
          <p:cNvGrpSpPr/>
          <p:nvPr/>
        </p:nvGrpSpPr>
        <p:grpSpPr>
          <a:xfrm>
            <a:off x="5336771" y="772151"/>
            <a:ext cx="1997963" cy="924779"/>
            <a:chOff x="0" y="0"/>
            <a:chExt cx="1997961" cy="924778"/>
          </a:xfrm>
        </p:grpSpPr>
        <p:sp>
          <p:nvSpPr>
            <p:cNvPr id="1726" name="Google Shape;80;p16"/>
            <p:cNvSpPr/>
            <p:nvPr/>
          </p:nvSpPr>
          <p:spPr>
            <a:xfrm flipH="1">
              <a:off x="5733" y="2966"/>
              <a:ext cx="1986496" cy="918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4" y="0"/>
                  </a:moveTo>
                  <a:lnTo>
                    <a:pt x="13734" y="3166"/>
                  </a:lnTo>
                  <a:lnTo>
                    <a:pt x="4495" y="3166"/>
                  </a:lnTo>
                  <a:lnTo>
                    <a:pt x="4308" y="3212"/>
                  </a:lnTo>
                  <a:lnTo>
                    <a:pt x="3777" y="3445"/>
                  </a:lnTo>
                  <a:lnTo>
                    <a:pt x="3465" y="3584"/>
                  </a:lnTo>
                  <a:lnTo>
                    <a:pt x="3059" y="3817"/>
                  </a:lnTo>
                  <a:lnTo>
                    <a:pt x="2653" y="4097"/>
                  </a:lnTo>
                  <a:lnTo>
                    <a:pt x="2248" y="4469"/>
                  </a:lnTo>
                  <a:lnTo>
                    <a:pt x="1842" y="4888"/>
                  </a:lnTo>
                  <a:lnTo>
                    <a:pt x="1436" y="5400"/>
                  </a:lnTo>
                  <a:lnTo>
                    <a:pt x="1030" y="5959"/>
                  </a:lnTo>
                  <a:lnTo>
                    <a:pt x="874" y="6285"/>
                  </a:lnTo>
                  <a:lnTo>
                    <a:pt x="687" y="6610"/>
                  </a:lnTo>
                  <a:lnTo>
                    <a:pt x="562" y="6983"/>
                  </a:lnTo>
                  <a:lnTo>
                    <a:pt x="406" y="7355"/>
                  </a:lnTo>
                  <a:lnTo>
                    <a:pt x="281" y="7774"/>
                  </a:lnTo>
                  <a:lnTo>
                    <a:pt x="187" y="8240"/>
                  </a:lnTo>
                  <a:lnTo>
                    <a:pt x="125" y="8705"/>
                  </a:lnTo>
                  <a:lnTo>
                    <a:pt x="62" y="9171"/>
                  </a:lnTo>
                  <a:lnTo>
                    <a:pt x="0" y="9683"/>
                  </a:lnTo>
                  <a:lnTo>
                    <a:pt x="0" y="21600"/>
                  </a:lnTo>
                  <a:lnTo>
                    <a:pt x="62" y="21320"/>
                  </a:lnTo>
                  <a:lnTo>
                    <a:pt x="219" y="20529"/>
                  </a:lnTo>
                  <a:lnTo>
                    <a:pt x="374" y="20017"/>
                  </a:lnTo>
                  <a:lnTo>
                    <a:pt x="531" y="19412"/>
                  </a:lnTo>
                  <a:lnTo>
                    <a:pt x="749" y="18807"/>
                  </a:lnTo>
                  <a:lnTo>
                    <a:pt x="1030" y="18155"/>
                  </a:lnTo>
                  <a:lnTo>
                    <a:pt x="1342" y="17504"/>
                  </a:lnTo>
                  <a:lnTo>
                    <a:pt x="1717" y="16898"/>
                  </a:lnTo>
                  <a:lnTo>
                    <a:pt x="2154" y="16293"/>
                  </a:lnTo>
                  <a:lnTo>
                    <a:pt x="2372" y="16060"/>
                  </a:lnTo>
                  <a:lnTo>
                    <a:pt x="2622" y="15781"/>
                  </a:lnTo>
                  <a:lnTo>
                    <a:pt x="2903" y="15548"/>
                  </a:lnTo>
                  <a:lnTo>
                    <a:pt x="3184" y="15362"/>
                  </a:lnTo>
                  <a:lnTo>
                    <a:pt x="3496" y="15176"/>
                  </a:lnTo>
                  <a:lnTo>
                    <a:pt x="3808" y="14990"/>
                  </a:lnTo>
                  <a:lnTo>
                    <a:pt x="4120" y="14897"/>
                  </a:lnTo>
                  <a:lnTo>
                    <a:pt x="4495" y="14804"/>
                  </a:lnTo>
                  <a:lnTo>
                    <a:pt x="4869" y="14710"/>
                  </a:lnTo>
                  <a:lnTo>
                    <a:pt x="13734" y="14710"/>
                  </a:lnTo>
                  <a:lnTo>
                    <a:pt x="13734" y="17876"/>
                  </a:lnTo>
                  <a:lnTo>
                    <a:pt x="21600" y="8752"/>
                  </a:lnTo>
                  <a:lnTo>
                    <a:pt x="13734" y="0"/>
                  </a:ln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81;p16"/>
            <p:cNvSpPr/>
            <p:nvPr/>
          </p:nvSpPr>
          <p:spPr>
            <a:xfrm flipH="1">
              <a:off x="0" y="0"/>
              <a:ext cx="1997962" cy="92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24" y="0"/>
                  </a:moveTo>
                  <a:lnTo>
                    <a:pt x="13624" y="3192"/>
                  </a:lnTo>
                  <a:lnTo>
                    <a:pt x="4500" y="3237"/>
                  </a:lnTo>
                  <a:lnTo>
                    <a:pt x="4097" y="3377"/>
                  </a:lnTo>
                  <a:lnTo>
                    <a:pt x="3693" y="3561"/>
                  </a:lnTo>
                  <a:lnTo>
                    <a:pt x="3321" y="3747"/>
                  </a:lnTo>
                  <a:lnTo>
                    <a:pt x="2917" y="3978"/>
                  </a:lnTo>
                  <a:lnTo>
                    <a:pt x="2545" y="4255"/>
                  </a:lnTo>
                  <a:lnTo>
                    <a:pt x="2203" y="4579"/>
                  </a:lnTo>
                  <a:lnTo>
                    <a:pt x="1521" y="5319"/>
                  </a:lnTo>
                  <a:lnTo>
                    <a:pt x="1241" y="5735"/>
                  </a:lnTo>
                  <a:lnTo>
                    <a:pt x="962" y="6198"/>
                  </a:lnTo>
                  <a:lnTo>
                    <a:pt x="714" y="6707"/>
                  </a:lnTo>
                  <a:lnTo>
                    <a:pt x="497" y="7215"/>
                  </a:lnTo>
                  <a:lnTo>
                    <a:pt x="310" y="7771"/>
                  </a:lnTo>
                  <a:lnTo>
                    <a:pt x="186" y="8372"/>
                  </a:lnTo>
                  <a:lnTo>
                    <a:pt x="93" y="8973"/>
                  </a:lnTo>
                  <a:lnTo>
                    <a:pt x="31" y="9574"/>
                  </a:lnTo>
                  <a:lnTo>
                    <a:pt x="0" y="10176"/>
                  </a:lnTo>
                  <a:lnTo>
                    <a:pt x="0" y="12026"/>
                  </a:lnTo>
                  <a:lnTo>
                    <a:pt x="31" y="14477"/>
                  </a:lnTo>
                  <a:lnTo>
                    <a:pt x="62" y="12026"/>
                  </a:lnTo>
                  <a:lnTo>
                    <a:pt x="62" y="10176"/>
                  </a:lnTo>
                  <a:lnTo>
                    <a:pt x="93" y="9574"/>
                  </a:lnTo>
                  <a:lnTo>
                    <a:pt x="155" y="8973"/>
                  </a:lnTo>
                  <a:lnTo>
                    <a:pt x="248" y="8372"/>
                  </a:lnTo>
                  <a:lnTo>
                    <a:pt x="372" y="7817"/>
                  </a:lnTo>
                  <a:lnTo>
                    <a:pt x="559" y="7261"/>
                  </a:lnTo>
                  <a:lnTo>
                    <a:pt x="745" y="6753"/>
                  </a:lnTo>
                  <a:lnTo>
                    <a:pt x="993" y="6244"/>
                  </a:lnTo>
                  <a:lnTo>
                    <a:pt x="1272" y="5782"/>
                  </a:lnTo>
                  <a:lnTo>
                    <a:pt x="1583" y="5365"/>
                  </a:lnTo>
                  <a:lnTo>
                    <a:pt x="1893" y="4995"/>
                  </a:lnTo>
                  <a:lnTo>
                    <a:pt x="2235" y="4672"/>
                  </a:lnTo>
                  <a:lnTo>
                    <a:pt x="2576" y="4348"/>
                  </a:lnTo>
                  <a:lnTo>
                    <a:pt x="2948" y="4116"/>
                  </a:lnTo>
                  <a:lnTo>
                    <a:pt x="3321" y="3839"/>
                  </a:lnTo>
                  <a:lnTo>
                    <a:pt x="3724" y="3654"/>
                  </a:lnTo>
                  <a:lnTo>
                    <a:pt x="4097" y="3469"/>
                  </a:lnTo>
                  <a:lnTo>
                    <a:pt x="4500" y="3330"/>
                  </a:lnTo>
                  <a:lnTo>
                    <a:pt x="13686" y="3377"/>
                  </a:lnTo>
                  <a:lnTo>
                    <a:pt x="13748" y="3377"/>
                  </a:lnTo>
                  <a:lnTo>
                    <a:pt x="13748" y="290"/>
                  </a:lnTo>
                  <a:lnTo>
                    <a:pt x="17565" y="4579"/>
                  </a:lnTo>
                  <a:lnTo>
                    <a:pt x="21435" y="8835"/>
                  </a:lnTo>
                  <a:lnTo>
                    <a:pt x="13717" y="17781"/>
                  </a:lnTo>
                  <a:lnTo>
                    <a:pt x="13717" y="14708"/>
                  </a:lnTo>
                  <a:lnTo>
                    <a:pt x="5214" y="14708"/>
                  </a:lnTo>
                  <a:lnTo>
                    <a:pt x="4717" y="14754"/>
                  </a:lnTo>
                  <a:lnTo>
                    <a:pt x="4221" y="14847"/>
                  </a:lnTo>
                  <a:lnTo>
                    <a:pt x="3724" y="15032"/>
                  </a:lnTo>
                  <a:lnTo>
                    <a:pt x="3259" y="15310"/>
                  </a:lnTo>
                  <a:lnTo>
                    <a:pt x="2824" y="15633"/>
                  </a:lnTo>
                  <a:lnTo>
                    <a:pt x="2390" y="16049"/>
                  </a:lnTo>
                  <a:lnTo>
                    <a:pt x="2017" y="16512"/>
                  </a:lnTo>
                  <a:lnTo>
                    <a:pt x="1645" y="17021"/>
                  </a:lnTo>
                  <a:lnTo>
                    <a:pt x="1335" y="17622"/>
                  </a:lnTo>
                  <a:lnTo>
                    <a:pt x="1676" y="17067"/>
                  </a:lnTo>
                  <a:lnTo>
                    <a:pt x="2017" y="16558"/>
                  </a:lnTo>
                  <a:lnTo>
                    <a:pt x="2421" y="16096"/>
                  </a:lnTo>
                  <a:lnTo>
                    <a:pt x="2824" y="15679"/>
                  </a:lnTo>
                  <a:lnTo>
                    <a:pt x="3290" y="15356"/>
                  </a:lnTo>
                  <a:lnTo>
                    <a:pt x="3755" y="15124"/>
                  </a:lnTo>
                  <a:lnTo>
                    <a:pt x="4221" y="14940"/>
                  </a:lnTo>
                  <a:lnTo>
                    <a:pt x="4717" y="14847"/>
                  </a:lnTo>
                  <a:lnTo>
                    <a:pt x="5214" y="14801"/>
                  </a:lnTo>
                  <a:lnTo>
                    <a:pt x="13655" y="14801"/>
                  </a:lnTo>
                  <a:lnTo>
                    <a:pt x="13655" y="18039"/>
                  </a:lnTo>
                  <a:lnTo>
                    <a:pt x="13717" y="17946"/>
                  </a:lnTo>
                  <a:lnTo>
                    <a:pt x="21538" y="8880"/>
                  </a:lnTo>
                  <a:lnTo>
                    <a:pt x="21600" y="8834"/>
                  </a:lnTo>
                  <a:lnTo>
                    <a:pt x="21538" y="8788"/>
                  </a:lnTo>
                  <a:lnTo>
                    <a:pt x="17627" y="4394"/>
                  </a:lnTo>
                  <a:lnTo>
                    <a:pt x="13717" y="92"/>
                  </a:lnTo>
                  <a:lnTo>
                    <a:pt x="13624" y="0"/>
                  </a:lnTo>
                  <a:close/>
                  <a:moveTo>
                    <a:pt x="1335" y="17622"/>
                  </a:moveTo>
                  <a:lnTo>
                    <a:pt x="1024" y="18223"/>
                  </a:lnTo>
                  <a:lnTo>
                    <a:pt x="776" y="18825"/>
                  </a:lnTo>
                  <a:lnTo>
                    <a:pt x="528" y="19518"/>
                  </a:lnTo>
                  <a:lnTo>
                    <a:pt x="341" y="20166"/>
                  </a:lnTo>
                  <a:lnTo>
                    <a:pt x="155" y="20906"/>
                  </a:lnTo>
                  <a:lnTo>
                    <a:pt x="31" y="21600"/>
                  </a:lnTo>
                  <a:lnTo>
                    <a:pt x="186" y="20906"/>
                  </a:lnTo>
                  <a:lnTo>
                    <a:pt x="341" y="20213"/>
                  </a:lnTo>
                  <a:lnTo>
                    <a:pt x="559" y="19518"/>
                  </a:lnTo>
                  <a:lnTo>
                    <a:pt x="776" y="18871"/>
                  </a:lnTo>
                  <a:lnTo>
                    <a:pt x="1055" y="18223"/>
                  </a:lnTo>
                  <a:lnTo>
                    <a:pt x="1335" y="17622"/>
                  </a:lnTo>
                  <a:close/>
                </a:path>
              </a:pathLst>
            </a:custGeom>
            <a:solidFill>
              <a:srgbClr val="A3D7D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البرهان الهندسي"/>
            <p:cNvSpPr txBox="1"/>
            <p:nvPr/>
          </p:nvSpPr>
          <p:spPr>
            <a:xfrm>
              <a:off x="277854" y="294648"/>
              <a:ext cx="1691515" cy="296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7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البرهان الهندسي</a:t>
              </a:r>
            </a:p>
          </p:txBody>
        </p:sp>
      </p:grpSp>
      <p:sp>
        <p:nvSpPr>
          <p:cNvPr id="1730" name="مستطيل مستدير الزوايا"/>
          <p:cNvSpPr/>
          <p:nvPr/>
        </p:nvSpPr>
        <p:spPr>
          <a:xfrm>
            <a:off x="5726839" y="1571225"/>
            <a:ext cx="1217827" cy="223662"/>
          </a:xfrm>
          <a:prstGeom prst="roundRect">
            <a:avLst>
              <a:gd name="adj" fmla="val 49689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5">
                <a:lumOff val="4400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731" name="IMG_5550.png" descr="IMG_5550.png"/>
          <p:cNvPicPr>
            <a:picLocks noChangeAspect="1"/>
          </p:cNvPicPr>
          <p:nvPr/>
        </p:nvPicPr>
        <p:blipFill>
          <a:blip r:embed="rId5">
            <a:extLst/>
          </a:blip>
          <a:srcRect l="13531" t="19607" r="34141" b="56851"/>
          <a:stretch>
            <a:fillRect/>
          </a:stretch>
        </p:blipFill>
        <p:spPr>
          <a:xfrm>
            <a:off x="1058096" y="2316756"/>
            <a:ext cx="5885166" cy="1984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5" grpId="2"/>
      <p:bldP build="whole" bldLvl="1" animBg="1" rev="0" advAuto="0" spid="1731" grpId="4"/>
      <p:bldP build="whole" bldLvl="1" animBg="1" rev="0" advAuto="0" spid="1703" grpId="3"/>
      <p:bldP build="whole" bldLvl="1" animBg="1" rev="0" advAuto="0" spid="17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5" name="تجميع"/>
          <p:cNvGrpSpPr/>
          <p:nvPr/>
        </p:nvGrpSpPr>
        <p:grpSpPr>
          <a:xfrm rot="16200000">
            <a:off x="-439808" y="2481251"/>
            <a:ext cx="1953671" cy="506098"/>
            <a:chOff x="0" y="0"/>
            <a:chExt cx="1953669" cy="506096"/>
          </a:xfrm>
        </p:grpSpPr>
        <p:sp>
          <p:nvSpPr>
            <p:cNvPr id="1733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734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36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9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739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737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38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40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743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741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2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744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745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746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747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8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57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750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751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752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753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756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754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755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grpSp>
        <p:nvGrpSpPr>
          <p:cNvPr id="1760" name="تجميع"/>
          <p:cNvGrpSpPr/>
          <p:nvPr/>
        </p:nvGrpSpPr>
        <p:grpSpPr>
          <a:xfrm>
            <a:off x="5571842" y="716397"/>
            <a:ext cx="1758910" cy="620498"/>
            <a:chOff x="0" y="0"/>
            <a:chExt cx="1758909" cy="620496"/>
          </a:xfrm>
        </p:grpSpPr>
        <p:sp>
          <p:nvSpPr>
            <p:cNvPr id="1758" name="تحقق من فهمك 3"/>
            <p:cNvSpPr txBox="1"/>
            <p:nvPr/>
          </p:nvSpPr>
          <p:spPr>
            <a:xfrm>
              <a:off x="24802" y="104513"/>
              <a:ext cx="1612138" cy="333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تحقق من فهمك 3</a:t>
              </a:r>
            </a:p>
          </p:txBody>
        </p:sp>
        <p:sp>
          <p:nvSpPr>
            <p:cNvPr id="1759" name="تجميع"/>
            <p:cNvSpPr/>
            <p:nvPr/>
          </p:nvSpPr>
          <p:spPr>
            <a:xfrm flipH="1">
              <a:off x="0" y="-1"/>
              <a:ext cx="1758910" cy="620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8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1"/>
                    <a:pt x="2420" y="51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5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5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5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5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pic>
        <p:nvPicPr>
          <p:cNvPr id="1761" name="IMG_4164.gif" descr="IMG_4164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6313" y="622283"/>
            <a:ext cx="808726" cy="80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2" name="IMG_4445.png" descr="IMG_4445.png"/>
          <p:cNvPicPr>
            <a:picLocks noChangeAspect="1"/>
          </p:cNvPicPr>
          <p:nvPr/>
        </p:nvPicPr>
        <p:blipFill>
          <a:blip r:embed="rId5">
            <a:alphaModFix amt="17346"/>
            <a:extLst/>
          </a:blip>
          <a:stretch>
            <a:fillRect/>
          </a:stretch>
        </p:blipFill>
        <p:spPr>
          <a:xfrm>
            <a:off x="-13810" y="3600146"/>
            <a:ext cx="1443316" cy="1443316"/>
          </a:xfrm>
          <a:prstGeom prst="rect">
            <a:avLst/>
          </a:prstGeom>
          <a:ln w="12700">
            <a:miter lim="400000"/>
          </a:ln>
        </p:spPr>
      </p:pic>
      <p:sp>
        <p:nvSpPr>
          <p:cNvPr id="1763" name="شكل"/>
          <p:cNvSpPr/>
          <p:nvPr/>
        </p:nvSpPr>
        <p:spPr>
          <a:xfrm rot="18900000">
            <a:off x="1767184" y="796845"/>
            <a:ext cx="1083036" cy="404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1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64" name="صفحة 55"/>
          <p:cNvSpPr txBox="1"/>
          <p:nvPr/>
        </p:nvSpPr>
        <p:spPr>
          <a:xfrm rot="18900000">
            <a:off x="1774446" y="912727"/>
            <a:ext cx="1105213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55 </a:t>
            </a:r>
          </a:p>
        </p:txBody>
      </p:sp>
      <p:sp>
        <p:nvSpPr>
          <p:cNvPr id="1765" name="الملاحظة والمشاركة الحلقية"/>
          <p:cNvSpPr txBox="1"/>
          <p:nvPr/>
        </p:nvSpPr>
        <p:spPr>
          <a:xfrm>
            <a:off x="115856" y="-18685"/>
            <a:ext cx="2153177" cy="472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الملاحظة والمشاركة الحلقية </a:t>
            </a:r>
          </a:p>
        </p:txBody>
      </p:sp>
      <p:graphicFrame>
        <p:nvGraphicFramePr>
          <p:cNvPr id="1766" name="الجدول"/>
          <p:cNvGraphicFramePr/>
          <p:nvPr/>
        </p:nvGraphicFramePr>
        <p:xfrm>
          <a:off x="6961666" y="2465491"/>
          <a:ext cx="5490815" cy="248850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{2708684C-4D16-4618-839F-0558EEFCDFE6}</a:tableStyleId>
              </a:tblPr>
              <a:tblGrid>
                <a:gridCol w="2732707"/>
                <a:gridCol w="2732707"/>
              </a:tblGrid>
              <a:tr h="372281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العبارات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المبررات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0BFD8"/>
                    </a:solidFill>
                  </a:tcPr>
                </a:tc>
              </a:tr>
              <a:tr h="504195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55916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188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23900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2281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67" name="IMG_4647.png" descr="IMG_464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5856" y="331917"/>
            <a:ext cx="962359" cy="962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8" name="IMG_5551.png" descr="IMG_5551.png"/>
          <p:cNvPicPr>
            <a:picLocks noChangeAspect="1"/>
          </p:cNvPicPr>
          <p:nvPr/>
        </p:nvPicPr>
        <p:blipFill>
          <a:blip r:embed="rId7">
            <a:extLst/>
          </a:blip>
          <a:srcRect l="37951" t="44506" r="10110" b="38601"/>
          <a:stretch>
            <a:fillRect/>
          </a:stretch>
        </p:blipFill>
        <p:spPr>
          <a:xfrm>
            <a:off x="3372706" y="1360698"/>
            <a:ext cx="4002486" cy="975856"/>
          </a:xfrm>
          <a:prstGeom prst="rect">
            <a:avLst/>
          </a:prstGeom>
          <a:ln w="12700">
            <a:miter lim="400000"/>
          </a:ln>
        </p:spPr>
      </p:pic>
      <p:sp>
        <p:nvSpPr>
          <p:cNvPr id="1769" name="مستطيل مستدير الزوايا"/>
          <p:cNvSpPr/>
          <p:nvPr/>
        </p:nvSpPr>
        <p:spPr>
          <a:xfrm>
            <a:off x="3176197" y="1667216"/>
            <a:ext cx="1217827" cy="362881"/>
          </a:xfrm>
          <a:prstGeom prst="roundRect">
            <a:avLst>
              <a:gd name="adj" fmla="val 30626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5">
                <a:lumOff val="4400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770" name="IMG_5551.png" descr="IMG_5551.png"/>
          <p:cNvPicPr>
            <a:picLocks noChangeAspect="1"/>
          </p:cNvPicPr>
          <p:nvPr/>
        </p:nvPicPr>
        <p:blipFill>
          <a:blip r:embed="rId7">
            <a:extLst/>
          </a:blip>
          <a:srcRect l="56008" t="63566" r="18914" b="24284"/>
          <a:stretch>
            <a:fillRect/>
          </a:stretch>
        </p:blipFill>
        <p:spPr>
          <a:xfrm>
            <a:off x="676827" y="1544779"/>
            <a:ext cx="2434566" cy="884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2" name="sweet_circle.png" descr="sweet_circl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5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775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77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74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76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779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777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8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780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781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782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783" name="sweet_circle.png" descr="sweet_circl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4" name="sweet_circle.png" descr="sweet_circl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93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786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787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788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789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792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790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791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grpSp>
        <p:nvGrpSpPr>
          <p:cNvPr id="1796" name="تجميع"/>
          <p:cNvGrpSpPr/>
          <p:nvPr/>
        </p:nvGrpSpPr>
        <p:grpSpPr>
          <a:xfrm>
            <a:off x="5561169" y="716397"/>
            <a:ext cx="1758911" cy="620498"/>
            <a:chOff x="0" y="0"/>
            <a:chExt cx="1758909" cy="620496"/>
          </a:xfrm>
        </p:grpSpPr>
        <p:sp>
          <p:nvSpPr>
            <p:cNvPr id="1794" name="تحقق من فهمك 3"/>
            <p:cNvSpPr txBox="1"/>
            <p:nvPr/>
          </p:nvSpPr>
          <p:spPr>
            <a:xfrm>
              <a:off x="24802" y="104513"/>
              <a:ext cx="1612138" cy="333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تحقق من فهمك 3</a:t>
              </a:r>
            </a:p>
          </p:txBody>
        </p:sp>
        <p:sp>
          <p:nvSpPr>
            <p:cNvPr id="1795" name="تجميع"/>
            <p:cNvSpPr/>
            <p:nvPr/>
          </p:nvSpPr>
          <p:spPr>
            <a:xfrm flipH="1">
              <a:off x="0" y="-1"/>
              <a:ext cx="1758910" cy="620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8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1"/>
                    <a:pt x="2420" y="51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5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5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5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5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pic>
        <p:nvPicPr>
          <p:cNvPr id="1797" name="IMG_4164.gif" descr="IMG_4164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6313" y="622283"/>
            <a:ext cx="808726" cy="808726"/>
          </a:xfrm>
          <a:prstGeom prst="rect">
            <a:avLst/>
          </a:prstGeom>
          <a:ln w="12700">
            <a:miter lim="400000"/>
          </a:ln>
        </p:spPr>
      </p:pic>
      <p:sp>
        <p:nvSpPr>
          <p:cNvPr id="1798" name="شكل"/>
          <p:cNvSpPr/>
          <p:nvPr/>
        </p:nvSpPr>
        <p:spPr>
          <a:xfrm rot="18900000">
            <a:off x="1500380" y="914239"/>
            <a:ext cx="1083036" cy="404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1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99" name="صفحة 55"/>
          <p:cNvSpPr txBox="1"/>
          <p:nvPr/>
        </p:nvSpPr>
        <p:spPr>
          <a:xfrm rot="18900000">
            <a:off x="1507643" y="1030120"/>
            <a:ext cx="1105212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55 </a:t>
            </a:r>
          </a:p>
        </p:txBody>
      </p:sp>
      <p:sp>
        <p:nvSpPr>
          <p:cNvPr id="1800" name="الملاحظة والمشاركة الحلقية"/>
          <p:cNvSpPr txBox="1"/>
          <p:nvPr/>
        </p:nvSpPr>
        <p:spPr>
          <a:xfrm>
            <a:off x="115856" y="-18685"/>
            <a:ext cx="2153177" cy="472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الملاحظة والمشاركة الحلقية </a:t>
            </a:r>
          </a:p>
        </p:txBody>
      </p:sp>
      <p:graphicFrame>
        <p:nvGraphicFramePr>
          <p:cNvPr id="1801" name="الجدول"/>
          <p:cNvGraphicFramePr/>
          <p:nvPr/>
        </p:nvGraphicFramePr>
        <p:xfrm>
          <a:off x="7079060" y="2287599"/>
          <a:ext cx="4736060" cy="262181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{2708684C-4D16-4618-839F-0558EEFCDFE6}</a:tableStyleId>
              </a:tblPr>
              <a:tblGrid>
                <a:gridCol w="2355330"/>
                <a:gridCol w="2355330"/>
              </a:tblGrid>
              <a:tr h="386568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العبارات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A3D7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ir Strip Arabic"/>
                          <a:ea typeface="Air Strip Arabic"/>
                          <a:cs typeface="Air Strip Arabic"/>
                          <a:sym typeface="Air Strip Arabic"/>
                        </a:rPr>
                        <a:t>المبررات</a:t>
                      </a: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0BFD8"/>
                    </a:solidFill>
                  </a:tcPr>
                </a:tc>
              </a:tr>
              <a:tr h="523544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73412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6153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0167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6568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802" name="IMG_4647.png" descr="IMG_464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5856" y="331917"/>
            <a:ext cx="962359" cy="962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3" name="IMG_5551.png" descr="IMG_5551.png"/>
          <p:cNvPicPr>
            <a:picLocks noChangeAspect="1"/>
          </p:cNvPicPr>
          <p:nvPr/>
        </p:nvPicPr>
        <p:blipFill>
          <a:blip r:embed="rId5">
            <a:extLst/>
          </a:blip>
          <a:srcRect l="37951" t="44506" r="11261" b="49516"/>
          <a:stretch>
            <a:fillRect/>
          </a:stretch>
        </p:blipFill>
        <p:spPr>
          <a:xfrm>
            <a:off x="2836822" y="1366801"/>
            <a:ext cx="4507833" cy="397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4" name="IMG_5553.png" descr="IMG_5553.png"/>
          <p:cNvPicPr>
            <a:picLocks noChangeAspect="1"/>
          </p:cNvPicPr>
          <p:nvPr/>
        </p:nvPicPr>
        <p:blipFill>
          <a:blip r:embed="rId6">
            <a:extLst/>
          </a:blip>
          <a:srcRect l="31030" t="34208" r="18042" b="58304"/>
          <a:stretch>
            <a:fillRect/>
          </a:stretch>
        </p:blipFill>
        <p:spPr>
          <a:xfrm>
            <a:off x="4251726" y="1794376"/>
            <a:ext cx="3004820" cy="331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5" name="IMG_5553.png" descr="IMG_5553.png"/>
          <p:cNvPicPr>
            <a:picLocks noChangeAspect="1"/>
          </p:cNvPicPr>
          <p:nvPr/>
        </p:nvPicPr>
        <p:blipFill>
          <a:blip r:embed="rId6">
            <a:extLst/>
          </a:blip>
          <a:srcRect l="13609" t="48552" r="28463" b="28840"/>
          <a:stretch>
            <a:fillRect/>
          </a:stretch>
        </p:blipFill>
        <p:spPr>
          <a:xfrm rot="19620000">
            <a:off x="130873" y="1890561"/>
            <a:ext cx="2853028" cy="8346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8" name="تجميع"/>
          <p:cNvGrpSpPr/>
          <p:nvPr/>
        </p:nvGrpSpPr>
        <p:grpSpPr>
          <a:xfrm rot="16200000">
            <a:off x="-677259" y="2440700"/>
            <a:ext cx="1953670" cy="506097"/>
            <a:chOff x="0" y="0"/>
            <a:chExt cx="1953669" cy="506096"/>
          </a:xfrm>
        </p:grpSpPr>
        <p:sp>
          <p:nvSpPr>
            <p:cNvPr id="1806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07" name="sweet_twitter.png" descr="sweet_twitter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09" name="IMG_4445.png" descr="IMG_4445.png"/>
          <p:cNvPicPr>
            <a:picLocks noChangeAspect="1"/>
          </p:cNvPicPr>
          <p:nvPr/>
        </p:nvPicPr>
        <p:blipFill>
          <a:blip r:embed="rId8">
            <a:alphaModFix amt="17346"/>
            <a:extLst/>
          </a:blip>
          <a:stretch>
            <a:fillRect/>
          </a:stretch>
        </p:blipFill>
        <p:spPr>
          <a:xfrm>
            <a:off x="30398" y="3839372"/>
            <a:ext cx="1235209" cy="1235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1" name="sweet_circle.png" descr="sweet_circl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4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814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812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13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15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818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816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17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819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820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821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822" name="sweet_circle.png" descr="sweet_circl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3" name="sweet_circle.png" descr="sweet_circl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2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825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826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827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828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831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829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830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sp>
        <p:nvSpPr>
          <p:cNvPr id="1833" name="شكل"/>
          <p:cNvSpPr/>
          <p:nvPr/>
        </p:nvSpPr>
        <p:spPr>
          <a:xfrm rot="18900000">
            <a:off x="1500380" y="914239"/>
            <a:ext cx="1083036" cy="404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1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834" name="صفحة 58"/>
          <p:cNvSpPr txBox="1"/>
          <p:nvPr/>
        </p:nvSpPr>
        <p:spPr>
          <a:xfrm rot="18900000">
            <a:off x="1507643" y="1030120"/>
            <a:ext cx="1105212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58 </a:t>
            </a:r>
          </a:p>
        </p:txBody>
      </p:sp>
      <p:sp>
        <p:nvSpPr>
          <p:cNvPr id="1835" name="مهارات التفكير العليا"/>
          <p:cNvSpPr/>
          <p:nvPr/>
        </p:nvSpPr>
        <p:spPr>
          <a:xfrm>
            <a:off x="4908055" y="1064298"/>
            <a:ext cx="2323989" cy="415355"/>
          </a:xfrm>
          <a:prstGeom prst="roundRect">
            <a:avLst>
              <a:gd name="adj" fmla="val 47598"/>
            </a:avLst>
          </a:prstGeom>
          <a:solidFill>
            <a:srgbClr val="A3D7D3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900">
                <a:solidFill>
                  <a:srgbClr val="000000"/>
                </a:solidFill>
                <a:latin typeface="Air Strip Arabic"/>
                <a:ea typeface="Air Strip Arabic"/>
                <a:cs typeface="Air Strip Arabic"/>
                <a:sym typeface="Air Strip Arabic"/>
              </a:defRPr>
            </a:lvl1pPr>
          </a:lstStyle>
          <a:p>
            <a:pPr rtl="0">
              <a:defRPr/>
            </a:pPr>
            <a:r>
              <a:t>مهارات التفكير العليا</a:t>
            </a:r>
          </a:p>
        </p:txBody>
      </p:sp>
      <p:pic>
        <p:nvPicPr>
          <p:cNvPr id="1836" name="IMG_5554.png" descr="IMG_5554.png"/>
          <p:cNvPicPr>
            <a:picLocks noChangeAspect="1"/>
          </p:cNvPicPr>
          <p:nvPr/>
        </p:nvPicPr>
        <p:blipFill>
          <a:blip r:embed="rId3">
            <a:extLst/>
          </a:blip>
          <a:srcRect l="35618" t="36517" r="5873" b="56292"/>
          <a:stretch>
            <a:fillRect/>
          </a:stretch>
        </p:blipFill>
        <p:spPr>
          <a:xfrm>
            <a:off x="1505201" y="2008036"/>
            <a:ext cx="5659506" cy="521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7" name="IMG_1984.jpeg" descr="IMG_1984.jpeg"/>
          <p:cNvPicPr>
            <a:picLocks noChangeAspect="1"/>
          </p:cNvPicPr>
          <p:nvPr/>
        </p:nvPicPr>
        <p:blipFill>
          <a:blip r:embed="rId4">
            <a:extLst/>
          </a:blip>
          <a:srcRect l="67365" t="9220" r="1860" b="0"/>
          <a:stretch>
            <a:fillRect/>
          </a:stretch>
        </p:blipFill>
        <p:spPr>
          <a:xfrm>
            <a:off x="558946" y="2352207"/>
            <a:ext cx="1252971" cy="2454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8" name="IMG_2380.jpeg" descr="IMG_2380.jpeg"/>
          <p:cNvPicPr>
            <a:picLocks noChangeAspect="1"/>
          </p:cNvPicPr>
          <p:nvPr/>
        </p:nvPicPr>
        <p:blipFill>
          <a:blip r:embed="rId5">
            <a:extLst/>
          </a:blip>
          <a:srcRect l="22758" t="56813" r="16222" b="0"/>
          <a:stretch>
            <a:fillRect/>
          </a:stretch>
        </p:blipFill>
        <p:spPr>
          <a:xfrm>
            <a:off x="1617715" y="2562629"/>
            <a:ext cx="5434545" cy="1985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9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178289" y="-49341"/>
            <a:ext cx="1235209" cy="12352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8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843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840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41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42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47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844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45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46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851" name="تجميع"/>
          <p:cNvGrpSpPr/>
          <p:nvPr/>
        </p:nvGrpSpPr>
        <p:grpSpPr>
          <a:xfrm rot="16200000">
            <a:off x="-421931" y="2408983"/>
            <a:ext cx="1863529" cy="482746"/>
            <a:chOff x="0" y="0"/>
            <a:chExt cx="1863527" cy="482745"/>
          </a:xfrm>
        </p:grpSpPr>
        <p:sp>
          <p:nvSpPr>
            <p:cNvPr id="1849" name="تجميع"/>
            <p:cNvSpPr txBox="1"/>
            <p:nvPr/>
          </p:nvSpPr>
          <p:spPr>
            <a:xfrm rot="21600000">
              <a:off x="250440" y="53078"/>
              <a:ext cx="1613088" cy="376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50" name="sweet_twitter.png" descr="sweet_twitter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64811" cy="482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52" name="IMG_5557.png" descr="IMG_5557.png"/>
          <p:cNvPicPr>
            <a:picLocks noChangeAspect="1"/>
          </p:cNvPicPr>
          <p:nvPr/>
        </p:nvPicPr>
        <p:blipFill>
          <a:blip r:embed="rId8">
            <a:extLst/>
          </a:blip>
          <a:srcRect l="10786" t="44921" r="2299" b="47259"/>
          <a:stretch>
            <a:fillRect/>
          </a:stretch>
        </p:blipFill>
        <p:spPr>
          <a:xfrm>
            <a:off x="797863" y="1648846"/>
            <a:ext cx="6541788" cy="441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تعلمنا في الدروس السابقة"/>
          <p:cNvSpPr txBox="1"/>
          <p:nvPr/>
        </p:nvSpPr>
        <p:spPr>
          <a:xfrm>
            <a:off x="6246891" y="1278082"/>
            <a:ext cx="2606409" cy="356998"/>
          </a:xfrm>
          <a:prstGeom prst="rect">
            <a:avLst/>
          </a:prstGeom>
          <a:solidFill>
            <a:srgbClr val="F0BFD8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7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 rtl="0">
              <a:defRPr/>
            </a:pPr>
            <a:r>
              <a:t>تعلمنا في الدروس السابقة</a:t>
            </a:r>
          </a:p>
        </p:txBody>
      </p:sp>
      <p:pic>
        <p:nvPicPr>
          <p:cNvPr id="904" name="IMG_5090.png" descr="IMG_509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381" y="416213"/>
            <a:ext cx="869307" cy="869307"/>
          </a:xfrm>
          <a:prstGeom prst="rect">
            <a:avLst/>
          </a:prstGeom>
          <a:ln w="12700">
            <a:miter lim="400000"/>
          </a:ln>
        </p:spPr>
      </p:pic>
      <p:sp>
        <p:nvSpPr>
          <p:cNvPr id="905" name="شريط الذكريات"/>
          <p:cNvSpPr txBox="1"/>
          <p:nvPr/>
        </p:nvSpPr>
        <p:spPr>
          <a:xfrm>
            <a:off x="132795" y="40266"/>
            <a:ext cx="1396479" cy="508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1700">
                <a:solidFill>
                  <a:srgbClr val="494475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908" name="تجميع"/>
          <p:cNvGrpSpPr/>
          <p:nvPr/>
        </p:nvGrpSpPr>
        <p:grpSpPr>
          <a:xfrm rot="16200000">
            <a:off x="-572572" y="3176222"/>
            <a:ext cx="1933072" cy="500762"/>
            <a:chOff x="0" y="0"/>
            <a:chExt cx="1933071" cy="500760"/>
          </a:xfrm>
        </p:grpSpPr>
        <p:sp>
          <p:nvSpPr>
            <p:cNvPr id="90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907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09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8096932" y="3934985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7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910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911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912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913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916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914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915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pic>
        <p:nvPicPr>
          <p:cNvPr id="918" name="IMG_5479.png" descr="IMG_547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15739" y="1921187"/>
            <a:ext cx="5713012" cy="1688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IMG_5480.png" descr="IMG_548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2887" y="1130300"/>
            <a:ext cx="1940795" cy="3752593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مستطيل"/>
          <p:cNvSpPr/>
          <p:nvPr/>
        </p:nvSpPr>
        <p:spPr>
          <a:xfrm>
            <a:off x="2872449" y="2270250"/>
            <a:ext cx="1307361" cy="989784"/>
          </a:xfrm>
          <a:prstGeom prst="rect">
            <a:avLst/>
          </a:prstGeom>
          <a:solidFill>
            <a:srgbClr val="A3D7D3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21" name="مستطيل"/>
          <p:cNvSpPr/>
          <p:nvPr/>
        </p:nvSpPr>
        <p:spPr>
          <a:xfrm>
            <a:off x="4278989" y="2270250"/>
            <a:ext cx="1307361" cy="989784"/>
          </a:xfrm>
          <a:prstGeom prst="rect">
            <a:avLst/>
          </a:prstGeom>
          <a:solidFill>
            <a:srgbClr val="A3D7D3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22" name="مستطيل"/>
          <p:cNvSpPr/>
          <p:nvPr/>
        </p:nvSpPr>
        <p:spPr>
          <a:xfrm>
            <a:off x="5685529" y="2270250"/>
            <a:ext cx="1307361" cy="989784"/>
          </a:xfrm>
          <a:prstGeom prst="rect">
            <a:avLst/>
          </a:prstGeom>
          <a:solidFill>
            <a:srgbClr val="A3D7D3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23" name="مستطيل"/>
          <p:cNvSpPr/>
          <p:nvPr/>
        </p:nvSpPr>
        <p:spPr>
          <a:xfrm>
            <a:off x="7112000" y="2270250"/>
            <a:ext cx="1307360" cy="989784"/>
          </a:xfrm>
          <a:prstGeom prst="rect">
            <a:avLst/>
          </a:prstGeom>
          <a:solidFill>
            <a:srgbClr val="A3D7D3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924" name="مسلمات النقاط و المستقيمات والمستويات"/>
          <p:cNvSpPr txBox="1"/>
          <p:nvPr/>
        </p:nvSpPr>
        <p:spPr>
          <a:xfrm>
            <a:off x="5708458" y="2438244"/>
            <a:ext cx="1261502" cy="65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مسلمات النقاط و المستقيمات والمستويات</a:t>
            </a:r>
          </a:p>
        </p:txBody>
      </p:sp>
      <p:sp>
        <p:nvSpPr>
          <p:cNvPr id="925" name="العبارات الشرطية"/>
          <p:cNvSpPr txBox="1"/>
          <p:nvPr/>
        </p:nvSpPr>
        <p:spPr>
          <a:xfrm>
            <a:off x="2942159" y="2540987"/>
            <a:ext cx="1256701" cy="448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العبارات الشرطية</a:t>
            </a:r>
          </a:p>
        </p:txBody>
      </p:sp>
      <p:sp>
        <p:nvSpPr>
          <p:cNvPr id="926" name="قوانين التبرير الاستنتاجي"/>
          <p:cNvSpPr txBox="1"/>
          <p:nvPr/>
        </p:nvSpPr>
        <p:spPr>
          <a:xfrm>
            <a:off x="4363304" y="2540987"/>
            <a:ext cx="1138731" cy="448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قوانين التبرير الاستنتاجي</a:t>
            </a:r>
          </a:p>
        </p:txBody>
      </p:sp>
      <p:sp>
        <p:nvSpPr>
          <p:cNvPr id="927" name="البرهان الحر"/>
          <p:cNvSpPr txBox="1"/>
          <p:nvPr/>
        </p:nvSpPr>
        <p:spPr>
          <a:xfrm>
            <a:off x="7176383" y="2661637"/>
            <a:ext cx="1138732" cy="20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البرهان الحر</a:t>
            </a:r>
          </a:p>
        </p:txBody>
      </p:sp>
      <p:grpSp>
        <p:nvGrpSpPr>
          <p:cNvPr id="936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931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928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29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30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35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932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33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34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4" name="sweet_circle.png" descr="sweet_circl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7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857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85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56" name="sweet_circle.png" descr="sweet_circle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58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861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859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0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862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863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864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865" name="sweet_circle.png" descr="sweet_circl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6" name="sweet_circle.png" descr="sweet_circl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75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868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869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870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871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874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872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873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sp>
        <p:nvSpPr>
          <p:cNvPr id="1876" name="شكل"/>
          <p:cNvSpPr/>
          <p:nvPr/>
        </p:nvSpPr>
        <p:spPr>
          <a:xfrm rot="18900000">
            <a:off x="1500380" y="914239"/>
            <a:ext cx="1083036" cy="404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1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877" name="صفحة 59"/>
          <p:cNvSpPr txBox="1"/>
          <p:nvPr/>
        </p:nvSpPr>
        <p:spPr>
          <a:xfrm rot="18900000">
            <a:off x="1507643" y="1030120"/>
            <a:ext cx="1105212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59</a:t>
            </a:r>
          </a:p>
        </p:txBody>
      </p:sp>
      <p:sp>
        <p:nvSpPr>
          <p:cNvPr id="1878" name="تدريب على اختبار"/>
          <p:cNvSpPr/>
          <p:nvPr/>
        </p:nvSpPr>
        <p:spPr>
          <a:xfrm>
            <a:off x="4908055" y="1064298"/>
            <a:ext cx="2323989" cy="415355"/>
          </a:xfrm>
          <a:prstGeom prst="roundRect">
            <a:avLst>
              <a:gd name="adj" fmla="val 47598"/>
            </a:avLst>
          </a:prstGeom>
          <a:solidFill>
            <a:srgbClr val="A3D7D3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900">
                <a:solidFill>
                  <a:srgbClr val="000000"/>
                </a:solidFill>
                <a:latin typeface="Air Strip Arabic"/>
                <a:ea typeface="Air Strip Arabic"/>
                <a:cs typeface="Air Strip Arabic"/>
                <a:sym typeface="Air Strip Arabic"/>
              </a:defRPr>
            </a:lvl1pPr>
          </a:lstStyle>
          <a:p>
            <a:pPr rtl="0">
              <a:defRPr/>
            </a:pPr>
            <a:r>
              <a:t>تدريب على اختبار</a:t>
            </a:r>
          </a:p>
        </p:txBody>
      </p:sp>
      <p:grpSp>
        <p:nvGrpSpPr>
          <p:cNvPr id="1881" name="تجميع"/>
          <p:cNvGrpSpPr/>
          <p:nvPr/>
        </p:nvGrpSpPr>
        <p:grpSpPr>
          <a:xfrm rot="16200000">
            <a:off x="-451772" y="2190635"/>
            <a:ext cx="1953671" cy="506098"/>
            <a:chOff x="0" y="0"/>
            <a:chExt cx="1953669" cy="506096"/>
          </a:xfrm>
        </p:grpSpPr>
        <p:sp>
          <p:nvSpPr>
            <p:cNvPr id="1879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80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82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178289" y="-49341"/>
            <a:ext cx="1235209" cy="1235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3" name="IMG_5556.png" descr="IMG_5556.png"/>
          <p:cNvPicPr>
            <a:picLocks noChangeAspect="1"/>
          </p:cNvPicPr>
          <p:nvPr/>
        </p:nvPicPr>
        <p:blipFill>
          <a:blip r:embed="rId5">
            <a:extLst/>
          </a:blip>
          <a:srcRect l="50108" t="22676" r="11054" b="47872"/>
          <a:stretch>
            <a:fillRect/>
          </a:stretch>
        </p:blipFill>
        <p:spPr>
          <a:xfrm>
            <a:off x="2444168" y="1767622"/>
            <a:ext cx="4707808" cy="267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4" name="IMG_2092.jpeg" descr="IMG_209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6688" y="3343319"/>
            <a:ext cx="1653169" cy="16531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3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888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885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6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7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92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889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0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1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5" name="IMG_4445.png" descr="IMG_4445.png"/>
          <p:cNvPicPr>
            <a:picLocks noChangeAspect="1"/>
          </p:cNvPicPr>
          <p:nvPr/>
        </p:nvPicPr>
        <p:blipFill>
          <a:blip r:embed="rId2">
            <a:alphaModFix amt="17346"/>
            <a:extLst/>
          </a:blip>
          <a:stretch>
            <a:fillRect/>
          </a:stretch>
        </p:blipFill>
        <p:spPr>
          <a:xfrm>
            <a:off x="216374" y="-58062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8" name="تجميع"/>
          <p:cNvGrpSpPr/>
          <p:nvPr/>
        </p:nvGrpSpPr>
        <p:grpSpPr>
          <a:xfrm rot="16200000">
            <a:off x="-468967" y="3670594"/>
            <a:ext cx="1887644" cy="445701"/>
            <a:chOff x="0" y="0"/>
            <a:chExt cx="1887642" cy="445700"/>
          </a:xfrm>
        </p:grpSpPr>
        <p:sp>
          <p:nvSpPr>
            <p:cNvPr id="1896" name="تجميع"/>
            <p:cNvSpPr txBox="1"/>
            <p:nvPr/>
          </p:nvSpPr>
          <p:spPr>
            <a:xfrm rot="21600000">
              <a:off x="214357" y="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897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421" t="16502" r="0" b="0"/>
            <a:stretch>
              <a:fillRect/>
            </a:stretch>
          </p:blipFill>
          <p:spPr>
            <a:xfrm>
              <a:off x="0" y="27576"/>
              <a:ext cx="436728" cy="4181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01" name="تجميع"/>
          <p:cNvGrpSpPr/>
          <p:nvPr/>
        </p:nvGrpSpPr>
        <p:grpSpPr>
          <a:xfrm flipH="1">
            <a:off x="6319312" y="192711"/>
            <a:ext cx="2649961" cy="1080793"/>
            <a:chOff x="0" y="0"/>
            <a:chExt cx="2649960" cy="1080791"/>
          </a:xfrm>
        </p:grpSpPr>
        <p:sp>
          <p:nvSpPr>
            <p:cNvPr id="1899" name="Google Shape;2055;p44"/>
            <p:cNvSpPr/>
            <p:nvPr/>
          </p:nvSpPr>
          <p:spPr>
            <a:xfrm>
              <a:off x="14577" y="23003"/>
              <a:ext cx="2625915" cy="1013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6" y="2136"/>
                  </a:moveTo>
                  <a:lnTo>
                    <a:pt x="0" y="16109"/>
                  </a:lnTo>
                  <a:lnTo>
                    <a:pt x="1108" y="15925"/>
                  </a:lnTo>
                  <a:lnTo>
                    <a:pt x="5982" y="15376"/>
                  </a:lnTo>
                  <a:lnTo>
                    <a:pt x="12258" y="15986"/>
                  </a:lnTo>
                  <a:lnTo>
                    <a:pt x="12000" y="19403"/>
                  </a:lnTo>
                  <a:lnTo>
                    <a:pt x="12074" y="21539"/>
                  </a:lnTo>
                  <a:lnTo>
                    <a:pt x="12443" y="21600"/>
                  </a:lnTo>
                  <a:lnTo>
                    <a:pt x="20751" y="14888"/>
                  </a:lnTo>
                  <a:lnTo>
                    <a:pt x="21600" y="11593"/>
                  </a:lnTo>
                  <a:lnTo>
                    <a:pt x="14769" y="1525"/>
                  </a:lnTo>
                  <a:lnTo>
                    <a:pt x="13034" y="2624"/>
                  </a:lnTo>
                  <a:lnTo>
                    <a:pt x="12739" y="5003"/>
                  </a:lnTo>
                  <a:lnTo>
                    <a:pt x="2880" y="0"/>
                  </a:lnTo>
                  <a:close/>
                </a:path>
              </a:pathLst>
            </a:custGeom>
            <a:solidFill>
              <a:schemeClr val="accent5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2056;p44"/>
            <p:cNvSpPr/>
            <p:nvPr/>
          </p:nvSpPr>
          <p:spPr>
            <a:xfrm rot="127566">
              <a:off x="17360" y="48172"/>
              <a:ext cx="2615240" cy="984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40" y="641"/>
                  </a:moveTo>
                  <a:lnTo>
                    <a:pt x="13540" y="1488"/>
                  </a:lnTo>
                  <a:lnTo>
                    <a:pt x="13261" y="1709"/>
                  </a:lnTo>
                  <a:lnTo>
                    <a:pt x="12980" y="2000"/>
                  </a:lnTo>
                  <a:lnTo>
                    <a:pt x="12747" y="2218"/>
                  </a:lnTo>
                  <a:lnTo>
                    <a:pt x="12512" y="2578"/>
                  </a:lnTo>
                  <a:lnTo>
                    <a:pt x="12517" y="1876"/>
                  </a:lnTo>
                  <a:lnTo>
                    <a:pt x="13078" y="1293"/>
                  </a:lnTo>
                  <a:lnTo>
                    <a:pt x="13640" y="641"/>
                  </a:lnTo>
                  <a:close/>
                  <a:moveTo>
                    <a:pt x="13539" y="1699"/>
                  </a:moveTo>
                  <a:lnTo>
                    <a:pt x="13487" y="2403"/>
                  </a:lnTo>
                  <a:lnTo>
                    <a:pt x="13440" y="2405"/>
                  </a:lnTo>
                  <a:lnTo>
                    <a:pt x="13206" y="2693"/>
                  </a:lnTo>
                  <a:lnTo>
                    <a:pt x="12926" y="2985"/>
                  </a:lnTo>
                  <a:lnTo>
                    <a:pt x="12456" y="3704"/>
                  </a:lnTo>
                  <a:lnTo>
                    <a:pt x="12456" y="3774"/>
                  </a:lnTo>
                  <a:lnTo>
                    <a:pt x="12502" y="3772"/>
                  </a:lnTo>
                  <a:lnTo>
                    <a:pt x="13017" y="3192"/>
                  </a:lnTo>
                  <a:lnTo>
                    <a:pt x="13485" y="2614"/>
                  </a:lnTo>
                  <a:lnTo>
                    <a:pt x="13516" y="4509"/>
                  </a:lnTo>
                  <a:lnTo>
                    <a:pt x="12408" y="3986"/>
                  </a:lnTo>
                  <a:lnTo>
                    <a:pt x="12458" y="3423"/>
                  </a:lnTo>
                  <a:lnTo>
                    <a:pt x="12510" y="2789"/>
                  </a:lnTo>
                  <a:lnTo>
                    <a:pt x="12978" y="2210"/>
                  </a:lnTo>
                  <a:lnTo>
                    <a:pt x="13539" y="1699"/>
                  </a:lnTo>
                  <a:close/>
                  <a:moveTo>
                    <a:pt x="1848" y="2256"/>
                  </a:moveTo>
                  <a:lnTo>
                    <a:pt x="1677" y="6125"/>
                  </a:lnTo>
                  <a:lnTo>
                    <a:pt x="1508" y="9923"/>
                  </a:lnTo>
                  <a:lnTo>
                    <a:pt x="1461" y="9996"/>
                  </a:lnTo>
                  <a:lnTo>
                    <a:pt x="1129" y="10991"/>
                  </a:lnTo>
                  <a:lnTo>
                    <a:pt x="843" y="11984"/>
                  </a:lnTo>
                  <a:lnTo>
                    <a:pt x="602" y="13046"/>
                  </a:lnTo>
                  <a:lnTo>
                    <a:pt x="409" y="14107"/>
                  </a:lnTo>
                  <a:lnTo>
                    <a:pt x="478" y="11224"/>
                  </a:lnTo>
                  <a:lnTo>
                    <a:pt x="764" y="10231"/>
                  </a:lnTo>
                  <a:lnTo>
                    <a:pt x="1004" y="9169"/>
                  </a:lnTo>
                  <a:lnTo>
                    <a:pt x="1244" y="8107"/>
                  </a:lnTo>
                  <a:lnTo>
                    <a:pt x="1438" y="7047"/>
                  </a:lnTo>
                  <a:lnTo>
                    <a:pt x="1439" y="6977"/>
                  </a:lnTo>
                  <a:lnTo>
                    <a:pt x="1393" y="6978"/>
                  </a:lnTo>
                  <a:lnTo>
                    <a:pt x="1345" y="7050"/>
                  </a:lnTo>
                  <a:lnTo>
                    <a:pt x="480" y="10873"/>
                  </a:lnTo>
                  <a:lnTo>
                    <a:pt x="550" y="7992"/>
                  </a:lnTo>
                  <a:lnTo>
                    <a:pt x="1123" y="5865"/>
                  </a:lnTo>
                  <a:lnTo>
                    <a:pt x="1743" y="3806"/>
                  </a:lnTo>
                  <a:lnTo>
                    <a:pt x="1743" y="3735"/>
                  </a:lnTo>
                  <a:lnTo>
                    <a:pt x="1696" y="3736"/>
                  </a:lnTo>
                  <a:lnTo>
                    <a:pt x="1651" y="3668"/>
                  </a:lnTo>
                  <a:lnTo>
                    <a:pt x="1650" y="3738"/>
                  </a:lnTo>
                  <a:lnTo>
                    <a:pt x="1318" y="4663"/>
                  </a:lnTo>
                  <a:lnTo>
                    <a:pt x="1032" y="5587"/>
                  </a:lnTo>
                  <a:lnTo>
                    <a:pt x="553" y="7570"/>
                  </a:lnTo>
                  <a:lnTo>
                    <a:pt x="623" y="4547"/>
                  </a:lnTo>
                  <a:lnTo>
                    <a:pt x="858" y="4188"/>
                  </a:lnTo>
                  <a:lnTo>
                    <a:pt x="1046" y="3830"/>
                  </a:lnTo>
                  <a:lnTo>
                    <a:pt x="1423" y="3114"/>
                  </a:lnTo>
                  <a:lnTo>
                    <a:pt x="1848" y="2256"/>
                  </a:lnTo>
                  <a:close/>
                  <a:moveTo>
                    <a:pt x="21222" y="9501"/>
                  </a:moveTo>
                  <a:lnTo>
                    <a:pt x="20886" y="10918"/>
                  </a:lnTo>
                  <a:lnTo>
                    <a:pt x="20597" y="12333"/>
                  </a:lnTo>
                  <a:lnTo>
                    <a:pt x="18817" y="14503"/>
                  </a:lnTo>
                  <a:lnTo>
                    <a:pt x="19574" y="12720"/>
                  </a:lnTo>
                  <a:lnTo>
                    <a:pt x="20283" y="10939"/>
                  </a:lnTo>
                  <a:lnTo>
                    <a:pt x="20284" y="10799"/>
                  </a:lnTo>
                  <a:lnTo>
                    <a:pt x="21222" y="9501"/>
                  </a:lnTo>
                  <a:close/>
                  <a:moveTo>
                    <a:pt x="13118" y="13793"/>
                  </a:moveTo>
                  <a:lnTo>
                    <a:pt x="12741" y="14579"/>
                  </a:lnTo>
                  <a:lnTo>
                    <a:pt x="12318" y="15297"/>
                  </a:lnTo>
                  <a:lnTo>
                    <a:pt x="11158" y="15479"/>
                  </a:lnTo>
                  <a:lnTo>
                    <a:pt x="11534" y="14763"/>
                  </a:lnTo>
                  <a:lnTo>
                    <a:pt x="11911" y="14048"/>
                  </a:lnTo>
                  <a:lnTo>
                    <a:pt x="13118" y="13793"/>
                  </a:lnTo>
                  <a:close/>
                  <a:moveTo>
                    <a:pt x="11678" y="14126"/>
                  </a:moveTo>
                  <a:lnTo>
                    <a:pt x="11302" y="14771"/>
                  </a:lnTo>
                  <a:lnTo>
                    <a:pt x="11065" y="15483"/>
                  </a:lnTo>
                  <a:lnTo>
                    <a:pt x="10043" y="15589"/>
                  </a:lnTo>
                  <a:lnTo>
                    <a:pt x="10280" y="14948"/>
                  </a:lnTo>
                  <a:lnTo>
                    <a:pt x="10610" y="14304"/>
                  </a:lnTo>
                  <a:lnTo>
                    <a:pt x="11678" y="14126"/>
                  </a:lnTo>
                  <a:close/>
                  <a:moveTo>
                    <a:pt x="10378" y="14313"/>
                  </a:moveTo>
                  <a:lnTo>
                    <a:pt x="10237" y="14599"/>
                  </a:lnTo>
                  <a:lnTo>
                    <a:pt x="10094" y="14955"/>
                  </a:lnTo>
                  <a:lnTo>
                    <a:pt x="9904" y="15665"/>
                  </a:lnTo>
                  <a:lnTo>
                    <a:pt x="8836" y="15772"/>
                  </a:lnTo>
                  <a:lnTo>
                    <a:pt x="9119" y="15130"/>
                  </a:lnTo>
                  <a:lnTo>
                    <a:pt x="9449" y="14486"/>
                  </a:lnTo>
                  <a:lnTo>
                    <a:pt x="9450" y="14417"/>
                  </a:lnTo>
                  <a:lnTo>
                    <a:pt x="10378" y="14313"/>
                  </a:lnTo>
                  <a:close/>
                  <a:moveTo>
                    <a:pt x="1507" y="10064"/>
                  </a:moveTo>
                  <a:lnTo>
                    <a:pt x="1443" y="12244"/>
                  </a:lnTo>
                  <a:lnTo>
                    <a:pt x="872" y="14160"/>
                  </a:lnTo>
                  <a:lnTo>
                    <a:pt x="346" y="16145"/>
                  </a:lnTo>
                  <a:lnTo>
                    <a:pt x="408" y="14247"/>
                  </a:lnTo>
                  <a:lnTo>
                    <a:pt x="407" y="14318"/>
                  </a:lnTo>
                  <a:lnTo>
                    <a:pt x="454" y="14245"/>
                  </a:lnTo>
                  <a:lnTo>
                    <a:pt x="694" y="13184"/>
                  </a:lnTo>
                  <a:lnTo>
                    <a:pt x="935" y="12121"/>
                  </a:lnTo>
                  <a:lnTo>
                    <a:pt x="1507" y="10064"/>
                  </a:lnTo>
                  <a:close/>
                  <a:moveTo>
                    <a:pt x="9310" y="14491"/>
                  </a:moveTo>
                  <a:lnTo>
                    <a:pt x="8980" y="15135"/>
                  </a:lnTo>
                  <a:lnTo>
                    <a:pt x="8696" y="15847"/>
                  </a:lnTo>
                  <a:lnTo>
                    <a:pt x="7535" y="16029"/>
                  </a:lnTo>
                  <a:lnTo>
                    <a:pt x="8196" y="14601"/>
                  </a:lnTo>
                  <a:lnTo>
                    <a:pt x="9310" y="14491"/>
                  </a:lnTo>
                  <a:close/>
                  <a:moveTo>
                    <a:pt x="8010" y="14678"/>
                  </a:moveTo>
                  <a:lnTo>
                    <a:pt x="7443" y="16032"/>
                  </a:lnTo>
                  <a:lnTo>
                    <a:pt x="6327" y="16284"/>
                  </a:lnTo>
                  <a:lnTo>
                    <a:pt x="6611" y="15571"/>
                  </a:lnTo>
                  <a:lnTo>
                    <a:pt x="6895" y="14928"/>
                  </a:lnTo>
                  <a:lnTo>
                    <a:pt x="6896" y="14859"/>
                  </a:lnTo>
                  <a:lnTo>
                    <a:pt x="7732" y="14688"/>
                  </a:lnTo>
                  <a:close/>
                  <a:moveTo>
                    <a:pt x="13630" y="13635"/>
                  </a:moveTo>
                  <a:lnTo>
                    <a:pt x="13479" y="15115"/>
                  </a:lnTo>
                  <a:lnTo>
                    <a:pt x="13479" y="15185"/>
                  </a:lnTo>
                  <a:lnTo>
                    <a:pt x="13008" y="16045"/>
                  </a:lnTo>
                  <a:lnTo>
                    <a:pt x="12536" y="17045"/>
                  </a:lnTo>
                  <a:lnTo>
                    <a:pt x="12501" y="15642"/>
                  </a:lnTo>
                  <a:lnTo>
                    <a:pt x="12548" y="15499"/>
                  </a:lnTo>
                  <a:lnTo>
                    <a:pt x="12503" y="15360"/>
                  </a:lnTo>
                  <a:lnTo>
                    <a:pt x="12784" y="14999"/>
                  </a:lnTo>
                  <a:lnTo>
                    <a:pt x="13019" y="14569"/>
                  </a:lnTo>
                  <a:lnTo>
                    <a:pt x="13255" y="14140"/>
                  </a:lnTo>
                  <a:lnTo>
                    <a:pt x="13490" y="13710"/>
                  </a:lnTo>
                  <a:lnTo>
                    <a:pt x="13630" y="13635"/>
                  </a:lnTo>
                  <a:close/>
                  <a:moveTo>
                    <a:pt x="6756" y="14864"/>
                  </a:moveTo>
                  <a:lnTo>
                    <a:pt x="6472" y="15576"/>
                  </a:lnTo>
                  <a:lnTo>
                    <a:pt x="6188" y="16289"/>
                  </a:lnTo>
                  <a:lnTo>
                    <a:pt x="5213" y="16534"/>
                  </a:lnTo>
                  <a:lnTo>
                    <a:pt x="5401" y="16176"/>
                  </a:lnTo>
                  <a:lnTo>
                    <a:pt x="5637" y="15676"/>
                  </a:lnTo>
                  <a:lnTo>
                    <a:pt x="5826" y="15178"/>
                  </a:lnTo>
                  <a:lnTo>
                    <a:pt x="5827" y="15107"/>
                  </a:lnTo>
                  <a:lnTo>
                    <a:pt x="5734" y="15110"/>
                  </a:lnTo>
                  <a:lnTo>
                    <a:pt x="5403" y="15895"/>
                  </a:lnTo>
                  <a:lnTo>
                    <a:pt x="5261" y="16251"/>
                  </a:lnTo>
                  <a:lnTo>
                    <a:pt x="5072" y="16609"/>
                  </a:lnTo>
                  <a:lnTo>
                    <a:pt x="4934" y="16614"/>
                  </a:lnTo>
                  <a:lnTo>
                    <a:pt x="3771" y="17007"/>
                  </a:lnTo>
                  <a:lnTo>
                    <a:pt x="2562" y="17471"/>
                  </a:lnTo>
                  <a:lnTo>
                    <a:pt x="2705" y="16904"/>
                  </a:lnTo>
                  <a:lnTo>
                    <a:pt x="2848" y="16408"/>
                  </a:lnTo>
                  <a:lnTo>
                    <a:pt x="3227" y="15410"/>
                  </a:lnTo>
                  <a:lnTo>
                    <a:pt x="4249" y="15234"/>
                  </a:lnTo>
                  <a:lnTo>
                    <a:pt x="3871" y="16090"/>
                  </a:lnTo>
                  <a:lnTo>
                    <a:pt x="3540" y="16944"/>
                  </a:lnTo>
                  <a:lnTo>
                    <a:pt x="3539" y="17015"/>
                  </a:lnTo>
                  <a:lnTo>
                    <a:pt x="3585" y="17014"/>
                  </a:lnTo>
                  <a:lnTo>
                    <a:pt x="4010" y="16085"/>
                  </a:lnTo>
                  <a:lnTo>
                    <a:pt x="4341" y="15231"/>
                  </a:lnTo>
                  <a:lnTo>
                    <a:pt x="6756" y="14864"/>
                  </a:lnTo>
                  <a:close/>
                  <a:moveTo>
                    <a:pt x="1439" y="12735"/>
                  </a:moveTo>
                  <a:lnTo>
                    <a:pt x="1329" y="14986"/>
                  </a:lnTo>
                  <a:lnTo>
                    <a:pt x="332" y="17901"/>
                  </a:lnTo>
                  <a:lnTo>
                    <a:pt x="342" y="16638"/>
                  </a:lnTo>
                  <a:lnTo>
                    <a:pt x="914" y="14721"/>
                  </a:lnTo>
                  <a:lnTo>
                    <a:pt x="1439" y="12735"/>
                  </a:lnTo>
                  <a:close/>
                  <a:moveTo>
                    <a:pt x="3087" y="15486"/>
                  </a:moveTo>
                  <a:lnTo>
                    <a:pt x="2852" y="15916"/>
                  </a:lnTo>
                  <a:lnTo>
                    <a:pt x="2709" y="16413"/>
                  </a:lnTo>
                  <a:lnTo>
                    <a:pt x="2566" y="16979"/>
                  </a:lnTo>
                  <a:lnTo>
                    <a:pt x="2469" y="17545"/>
                  </a:lnTo>
                  <a:lnTo>
                    <a:pt x="1490" y="18001"/>
                  </a:lnTo>
                  <a:lnTo>
                    <a:pt x="1635" y="17363"/>
                  </a:lnTo>
                  <a:lnTo>
                    <a:pt x="1825" y="16724"/>
                  </a:lnTo>
                  <a:lnTo>
                    <a:pt x="2062" y="16155"/>
                  </a:lnTo>
                  <a:lnTo>
                    <a:pt x="2298" y="15584"/>
                  </a:lnTo>
                  <a:lnTo>
                    <a:pt x="3087" y="15486"/>
                  </a:lnTo>
                  <a:close/>
                  <a:moveTo>
                    <a:pt x="2159" y="15589"/>
                  </a:moveTo>
                  <a:lnTo>
                    <a:pt x="1922" y="16160"/>
                  </a:lnTo>
                  <a:lnTo>
                    <a:pt x="1686" y="16800"/>
                  </a:lnTo>
                  <a:lnTo>
                    <a:pt x="1542" y="17367"/>
                  </a:lnTo>
                  <a:lnTo>
                    <a:pt x="1398" y="18004"/>
                  </a:lnTo>
                  <a:lnTo>
                    <a:pt x="419" y="18601"/>
                  </a:lnTo>
                  <a:lnTo>
                    <a:pt x="1463" y="15685"/>
                  </a:lnTo>
                  <a:lnTo>
                    <a:pt x="1509" y="15683"/>
                  </a:lnTo>
                  <a:lnTo>
                    <a:pt x="2159" y="15589"/>
                  </a:lnTo>
                  <a:close/>
                  <a:moveTo>
                    <a:pt x="13964" y="700"/>
                  </a:moveTo>
                  <a:lnTo>
                    <a:pt x="15804" y="2601"/>
                  </a:lnTo>
                  <a:lnTo>
                    <a:pt x="17597" y="4574"/>
                  </a:lnTo>
                  <a:lnTo>
                    <a:pt x="19390" y="6687"/>
                  </a:lnTo>
                  <a:lnTo>
                    <a:pt x="21135" y="8802"/>
                  </a:lnTo>
                  <a:lnTo>
                    <a:pt x="19307" y="11255"/>
                  </a:lnTo>
                  <a:lnTo>
                    <a:pt x="17479" y="13637"/>
                  </a:lnTo>
                  <a:lnTo>
                    <a:pt x="13779" y="18265"/>
                  </a:lnTo>
                  <a:lnTo>
                    <a:pt x="13834" y="17139"/>
                  </a:lnTo>
                  <a:lnTo>
                    <a:pt x="13862" y="13627"/>
                  </a:lnTo>
                  <a:lnTo>
                    <a:pt x="13817" y="13488"/>
                  </a:lnTo>
                  <a:lnTo>
                    <a:pt x="13724" y="13420"/>
                  </a:lnTo>
                  <a:lnTo>
                    <a:pt x="13679" y="13282"/>
                  </a:lnTo>
                  <a:lnTo>
                    <a:pt x="13633" y="13213"/>
                  </a:lnTo>
                  <a:lnTo>
                    <a:pt x="13588" y="13144"/>
                  </a:lnTo>
                  <a:lnTo>
                    <a:pt x="13355" y="13153"/>
                  </a:lnTo>
                  <a:lnTo>
                    <a:pt x="11916" y="13344"/>
                  </a:lnTo>
                  <a:lnTo>
                    <a:pt x="10430" y="13538"/>
                  </a:lnTo>
                  <a:lnTo>
                    <a:pt x="7550" y="14132"/>
                  </a:lnTo>
                  <a:lnTo>
                    <a:pt x="1746" y="15112"/>
                  </a:lnTo>
                  <a:lnTo>
                    <a:pt x="1983" y="8503"/>
                  </a:lnTo>
                  <a:lnTo>
                    <a:pt x="2056" y="5199"/>
                  </a:lnTo>
                  <a:lnTo>
                    <a:pt x="2128" y="1896"/>
                  </a:lnTo>
                  <a:lnTo>
                    <a:pt x="2822" y="2152"/>
                  </a:lnTo>
                  <a:lnTo>
                    <a:pt x="3516" y="2407"/>
                  </a:lnTo>
                  <a:lnTo>
                    <a:pt x="4997" y="2776"/>
                  </a:lnTo>
                  <a:lnTo>
                    <a:pt x="6432" y="3076"/>
                  </a:lnTo>
                  <a:lnTo>
                    <a:pt x="7867" y="3446"/>
                  </a:lnTo>
                  <a:lnTo>
                    <a:pt x="9254" y="3888"/>
                  </a:lnTo>
                  <a:lnTo>
                    <a:pt x="10689" y="4329"/>
                  </a:lnTo>
                  <a:lnTo>
                    <a:pt x="12077" y="4771"/>
                  </a:lnTo>
                  <a:lnTo>
                    <a:pt x="12771" y="4886"/>
                  </a:lnTo>
                  <a:lnTo>
                    <a:pt x="13466" y="5002"/>
                  </a:lnTo>
                  <a:lnTo>
                    <a:pt x="13560" y="4929"/>
                  </a:lnTo>
                  <a:lnTo>
                    <a:pt x="13605" y="4997"/>
                  </a:lnTo>
                  <a:lnTo>
                    <a:pt x="13698" y="4994"/>
                  </a:lnTo>
                  <a:lnTo>
                    <a:pt x="13745" y="4923"/>
                  </a:lnTo>
                  <a:lnTo>
                    <a:pt x="13793" y="4780"/>
                  </a:lnTo>
                  <a:lnTo>
                    <a:pt x="13948" y="2738"/>
                  </a:lnTo>
                  <a:lnTo>
                    <a:pt x="14003" y="1682"/>
                  </a:lnTo>
                  <a:lnTo>
                    <a:pt x="13964" y="700"/>
                  </a:lnTo>
                  <a:close/>
                  <a:moveTo>
                    <a:pt x="20003" y="11230"/>
                  </a:moveTo>
                  <a:lnTo>
                    <a:pt x="19247" y="13013"/>
                  </a:lnTo>
                  <a:lnTo>
                    <a:pt x="18490" y="14865"/>
                  </a:lnTo>
                  <a:lnTo>
                    <a:pt x="17272" y="16314"/>
                  </a:lnTo>
                  <a:lnTo>
                    <a:pt x="17886" y="14958"/>
                  </a:lnTo>
                  <a:lnTo>
                    <a:pt x="18546" y="13599"/>
                  </a:lnTo>
                  <a:lnTo>
                    <a:pt x="18547" y="13530"/>
                  </a:lnTo>
                  <a:lnTo>
                    <a:pt x="18501" y="13461"/>
                  </a:lnTo>
                  <a:lnTo>
                    <a:pt x="18454" y="13533"/>
                  </a:lnTo>
                  <a:lnTo>
                    <a:pt x="18031" y="14250"/>
                  </a:lnTo>
                  <a:lnTo>
                    <a:pt x="17700" y="14965"/>
                  </a:lnTo>
                  <a:lnTo>
                    <a:pt x="17324" y="15751"/>
                  </a:lnTo>
                  <a:lnTo>
                    <a:pt x="17038" y="16603"/>
                  </a:lnTo>
                  <a:lnTo>
                    <a:pt x="15494" y="18344"/>
                  </a:lnTo>
                  <a:lnTo>
                    <a:pt x="15870" y="17699"/>
                  </a:lnTo>
                  <a:lnTo>
                    <a:pt x="16247" y="16982"/>
                  </a:lnTo>
                  <a:lnTo>
                    <a:pt x="16531" y="16270"/>
                  </a:lnTo>
                  <a:lnTo>
                    <a:pt x="16815" y="15557"/>
                  </a:lnTo>
                  <a:lnTo>
                    <a:pt x="16815" y="15488"/>
                  </a:lnTo>
                  <a:lnTo>
                    <a:pt x="16769" y="15419"/>
                  </a:lnTo>
                  <a:lnTo>
                    <a:pt x="18409" y="13394"/>
                  </a:lnTo>
                  <a:lnTo>
                    <a:pt x="20003" y="11230"/>
                  </a:lnTo>
                  <a:close/>
                  <a:moveTo>
                    <a:pt x="13476" y="15466"/>
                  </a:moveTo>
                  <a:lnTo>
                    <a:pt x="13417" y="17014"/>
                  </a:lnTo>
                  <a:lnTo>
                    <a:pt x="13452" y="18558"/>
                  </a:lnTo>
                  <a:lnTo>
                    <a:pt x="13119" y="19553"/>
                  </a:lnTo>
                  <a:lnTo>
                    <a:pt x="12695" y="20481"/>
                  </a:lnTo>
                  <a:lnTo>
                    <a:pt x="12609" y="19571"/>
                  </a:lnTo>
                  <a:lnTo>
                    <a:pt x="12570" y="18589"/>
                  </a:lnTo>
                  <a:lnTo>
                    <a:pt x="13372" y="16944"/>
                  </a:lnTo>
                  <a:lnTo>
                    <a:pt x="13372" y="16875"/>
                  </a:lnTo>
                  <a:lnTo>
                    <a:pt x="13326" y="16805"/>
                  </a:lnTo>
                  <a:lnTo>
                    <a:pt x="13280" y="16807"/>
                  </a:lnTo>
                  <a:lnTo>
                    <a:pt x="12903" y="17593"/>
                  </a:lnTo>
                  <a:lnTo>
                    <a:pt x="12572" y="18308"/>
                  </a:lnTo>
                  <a:lnTo>
                    <a:pt x="12534" y="17326"/>
                  </a:lnTo>
                  <a:lnTo>
                    <a:pt x="13005" y="16396"/>
                  </a:lnTo>
                  <a:lnTo>
                    <a:pt x="13476" y="15466"/>
                  </a:lnTo>
                  <a:close/>
                  <a:moveTo>
                    <a:pt x="13831" y="3"/>
                  </a:moveTo>
                  <a:lnTo>
                    <a:pt x="13176" y="658"/>
                  </a:lnTo>
                  <a:lnTo>
                    <a:pt x="12522" y="1313"/>
                  </a:lnTo>
                  <a:lnTo>
                    <a:pt x="12429" y="1316"/>
                  </a:lnTo>
                  <a:lnTo>
                    <a:pt x="12382" y="1389"/>
                  </a:lnTo>
                  <a:lnTo>
                    <a:pt x="12335" y="1531"/>
                  </a:lnTo>
                  <a:lnTo>
                    <a:pt x="12287" y="1603"/>
                  </a:lnTo>
                  <a:lnTo>
                    <a:pt x="12240" y="1745"/>
                  </a:lnTo>
                  <a:lnTo>
                    <a:pt x="12285" y="1884"/>
                  </a:lnTo>
                  <a:lnTo>
                    <a:pt x="12184" y="2871"/>
                  </a:lnTo>
                  <a:lnTo>
                    <a:pt x="12084" y="3857"/>
                  </a:lnTo>
                  <a:lnTo>
                    <a:pt x="9863" y="3235"/>
                  </a:lnTo>
                  <a:lnTo>
                    <a:pt x="7641" y="2752"/>
                  </a:lnTo>
                  <a:lnTo>
                    <a:pt x="4864" y="1938"/>
                  </a:lnTo>
                  <a:lnTo>
                    <a:pt x="3475" y="1636"/>
                  </a:lnTo>
                  <a:lnTo>
                    <a:pt x="2734" y="1593"/>
                  </a:lnTo>
                  <a:lnTo>
                    <a:pt x="2038" y="1548"/>
                  </a:lnTo>
                  <a:lnTo>
                    <a:pt x="1945" y="1551"/>
                  </a:lnTo>
                  <a:lnTo>
                    <a:pt x="1146" y="2983"/>
                  </a:lnTo>
                  <a:lnTo>
                    <a:pt x="769" y="3629"/>
                  </a:lnTo>
                  <a:lnTo>
                    <a:pt x="628" y="3915"/>
                  </a:lnTo>
                  <a:lnTo>
                    <a:pt x="487" y="4271"/>
                  </a:lnTo>
                  <a:lnTo>
                    <a:pt x="440" y="4273"/>
                  </a:lnTo>
                  <a:lnTo>
                    <a:pt x="439" y="4413"/>
                  </a:lnTo>
                  <a:lnTo>
                    <a:pt x="286" y="6174"/>
                  </a:lnTo>
                  <a:lnTo>
                    <a:pt x="225" y="8003"/>
                  </a:lnTo>
                  <a:lnTo>
                    <a:pt x="57" y="11591"/>
                  </a:lnTo>
                  <a:lnTo>
                    <a:pt x="0" y="18826"/>
                  </a:lnTo>
                  <a:lnTo>
                    <a:pt x="46" y="18965"/>
                  </a:lnTo>
                  <a:lnTo>
                    <a:pt x="91" y="19035"/>
                  </a:lnTo>
                  <a:lnTo>
                    <a:pt x="277" y="19028"/>
                  </a:lnTo>
                  <a:lnTo>
                    <a:pt x="1766" y="18343"/>
                  </a:lnTo>
                  <a:lnTo>
                    <a:pt x="3302" y="17726"/>
                  </a:lnTo>
                  <a:lnTo>
                    <a:pt x="4836" y="17179"/>
                  </a:lnTo>
                  <a:lnTo>
                    <a:pt x="6416" y="16772"/>
                  </a:lnTo>
                  <a:lnTo>
                    <a:pt x="7903" y="16508"/>
                  </a:lnTo>
                  <a:lnTo>
                    <a:pt x="9342" y="16317"/>
                  </a:lnTo>
                  <a:lnTo>
                    <a:pt x="10828" y="16052"/>
                  </a:lnTo>
                  <a:lnTo>
                    <a:pt x="12314" y="15789"/>
                  </a:lnTo>
                  <a:lnTo>
                    <a:pt x="12215" y="16565"/>
                  </a:lnTo>
                  <a:lnTo>
                    <a:pt x="12202" y="18321"/>
                  </a:lnTo>
                  <a:lnTo>
                    <a:pt x="12241" y="19162"/>
                  </a:lnTo>
                  <a:lnTo>
                    <a:pt x="12194" y="19235"/>
                  </a:lnTo>
                  <a:lnTo>
                    <a:pt x="12240" y="19303"/>
                  </a:lnTo>
                  <a:lnTo>
                    <a:pt x="12287" y="19301"/>
                  </a:lnTo>
                  <a:lnTo>
                    <a:pt x="12504" y="21120"/>
                  </a:lnTo>
                  <a:lnTo>
                    <a:pt x="12503" y="21190"/>
                  </a:lnTo>
                  <a:lnTo>
                    <a:pt x="12596" y="21256"/>
                  </a:lnTo>
                  <a:lnTo>
                    <a:pt x="12642" y="21255"/>
                  </a:lnTo>
                  <a:lnTo>
                    <a:pt x="12735" y="21181"/>
                  </a:lnTo>
                  <a:lnTo>
                    <a:pt x="13018" y="20609"/>
                  </a:lnTo>
                  <a:lnTo>
                    <a:pt x="13255" y="20039"/>
                  </a:lnTo>
                  <a:lnTo>
                    <a:pt x="13491" y="19399"/>
                  </a:lnTo>
                  <a:lnTo>
                    <a:pt x="13682" y="18760"/>
                  </a:lnTo>
                  <a:lnTo>
                    <a:pt x="13729" y="18618"/>
                  </a:lnTo>
                  <a:lnTo>
                    <a:pt x="13822" y="18684"/>
                  </a:lnTo>
                  <a:lnTo>
                    <a:pt x="13868" y="18682"/>
                  </a:lnTo>
                  <a:lnTo>
                    <a:pt x="15318" y="17156"/>
                  </a:lnTo>
                  <a:lnTo>
                    <a:pt x="16723" y="15491"/>
                  </a:lnTo>
                  <a:lnTo>
                    <a:pt x="16014" y="17131"/>
                  </a:lnTo>
                  <a:lnTo>
                    <a:pt x="15637" y="17917"/>
                  </a:lnTo>
                  <a:lnTo>
                    <a:pt x="15214" y="18634"/>
                  </a:lnTo>
                  <a:lnTo>
                    <a:pt x="14418" y="19506"/>
                  </a:lnTo>
                  <a:lnTo>
                    <a:pt x="15409" y="17293"/>
                  </a:lnTo>
                  <a:lnTo>
                    <a:pt x="15410" y="17153"/>
                  </a:lnTo>
                  <a:lnTo>
                    <a:pt x="15318" y="17156"/>
                  </a:lnTo>
                  <a:lnTo>
                    <a:pt x="14658" y="18444"/>
                  </a:lnTo>
                  <a:lnTo>
                    <a:pt x="14137" y="19867"/>
                  </a:lnTo>
                  <a:lnTo>
                    <a:pt x="12781" y="21320"/>
                  </a:lnTo>
                  <a:lnTo>
                    <a:pt x="12733" y="21463"/>
                  </a:lnTo>
                  <a:lnTo>
                    <a:pt x="12779" y="21531"/>
                  </a:lnTo>
                  <a:lnTo>
                    <a:pt x="12825" y="21600"/>
                  </a:lnTo>
                  <a:lnTo>
                    <a:pt x="12871" y="21598"/>
                  </a:lnTo>
                  <a:lnTo>
                    <a:pt x="13853" y="20650"/>
                  </a:lnTo>
                  <a:lnTo>
                    <a:pt x="13898" y="20718"/>
                  </a:lnTo>
                  <a:lnTo>
                    <a:pt x="13945" y="20717"/>
                  </a:lnTo>
                  <a:lnTo>
                    <a:pt x="14039" y="20433"/>
                  </a:lnTo>
                  <a:lnTo>
                    <a:pt x="15816" y="18613"/>
                  </a:lnTo>
                  <a:lnTo>
                    <a:pt x="17501" y="16656"/>
                  </a:lnTo>
                  <a:lnTo>
                    <a:pt x="19187" y="14701"/>
                  </a:lnTo>
                  <a:lnTo>
                    <a:pt x="20780" y="12607"/>
                  </a:lnTo>
                  <a:lnTo>
                    <a:pt x="20827" y="12535"/>
                  </a:lnTo>
                  <a:lnTo>
                    <a:pt x="20828" y="12465"/>
                  </a:lnTo>
                  <a:lnTo>
                    <a:pt x="20782" y="12326"/>
                  </a:lnTo>
                  <a:lnTo>
                    <a:pt x="21212" y="10696"/>
                  </a:lnTo>
                  <a:lnTo>
                    <a:pt x="21597" y="9066"/>
                  </a:lnTo>
                  <a:lnTo>
                    <a:pt x="21551" y="8928"/>
                  </a:lnTo>
                  <a:lnTo>
                    <a:pt x="21599" y="8715"/>
                  </a:lnTo>
                  <a:lnTo>
                    <a:pt x="21600" y="8645"/>
                  </a:lnTo>
                  <a:lnTo>
                    <a:pt x="21554" y="8506"/>
                  </a:lnTo>
                  <a:lnTo>
                    <a:pt x="19763" y="6323"/>
                  </a:lnTo>
                  <a:lnTo>
                    <a:pt x="17925" y="4141"/>
                  </a:lnTo>
                  <a:lnTo>
                    <a:pt x="16040" y="2101"/>
                  </a:lnTo>
                  <a:lnTo>
                    <a:pt x="14109" y="63"/>
                  </a:lnTo>
                  <a:lnTo>
                    <a:pt x="13969" y="68"/>
                  </a:lnTo>
                  <a:lnTo>
                    <a:pt x="13923" y="0"/>
                  </a:ln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02" name="IMG_0703.jpeg" descr="IMG_070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475101" y="3302186"/>
            <a:ext cx="1533905" cy="1612232"/>
          </a:xfrm>
          <a:prstGeom prst="rect">
            <a:avLst/>
          </a:prstGeom>
          <a:ln w="12700">
            <a:miter lim="400000"/>
          </a:ln>
        </p:spPr>
      </p:pic>
      <p:sp>
        <p:nvSpPr>
          <p:cNvPr id="1903" name="تعلمنا في هذا الدرس"/>
          <p:cNvSpPr txBox="1"/>
          <p:nvPr/>
        </p:nvSpPr>
        <p:spPr>
          <a:xfrm>
            <a:off x="6473344" y="555770"/>
            <a:ext cx="1776886" cy="354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تعلمنا في هذا الدرس</a:t>
            </a:r>
          </a:p>
        </p:txBody>
      </p:sp>
      <p:pic>
        <p:nvPicPr>
          <p:cNvPr id="1904" name="IMG_1754.jpeg" descr="IMG_1754.jpeg"/>
          <p:cNvPicPr>
            <a:picLocks noChangeAspect="1"/>
          </p:cNvPicPr>
          <p:nvPr/>
        </p:nvPicPr>
        <p:blipFill>
          <a:blip r:embed="rId5">
            <a:extLst/>
          </a:blip>
          <a:srcRect l="56733" t="4298" r="8251" b="53590"/>
          <a:stretch>
            <a:fillRect/>
          </a:stretch>
        </p:blipFill>
        <p:spPr>
          <a:xfrm rot="1380000">
            <a:off x="6489959" y="1488603"/>
            <a:ext cx="1757685" cy="2390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05" name="Google Shape;2215;p52"/>
          <p:cNvSpPr/>
          <p:nvPr/>
        </p:nvSpPr>
        <p:spPr>
          <a:xfrm>
            <a:off x="6368262" y="1383774"/>
            <a:ext cx="355192" cy="277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906" name="Google Shape;2216;p52"/>
          <p:cNvSpPr/>
          <p:nvPr/>
        </p:nvSpPr>
        <p:spPr>
          <a:xfrm>
            <a:off x="6374991" y="1257750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907" name="Google Shape;904;p32"/>
          <p:cNvSpPr txBox="1"/>
          <p:nvPr/>
        </p:nvSpPr>
        <p:spPr>
          <a:xfrm>
            <a:off x="6434896" y="1292787"/>
            <a:ext cx="255645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1908" name="IMG_1754.jpeg" descr="IMG_1754.jpeg"/>
          <p:cNvPicPr>
            <a:picLocks noChangeAspect="1"/>
          </p:cNvPicPr>
          <p:nvPr/>
        </p:nvPicPr>
        <p:blipFill>
          <a:blip r:embed="rId5">
            <a:extLst/>
          </a:blip>
          <a:srcRect l="56733" t="4298" r="8251" b="53590"/>
          <a:stretch>
            <a:fillRect/>
          </a:stretch>
        </p:blipFill>
        <p:spPr>
          <a:xfrm rot="1380000">
            <a:off x="3691730" y="1400866"/>
            <a:ext cx="1757685" cy="2390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09" name="Google Shape;2215;p52"/>
          <p:cNvSpPr/>
          <p:nvPr/>
        </p:nvSpPr>
        <p:spPr>
          <a:xfrm>
            <a:off x="3717407" y="1131218"/>
            <a:ext cx="355192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910" name="Google Shape;2216;p52"/>
          <p:cNvSpPr/>
          <p:nvPr/>
        </p:nvSpPr>
        <p:spPr>
          <a:xfrm>
            <a:off x="3724136" y="1005194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911" name="Google Shape;904;p32"/>
          <p:cNvSpPr txBox="1"/>
          <p:nvPr/>
        </p:nvSpPr>
        <p:spPr>
          <a:xfrm>
            <a:off x="3784041" y="1040232"/>
            <a:ext cx="255645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912" name="خصائص الأعداد الحقيقة والمساواة"/>
          <p:cNvSpPr txBox="1"/>
          <p:nvPr/>
        </p:nvSpPr>
        <p:spPr>
          <a:xfrm rot="1320000">
            <a:off x="6738226" y="1983866"/>
            <a:ext cx="1247123" cy="1175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خصائص الأعداد الحقيقة والمساواة</a:t>
            </a:r>
          </a:p>
        </p:txBody>
      </p:sp>
      <p:pic>
        <p:nvPicPr>
          <p:cNvPr id="1913" name="IMG_1754.jpeg" descr="IMG_1754.jpeg"/>
          <p:cNvPicPr>
            <a:picLocks noChangeAspect="1"/>
          </p:cNvPicPr>
          <p:nvPr/>
        </p:nvPicPr>
        <p:blipFill>
          <a:blip r:embed="rId5">
            <a:extLst/>
          </a:blip>
          <a:srcRect l="56733" t="4298" r="8251" b="53590"/>
          <a:stretch>
            <a:fillRect/>
          </a:stretch>
        </p:blipFill>
        <p:spPr>
          <a:xfrm rot="1380000">
            <a:off x="1063408" y="1455494"/>
            <a:ext cx="1757686" cy="2390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6" fill="norm" stroke="1" extrusionOk="0">
                <a:moveTo>
                  <a:pt x="10278" y="3"/>
                </a:moveTo>
                <a:cubicBezTo>
                  <a:pt x="10165" y="13"/>
                  <a:pt x="10060" y="41"/>
                  <a:pt x="9981" y="89"/>
                </a:cubicBezTo>
                <a:cubicBezTo>
                  <a:pt x="9840" y="175"/>
                  <a:pt x="9547" y="203"/>
                  <a:pt x="9265" y="157"/>
                </a:cubicBezTo>
                <a:cubicBezTo>
                  <a:pt x="8829" y="87"/>
                  <a:pt x="8781" y="115"/>
                  <a:pt x="8685" y="465"/>
                </a:cubicBezTo>
                <a:cubicBezTo>
                  <a:pt x="8628" y="675"/>
                  <a:pt x="8578" y="1074"/>
                  <a:pt x="8578" y="1352"/>
                </a:cubicBezTo>
                <a:cubicBezTo>
                  <a:pt x="8578" y="2125"/>
                  <a:pt x="8042" y="2360"/>
                  <a:pt x="5915" y="2511"/>
                </a:cubicBezTo>
                <a:cubicBezTo>
                  <a:pt x="4988" y="2576"/>
                  <a:pt x="4042" y="2602"/>
                  <a:pt x="3816" y="2568"/>
                </a:cubicBezTo>
                <a:cubicBezTo>
                  <a:pt x="3590" y="2533"/>
                  <a:pt x="2632" y="2659"/>
                  <a:pt x="1684" y="2847"/>
                </a:cubicBezTo>
                <a:cubicBezTo>
                  <a:pt x="204" y="3140"/>
                  <a:pt x="-36" y="3220"/>
                  <a:pt x="4" y="3419"/>
                </a:cubicBezTo>
                <a:cubicBezTo>
                  <a:pt x="29" y="3547"/>
                  <a:pt x="161" y="4193"/>
                  <a:pt x="296" y="4853"/>
                </a:cubicBezTo>
                <a:cubicBezTo>
                  <a:pt x="445" y="5585"/>
                  <a:pt x="607" y="7805"/>
                  <a:pt x="705" y="10526"/>
                </a:cubicBezTo>
                <a:cubicBezTo>
                  <a:pt x="794" y="12985"/>
                  <a:pt x="905" y="15266"/>
                  <a:pt x="953" y="15598"/>
                </a:cubicBezTo>
                <a:cubicBezTo>
                  <a:pt x="1001" y="15930"/>
                  <a:pt x="1112" y="16744"/>
                  <a:pt x="1202" y="17408"/>
                </a:cubicBezTo>
                <a:cubicBezTo>
                  <a:pt x="1402" y="18886"/>
                  <a:pt x="1808" y="20444"/>
                  <a:pt x="2097" y="20848"/>
                </a:cubicBezTo>
                <a:cubicBezTo>
                  <a:pt x="2216" y="21014"/>
                  <a:pt x="2357" y="21249"/>
                  <a:pt x="2409" y="21371"/>
                </a:cubicBezTo>
                <a:cubicBezTo>
                  <a:pt x="2481" y="21538"/>
                  <a:pt x="2611" y="21575"/>
                  <a:pt x="2954" y="21524"/>
                </a:cubicBezTo>
                <a:cubicBezTo>
                  <a:pt x="3203" y="21488"/>
                  <a:pt x="4441" y="21402"/>
                  <a:pt x="5705" y="21331"/>
                </a:cubicBezTo>
                <a:cubicBezTo>
                  <a:pt x="14610" y="20835"/>
                  <a:pt x="17157" y="20587"/>
                  <a:pt x="20863" y="19865"/>
                </a:cubicBezTo>
                <a:lnTo>
                  <a:pt x="21564" y="19729"/>
                </a:lnTo>
                <a:lnTo>
                  <a:pt x="21491" y="15916"/>
                </a:lnTo>
                <a:cubicBezTo>
                  <a:pt x="21447" y="13626"/>
                  <a:pt x="21309" y="11377"/>
                  <a:pt x="21150" y="10290"/>
                </a:cubicBezTo>
                <a:cubicBezTo>
                  <a:pt x="21005" y="9294"/>
                  <a:pt x="20849" y="7776"/>
                  <a:pt x="20804" y="6917"/>
                </a:cubicBezTo>
                <a:cubicBezTo>
                  <a:pt x="20760" y="6058"/>
                  <a:pt x="20692" y="5332"/>
                  <a:pt x="20649" y="5300"/>
                </a:cubicBezTo>
                <a:cubicBezTo>
                  <a:pt x="20605" y="5269"/>
                  <a:pt x="20571" y="4962"/>
                  <a:pt x="20571" y="4621"/>
                </a:cubicBezTo>
                <a:cubicBezTo>
                  <a:pt x="20571" y="4280"/>
                  <a:pt x="20502" y="3951"/>
                  <a:pt x="20420" y="3888"/>
                </a:cubicBezTo>
                <a:cubicBezTo>
                  <a:pt x="20249" y="3756"/>
                  <a:pt x="19889" y="2150"/>
                  <a:pt x="20001" y="2017"/>
                </a:cubicBezTo>
                <a:cubicBezTo>
                  <a:pt x="20118" y="1878"/>
                  <a:pt x="19564" y="1767"/>
                  <a:pt x="19358" y="1888"/>
                </a:cubicBezTo>
                <a:cubicBezTo>
                  <a:pt x="19257" y="1948"/>
                  <a:pt x="17472" y="1990"/>
                  <a:pt x="15395" y="1981"/>
                </a:cubicBezTo>
                <a:lnTo>
                  <a:pt x="11621" y="1963"/>
                </a:lnTo>
                <a:lnTo>
                  <a:pt x="11505" y="1270"/>
                </a:lnTo>
                <a:cubicBezTo>
                  <a:pt x="11440" y="888"/>
                  <a:pt x="11304" y="468"/>
                  <a:pt x="11208" y="336"/>
                </a:cubicBezTo>
                <a:cubicBezTo>
                  <a:pt x="11044" y="111"/>
                  <a:pt x="10616" y="-25"/>
                  <a:pt x="10278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14" name="Google Shape;2215;p52"/>
          <p:cNvSpPr/>
          <p:nvPr/>
        </p:nvSpPr>
        <p:spPr>
          <a:xfrm>
            <a:off x="1089085" y="1185846"/>
            <a:ext cx="355193" cy="277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8" h="21600" fill="norm" stroke="1" extrusionOk="0">
                <a:moveTo>
                  <a:pt x="633" y="0"/>
                </a:moveTo>
                <a:cubicBezTo>
                  <a:pt x="470" y="0"/>
                  <a:pt x="299" y="124"/>
                  <a:pt x="288" y="365"/>
                </a:cubicBezTo>
                <a:cubicBezTo>
                  <a:pt x="-101" y="5082"/>
                  <a:pt x="-808" y="12550"/>
                  <a:pt x="3760" y="14869"/>
                </a:cubicBezTo>
                <a:cubicBezTo>
                  <a:pt x="6043" y="16026"/>
                  <a:pt x="8646" y="15677"/>
                  <a:pt x="11045" y="16133"/>
                </a:cubicBezTo>
                <a:cubicBezTo>
                  <a:pt x="13695" y="16648"/>
                  <a:pt x="18079" y="18075"/>
                  <a:pt x="19221" y="21336"/>
                </a:cubicBezTo>
                <a:cubicBezTo>
                  <a:pt x="19271" y="21496"/>
                  <a:pt x="19431" y="21600"/>
                  <a:pt x="19577" y="21600"/>
                </a:cubicBezTo>
                <a:cubicBezTo>
                  <a:pt x="19704" y="21600"/>
                  <a:pt x="19818" y="21525"/>
                  <a:pt x="19840" y="21336"/>
                </a:cubicBezTo>
                <a:cubicBezTo>
                  <a:pt x="20135" y="19235"/>
                  <a:pt x="20455" y="17104"/>
                  <a:pt x="20753" y="15003"/>
                </a:cubicBezTo>
                <a:cubicBezTo>
                  <a:pt x="20792" y="14726"/>
                  <a:pt x="20585" y="14540"/>
                  <a:pt x="20400" y="14540"/>
                </a:cubicBezTo>
                <a:cubicBezTo>
                  <a:pt x="20276" y="14540"/>
                  <a:pt x="20163" y="14622"/>
                  <a:pt x="20135" y="14814"/>
                </a:cubicBezTo>
                <a:cubicBezTo>
                  <a:pt x="19887" y="16576"/>
                  <a:pt x="19622" y="18339"/>
                  <a:pt x="19368" y="20101"/>
                </a:cubicBezTo>
                <a:cubicBezTo>
                  <a:pt x="18432" y="18508"/>
                  <a:pt x="16847" y="17580"/>
                  <a:pt x="15340" y="16837"/>
                </a:cubicBezTo>
                <a:cubicBezTo>
                  <a:pt x="12941" y="15648"/>
                  <a:pt x="10474" y="15244"/>
                  <a:pt x="7915" y="15029"/>
                </a:cubicBezTo>
                <a:cubicBezTo>
                  <a:pt x="4878" y="14788"/>
                  <a:pt x="2068" y="13924"/>
                  <a:pt x="1110" y="10096"/>
                </a:cubicBezTo>
                <a:cubicBezTo>
                  <a:pt x="357" y="7024"/>
                  <a:pt x="674" y="3492"/>
                  <a:pt x="928" y="365"/>
                </a:cubicBezTo>
                <a:cubicBezTo>
                  <a:pt x="950" y="124"/>
                  <a:pt x="796" y="0"/>
                  <a:pt x="633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915" name="Google Shape;2216;p52"/>
          <p:cNvSpPr/>
          <p:nvPr/>
        </p:nvSpPr>
        <p:spPr>
          <a:xfrm>
            <a:off x="1095814" y="1059823"/>
            <a:ext cx="354306" cy="37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66" h="21600" fill="norm" stroke="1" extrusionOk="0">
                <a:moveTo>
                  <a:pt x="9290" y="622"/>
                </a:moveTo>
                <a:cubicBezTo>
                  <a:pt x="12541" y="622"/>
                  <a:pt x="15847" y="2039"/>
                  <a:pt x="17354" y="4564"/>
                </a:cubicBezTo>
                <a:cubicBezTo>
                  <a:pt x="19758" y="8586"/>
                  <a:pt x="20521" y="13450"/>
                  <a:pt x="20244" y="17931"/>
                </a:cubicBezTo>
                <a:cubicBezTo>
                  <a:pt x="18441" y="15890"/>
                  <a:pt x="14763" y="15991"/>
                  <a:pt x="12035" y="15810"/>
                </a:cubicBezTo>
                <a:cubicBezTo>
                  <a:pt x="7686" y="15510"/>
                  <a:pt x="3222" y="14610"/>
                  <a:pt x="1372" y="10787"/>
                </a:cubicBezTo>
                <a:cubicBezTo>
                  <a:pt x="-361" y="7306"/>
                  <a:pt x="1280" y="3243"/>
                  <a:pt x="5165" y="1483"/>
                </a:cubicBezTo>
                <a:cubicBezTo>
                  <a:pt x="6423" y="900"/>
                  <a:pt x="7851" y="622"/>
                  <a:pt x="9290" y="622"/>
                </a:cubicBezTo>
                <a:close/>
                <a:moveTo>
                  <a:pt x="9290" y="0"/>
                </a:moveTo>
                <a:cubicBezTo>
                  <a:pt x="8804" y="0"/>
                  <a:pt x="8312" y="34"/>
                  <a:pt x="7826" y="102"/>
                </a:cubicBezTo>
                <a:cubicBezTo>
                  <a:pt x="3963" y="622"/>
                  <a:pt x="609" y="3364"/>
                  <a:pt x="78" y="6745"/>
                </a:cubicBezTo>
                <a:cubicBezTo>
                  <a:pt x="-177" y="8467"/>
                  <a:pt x="192" y="10206"/>
                  <a:pt x="1165" y="11728"/>
                </a:cubicBezTo>
                <a:cubicBezTo>
                  <a:pt x="1719" y="13708"/>
                  <a:pt x="2367" y="15670"/>
                  <a:pt x="3108" y="17612"/>
                </a:cubicBezTo>
                <a:cubicBezTo>
                  <a:pt x="3124" y="17658"/>
                  <a:pt x="3169" y="17677"/>
                  <a:pt x="3211" y="17677"/>
                </a:cubicBezTo>
                <a:cubicBezTo>
                  <a:pt x="3278" y="17677"/>
                  <a:pt x="3342" y="17631"/>
                  <a:pt x="3314" y="17571"/>
                </a:cubicBezTo>
                <a:cubicBezTo>
                  <a:pt x="2644" y="15832"/>
                  <a:pt x="2068" y="14069"/>
                  <a:pt x="1559" y="12289"/>
                </a:cubicBezTo>
                <a:cubicBezTo>
                  <a:pt x="2068" y="12968"/>
                  <a:pt x="2669" y="13570"/>
                  <a:pt x="3384" y="14090"/>
                </a:cubicBezTo>
                <a:cubicBezTo>
                  <a:pt x="3616" y="15411"/>
                  <a:pt x="4010" y="16731"/>
                  <a:pt x="4589" y="17972"/>
                </a:cubicBezTo>
                <a:cubicBezTo>
                  <a:pt x="4606" y="18023"/>
                  <a:pt x="4656" y="18045"/>
                  <a:pt x="4701" y="18045"/>
                </a:cubicBezTo>
                <a:cubicBezTo>
                  <a:pt x="4762" y="18045"/>
                  <a:pt x="4824" y="18001"/>
                  <a:pt x="4796" y="17931"/>
                </a:cubicBezTo>
                <a:cubicBezTo>
                  <a:pt x="4265" y="16751"/>
                  <a:pt x="3871" y="15510"/>
                  <a:pt x="3639" y="14250"/>
                </a:cubicBezTo>
                <a:cubicBezTo>
                  <a:pt x="4010" y="14509"/>
                  <a:pt x="4427" y="14729"/>
                  <a:pt x="4843" y="14930"/>
                </a:cubicBezTo>
                <a:cubicBezTo>
                  <a:pt x="5352" y="16211"/>
                  <a:pt x="5998" y="17452"/>
                  <a:pt x="6786" y="18632"/>
                </a:cubicBezTo>
                <a:cubicBezTo>
                  <a:pt x="6805" y="18661"/>
                  <a:pt x="6836" y="18674"/>
                  <a:pt x="6867" y="18674"/>
                </a:cubicBezTo>
                <a:cubicBezTo>
                  <a:pt x="6940" y="18674"/>
                  <a:pt x="7018" y="18603"/>
                  <a:pt x="6970" y="18533"/>
                </a:cubicBezTo>
                <a:cubicBezTo>
                  <a:pt x="6230" y="17430"/>
                  <a:pt x="5606" y="16272"/>
                  <a:pt x="5120" y="15051"/>
                </a:cubicBezTo>
                <a:cubicBezTo>
                  <a:pt x="5813" y="15350"/>
                  <a:pt x="6532" y="15571"/>
                  <a:pt x="7247" y="15750"/>
                </a:cubicBezTo>
                <a:cubicBezTo>
                  <a:pt x="7641" y="16751"/>
                  <a:pt x="8080" y="17733"/>
                  <a:pt x="8541" y="18693"/>
                </a:cubicBezTo>
                <a:cubicBezTo>
                  <a:pt x="8564" y="18732"/>
                  <a:pt x="8600" y="18746"/>
                  <a:pt x="8633" y="18746"/>
                </a:cubicBezTo>
                <a:cubicBezTo>
                  <a:pt x="8706" y="18746"/>
                  <a:pt x="8773" y="18681"/>
                  <a:pt x="8728" y="18613"/>
                </a:cubicBezTo>
                <a:cubicBezTo>
                  <a:pt x="8287" y="17692"/>
                  <a:pt x="7870" y="16751"/>
                  <a:pt x="7501" y="15810"/>
                </a:cubicBezTo>
                <a:cubicBezTo>
                  <a:pt x="8058" y="15931"/>
                  <a:pt x="8611" y="16011"/>
                  <a:pt x="9167" y="16091"/>
                </a:cubicBezTo>
                <a:cubicBezTo>
                  <a:pt x="9444" y="17051"/>
                  <a:pt x="9746" y="17992"/>
                  <a:pt x="10092" y="18913"/>
                </a:cubicBezTo>
                <a:cubicBezTo>
                  <a:pt x="10101" y="18964"/>
                  <a:pt x="10148" y="18986"/>
                  <a:pt x="10196" y="18986"/>
                </a:cubicBezTo>
                <a:cubicBezTo>
                  <a:pt x="10260" y="18986"/>
                  <a:pt x="10327" y="18942"/>
                  <a:pt x="10299" y="18872"/>
                </a:cubicBezTo>
                <a:cubicBezTo>
                  <a:pt x="9953" y="17972"/>
                  <a:pt x="9676" y="17051"/>
                  <a:pt x="9399" y="16110"/>
                </a:cubicBezTo>
                <a:cubicBezTo>
                  <a:pt x="9908" y="16190"/>
                  <a:pt x="10417" y="16231"/>
                  <a:pt x="10925" y="16272"/>
                </a:cubicBezTo>
                <a:cubicBezTo>
                  <a:pt x="11247" y="17251"/>
                  <a:pt x="11619" y="18212"/>
                  <a:pt x="12035" y="19172"/>
                </a:cubicBezTo>
                <a:cubicBezTo>
                  <a:pt x="12052" y="19210"/>
                  <a:pt x="12099" y="19230"/>
                  <a:pt x="12144" y="19230"/>
                </a:cubicBezTo>
                <a:cubicBezTo>
                  <a:pt x="12217" y="19230"/>
                  <a:pt x="12284" y="19186"/>
                  <a:pt x="12242" y="19111"/>
                </a:cubicBezTo>
                <a:cubicBezTo>
                  <a:pt x="11850" y="18192"/>
                  <a:pt x="11479" y="17251"/>
                  <a:pt x="11155" y="16291"/>
                </a:cubicBezTo>
                <a:cubicBezTo>
                  <a:pt x="11526" y="16330"/>
                  <a:pt x="11895" y="16352"/>
                  <a:pt x="12267" y="16371"/>
                </a:cubicBezTo>
                <a:lnTo>
                  <a:pt x="12588" y="16390"/>
                </a:lnTo>
                <a:lnTo>
                  <a:pt x="14184" y="19793"/>
                </a:lnTo>
                <a:cubicBezTo>
                  <a:pt x="14204" y="19839"/>
                  <a:pt x="14246" y="19859"/>
                  <a:pt x="14291" y="19859"/>
                </a:cubicBezTo>
                <a:cubicBezTo>
                  <a:pt x="14355" y="19859"/>
                  <a:pt x="14422" y="19813"/>
                  <a:pt x="14394" y="19752"/>
                </a:cubicBezTo>
                <a:cubicBezTo>
                  <a:pt x="13860" y="18632"/>
                  <a:pt x="13329" y="17532"/>
                  <a:pt x="12820" y="16410"/>
                </a:cubicBezTo>
                <a:cubicBezTo>
                  <a:pt x="13237" y="16432"/>
                  <a:pt x="13676" y="16451"/>
                  <a:pt x="14114" y="16470"/>
                </a:cubicBezTo>
                <a:cubicBezTo>
                  <a:pt x="14763" y="17791"/>
                  <a:pt x="15411" y="19092"/>
                  <a:pt x="16035" y="20393"/>
                </a:cubicBezTo>
                <a:cubicBezTo>
                  <a:pt x="16057" y="20432"/>
                  <a:pt x="16091" y="20446"/>
                  <a:pt x="16124" y="20446"/>
                </a:cubicBezTo>
                <a:cubicBezTo>
                  <a:pt x="16197" y="20446"/>
                  <a:pt x="16267" y="20374"/>
                  <a:pt x="16219" y="20294"/>
                </a:cubicBezTo>
                <a:cubicBezTo>
                  <a:pt x="15596" y="19032"/>
                  <a:pt x="14973" y="17771"/>
                  <a:pt x="14369" y="16492"/>
                </a:cubicBezTo>
                <a:cubicBezTo>
                  <a:pt x="14880" y="16531"/>
                  <a:pt x="15434" y="16572"/>
                  <a:pt x="15942" y="16652"/>
                </a:cubicBezTo>
                <a:lnTo>
                  <a:pt x="17977" y="21474"/>
                </a:lnTo>
                <a:cubicBezTo>
                  <a:pt x="17997" y="21520"/>
                  <a:pt x="18039" y="21540"/>
                  <a:pt x="18083" y="21540"/>
                </a:cubicBezTo>
                <a:cubicBezTo>
                  <a:pt x="18148" y="21540"/>
                  <a:pt x="18215" y="21494"/>
                  <a:pt x="18187" y="21433"/>
                </a:cubicBezTo>
                <a:lnTo>
                  <a:pt x="16197" y="16671"/>
                </a:lnTo>
                <a:cubicBezTo>
                  <a:pt x="16728" y="16751"/>
                  <a:pt x="17237" y="16872"/>
                  <a:pt x="17748" y="17031"/>
                </a:cubicBezTo>
                <a:cubicBezTo>
                  <a:pt x="18349" y="18533"/>
                  <a:pt x="18950" y="20033"/>
                  <a:pt x="19551" y="21535"/>
                </a:cubicBezTo>
                <a:cubicBezTo>
                  <a:pt x="19568" y="21581"/>
                  <a:pt x="19612" y="21600"/>
                  <a:pt x="19654" y="21600"/>
                </a:cubicBezTo>
                <a:cubicBezTo>
                  <a:pt x="19721" y="21600"/>
                  <a:pt x="19786" y="21554"/>
                  <a:pt x="19758" y="21494"/>
                </a:cubicBezTo>
                <a:cubicBezTo>
                  <a:pt x="19182" y="20033"/>
                  <a:pt x="18603" y="18591"/>
                  <a:pt x="18002" y="17131"/>
                </a:cubicBezTo>
                <a:cubicBezTo>
                  <a:pt x="18880" y="17452"/>
                  <a:pt x="19621" y="18011"/>
                  <a:pt x="20082" y="18712"/>
                </a:cubicBezTo>
                <a:cubicBezTo>
                  <a:pt x="20146" y="18807"/>
                  <a:pt x="20247" y="18848"/>
                  <a:pt x="20347" y="18848"/>
                </a:cubicBezTo>
                <a:cubicBezTo>
                  <a:pt x="20509" y="18848"/>
                  <a:pt x="20669" y="18744"/>
                  <a:pt x="20683" y="18572"/>
                </a:cubicBezTo>
                <a:cubicBezTo>
                  <a:pt x="20800" y="18533"/>
                  <a:pt x="20892" y="18432"/>
                  <a:pt x="20892" y="18333"/>
                </a:cubicBezTo>
                <a:cubicBezTo>
                  <a:pt x="21239" y="13810"/>
                  <a:pt x="20361" y="9268"/>
                  <a:pt x="18324" y="5084"/>
                </a:cubicBezTo>
                <a:cubicBezTo>
                  <a:pt x="16806" y="2032"/>
                  <a:pt x="13122" y="0"/>
                  <a:pt x="9290" y="0"/>
                </a:cubicBezTo>
                <a:close/>
              </a:path>
            </a:pathLst>
          </a:custGeom>
          <a:solidFill>
            <a:srgbClr val="9858A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latin typeface="Itim"/>
                <a:ea typeface="Itim"/>
                <a:cs typeface="Itim"/>
                <a:sym typeface="Itim"/>
              </a:defRPr>
            </a:pPr>
          </a:p>
        </p:txBody>
      </p:sp>
      <p:sp>
        <p:nvSpPr>
          <p:cNvPr id="1916" name="Google Shape;904;p32"/>
          <p:cNvSpPr txBox="1"/>
          <p:nvPr/>
        </p:nvSpPr>
        <p:spPr>
          <a:xfrm>
            <a:off x="1155719" y="1094860"/>
            <a:ext cx="255645" cy="30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420623" rtl="0">
              <a:defRPr sz="2300">
                <a:solidFill>
                  <a:srgbClr val="000000"/>
                </a:solidFill>
                <a:latin typeface="Abdo Logo"/>
                <a:ea typeface="Abdo Logo"/>
                <a:cs typeface="Abdo Logo"/>
                <a:sym typeface="Abdo Logo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917" name="استعمال خصائص المساواة لكتابة برهان هندسي"/>
          <p:cNvSpPr txBox="1"/>
          <p:nvPr/>
        </p:nvSpPr>
        <p:spPr>
          <a:xfrm rot="1140000">
            <a:off x="1285578" y="1895491"/>
            <a:ext cx="1319246" cy="1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استعمال خصائص المساواة لكتابة برهان هندسي</a:t>
            </a:r>
          </a:p>
        </p:txBody>
      </p:sp>
      <p:sp>
        <p:nvSpPr>
          <p:cNvPr id="1918" name="Google Shape;1197;p38"/>
          <p:cNvSpPr/>
          <p:nvPr/>
        </p:nvSpPr>
        <p:spPr>
          <a:xfrm flipH="1" rot="16200000">
            <a:off x="5051149" y="3387133"/>
            <a:ext cx="981013" cy="1012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9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9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19" name="Google Shape;1197;p38"/>
          <p:cNvSpPr/>
          <p:nvPr/>
        </p:nvSpPr>
        <p:spPr>
          <a:xfrm flipH="1" rot="16200000">
            <a:off x="2428739" y="3816723"/>
            <a:ext cx="981013" cy="1012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9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9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A3D7D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20" name="IMG_5392.jpeg" descr="IMG_5392.jpeg"/>
          <p:cNvPicPr>
            <a:picLocks noChangeAspect="1"/>
          </p:cNvPicPr>
          <p:nvPr/>
        </p:nvPicPr>
        <p:blipFill>
          <a:blip r:embed="rId6">
            <a:extLst/>
          </a:blip>
          <a:srcRect l="3008" t="37347" r="76355" b="37347"/>
          <a:stretch>
            <a:fillRect/>
          </a:stretch>
        </p:blipFill>
        <p:spPr>
          <a:xfrm>
            <a:off x="8290727" y="387883"/>
            <a:ext cx="345712" cy="423922"/>
          </a:xfrm>
          <a:prstGeom prst="rect">
            <a:avLst/>
          </a:prstGeom>
          <a:ln w="12700">
            <a:miter lim="400000"/>
          </a:ln>
        </p:spPr>
      </p:pic>
      <p:sp>
        <p:nvSpPr>
          <p:cNvPr id="1921" name="استعمال الجبر لكتابة برهان ذو عمودين"/>
          <p:cNvSpPr txBox="1"/>
          <p:nvPr/>
        </p:nvSpPr>
        <p:spPr>
          <a:xfrm rot="1320000">
            <a:off x="3948439" y="1866473"/>
            <a:ext cx="1247123" cy="1175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استعمال الجبر لكتابة برهان ذو عمودين</a:t>
            </a:r>
          </a:p>
        </p:txBody>
      </p:sp>
      <p:grpSp>
        <p:nvGrpSpPr>
          <p:cNvPr id="1930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925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922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3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4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29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926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7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8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2" name="IMG_1988.jpeg" descr="IMG_19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667" y="254650"/>
            <a:ext cx="1453806" cy="639036"/>
          </a:xfrm>
          <a:prstGeom prst="rect">
            <a:avLst/>
          </a:prstGeom>
          <a:ln w="12700">
            <a:miter lim="400000"/>
          </a:ln>
        </p:spPr>
      </p:pic>
      <p:sp>
        <p:nvSpPr>
          <p:cNvPr id="1933" name="احتاج للتدريب أكثر على .."/>
          <p:cNvSpPr txBox="1"/>
          <p:nvPr/>
        </p:nvSpPr>
        <p:spPr>
          <a:xfrm>
            <a:off x="1462753" y="3262415"/>
            <a:ext cx="2045234" cy="719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1600"/>
              </a:spcBef>
              <a:defRPr sz="18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احتاج للتدريب أكثر على ..</a:t>
            </a:r>
          </a:p>
        </p:txBody>
      </p:sp>
      <p:grpSp>
        <p:nvGrpSpPr>
          <p:cNvPr id="1936" name="تجميع"/>
          <p:cNvGrpSpPr/>
          <p:nvPr/>
        </p:nvGrpSpPr>
        <p:grpSpPr>
          <a:xfrm rot="16200000">
            <a:off x="-437235" y="2556145"/>
            <a:ext cx="1933072" cy="500762"/>
            <a:chOff x="0" y="0"/>
            <a:chExt cx="1933071" cy="500760"/>
          </a:xfrm>
        </p:grpSpPr>
        <p:sp>
          <p:nvSpPr>
            <p:cNvPr id="1934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935" name="sweet_twitter.png" descr="sweet_twi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7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7376290" y="6387474"/>
            <a:ext cx="1115147" cy="11151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4" name="Google Shape;1828;p45"/>
          <p:cNvGrpSpPr/>
          <p:nvPr/>
        </p:nvGrpSpPr>
        <p:grpSpPr>
          <a:xfrm>
            <a:off x="5432303" y="1160565"/>
            <a:ext cx="2718053" cy="1318389"/>
            <a:chOff x="0" y="0"/>
            <a:chExt cx="2718051" cy="1318387"/>
          </a:xfrm>
        </p:grpSpPr>
        <p:sp>
          <p:nvSpPr>
            <p:cNvPr id="1938" name="Google Shape;1829;p45"/>
            <p:cNvSpPr/>
            <p:nvPr/>
          </p:nvSpPr>
          <p:spPr>
            <a:xfrm rot="5400000">
              <a:off x="540836" y="-193895"/>
              <a:ext cx="532958" cy="1065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8" h="21595" fill="norm" stroke="1" extrusionOk="0">
                  <a:moveTo>
                    <a:pt x="2469" y="0"/>
                  </a:moveTo>
                  <a:cubicBezTo>
                    <a:pt x="1396" y="0"/>
                    <a:pt x="293" y="509"/>
                    <a:pt x="237" y="1526"/>
                  </a:cubicBezTo>
                  <a:cubicBezTo>
                    <a:pt x="46" y="4760"/>
                    <a:pt x="46" y="7995"/>
                    <a:pt x="351" y="11228"/>
                  </a:cubicBezTo>
                  <a:cubicBezTo>
                    <a:pt x="122" y="12566"/>
                    <a:pt x="46" y="13905"/>
                    <a:pt x="46" y="15271"/>
                  </a:cubicBezTo>
                  <a:cubicBezTo>
                    <a:pt x="84" y="16776"/>
                    <a:pt x="-372" y="19063"/>
                    <a:pt x="959" y="20345"/>
                  </a:cubicBezTo>
                  <a:cubicBezTo>
                    <a:pt x="2250" y="21600"/>
                    <a:pt x="4759" y="21488"/>
                    <a:pt x="6660" y="21545"/>
                  </a:cubicBezTo>
                  <a:cubicBezTo>
                    <a:pt x="7590" y="21580"/>
                    <a:pt x="8517" y="21595"/>
                    <a:pt x="9441" y="21595"/>
                  </a:cubicBezTo>
                  <a:cubicBezTo>
                    <a:pt x="11462" y="21595"/>
                    <a:pt x="13470" y="21520"/>
                    <a:pt x="15478" y="21405"/>
                  </a:cubicBezTo>
                  <a:cubicBezTo>
                    <a:pt x="16124" y="21349"/>
                    <a:pt x="16581" y="21182"/>
                    <a:pt x="16923" y="20931"/>
                  </a:cubicBezTo>
                  <a:cubicBezTo>
                    <a:pt x="17569" y="20847"/>
                    <a:pt x="18214" y="20735"/>
                    <a:pt x="18898" y="20541"/>
                  </a:cubicBezTo>
                  <a:cubicBezTo>
                    <a:pt x="21228" y="19938"/>
                    <a:pt x="20532" y="17433"/>
                    <a:pt x="18481" y="17433"/>
                  </a:cubicBezTo>
                  <a:cubicBezTo>
                    <a:pt x="18256" y="17433"/>
                    <a:pt x="18014" y="17463"/>
                    <a:pt x="17758" y="17529"/>
                  </a:cubicBezTo>
                  <a:cubicBezTo>
                    <a:pt x="16829" y="17773"/>
                    <a:pt x="15953" y="17884"/>
                    <a:pt x="15130" y="17884"/>
                  </a:cubicBezTo>
                  <a:cubicBezTo>
                    <a:pt x="11611" y="17884"/>
                    <a:pt x="9033" y="15859"/>
                    <a:pt x="7154" y="13486"/>
                  </a:cubicBezTo>
                  <a:cubicBezTo>
                    <a:pt x="7002" y="10057"/>
                    <a:pt x="6850" y="6628"/>
                    <a:pt x="6698" y="3199"/>
                  </a:cubicBezTo>
                  <a:cubicBezTo>
                    <a:pt x="6661" y="2195"/>
                    <a:pt x="5615" y="1692"/>
                    <a:pt x="4578" y="1692"/>
                  </a:cubicBezTo>
                  <a:cubicBezTo>
                    <a:pt x="4549" y="1692"/>
                    <a:pt x="4521" y="1693"/>
                    <a:pt x="4494" y="1694"/>
                  </a:cubicBezTo>
                  <a:cubicBezTo>
                    <a:pt x="4494" y="1637"/>
                    <a:pt x="4494" y="1582"/>
                    <a:pt x="4531" y="1526"/>
                  </a:cubicBezTo>
                  <a:cubicBezTo>
                    <a:pt x="4588" y="509"/>
                    <a:pt x="3543" y="0"/>
                    <a:pt x="2469" y="0"/>
                  </a:cubicBezTo>
                  <a:close/>
                </a:path>
              </a:pathLst>
            </a:custGeom>
            <a:solidFill>
              <a:srgbClr val="A6DF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42" name="Google Shape;1830;p45"/>
            <p:cNvGrpSpPr/>
            <p:nvPr/>
          </p:nvGrpSpPr>
          <p:grpSpPr>
            <a:xfrm>
              <a:off x="-1" y="-1"/>
              <a:ext cx="2718053" cy="1318389"/>
              <a:chOff x="0" y="0"/>
              <a:chExt cx="2718051" cy="1318387"/>
            </a:xfrm>
          </p:grpSpPr>
          <p:sp>
            <p:nvSpPr>
              <p:cNvPr id="1939" name="Google Shape;1831;p45"/>
              <p:cNvSpPr/>
              <p:nvPr/>
            </p:nvSpPr>
            <p:spPr>
              <a:xfrm rot="5400000">
                <a:off x="699832" y="-699833"/>
                <a:ext cx="1318388" cy="2718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0" name="Google Shape;1832;p45"/>
              <p:cNvSpPr/>
              <p:nvPr/>
            </p:nvSpPr>
            <p:spPr>
              <a:xfrm rot="5400000">
                <a:off x="2169367" y="-126614"/>
                <a:ext cx="132751" cy="585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1" name="Google Shape;1833;p45"/>
              <p:cNvSpPr/>
              <p:nvPr/>
            </p:nvSpPr>
            <p:spPr>
              <a:xfrm rot="5400000">
                <a:off x="490848" y="916449"/>
                <a:ext cx="154036" cy="413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43" name="Google Shape;1834;p45"/>
            <p:cNvSpPr/>
            <p:nvPr/>
          </p:nvSpPr>
          <p:spPr>
            <a:xfrm>
              <a:off x="275116" y="332021"/>
              <a:ext cx="23794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spcBef>
                  <a:spcPts val="1600"/>
                </a:spcBef>
                <a:defRPr sz="18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/>
              <a:r>
                <a:t>ماهي وجهة نظرك فيما تعلمت ؟</a:t>
              </a:r>
            </a:p>
          </p:txBody>
        </p:sp>
      </p:grpSp>
      <p:grpSp>
        <p:nvGrpSpPr>
          <p:cNvPr id="1950" name="Google Shape;1837;p45"/>
          <p:cNvGrpSpPr/>
          <p:nvPr/>
        </p:nvGrpSpPr>
        <p:grpSpPr>
          <a:xfrm>
            <a:off x="1413953" y="1170369"/>
            <a:ext cx="2718053" cy="1318389"/>
            <a:chOff x="0" y="0"/>
            <a:chExt cx="2718051" cy="1318387"/>
          </a:xfrm>
        </p:grpSpPr>
        <p:sp>
          <p:nvSpPr>
            <p:cNvPr id="1945" name="Google Shape;1838;p45"/>
            <p:cNvSpPr/>
            <p:nvPr/>
          </p:nvSpPr>
          <p:spPr>
            <a:xfrm>
              <a:off x="12071" y="52631"/>
              <a:ext cx="472396" cy="73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6" h="21600" fill="norm" stroke="1" extrusionOk="0">
                  <a:moveTo>
                    <a:pt x="17862" y="0"/>
                  </a:moveTo>
                  <a:cubicBezTo>
                    <a:pt x="17846" y="0"/>
                    <a:pt x="17831" y="0"/>
                    <a:pt x="17815" y="0"/>
                  </a:cubicBezTo>
                  <a:cubicBezTo>
                    <a:pt x="12788" y="41"/>
                    <a:pt x="7249" y="486"/>
                    <a:pt x="3629" y="4248"/>
                  </a:cubicBezTo>
                  <a:cubicBezTo>
                    <a:pt x="49" y="8052"/>
                    <a:pt x="519" y="13960"/>
                    <a:pt x="177" y="18734"/>
                  </a:cubicBezTo>
                  <a:cubicBezTo>
                    <a:pt x="-516" y="20325"/>
                    <a:pt x="945" y="21600"/>
                    <a:pt x="2489" y="21600"/>
                  </a:cubicBezTo>
                  <a:cubicBezTo>
                    <a:pt x="3223" y="21600"/>
                    <a:pt x="3975" y="21313"/>
                    <a:pt x="4523" y="20635"/>
                  </a:cubicBezTo>
                  <a:cubicBezTo>
                    <a:pt x="6866" y="17722"/>
                    <a:pt x="9209" y="14850"/>
                    <a:pt x="11553" y="11977"/>
                  </a:cubicBezTo>
                  <a:cubicBezTo>
                    <a:pt x="11808" y="11613"/>
                    <a:pt x="11979" y="11289"/>
                    <a:pt x="12021" y="10965"/>
                  </a:cubicBezTo>
                  <a:cubicBezTo>
                    <a:pt x="13385" y="9508"/>
                    <a:pt x="14832" y="8052"/>
                    <a:pt x="16324" y="6676"/>
                  </a:cubicBezTo>
                  <a:cubicBezTo>
                    <a:pt x="16793" y="6474"/>
                    <a:pt x="17134" y="6151"/>
                    <a:pt x="17304" y="5746"/>
                  </a:cubicBezTo>
                  <a:cubicBezTo>
                    <a:pt x="18029" y="5098"/>
                    <a:pt x="18753" y="4491"/>
                    <a:pt x="19519" y="3884"/>
                  </a:cubicBezTo>
                  <a:cubicBezTo>
                    <a:pt x="21084" y="2559"/>
                    <a:pt x="19837" y="0"/>
                    <a:pt x="17862" y="0"/>
                  </a:cubicBezTo>
                  <a:close/>
                </a:path>
              </a:pathLst>
            </a:custGeom>
            <a:solidFill>
              <a:srgbClr val="FEB8B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49" name="Google Shape;1839;p45"/>
            <p:cNvGrpSpPr/>
            <p:nvPr/>
          </p:nvGrpSpPr>
          <p:grpSpPr>
            <a:xfrm>
              <a:off x="0" y="-1"/>
              <a:ext cx="2718052" cy="1318389"/>
              <a:chOff x="0" y="0"/>
              <a:chExt cx="2718051" cy="1318387"/>
            </a:xfrm>
          </p:grpSpPr>
          <p:sp>
            <p:nvSpPr>
              <p:cNvPr id="1946" name="Google Shape;1840;p45"/>
              <p:cNvSpPr/>
              <p:nvPr/>
            </p:nvSpPr>
            <p:spPr>
              <a:xfrm rot="16200000">
                <a:off x="699832" y="-699833"/>
                <a:ext cx="1318388" cy="2718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7" name="Google Shape;1841;p45"/>
              <p:cNvSpPr/>
              <p:nvPr/>
            </p:nvSpPr>
            <p:spPr>
              <a:xfrm rot="16200000">
                <a:off x="415934" y="859745"/>
                <a:ext cx="132751" cy="585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8" name="Google Shape;1842;p45"/>
              <p:cNvSpPr/>
              <p:nvPr/>
            </p:nvSpPr>
            <p:spPr>
              <a:xfrm rot="16200000">
                <a:off x="2073168" y="-12047"/>
                <a:ext cx="154036" cy="413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956" name="Google Shape;1846;p45"/>
          <p:cNvGrpSpPr/>
          <p:nvPr/>
        </p:nvGrpSpPr>
        <p:grpSpPr>
          <a:xfrm>
            <a:off x="5314910" y="2876754"/>
            <a:ext cx="2952839" cy="1491021"/>
            <a:chOff x="0" y="0"/>
            <a:chExt cx="2952838" cy="1491019"/>
          </a:xfrm>
        </p:grpSpPr>
        <p:sp>
          <p:nvSpPr>
            <p:cNvPr id="1951" name="Google Shape;1847;p45"/>
            <p:cNvSpPr/>
            <p:nvPr/>
          </p:nvSpPr>
          <p:spPr>
            <a:xfrm flipH="1" rot="5724346">
              <a:off x="2229225" y="748874"/>
              <a:ext cx="513559" cy="889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6" h="21600" fill="norm" stroke="1" extrusionOk="0">
                  <a:moveTo>
                    <a:pt x="17862" y="0"/>
                  </a:moveTo>
                  <a:cubicBezTo>
                    <a:pt x="17846" y="0"/>
                    <a:pt x="17831" y="0"/>
                    <a:pt x="17815" y="0"/>
                  </a:cubicBezTo>
                  <a:cubicBezTo>
                    <a:pt x="12788" y="41"/>
                    <a:pt x="7249" y="486"/>
                    <a:pt x="3629" y="4248"/>
                  </a:cubicBezTo>
                  <a:cubicBezTo>
                    <a:pt x="49" y="8052"/>
                    <a:pt x="519" y="13960"/>
                    <a:pt x="177" y="18734"/>
                  </a:cubicBezTo>
                  <a:cubicBezTo>
                    <a:pt x="-516" y="20325"/>
                    <a:pt x="945" y="21600"/>
                    <a:pt x="2489" y="21600"/>
                  </a:cubicBezTo>
                  <a:cubicBezTo>
                    <a:pt x="3223" y="21600"/>
                    <a:pt x="3975" y="21313"/>
                    <a:pt x="4523" y="20635"/>
                  </a:cubicBezTo>
                  <a:cubicBezTo>
                    <a:pt x="6866" y="17722"/>
                    <a:pt x="9209" y="14850"/>
                    <a:pt x="11553" y="11977"/>
                  </a:cubicBezTo>
                  <a:cubicBezTo>
                    <a:pt x="11808" y="11613"/>
                    <a:pt x="11979" y="11289"/>
                    <a:pt x="12021" y="10965"/>
                  </a:cubicBezTo>
                  <a:cubicBezTo>
                    <a:pt x="13385" y="9508"/>
                    <a:pt x="14832" y="8052"/>
                    <a:pt x="16324" y="6676"/>
                  </a:cubicBezTo>
                  <a:cubicBezTo>
                    <a:pt x="16793" y="6474"/>
                    <a:pt x="17134" y="6151"/>
                    <a:pt x="17304" y="5746"/>
                  </a:cubicBezTo>
                  <a:cubicBezTo>
                    <a:pt x="18029" y="5098"/>
                    <a:pt x="18753" y="4491"/>
                    <a:pt x="19519" y="3884"/>
                  </a:cubicBezTo>
                  <a:cubicBezTo>
                    <a:pt x="21084" y="2559"/>
                    <a:pt x="19837" y="0"/>
                    <a:pt x="17862" y="0"/>
                  </a:cubicBezTo>
                  <a:close/>
                </a:path>
              </a:pathLst>
            </a:custGeom>
            <a:solidFill>
              <a:srgbClr val="FF99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55" name="Google Shape;1848;p45"/>
            <p:cNvGrpSpPr/>
            <p:nvPr/>
          </p:nvGrpSpPr>
          <p:grpSpPr>
            <a:xfrm>
              <a:off x="-1" y="-1"/>
              <a:ext cx="2916419" cy="1414606"/>
              <a:chOff x="0" y="0"/>
              <a:chExt cx="2916417" cy="1414604"/>
            </a:xfrm>
          </p:grpSpPr>
          <p:sp>
            <p:nvSpPr>
              <p:cNvPr id="1952" name="Google Shape;1849;p45"/>
              <p:cNvSpPr/>
              <p:nvPr/>
            </p:nvSpPr>
            <p:spPr>
              <a:xfrm rot="5400000">
                <a:off x="750906" y="-750907"/>
                <a:ext cx="1414606" cy="2916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3" name="Google Shape;1850;p45"/>
              <p:cNvSpPr/>
              <p:nvPr/>
            </p:nvSpPr>
            <p:spPr>
              <a:xfrm rot="5400000">
                <a:off x="2327690" y="-135855"/>
                <a:ext cx="142438" cy="627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4" name="Google Shape;1851;p45"/>
              <p:cNvSpPr/>
              <p:nvPr/>
            </p:nvSpPr>
            <p:spPr>
              <a:xfrm rot="5400000">
                <a:off x="526671" y="983333"/>
                <a:ext cx="165277" cy="444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962" name="Google Shape;1855;p45"/>
          <p:cNvGrpSpPr/>
          <p:nvPr/>
        </p:nvGrpSpPr>
        <p:grpSpPr>
          <a:xfrm>
            <a:off x="1413953" y="3013444"/>
            <a:ext cx="2718053" cy="1318388"/>
            <a:chOff x="0" y="0"/>
            <a:chExt cx="2718051" cy="1318387"/>
          </a:xfrm>
        </p:grpSpPr>
        <p:sp>
          <p:nvSpPr>
            <p:cNvPr id="1957" name="Google Shape;1856;p45"/>
            <p:cNvSpPr/>
            <p:nvPr/>
          </p:nvSpPr>
          <p:spPr>
            <a:xfrm rot="16200000">
              <a:off x="1644251" y="504467"/>
              <a:ext cx="532957" cy="106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8" h="21595" fill="norm" stroke="1" extrusionOk="0">
                  <a:moveTo>
                    <a:pt x="2469" y="0"/>
                  </a:moveTo>
                  <a:cubicBezTo>
                    <a:pt x="1396" y="0"/>
                    <a:pt x="293" y="509"/>
                    <a:pt x="237" y="1526"/>
                  </a:cubicBezTo>
                  <a:cubicBezTo>
                    <a:pt x="46" y="4760"/>
                    <a:pt x="46" y="7995"/>
                    <a:pt x="351" y="11228"/>
                  </a:cubicBezTo>
                  <a:cubicBezTo>
                    <a:pt x="122" y="12566"/>
                    <a:pt x="46" y="13905"/>
                    <a:pt x="46" y="15271"/>
                  </a:cubicBezTo>
                  <a:cubicBezTo>
                    <a:pt x="84" y="16776"/>
                    <a:pt x="-372" y="19063"/>
                    <a:pt x="959" y="20345"/>
                  </a:cubicBezTo>
                  <a:cubicBezTo>
                    <a:pt x="2250" y="21600"/>
                    <a:pt x="4759" y="21488"/>
                    <a:pt x="6660" y="21545"/>
                  </a:cubicBezTo>
                  <a:cubicBezTo>
                    <a:pt x="7590" y="21580"/>
                    <a:pt x="8517" y="21595"/>
                    <a:pt x="9441" y="21595"/>
                  </a:cubicBezTo>
                  <a:cubicBezTo>
                    <a:pt x="11462" y="21595"/>
                    <a:pt x="13470" y="21520"/>
                    <a:pt x="15478" y="21405"/>
                  </a:cubicBezTo>
                  <a:cubicBezTo>
                    <a:pt x="16124" y="21349"/>
                    <a:pt x="16581" y="21182"/>
                    <a:pt x="16923" y="20931"/>
                  </a:cubicBezTo>
                  <a:cubicBezTo>
                    <a:pt x="17569" y="20847"/>
                    <a:pt x="18214" y="20735"/>
                    <a:pt x="18898" y="20541"/>
                  </a:cubicBezTo>
                  <a:cubicBezTo>
                    <a:pt x="21228" y="19938"/>
                    <a:pt x="20532" y="17433"/>
                    <a:pt x="18481" y="17433"/>
                  </a:cubicBezTo>
                  <a:cubicBezTo>
                    <a:pt x="18256" y="17433"/>
                    <a:pt x="18014" y="17463"/>
                    <a:pt x="17758" y="17529"/>
                  </a:cubicBezTo>
                  <a:cubicBezTo>
                    <a:pt x="16829" y="17773"/>
                    <a:pt x="15953" y="17884"/>
                    <a:pt x="15130" y="17884"/>
                  </a:cubicBezTo>
                  <a:cubicBezTo>
                    <a:pt x="11611" y="17884"/>
                    <a:pt x="9033" y="15859"/>
                    <a:pt x="7154" y="13486"/>
                  </a:cubicBezTo>
                  <a:cubicBezTo>
                    <a:pt x="7002" y="10057"/>
                    <a:pt x="6850" y="6628"/>
                    <a:pt x="6698" y="3199"/>
                  </a:cubicBezTo>
                  <a:cubicBezTo>
                    <a:pt x="6661" y="2195"/>
                    <a:pt x="5615" y="1692"/>
                    <a:pt x="4578" y="1692"/>
                  </a:cubicBezTo>
                  <a:cubicBezTo>
                    <a:pt x="4549" y="1692"/>
                    <a:pt x="4521" y="1693"/>
                    <a:pt x="4494" y="1694"/>
                  </a:cubicBezTo>
                  <a:cubicBezTo>
                    <a:pt x="4494" y="1637"/>
                    <a:pt x="4494" y="1582"/>
                    <a:pt x="4531" y="1526"/>
                  </a:cubicBezTo>
                  <a:cubicBezTo>
                    <a:pt x="4588" y="509"/>
                    <a:pt x="3543" y="0"/>
                    <a:pt x="2469" y="0"/>
                  </a:cubicBezTo>
                  <a:close/>
                </a:path>
              </a:pathLst>
            </a:custGeom>
            <a:solidFill>
              <a:srgbClr val="FED58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61" name="Google Shape;1857;p45"/>
            <p:cNvGrpSpPr/>
            <p:nvPr/>
          </p:nvGrpSpPr>
          <p:grpSpPr>
            <a:xfrm>
              <a:off x="0" y="-1"/>
              <a:ext cx="2718052" cy="1318389"/>
              <a:chOff x="0" y="0"/>
              <a:chExt cx="2718051" cy="1318387"/>
            </a:xfrm>
          </p:grpSpPr>
          <p:sp>
            <p:nvSpPr>
              <p:cNvPr id="1958" name="Google Shape;1858;p45"/>
              <p:cNvSpPr/>
              <p:nvPr/>
            </p:nvSpPr>
            <p:spPr>
              <a:xfrm rot="16200000">
                <a:off x="699832" y="-699833"/>
                <a:ext cx="1318388" cy="2718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1095" y="333"/>
                    </a:moveTo>
                    <a:cubicBezTo>
                      <a:pt x="12049" y="333"/>
                      <a:pt x="12994" y="347"/>
                      <a:pt x="13913" y="365"/>
                    </a:cubicBezTo>
                    <a:cubicBezTo>
                      <a:pt x="15633" y="391"/>
                      <a:pt x="17480" y="374"/>
                      <a:pt x="18784" y="992"/>
                    </a:cubicBezTo>
                    <a:cubicBezTo>
                      <a:pt x="19961" y="1550"/>
                      <a:pt x="20341" y="2343"/>
                      <a:pt x="20431" y="3109"/>
                    </a:cubicBezTo>
                    <a:cubicBezTo>
                      <a:pt x="20613" y="4581"/>
                      <a:pt x="20359" y="6088"/>
                      <a:pt x="20341" y="7560"/>
                    </a:cubicBezTo>
                    <a:cubicBezTo>
                      <a:pt x="20286" y="10887"/>
                      <a:pt x="20739" y="14205"/>
                      <a:pt x="20631" y="17524"/>
                    </a:cubicBezTo>
                    <a:cubicBezTo>
                      <a:pt x="20631" y="17546"/>
                      <a:pt x="20637" y="17565"/>
                      <a:pt x="20650" y="17583"/>
                    </a:cubicBezTo>
                    <a:cubicBezTo>
                      <a:pt x="20671" y="18130"/>
                      <a:pt x="20954" y="18791"/>
                      <a:pt x="19888" y="19161"/>
                    </a:cubicBezTo>
                    <a:cubicBezTo>
                      <a:pt x="19357" y="19347"/>
                      <a:pt x="18697" y="19390"/>
                      <a:pt x="18037" y="19390"/>
                    </a:cubicBezTo>
                    <a:cubicBezTo>
                      <a:pt x="17708" y="19390"/>
                      <a:pt x="17377" y="19379"/>
                      <a:pt x="17064" y="19370"/>
                    </a:cubicBezTo>
                    <a:cubicBezTo>
                      <a:pt x="15470" y="19318"/>
                      <a:pt x="13895" y="19318"/>
                      <a:pt x="12302" y="19301"/>
                    </a:cubicBezTo>
                    <a:cubicBezTo>
                      <a:pt x="12139" y="19301"/>
                      <a:pt x="12012" y="19353"/>
                      <a:pt x="11976" y="19423"/>
                    </a:cubicBezTo>
                    <a:cubicBezTo>
                      <a:pt x="11523" y="19967"/>
                      <a:pt x="11058" y="20505"/>
                      <a:pt x="10571" y="21042"/>
                    </a:cubicBezTo>
                    <a:cubicBezTo>
                      <a:pt x="10082" y="20502"/>
                      <a:pt x="9655" y="19957"/>
                      <a:pt x="9278" y="19405"/>
                    </a:cubicBezTo>
                    <a:cubicBezTo>
                      <a:pt x="9242" y="19336"/>
                      <a:pt x="9097" y="19283"/>
                      <a:pt x="8952" y="19283"/>
                    </a:cubicBezTo>
                    <a:cubicBezTo>
                      <a:pt x="7558" y="19275"/>
                      <a:pt x="6146" y="19266"/>
                      <a:pt x="4733" y="19266"/>
                    </a:cubicBezTo>
                    <a:cubicBezTo>
                      <a:pt x="4537" y="19266"/>
                      <a:pt x="4342" y="19269"/>
                      <a:pt x="4152" y="19269"/>
                    </a:cubicBezTo>
                    <a:cubicBezTo>
                      <a:pt x="3501" y="19269"/>
                      <a:pt x="2900" y="19232"/>
                      <a:pt x="2452" y="18909"/>
                    </a:cubicBezTo>
                    <a:cubicBezTo>
                      <a:pt x="1999" y="18578"/>
                      <a:pt x="1782" y="18090"/>
                      <a:pt x="1546" y="17707"/>
                    </a:cubicBezTo>
                    <a:cubicBezTo>
                      <a:pt x="732" y="16278"/>
                      <a:pt x="641" y="14789"/>
                      <a:pt x="677" y="13317"/>
                    </a:cubicBezTo>
                    <a:cubicBezTo>
                      <a:pt x="732" y="10242"/>
                      <a:pt x="804" y="7159"/>
                      <a:pt x="913" y="4076"/>
                    </a:cubicBezTo>
                    <a:cubicBezTo>
                      <a:pt x="931" y="3379"/>
                      <a:pt x="732" y="2525"/>
                      <a:pt x="1239" y="1855"/>
                    </a:cubicBezTo>
                    <a:cubicBezTo>
                      <a:pt x="1764" y="1158"/>
                      <a:pt x="3176" y="836"/>
                      <a:pt x="4570" y="662"/>
                    </a:cubicBezTo>
                    <a:cubicBezTo>
                      <a:pt x="6643" y="406"/>
                      <a:pt x="8892" y="333"/>
                      <a:pt x="11095" y="333"/>
                    </a:cubicBezTo>
                    <a:close/>
                    <a:moveTo>
                      <a:pt x="11548" y="0"/>
                    </a:moveTo>
                    <a:cubicBezTo>
                      <a:pt x="9400" y="0"/>
                      <a:pt x="7244" y="76"/>
                      <a:pt x="5168" y="261"/>
                    </a:cubicBezTo>
                    <a:cubicBezTo>
                      <a:pt x="2741" y="479"/>
                      <a:pt x="677" y="1036"/>
                      <a:pt x="351" y="2308"/>
                    </a:cubicBezTo>
                    <a:cubicBezTo>
                      <a:pt x="116" y="3170"/>
                      <a:pt x="225" y="4067"/>
                      <a:pt x="206" y="4929"/>
                    </a:cubicBezTo>
                    <a:cubicBezTo>
                      <a:pt x="170" y="5861"/>
                      <a:pt x="152" y="6785"/>
                      <a:pt x="134" y="7716"/>
                    </a:cubicBezTo>
                    <a:cubicBezTo>
                      <a:pt x="98" y="9485"/>
                      <a:pt x="61" y="11253"/>
                      <a:pt x="7" y="13021"/>
                    </a:cubicBezTo>
                    <a:cubicBezTo>
                      <a:pt x="-29" y="14789"/>
                      <a:pt x="26" y="16635"/>
                      <a:pt x="1257" y="18343"/>
                    </a:cubicBezTo>
                    <a:cubicBezTo>
                      <a:pt x="1691" y="18926"/>
                      <a:pt x="2071" y="19484"/>
                      <a:pt x="3502" y="19571"/>
                    </a:cubicBezTo>
                    <a:cubicBezTo>
                      <a:pt x="4208" y="19616"/>
                      <a:pt x="4941" y="19629"/>
                      <a:pt x="5680" y="19629"/>
                    </a:cubicBezTo>
                    <a:cubicBezTo>
                      <a:pt x="6688" y="19629"/>
                      <a:pt x="7708" y="19605"/>
                      <a:pt x="8689" y="19605"/>
                    </a:cubicBezTo>
                    <a:cubicBezTo>
                      <a:pt x="8696" y="19605"/>
                      <a:pt x="8703" y="19605"/>
                      <a:pt x="8709" y="19605"/>
                    </a:cubicBezTo>
                    <a:cubicBezTo>
                      <a:pt x="9162" y="20259"/>
                      <a:pt x="9695" y="20898"/>
                      <a:pt x="10292" y="21522"/>
                    </a:cubicBezTo>
                    <a:cubicBezTo>
                      <a:pt x="10355" y="21574"/>
                      <a:pt x="10469" y="21600"/>
                      <a:pt x="10582" y="21600"/>
                    </a:cubicBezTo>
                    <a:cubicBezTo>
                      <a:pt x="10695" y="21600"/>
                      <a:pt x="10808" y="21574"/>
                      <a:pt x="10871" y="21522"/>
                    </a:cubicBezTo>
                    <a:cubicBezTo>
                      <a:pt x="11449" y="20900"/>
                      <a:pt x="11996" y="20263"/>
                      <a:pt x="12525" y="19625"/>
                    </a:cubicBezTo>
                    <a:cubicBezTo>
                      <a:pt x="13738" y="19633"/>
                      <a:pt x="14965" y="19642"/>
                      <a:pt x="16176" y="19666"/>
                    </a:cubicBezTo>
                    <a:cubicBezTo>
                      <a:pt x="16756" y="19678"/>
                      <a:pt x="17344" y="19710"/>
                      <a:pt x="17929" y="19710"/>
                    </a:cubicBezTo>
                    <a:cubicBezTo>
                      <a:pt x="18202" y="19710"/>
                      <a:pt x="18476" y="19703"/>
                      <a:pt x="18748" y="19684"/>
                    </a:cubicBezTo>
                    <a:cubicBezTo>
                      <a:pt x="19635" y="19623"/>
                      <a:pt x="20540" y="19440"/>
                      <a:pt x="21011" y="19057"/>
                    </a:cubicBezTo>
                    <a:cubicBezTo>
                      <a:pt x="21571" y="18605"/>
                      <a:pt x="21338" y="18032"/>
                      <a:pt x="21319" y="17528"/>
                    </a:cubicBezTo>
                    <a:cubicBezTo>
                      <a:pt x="21409" y="14141"/>
                      <a:pt x="20938" y="10755"/>
                      <a:pt x="21011" y="7368"/>
                    </a:cubicBezTo>
                    <a:cubicBezTo>
                      <a:pt x="21047" y="6480"/>
                      <a:pt x="21083" y="5600"/>
                      <a:pt x="21102" y="4712"/>
                    </a:cubicBezTo>
                    <a:cubicBezTo>
                      <a:pt x="21137" y="3936"/>
                      <a:pt x="21246" y="3153"/>
                      <a:pt x="20938" y="2386"/>
                    </a:cubicBezTo>
                    <a:cubicBezTo>
                      <a:pt x="20413" y="1010"/>
                      <a:pt x="18530" y="200"/>
                      <a:pt x="15688" y="87"/>
                    </a:cubicBezTo>
                    <a:cubicBezTo>
                      <a:pt x="14328" y="32"/>
                      <a:pt x="12939" y="0"/>
                      <a:pt x="11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9" name="Google Shape;1859;p45"/>
              <p:cNvSpPr/>
              <p:nvPr/>
            </p:nvSpPr>
            <p:spPr>
              <a:xfrm rot="16200000">
                <a:off x="415934" y="859745"/>
                <a:ext cx="132751" cy="585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37" h="21600" fill="norm" stroke="1" extrusionOk="0">
                    <a:moveTo>
                      <a:pt x="16792" y="0"/>
                    </a:moveTo>
                    <a:cubicBezTo>
                      <a:pt x="16500" y="0"/>
                      <a:pt x="16196" y="11"/>
                      <a:pt x="15876" y="36"/>
                    </a:cubicBezTo>
                    <a:lnTo>
                      <a:pt x="15876" y="76"/>
                    </a:lnTo>
                    <a:cubicBezTo>
                      <a:pt x="4319" y="967"/>
                      <a:pt x="1016" y="3636"/>
                      <a:pt x="850" y="6346"/>
                    </a:cubicBezTo>
                    <a:cubicBezTo>
                      <a:pt x="684" y="8612"/>
                      <a:pt x="1347" y="10836"/>
                      <a:pt x="1675" y="13101"/>
                    </a:cubicBezTo>
                    <a:cubicBezTo>
                      <a:pt x="2006" y="15650"/>
                      <a:pt x="3494" y="18279"/>
                      <a:pt x="191" y="20706"/>
                    </a:cubicBezTo>
                    <a:cubicBezTo>
                      <a:pt x="-606" y="21240"/>
                      <a:pt x="1225" y="21600"/>
                      <a:pt x="3099" y="21600"/>
                    </a:cubicBezTo>
                    <a:cubicBezTo>
                      <a:pt x="4342" y="21600"/>
                      <a:pt x="5609" y="21441"/>
                      <a:pt x="6134" y="21070"/>
                    </a:cubicBezTo>
                    <a:cubicBezTo>
                      <a:pt x="10099" y="18238"/>
                      <a:pt x="8114" y="15002"/>
                      <a:pt x="7621" y="12090"/>
                    </a:cubicBezTo>
                    <a:cubicBezTo>
                      <a:pt x="7290" y="9138"/>
                      <a:pt x="2006" y="2746"/>
                      <a:pt x="17529" y="1533"/>
                    </a:cubicBezTo>
                    <a:cubicBezTo>
                      <a:pt x="20994" y="1237"/>
                      <a:pt x="19787" y="0"/>
                      <a:pt x="167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0" name="Google Shape;1860;p45"/>
              <p:cNvSpPr/>
              <p:nvPr/>
            </p:nvSpPr>
            <p:spPr>
              <a:xfrm rot="16200000">
                <a:off x="2073168" y="-12047"/>
                <a:ext cx="154036" cy="413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488" h="21600" fill="norm" stroke="1" extrusionOk="0">
                    <a:moveTo>
                      <a:pt x="11507" y="0"/>
                    </a:moveTo>
                    <a:cubicBezTo>
                      <a:pt x="10455" y="0"/>
                      <a:pt x="9444" y="343"/>
                      <a:pt x="9500" y="1029"/>
                    </a:cubicBezTo>
                    <a:cubicBezTo>
                      <a:pt x="10047" y="5110"/>
                      <a:pt x="15640" y="19466"/>
                      <a:pt x="2886" y="19466"/>
                    </a:cubicBezTo>
                    <a:cubicBezTo>
                      <a:pt x="2593" y="19466"/>
                      <a:pt x="2290" y="19457"/>
                      <a:pt x="1979" y="19442"/>
                    </a:cubicBezTo>
                    <a:cubicBezTo>
                      <a:pt x="1877" y="19436"/>
                      <a:pt x="1778" y="19433"/>
                      <a:pt x="1684" y="19433"/>
                    </a:cubicBezTo>
                    <a:cubicBezTo>
                      <a:pt x="-703" y="19433"/>
                      <a:pt x="-505" y="21448"/>
                      <a:pt x="1979" y="21559"/>
                    </a:cubicBezTo>
                    <a:cubicBezTo>
                      <a:pt x="2537" y="21586"/>
                      <a:pt x="3074" y="21600"/>
                      <a:pt x="3589" y="21600"/>
                    </a:cubicBezTo>
                    <a:cubicBezTo>
                      <a:pt x="20897" y="21600"/>
                      <a:pt x="14419" y="6138"/>
                      <a:pt x="13765" y="1029"/>
                    </a:cubicBezTo>
                    <a:cubicBezTo>
                      <a:pt x="13652" y="343"/>
                      <a:pt x="12558" y="0"/>
                      <a:pt x="115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963" name="Google Shape;1864;p45"/>
          <p:cNvSpPr/>
          <p:nvPr/>
        </p:nvSpPr>
        <p:spPr>
          <a:xfrm>
            <a:off x="4438607" y="2398707"/>
            <a:ext cx="687094" cy="590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95" h="21600" fill="norm" stroke="1" extrusionOk="0">
                <a:moveTo>
                  <a:pt x="14344" y="1187"/>
                </a:moveTo>
                <a:cubicBezTo>
                  <a:pt x="15706" y="1446"/>
                  <a:pt x="16870" y="2545"/>
                  <a:pt x="17493" y="4138"/>
                </a:cubicBezTo>
                <a:cubicBezTo>
                  <a:pt x="17313" y="3944"/>
                  <a:pt x="17133" y="3794"/>
                  <a:pt x="17002" y="3665"/>
                </a:cubicBezTo>
                <a:cubicBezTo>
                  <a:pt x="16149" y="2782"/>
                  <a:pt x="15247" y="1985"/>
                  <a:pt x="14344" y="1187"/>
                </a:cubicBezTo>
                <a:close/>
                <a:moveTo>
                  <a:pt x="13476" y="1107"/>
                </a:moveTo>
                <a:cubicBezTo>
                  <a:pt x="13578" y="1107"/>
                  <a:pt x="13680" y="1113"/>
                  <a:pt x="13786" y="1124"/>
                </a:cubicBezTo>
                <a:cubicBezTo>
                  <a:pt x="13803" y="1144"/>
                  <a:pt x="13819" y="1187"/>
                  <a:pt x="13836" y="1209"/>
                </a:cubicBezTo>
                <a:cubicBezTo>
                  <a:pt x="15296" y="2458"/>
                  <a:pt x="16641" y="3922"/>
                  <a:pt x="17854" y="5539"/>
                </a:cubicBezTo>
                <a:cubicBezTo>
                  <a:pt x="17887" y="5690"/>
                  <a:pt x="17903" y="5840"/>
                  <a:pt x="17920" y="5990"/>
                </a:cubicBezTo>
                <a:cubicBezTo>
                  <a:pt x="17920" y="6077"/>
                  <a:pt x="17937" y="6163"/>
                  <a:pt x="17937" y="6271"/>
                </a:cubicBezTo>
                <a:cubicBezTo>
                  <a:pt x="17100" y="5430"/>
                  <a:pt x="16197" y="4698"/>
                  <a:pt x="15378" y="3815"/>
                </a:cubicBezTo>
                <a:cubicBezTo>
                  <a:pt x="14591" y="2996"/>
                  <a:pt x="13853" y="2092"/>
                  <a:pt x="13164" y="1124"/>
                </a:cubicBezTo>
                <a:cubicBezTo>
                  <a:pt x="13270" y="1113"/>
                  <a:pt x="13372" y="1107"/>
                  <a:pt x="13476" y="1107"/>
                </a:cubicBezTo>
                <a:close/>
                <a:moveTo>
                  <a:pt x="12835" y="1165"/>
                </a:moveTo>
                <a:cubicBezTo>
                  <a:pt x="13541" y="2222"/>
                  <a:pt x="14296" y="3234"/>
                  <a:pt x="15115" y="4160"/>
                </a:cubicBezTo>
                <a:cubicBezTo>
                  <a:pt x="15968" y="5151"/>
                  <a:pt x="16936" y="6313"/>
                  <a:pt x="17970" y="6982"/>
                </a:cubicBezTo>
                <a:cubicBezTo>
                  <a:pt x="17970" y="7239"/>
                  <a:pt x="17953" y="7477"/>
                  <a:pt x="17937" y="7736"/>
                </a:cubicBezTo>
                <a:cubicBezTo>
                  <a:pt x="17034" y="6744"/>
                  <a:pt x="15952" y="5969"/>
                  <a:pt x="15049" y="4979"/>
                </a:cubicBezTo>
                <a:cubicBezTo>
                  <a:pt x="14000" y="3859"/>
                  <a:pt x="13000" y="2652"/>
                  <a:pt x="12065" y="1381"/>
                </a:cubicBezTo>
                <a:cubicBezTo>
                  <a:pt x="12311" y="1274"/>
                  <a:pt x="12573" y="1209"/>
                  <a:pt x="12835" y="1165"/>
                </a:cubicBezTo>
                <a:close/>
                <a:moveTo>
                  <a:pt x="11868" y="1468"/>
                </a:moveTo>
                <a:cubicBezTo>
                  <a:pt x="12770" y="2824"/>
                  <a:pt x="13755" y="4116"/>
                  <a:pt x="14787" y="5323"/>
                </a:cubicBezTo>
                <a:cubicBezTo>
                  <a:pt x="15640" y="6313"/>
                  <a:pt x="16739" y="7821"/>
                  <a:pt x="17870" y="8359"/>
                </a:cubicBezTo>
                <a:cubicBezTo>
                  <a:pt x="17822" y="8619"/>
                  <a:pt x="17772" y="8876"/>
                  <a:pt x="17723" y="9135"/>
                </a:cubicBezTo>
                <a:lnTo>
                  <a:pt x="17706" y="9135"/>
                </a:lnTo>
                <a:cubicBezTo>
                  <a:pt x="16674" y="8015"/>
                  <a:pt x="15558" y="7024"/>
                  <a:pt x="14558" y="5840"/>
                </a:cubicBezTo>
                <a:cubicBezTo>
                  <a:pt x="13426" y="4526"/>
                  <a:pt x="12344" y="3127"/>
                  <a:pt x="11196" y="1856"/>
                </a:cubicBezTo>
                <a:cubicBezTo>
                  <a:pt x="11408" y="1704"/>
                  <a:pt x="11639" y="1575"/>
                  <a:pt x="11868" y="1468"/>
                </a:cubicBezTo>
                <a:close/>
                <a:moveTo>
                  <a:pt x="10982" y="2006"/>
                </a:moveTo>
                <a:cubicBezTo>
                  <a:pt x="12097" y="3384"/>
                  <a:pt x="13180" y="4785"/>
                  <a:pt x="14279" y="6184"/>
                </a:cubicBezTo>
                <a:cubicBezTo>
                  <a:pt x="15247" y="7390"/>
                  <a:pt x="16329" y="8876"/>
                  <a:pt x="17575" y="9588"/>
                </a:cubicBezTo>
                <a:cubicBezTo>
                  <a:pt x="17478" y="9969"/>
                  <a:pt x="17350" y="10330"/>
                  <a:pt x="17220" y="10690"/>
                </a:cubicBezTo>
                <a:cubicBezTo>
                  <a:pt x="16842" y="10098"/>
                  <a:pt x="16226" y="9690"/>
                  <a:pt x="15771" y="9200"/>
                </a:cubicBezTo>
                <a:cubicBezTo>
                  <a:pt x="15115" y="8510"/>
                  <a:pt x="14476" y="7736"/>
                  <a:pt x="13836" y="6982"/>
                </a:cubicBezTo>
                <a:cubicBezTo>
                  <a:pt x="12656" y="5559"/>
                  <a:pt x="11572" y="4031"/>
                  <a:pt x="10572" y="2394"/>
                </a:cubicBezTo>
                <a:cubicBezTo>
                  <a:pt x="10703" y="2242"/>
                  <a:pt x="10835" y="2113"/>
                  <a:pt x="10982" y="2006"/>
                </a:cubicBezTo>
                <a:close/>
                <a:moveTo>
                  <a:pt x="10376" y="2608"/>
                </a:moveTo>
                <a:cubicBezTo>
                  <a:pt x="11277" y="4354"/>
                  <a:pt x="12425" y="5883"/>
                  <a:pt x="13557" y="7348"/>
                </a:cubicBezTo>
                <a:cubicBezTo>
                  <a:pt x="14443" y="8488"/>
                  <a:pt x="15804" y="10687"/>
                  <a:pt x="17067" y="11116"/>
                </a:cubicBezTo>
                <a:cubicBezTo>
                  <a:pt x="17002" y="11288"/>
                  <a:pt x="16936" y="11439"/>
                  <a:pt x="16854" y="11611"/>
                </a:cubicBezTo>
                <a:lnTo>
                  <a:pt x="16854" y="11591"/>
                </a:lnTo>
                <a:cubicBezTo>
                  <a:pt x="16854" y="11526"/>
                  <a:pt x="16821" y="11461"/>
                  <a:pt x="16788" y="11419"/>
                </a:cubicBezTo>
                <a:cubicBezTo>
                  <a:pt x="15213" y="9501"/>
                  <a:pt x="13574" y="7778"/>
                  <a:pt x="11901" y="6034"/>
                </a:cubicBezTo>
                <a:cubicBezTo>
                  <a:pt x="11163" y="5280"/>
                  <a:pt x="10424" y="4439"/>
                  <a:pt x="9982" y="3362"/>
                </a:cubicBezTo>
                <a:cubicBezTo>
                  <a:pt x="9982" y="3341"/>
                  <a:pt x="9966" y="3277"/>
                  <a:pt x="9949" y="3234"/>
                </a:cubicBezTo>
                <a:cubicBezTo>
                  <a:pt x="9966" y="3234"/>
                  <a:pt x="9998" y="3255"/>
                  <a:pt x="10014" y="3277"/>
                </a:cubicBezTo>
                <a:cubicBezTo>
                  <a:pt x="10018" y="3281"/>
                  <a:pt x="10021" y="3283"/>
                  <a:pt x="10024" y="3283"/>
                </a:cubicBezTo>
                <a:cubicBezTo>
                  <a:pt x="10036" y="3283"/>
                  <a:pt x="10045" y="3255"/>
                  <a:pt x="10031" y="3255"/>
                </a:cubicBezTo>
                <a:lnTo>
                  <a:pt x="9949" y="3190"/>
                </a:lnTo>
                <a:cubicBezTo>
                  <a:pt x="10080" y="2974"/>
                  <a:pt x="10228" y="2782"/>
                  <a:pt x="10376" y="2608"/>
                </a:cubicBezTo>
                <a:close/>
                <a:moveTo>
                  <a:pt x="9802" y="3449"/>
                </a:moveTo>
                <a:cubicBezTo>
                  <a:pt x="9916" y="3794"/>
                  <a:pt x="10047" y="4116"/>
                  <a:pt x="10212" y="4439"/>
                </a:cubicBezTo>
                <a:cubicBezTo>
                  <a:pt x="10736" y="5236"/>
                  <a:pt x="11310" y="5969"/>
                  <a:pt x="11934" y="6638"/>
                </a:cubicBezTo>
                <a:cubicBezTo>
                  <a:pt x="13476" y="8316"/>
                  <a:pt x="14918" y="10168"/>
                  <a:pt x="16493" y="11805"/>
                </a:cubicBezTo>
                <a:cubicBezTo>
                  <a:pt x="16531" y="11843"/>
                  <a:pt x="16580" y="11867"/>
                  <a:pt x="16631" y="11867"/>
                </a:cubicBezTo>
                <a:cubicBezTo>
                  <a:pt x="16668" y="11867"/>
                  <a:pt x="16704" y="11854"/>
                  <a:pt x="16739" y="11827"/>
                </a:cubicBezTo>
                <a:cubicBezTo>
                  <a:pt x="16607" y="12108"/>
                  <a:pt x="16460" y="12387"/>
                  <a:pt x="16297" y="12646"/>
                </a:cubicBezTo>
                <a:cubicBezTo>
                  <a:pt x="16297" y="12624"/>
                  <a:pt x="16280" y="12603"/>
                  <a:pt x="16280" y="12603"/>
                </a:cubicBezTo>
                <a:cubicBezTo>
                  <a:pt x="15115" y="11031"/>
                  <a:pt x="13705" y="9739"/>
                  <a:pt x="12409" y="8381"/>
                </a:cubicBezTo>
                <a:cubicBezTo>
                  <a:pt x="11408" y="7305"/>
                  <a:pt x="9998" y="6034"/>
                  <a:pt x="9375" y="4461"/>
                </a:cubicBezTo>
                <a:cubicBezTo>
                  <a:pt x="9490" y="4095"/>
                  <a:pt x="9637" y="3750"/>
                  <a:pt x="9802" y="3449"/>
                </a:cubicBezTo>
                <a:close/>
                <a:moveTo>
                  <a:pt x="9261" y="4827"/>
                </a:moveTo>
                <a:cubicBezTo>
                  <a:pt x="9573" y="6141"/>
                  <a:pt x="10998" y="7411"/>
                  <a:pt x="11639" y="8165"/>
                </a:cubicBezTo>
                <a:cubicBezTo>
                  <a:pt x="13066" y="9802"/>
                  <a:pt x="14591" y="11310"/>
                  <a:pt x="15985" y="13012"/>
                </a:cubicBezTo>
                <a:cubicBezTo>
                  <a:pt x="16001" y="13034"/>
                  <a:pt x="16033" y="13056"/>
                  <a:pt x="16066" y="13077"/>
                </a:cubicBezTo>
                <a:cubicBezTo>
                  <a:pt x="15804" y="13485"/>
                  <a:pt x="15542" y="13873"/>
                  <a:pt x="15263" y="14239"/>
                </a:cubicBezTo>
                <a:lnTo>
                  <a:pt x="15247" y="14239"/>
                </a:lnTo>
                <a:cubicBezTo>
                  <a:pt x="15280" y="14111"/>
                  <a:pt x="15213" y="13982"/>
                  <a:pt x="15132" y="13938"/>
                </a:cubicBezTo>
                <a:cubicBezTo>
                  <a:pt x="14296" y="13485"/>
                  <a:pt x="13426" y="11763"/>
                  <a:pt x="12819" y="10922"/>
                </a:cubicBezTo>
                <a:cubicBezTo>
                  <a:pt x="11999" y="9780"/>
                  <a:pt x="11129" y="8662"/>
                  <a:pt x="10293" y="7542"/>
                </a:cubicBezTo>
                <a:cubicBezTo>
                  <a:pt x="9867" y="7004"/>
                  <a:pt x="9440" y="6444"/>
                  <a:pt x="9030" y="5905"/>
                </a:cubicBezTo>
                <a:cubicBezTo>
                  <a:pt x="9194" y="5818"/>
                  <a:pt x="9277" y="5559"/>
                  <a:pt x="9228" y="5345"/>
                </a:cubicBezTo>
                <a:cubicBezTo>
                  <a:pt x="9211" y="5280"/>
                  <a:pt x="9194" y="5215"/>
                  <a:pt x="9178" y="5151"/>
                </a:cubicBezTo>
                <a:cubicBezTo>
                  <a:pt x="9211" y="5042"/>
                  <a:pt x="9244" y="4936"/>
                  <a:pt x="9261" y="4827"/>
                </a:cubicBezTo>
                <a:close/>
                <a:moveTo>
                  <a:pt x="4916" y="1523"/>
                </a:moveTo>
                <a:cubicBezTo>
                  <a:pt x="6492" y="1523"/>
                  <a:pt x="7658" y="3143"/>
                  <a:pt x="8293" y="4979"/>
                </a:cubicBezTo>
                <a:cubicBezTo>
                  <a:pt x="7915" y="4504"/>
                  <a:pt x="7538" y="4009"/>
                  <a:pt x="7145" y="3534"/>
                </a:cubicBezTo>
                <a:cubicBezTo>
                  <a:pt x="6571" y="2824"/>
                  <a:pt x="5915" y="1856"/>
                  <a:pt x="5094" y="1662"/>
                </a:cubicBezTo>
                <a:cubicBezTo>
                  <a:pt x="5087" y="1657"/>
                  <a:pt x="5079" y="1653"/>
                  <a:pt x="5072" y="1653"/>
                </a:cubicBezTo>
                <a:cubicBezTo>
                  <a:pt x="5018" y="1653"/>
                  <a:pt x="4988" y="1774"/>
                  <a:pt x="5046" y="1813"/>
                </a:cubicBezTo>
                <a:cubicBezTo>
                  <a:pt x="5882" y="2480"/>
                  <a:pt x="6652" y="3643"/>
                  <a:pt x="7357" y="4548"/>
                </a:cubicBezTo>
                <a:cubicBezTo>
                  <a:pt x="8473" y="5990"/>
                  <a:pt x="9556" y="7477"/>
                  <a:pt x="10655" y="8963"/>
                </a:cubicBezTo>
                <a:cubicBezTo>
                  <a:pt x="11474" y="10083"/>
                  <a:pt x="12294" y="11225"/>
                  <a:pt x="13114" y="12345"/>
                </a:cubicBezTo>
                <a:cubicBezTo>
                  <a:pt x="13451" y="12807"/>
                  <a:pt x="14331" y="14415"/>
                  <a:pt x="14982" y="14415"/>
                </a:cubicBezTo>
                <a:cubicBezTo>
                  <a:pt x="15027" y="14415"/>
                  <a:pt x="15073" y="14408"/>
                  <a:pt x="15115" y="14390"/>
                </a:cubicBezTo>
                <a:cubicBezTo>
                  <a:pt x="14601" y="15044"/>
                  <a:pt x="14055" y="15637"/>
                  <a:pt x="13477" y="16188"/>
                </a:cubicBezTo>
                <a:cubicBezTo>
                  <a:pt x="13541" y="16061"/>
                  <a:pt x="13532" y="15891"/>
                  <a:pt x="13443" y="15813"/>
                </a:cubicBezTo>
                <a:cubicBezTo>
                  <a:pt x="9900" y="11419"/>
                  <a:pt x="6702" y="6400"/>
                  <a:pt x="2930" y="2351"/>
                </a:cubicBezTo>
                <a:cubicBezTo>
                  <a:pt x="3192" y="2113"/>
                  <a:pt x="3487" y="1941"/>
                  <a:pt x="3799" y="1813"/>
                </a:cubicBezTo>
                <a:cubicBezTo>
                  <a:pt x="5110" y="4785"/>
                  <a:pt x="7292" y="7111"/>
                  <a:pt x="9261" y="9351"/>
                </a:cubicBezTo>
                <a:cubicBezTo>
                  <a:pt x="10228" y="10449"/>
                  <a:pt x="11212" y="11526"/>
                  <a:pt x="12065" y="12797"/>
                </a:cubicBezTo>
                <a:cubicBezTo>
                  <a:pt x="12523" y="13464"/>
                  <a:pt x="13278" y="14886"/>
                  <a:pt x="14000" y="15080"/>
                </a:cubicBezTo>
                <a:cubicBezTo>
                  <a:pt x="14013" y="15084"/>
                  <a:pt x="14026" y="15086"/>
                  <a:pt x="14039" y="15086"/>
                </a:cubicBezTo>
                <a:cubicBezTo>
                  <a:pt x="14169" y="15086"/>
                  <a:pt x="14272" y="14890"/>
                  <a:pt x="14198" y="14714"/>
                </a:cubicBezTo>
                <a:cubicBezTo>
                  <a:pt x="13836" y="13960"/>
                  <a:pt x="13147" y="13335"/>
                  <a:pt x="12671" y="12668"/>
                </a:cubicBezTo>
                <a:cubicBezTo>
                  <a:pt x="11803" y="11504"/>
                  <a:pt x="10884" y="10384"/>
                  <a:pt x="9933" y="9351"/>
                </a:cubicBezTo>
                <a:cubicBezTo>
                  <a:pt x="7784" y="6982"/>
                  <a:pt x="5620" y="4720"/>
                  <a:pt x="3995" y="1704"/>
                </a:cubicBezTo>
                <a:cubicBezTo>
                  <a:pt x="4078" y="1682"/>
                  <a:pt x="4159" y="1640"/>
                  <a:pt x="4242" y="1619"/>
                </a:cubicBezTo>
                <a:cubicBezTo>
                  <a:pt x="4474" y="1553"/>
                  <a:pt x="4699" y="1523"/>
                  <a:pt x="4916" y="1523"/>
                </a:cubicBezTo>
                <a:close/>
                <a:moveTo>
                  <a:pt x="2732" y="2545"/>
                </a:moveTo>
                <a:cubicBezTo>
                  <a:pt x="6144" y="7176"/>
                  <a:pt x="9523" y="11892"/>
                  <a:pt x="13098" y="16264"/>
                </a:cubicBezTo>
                <a:cubicBezTo>
                  <a:pt x="13149" y="16331"/>
                  <a:pt x="13208" y="16358"/>
                  <a:pt x="13270" y="16358"/>
                </a:cubicBezTo>
                <a:cubicBezTo>
                  <a:pt x="13289" y="16358"/>
                  <a:pt x="13309" y="16356"/>
                  <a:pt x="13328" y="16351"/>
                </a:cubicBezTo>
                <a:cubicBezTo>
                  <a:pt x="13214" y="16458"/>
                  <a:pt x="13098" y="16567"/>
                  <a:pt x="12983" y="16652"/>
                </a:cubicBezTo>
                <a:lnTo>
                  <a:pt x="12966" y="16652"/>
                </a:lnTo>
                <a:lnTo>
                  <a:pt x="12590" y="16974"/>
                </a:lnTo>
                <a:cubicBezTo>
                  <a:pt x="12606" y="16846"/>
                  <a:pt x="12590" y="16739"/>
                  <a:pt x="12540" y="16652"/>
                </a:cubicBezTo>
                <a:cubicBezTo>
                  <a:pt x="9556" y="11569"/>
                  <a:pt x="5373" y="7993"/>
                  <a:pt x="2191" y="3168"/>
                </a:cubicBezTo>
                <a:cubicBezTo>
                  <a:pt x="2356" y="2933"/>
                  <a:pt x="2536" y="2717"/>
                  <a:pt x="2732" y="2545"/>
                </a:cubicBezTo>
                <a:close/>
                <a:moveTo>
                  <a:pt x="2027" y="3341"/>
                </a:moveTo>
                <a:cubicBezTo>
                  <a:pt x="4979" y="8446"/>
                  <a:pt x="9130" y="12108"/>
                  <a:pt x="12163" y="17127"/>
                </a:cubicBezTo>
                <a:cubicBezTo>
                  <a:pt x="12196" y="17168"/>
                  <a:pt x="12229" y="17190"/>
                  <a:pt x="12278" y="17212"/>
                </a:cubicBezTo>
                <a:lnTo>
                  <a:pt x="12025" y="17418"/>
                </a:lnTo>
                <a:cubicBezTo>
                  <a:pt x="8633" y="12900"/>
                  <a:pt x="4551" y="9175"/>
                  <a:pt x="1569" y="4138"/>
                </a:cubicBezTo>
                <a:cubicBezTo>
                  <a:pt x="1700" y="3859"/>
                  <a:pt x="1864" y="3600"/>
                  <a:pt x="2027" y="3341"/>
                </a:cubicBezTo>
                <a:close/>
                <a:moveTo>
                  <a:pt x="1469" y="4419"/>
                </a:moveTo>
                <a:cubicBezTo>
                  <a:pt x="3142" y="7584"/>
                  <a:pt x="5389" y="10147"/>
                  <a:pt x="7522" y="12775"/>
                </a:cubicBezTo>
                <a:cubicBezTo>
                  <a:pt x="8489" y="13938"/>
                  <a:pt x="9392" y="15165"/>
                  <a:pt x="10343" y="16351"/>
                </a:cubicBezTo>
                <a:cubicBezTo>
                  <a:pt x="10720" y="16802"/>
                  <a:pt x="11114" y="17362"/>
                  <a:pt x="11524" y="17837"/>
                </a:cubicBezTo>
                <a:lnTo>
                  <a:pt x="11343" y="17988"/>
                </a:lnTo>
                <a:cubicBezTo>
                  <a:pt x="7850" y="13938"/>
                  <a:pt x="4800" y="9242"/>
                  <a:pt x="1093" y="5517"/>
                </a:cubicBezTo>
                <a:cubicBezTo>
                  <a:pt x="1191" y="5129"/>
                  <a:pt x="1305" y="4763"/>
                  <a:pt x="1469" y="4419"/>
                </a:cubicBezTo>
                <a:close/>
                <a:moveTo>
                  <a:pt x="1060" y="5711"/>
                </a:moveTo>
                <a:cubicBezTo>
                  <a:pt x="4438" y="9802"/>
                  <a:pt x="7440" y="14390"/>
                  <a:pt x="10900" y="18375"/>
                </a:cubicBezTo>
                <a:cubicBezTo>
                  <a:pt x="10736" y="18504"/>
                  <a:pt x="10572" y="18633"/>
                  <a:pt x="10424" y="18763"/>
                </a:cubicBezTo>
                <a:lnTo>
                  <a:pt x="10409" y="18763"/>
                </a:lnTo>
                <a:cubicBezTo>
                  <a:pt x="8572" y="17600"/>
                  <a:pt x="6981" y="15381"/>
                  <a:pt x="5537" y="13551"/>
                </a:cubicBezTo>
                <a:cubicBezTo>
                  <a:pt x="4619" y="12409"/>
                  <a:pt x="3733" y="11225"/>
                  <a:pt x="2897" y="9996"/>
                </a:cubicBezTo>
                <a:cubicBezTo>
                  <a:pt x="2389" y="9264"/>
                  <a:pt x="1946" y="8252"/>
                  <a:pt x="1371" y="7627"/>
                </a:cubicBezTo>
                <a:cubicBezTo>
                  <a:pt x="1362" y="7616"/>
                  <a:pt x="1351" y="7611"/>
                  <a:pt x="1338" y="7611"/>
                </a:cubicBezTo>
                <a:cubicBezTo>
                  <a:pt x="1307" y="7611"/>
                  <a:pt x="1273" y="7645"/>
                  <a:pt x="1273" y="7692"/>
                </a:cubicBezTo>
                <a:cubicBezTo>
                  <a:pt x="1207" y="8381"/>
                  <a:pt x="1995" y="9307"/>
                  <a:pt x="2306" y="9802"/>
                </a:cubicBezTo>
                <a:cubicBezTo>
                  <a:pt x="3209" y="11267"/>
                  <a:pt x="4226" y="12624"/>
                  <a:pt x="5226" y="13938"/>
                </a:cubicBezTo>
                <a:cubicBezTo>
                  <a:pt x="6259" y="15316"/>
                  <a:pt x="7357" y="16630"/>
                  <a:pt x="8489" y="17859"/>
                </a:cubicBezTo>
                <a:cubicBezTo>
                  <a:pt x="8867" y="18245"/>
                  <a:pt x="9392" y="18892"/>
                  <a:pt x="9933" y="19171"/>
                </a:cubicBezTo>
                <a:cubicBezTo>
                  <a:pt x="9835" y="19258"/>
                  <a:pt x="9752" y="19343"/>
                  <a:pt x="9654" y="19430"/>
                </a:cubicBezTo>
                <a:cubicBezTo>
                  <a:pt x="9637" y="19409"/>
                  <a:pt x="9621" y="19387"/>
                  <a:pt x="9604" y="19387"/>
                </a:cubicBezTo>
                <a:cubicBezTo>
                  <a:pt x="7932" y="18203"/>
                  <a:pt x="6373" y="16717"/>
                  <a:pt x="5012" y="14993"/>
                </a:cubicBezTo>
                <a:cubicBezTo>
                  <a:pt x="3668" y="13291"/>
                  <a:pt x="2536" y="11267"/>
                  <a:pt x="1142" y="9652"/>
                </a:cubicBezTo>
                <a:cubicBezTo>
                  <a:pt x="1126" y="9652"/>
                  <a:pt x="1109" y="9630"/>
                  <a:pt x="1093" y="9630"/>
                </a:cubicBezTo>
                <a:cubicBezTo>
                  <a:pt x="945" y="8854"/>
                  <a:pt x="880" y="8080"/>
                  <a:pt x="880" y="7283"/>
                </a:cubicBezTo>
                <a:cubicBezTo>
                  <a:pt x="895" y="6744"/>
                  <a:pt x="945" y="6228"/>
                  <a:pt x="1060" y="5711"/>
                </a:cubicBezTo>
                <a:close/>
                <a:moveTo>
                  <a:pt x="1174" y="10083"/>
                </a:moveTo>
                <a:cubicBezTo>
                  <a:pt x="2191" y="11979"/>
                  <a:pt x="3471" y="13723"/>
                  <a:pt x="4700" y="15381"/>
                </a:cubicBezTo>
                <a:cubicBezTo>
                  <a:pt x="5963" y="17083"/>
                  <a:pt x="7522" y="19021"/>
                  <a:pt x="9277" y="19775"/>
                </a:cubicBezTo>
                <a:cubicBezTo>
                  <a:pt x="8998" y="20076"/>
                  <a:pt x="8703" y="20313"/>
                  <a:pt x="8391" y="20529"/>
                </a:cubicBezTo>
                <a:cubicBezTo>
                  <a:pt x="7407" y="19021"/>
                  <a:pt x="5963" y="17879"/>
                  <a:pt x="4815" y="16608"/>
                </a:cubicBezTo>
                <a:cubicBezTo>
                  <a:pt x="3685" y="15338"/>
                  <a:pt x="2618" y="14002"/>
                  <a:pt x="1815" y="12345"/>
                </a:cubicBezTo>
                <a:cubicBezTo>
                  <a:pt x="1552" y="11611"/>
                  <a:pt x="1338" y="10859"/>
                  <a:pt x="1174" y="10083"/>
                </a:cubicBezTo>
                <a:close/>
                <a:moveTo>
                  <a:pt x="3406" y="15704"/>
                </a:moveTo>
                <a:lnTo>
                  <a:pt x="3914" y="16329"/>
                </a:lnTo>
                <a:cubicBezTo>
                  <a:pt x="5127" y="17837"/>
                  <a:pt x="6504" y="19537"/>
                  <a:pt x="7948" y="20723"/>
                </a:cubicBezTo>
                <a:cubicBezTo>
                  <a:pt x="7883" y="20744"/>
                  <a:pt x="7834" y="20788"/>
                  <a:pt x="7800" y="20851"/>
                </a:cubicBezTo>
                <a:cubicBezTo>
                  <a:pt x="6111" y="19517"/>
                  <a:pt x="4619" y="17772"/>
                  <a:pt x="3406" y="15704"/>
                </a:cubicBezTo>
                <a:close/>
                <a:moveTo>
                  <a:pt x="13418" y="0"/>
                </a:moveTo>
                <a:cubicBezTo>
                  <a:pt x="11392" y="0"/>
                  <a:pt x="9422" y="1309"/>
                  <a:pt x="8818" y="3944"/>
                </a:cubicBezTo>
                <a:cubicBezTo>
                  <a:pt x="7996" y="1758"/>
                  <a:pt x="6424" y="633"/>
                  <a:pt x="4826" y="633"/>
                </a:cubicBezTo>
                <a:cubicBezTo>
                  <a:pt x="3197" y="633"/>
                  <a:pt x="1544" y="1800"/>
                  <a:pt x="633" y="4203"/>
                </a:cubicBezTo>
                <a:cubicBezTo>
                  <a:pt x="-1843" y="10750"/>
                  <a:pt x="3454" y="18849"/>
                  <a:pt x="7736" y="21348"/>
                </a:cubicBezTo>
                <a:cubicBezTo>
                  <a:pt x="7752" y="21348"/>
                  <a:pt x="7767" y="21368"/>
                  <a:pt x="7800" y="21368"/>
                </a:cubicBezTo>
                <a:cubicBezTo>
                  <a:pt x="7834" y="21455"/>
                  <a:pt x="7915" y="21542"/>
                  <a:pt x="7981" y="21562"/>
                </a:cubicBezTo>
                <a:cubicBezTo>
                  <a:pt x="8047" y="21587"/>
                  <a:pt x="8119" y="21600"/>
                  <a:pt x="8192" y="21600"/>
                </a:cubicBezTo>
                <a:cubicBezTo>
                  <a:pt x="8928" y="21600"/>
                  <a:pt x="9949" y="20424"/>
                  <a:pt x="10441" y="20012"/>
                </a:cubicBezTo>
                <a:cubicBezTo>
                  <a:pt x="11048" y="19517"/>
                  <a:pt x="11672" y="19064"/>
                  <a:pt x="12294" y="18569"/>
                </a:cubicBezTo>
                <a:cubicBezTo>
                  <a:pt x="12327" y="18591"/>
                  <a:pt x="12361" y="18611"/>
                  <a:pt x="12392" y="18633"/>
                </a:cubicBezTo>
                <a:cubicBezTo>
                  <a:pt x="12421" y="18651"/>
                  <a:pt x="12449" y="18660"/>
                  <a:pt x="12476" y="18660"/>
                </a:cubicBezTo>
                <a:cubicBezTo>
                  <a:pt x="12610" y="18660"/>
                  <a:pt x="12724" y="18464"/>
                  <a:pt x="12656" y="18267"/>
                </a:cubicBezTo>
                <a:cubicBezTo>
                  <a:pt x="13098" y="17901"/>
                  <a:pt x="13541" y="17513"/>
                  <a:pt x="13951" y="17083"/>
                </a:cubicBezTo>
                <a:cubicBezTo>
                  <a:pt x="16821" y="14132"/>
                  <a:pt x="19757" y="9523"/>
                  <a:pt x="18494" y="4375"/>
                </a:cubicBezTo>
                <a:lnTo>
                  <a:pt x="18494" y="4397"/>
                </a:lnTo>
                <a:cubicBezTo>
                  <a:pt x="17776" y="1472"/>
                  <a:pt x="15565" y="0"/>
                  <a:pt x="1341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64" name="Google Shape;1834;p45"/>
          <p:cNvSpPr/>
          <p:nvPr/>
        </p:nvSpPr>
        <p:spPr>
          <a:xfrm>
            <a:off x="5608393" y="3171308"/>
            <a:ext cx="220337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spcBef>
                <a:spcPts val="1600"/>
              </a:spcBef>
              <a:defRPr sz="18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ما الذي تعلمت من هذا الدرس؟</a:t>
            </a:r>
          </a:p>
        </p:txBody>
      </p:sp>
      <p:sp>
        <p:nvSpPr>
          <p:cNvPr id="1965" name="تساؤل لم تتم الإجابة عليه ؟"/>
          <p:cNvSpPr txBox="1"/>
          <p:nvPr/>
        </p:nvSpPr>
        <p:spPr>
          <a:xfrm>
            <a:off x="1703867" y="1570737"/>
            <a:ext cx="1972807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600"/>
              </a:spcBef>
              <a:defRPr sz="18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تساؤل لم تتم الإجابة عليه ؟</a:t>
            </a:r>
          </a:p>
        </p:txBody>
      </p:sp>
      <p:grpSp>
        <p:nvGrpSpPr>
          <p:cNvPr id="1968" name="تجميع"/>
          <p:cNvGrpSpPr/>
          <p:nvPr/>
        </p:nvGrpSpPr>
        <p:grpSpPr>
          <a:xfrm>
            <a:off x="3393104" y="99643"/>
            <a:ext cx="2778101" cy="693295"/>
            <a:chOff x="0" y="0"/>
            <a:chExt cx="2778099" cy="693293"/>
          </a:xfrm>
        </p:grpSpPr>
        <p:sp>
          <p:nvSpPr>
            <p:cNvPr id="1966" name="بطاقة الخروج"/>
            <p:cNvSpPr txBox="1"/>
            <p:nvPr/>
          </p:nvSpPr>
          <p:spPr>
            <a:xfrm>
              <a:off x="115909" y="74086"/>
              <a:ext cx="2546282" cy="373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بطاقة الخروج</a:t>
              </a:r>
            </a:p>
          </p:txBody>
        </p:sp>
        <p:sp>
          <p:nvSpPr>
            <p:cNvPr id="1967" name="Google Shape;209;p19"/>
            <p:cNvSpPr/>
            <p:nvPr/>
          </p:nvSpPr>
          <p:spPr>
            <a:xfrm flipH="1">
              <a:off x="0" y="-1"/>
              <a:ext cx="2778100" cy="69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1"/>
                    <a:pt x="2420" y="51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5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5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5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5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pic>
        <p:nvPicPr>
          <p:cNvPr id="1969" name="IMG_4445.png" descr="IMG_4445.png"/>
          <p:cNvPicPr>
            <a:picLocks noChangeAspect="1"/>
          </p:cNvPicPr>
          <p:nvPr/>
        </p:nvPicPr>
        <p:blipFill>
          <a:blip r:embed="rId4">
            <a:alphaModFix amt="17346"/>
            <a:extLst/>
          </a:blip>
          <a:stretch>
            <a:fillRect/>
          </a:stretch>
        </p:blipFill>
        <p:spPr>
          <a:xfrm>
            <a:off x="7824881" y="-162119"/>
            <a:ext cx="1216933" cy="12169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8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973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970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71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72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7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974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75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76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تجميع"/>
          <p:cNvGrpSpPr/>
          <p:nvPr/>
        </p:nvGrpSpPr>
        <p:grpSpPr>
          <a:xfrm>
            <a:off x="6282655" y="2131753"/>
            <a:ext cx="2057186" cy="2181557"/>
            <a:chOff x="0" y="0"/>
            <a:chExt cx="2057185" cy="2181555"/>
          </a:xfrm>
        </p:grpSpPr>
        <p:sp>
          <p:nvSpPr>
            <p:cNvPr id="938" name="شكل"/>
            <p:cNvSpPr/>
            <p:nvPr/>
          </p:nvSpPr>
          <p:spPr>
            <a:xfrm>
              <a:off x="0" y="493904"/>
              <a:ext cx="2057186" cy="1687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41" name="تجميع"/>
            <p:cNvGrpSpPr/>
            <p:nvPr/>
          </p:nvGrpSpPr>
          <p:grpSpPr>
            <a:xfrm>
              <a:off x="180522" y="0"/>
              <a:ext cx="1621975" cy="781623"/>
              <a:chOff x="0" y="0"/>
              <a:chExt cx="1621973" cy="781622"/>
            </a:xfrm>
          </p:grpSpPr>
          <p:pic>
            <p:nvPicPr>
              <p:cNvPr id="939" name="sweet_cloud.png" descr="sweet_cloud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31042" y="58591"/>
                <a:ext cx="1159890" cy="6644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40" name="فيما سبق"/>
              <p:cNvSpPr txBox="1"/>
              <p:nvPr/>
            </p:nvSpPr>
            <p:spPr>
              <a:xfrm>
                <a:off x="0" y="0"/>
                <a:ext cx="1621974" cy="781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 rtl="0">
                  <a:defRPr sz="1500">
                    <a:solidFill>
                      <a:srgbClr val="4E577E"/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/>
                <a:r>
                  <a:t>فيما سبق</a:t>
                </a:r>
              </a:p>
            </p:txBody>
          </p:sp>
        </p:grpSp>
      </p:grpSp>
      <p:grpSp>
        <p:nvGrpSpPr>
          <p:cNvPr id="951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946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943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4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5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50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947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8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9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952" name="درست المسلمات الأساسية حول النقاط والمستقيمات و المستويات"/>
          <p:cNvSpPr txBox="1"/>
          <p:nvPr/>
        </p:nvSpPr>
        <p:spPr>
          <a:xfrm>
            <a:off x="6282655" y="2735025"/>
            <a:ext cx="2032364" cy="156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3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درست المسلمات الأساسية حول النقاط والمستقيمات و المستويات</a:t>
            </a:r>
          </a:p>
        </p:txBody>
      </p:sp>
      <p:grpSp>
        <p:nvGrpSpPr>
          <p:cNvPr id="998" name="تجميع"/>
          <p:cNvGrpSpPr/>
          <p:nvPr/>
        </p:nvGrpSpPr>
        <p:grpSpPr>
          <a:xfrm flipH="1">
            <a:off x="7610312" y="1697338"/>
            <a:ext cx="1196365" cy="1543571"/>
            <a:chOff x="0" y="0"/>
            <a:chExt cx="1196363" cy="1543570"/>
          </a:xfrm>
        </p:grpSpPr>
        <p:sp>
          <p:nvSpPr>
            <p:cNvPr id="953" name="شكل"/>
            <p:cNvSpPr/>
            <p:nvPr/>
          </p:nvSpPr>
          <p:spPr>
            <a:xfrm>
              <a:off x="1156761" y="1509282"/>
              <a:ext cx="39603" cy="3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02" h="13972" fill="norm" stroke="1" extrusionOk="0">
                  <a:moveTo>
                    <a:pt x="1888" y="2004"/>
                  </a:moveTo>
                  <a:cubicBezTo>
                    <a:pt x="-3905" y="7829"/>
                    <a:pt x="4957" y="16129"/>
                    <a:pt x="10635" y="13456"/>
                  </a:cubicBezTo>
                  <a:cubicBezTo>
                    <a:pt x="17695" y="10133"/>
                    <a:pt x="9322" y="-5471"/>
                    <a:pt x="1888" y="2004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grpSp>
          <p:nvGrpSpPr>
            <p:cNvPr id="997" name="تجميع"/>
            <p:cNvGrpSpPr/>
            <p:nvPr/>
          </p:nvGrpSpPr>
          <p:grpSpPr>
            <a:xfrm>
              <a:off x="-1" y="-1"/>
              <a:ext cx="826732" cy="940299"/>
              <a:chOff x="0" y="0"/>
              <a:chExt cx="826730" cy="940297"/>
            </a:xfrm>
          </p:grpSpPr>
          <p:sp>
            <p:nvSpPr>
              <p:cNvPr id="954" name="شكل"/>
              <p:cNvSpPr/>
              <p:nvPr/>
            </p:nvSpPr>
            <p:spPr>
              <a:xfrm>
                <a:off x="558203" y="497209"/>
                <a:ext cx="113866" cy="19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5" h="21600" fill="norm" stroke="1" extrusionOk="0">
                    <a:moveTo>
                      <a:pt x="18045" y="6369"/>
                    </a:moveTo>
                    <a:cubicBezTo>
                      <a:pt x="16068" y="7006"/>
                      <a:pt x="14373" y="8121"/>
                      <a:pt x="13243" y="9395"/>
                    </a:cubicBezTo>
                    <a:cubicBezTo>
                      <a:pt x="11831" y="10669"/>
                      <a:pt x="10701" y="11943"/>
                      <a:pt x="9289" y="13217"/>
                    </a:cubicBezTo>
                    <a:cubicBezTo>
                      <a:pt x="9154" y="13369"/>
                      <a:pt x="8970" y="13548"/>
                      <a:pt x="8773" y="13742"/>
                    </a:cubicBezTo>
                    <a:cubicBezTo>
                      <a:pt x="8945" y="13355"/>
                      <a:pt x="9117" y="12967"/>
                      <a:pt x="9289" y="12580"/>
                    </a:cubicBezTo>
                    <a:cubicBezTo>
                      <a:pt x="9854" y="11306"/>
                      <a:pt x="10418" y="10032"/>
                      <a:pt x="10701" y="8758"/>
                    </a:cubicBezTo>
                    <a:cubicBezTo>
                      <a:pt x="11266" y="7006"/>
                      <a:pt x="10983" y="4936"/>
                      <a:pt x="10701" y="3185"/>
                    </a:cubicBezTo>
                    <a:cubicBezTo>
                      <a:pt x="10418" y="2389"/>
                      <a:pt x="10136" y="1752"/>
                      <a:pt x="9571" y="955"/>
                    </a:cubicBezTo>
                    <a:cubicBezTo>
                      <a:pt x="9571" y="637"/>
                      <a:pt x="9289" y="159"/>
                      <a:pt x="8724" y="0"/>
                    </a:cubicBezTo>
                    <a:cubicBezTo>
                      <a:pt x="8159" y="318"/>
                      <a:pt x="8159" y="637"/>
                      <a:pt x="7594" y="955"/>
                    </a:cubicBezTo>
                    <a:cubicBezTo>
                      <a:pt x="7029" y="1433"/>
                      <a:pt x="6464" y="2070"/>
                      <a:pt x="5899" y="2707"/>
                    </a:cubicBezTo>
                    <a:cubicBezTo>
                      <a:pt x="5334" y="3662"/>
                      <a:pt x="5051" y="4618"/>
                      <a:pt x="4204" y="5573"/>
                    </a:cubicBezTo>
                    <a:cubicBezTo>
                      <a:pt x="3639" y="6688"/>
                      <a:pt x="2792" y="7803"/>
                      <a:pt x="2227" y="8917"/>
                    </a:cubicBezTo>
                    <a:cubicBezTo>
                      <a:pt x="684" y="11179"/>
                      <a:pt x="1551" y="13363"/>
                      <a:pt x="1399" y="15687"/>
                    </a:cubicBezTo>
                    <a:cubicBezTo>
                      <a:pt x="1270" y="17651"/>
                      <a:pt x="-165" y="19606"/>
                      <a:pt x="16" y="21600"/>
                    </a:cubicBezTo>
                    <a:cubicBezTo>
                      <a:pt x="-8" y="21334"/>
                      <a:pt x="7308" y="18074"/>
                      <a:pt x="8159" y="17834"/>
                    </a:cubicBezTo>
                    <a:cubicBezTo>
                      <a:pt x="9289" y="17197"/>
                      <a:pt x="10136" y="16401"/>
                      <a:pt x="11266" y="15764"/>
                    </a:cubicBezTo>
                    <a:cubicBezTo>
                      <a:pt x="12113" y="14968"/>
                      <a:pt x="13526" y="14172"/>
                      <a:pt x="14656" y="13376"/>
                    </a:cubicBezTo>
                    <a:cubicBezTo>
                      <a:pt x="16068" y="12420"/>
                      <a:pt x="16915" y="11146"/>
                      <a:pt x="18045" y="10032"/>
                    </a:cubicBezTo>
                    <a:cubicBezTo>
                      <a:pt x="18893" y="8917"/>
                      <a:pt x="19458" y="7643"/>
                      <a:pt x="20305" y="6529"/>
                    </a:cubicBezTo>
                    <a:cubicBezTo>
                      <a:pt x="20588" y="6051"/>
                      <a:pt x="21153" y="5573"/>
                      <a:pt x="21435" y="5096"/>
                    </a:cubicBezTo>
                    <a:cubicBezTo>
                      <a:pt x="20588" y="5573"/>
                      <a:pt x="19175" y="5892"/>
                      <a:pt x="18045" y="6369"/>
                    </a:cubicBezTo>
                    <a:close/>
                  </a:path>
                </a:pathLst>
              </a:custGeom>
              <a:solidFill>
                <a:srgbClr val="CCD5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55" name="شكل"/>
              <p:cNvSpPr/>
              <p:nvPr/>
            </p:nvSpPr>
            <p:spPr>
              <a:xfrm>
                <a:off x="582212" y="553710"/>
                <a:ext cx="66574" cy="107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5" h="21364" fill="norm" stroke="1" extrusionOk="0">
                    <a:moveTo>
                      <a:pt x="18658" y="3160"/>
                    </a:moveTo>
                    <a:cubicBezTo>
                      <a:pt x="16210" y="6614"/>
                      <a:pt x="13391" y="9697"/>
                      <a:pt x="9668" y="12714"/>
                    </a:cubicBezTo>
                    <a:cubicBezTo>
                      <a:pt x="7476" y="14490"/>
                      <a:pt x="5436" y="17711"/>
                      <a:pt x="2372" y="19408"/>
                    </a:cubicBezTo>
                    <a:cubicBezTo>
                      <a:pt x="2812" y="16804"/>
                      <a:pt x="2653" y="14213"/>
                      <a:pt x="2501" y="11579"/>
                    </a:cubicBezTo>
                    <a:cubicBezTo>
                      <a:pt x="2275" y="7657"/>
                      <a:pt x="4199" y="4024"/>
                      <a:pt x="4603" y="177"/>
                    </a:cubicBezTo>
                    <a:cubicBezTo>
                      <a:pt x="4622" y="-3"/>
                      <a:pt x="4158" y="-70"/>
                      <a:pt x="4037" y="93"/>
                    </a:cubicBezTo>
                    <a:cubicBezTo>
                      <a:pt x="-898" y="6728"/>
                      <a:pt x="1856" y="13689"/>
                      <a:pt x="18" y="20590"/>
                    </a:cubicBezTo>
                    <a:cubicBezTo>
                      <a:pt x="-136" y="21174"/>
                      <a:pt x="739" y="21530"/>
                      <a:pt x="1590" y="21288"/>
                    </a:cubicBezTo>
                    <a:cubicBezTo>
                      <a:pt x="5931" y="20051"/>
                      <a:pt x="8700" y="15855"/>
                      <a:pt x="11342" y="13681"/>
                    </a:cubicBezTo>
                    <a:cubicBezTo>
                      <a:pt x="15266" y="10453"/>
                      <a:pt x="18377" y="7430"/>
                      <a:pt x="20385" y="3572"/>
                    </a:cubicBezTo>
                    <a:cubicBezTo>
                      <a:pt x="20702" y="2961"/>
                      <a:pt x="19078" y="2568"/>
                      <a:pt x="18658" y="3160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56" name="شكل"/>
              <p:cNvSpPr/>
              <p:nvPr/>
            </p:nvSpPr>
            <p:spPr>
              <a:xfrm>
                <a:off x="321116" y="895542"/>
                <a:ext cx="45482" cy="17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0412" fill="norm" stroke="1" extrusionOk="0">
                    <a:moveTo>
                      <a:pt x="20" y="3723"/>
                    </a:moveTo>
                    <a:cubicBezTo>
                      <a:pt x="-408" y="14309"/>
                      <a:pt x="6294" y="20552"/>
                      <a:pt x="9879" y="20410"/>
                    </a:cubicBezTo>
                    <a:cubicBezTo>
                      <a:pt x="14398" y="20232"/>
                      <a:pt x="19262" y="14416"/>
                      <a:pt x="20825" y="3823"/>
                    </a:cubicBezTo>
                    <a:cubicBezTo>
                      <a:pt x="21192" y="1334"/>
                      <a:pt x="19792" y="-1048"/>
                      <a:pt x="18924" y="483"/>
                    </a:cubicBezTo>
                    <a:cubicBezTo>
                      <a:pt x="16437" y="4865"/>
                      <a:pt x="14524" y="8561"/>
                      <a:pt x="11627" y="11348"/>
                    </a:cubicBezTo>
                    <a:cubicBezTo>
                      <a:pt x="7555" y="15264"/>
                      <a:pt x="4251" y="5629"/>
                      <a:pt x="1043" y="2231"/>
                    </a:cubicBezTo>
                    <a:cubicBezTo>
                      <a:pt x="529" y="1687"/>
                      <a:pt x="72" y="2425"/>
                      <a:pt x="20" y="3723"/>
                    </a:cubicBezTo>
                    <a:cubicBezTo>
                      <a:pt x="20" y="3723"/>
                      <a:pt x="20" y="3723"/>
                      <a:pt x="20" y="3723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57" name="شكل"/>
              <p:cNvSpPr/>
              <p:nvPr/>
            </p:nvSpPr>
            <p:spPr>
              <a:xfrm>
                <a:off x="225081" y="878592"/>
                <a:ext cx="45958" cy="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0198" fill="norm" stroke="1" extrusionOk="0">
                    <a:moveTo>
                      <a:pt x="602" y="15027"/>
                    </a:moveTo>
                    <a:cubicBezTo>
                      <a:pt x="2690" y="16762"/>
                      <a:pt x="4628" y="19388"/>
                      <a:pt x="6843" y="19950"/>
                    </a:cubicBezTo>
                    <a:cubicBezTo>
                      <a:pt x="9716" y="20681"/>
                      <a:pt x="12342" y="19715"/>
                      <a:pt x="15142" y="18160"/>
                    </a:cubicBezTo>
                    <a:cubicBezTo>
                      <a:pt x="17978" y="16585"/>
                      <a:pt x="21306" y="10247"/>
                      <a:pt x="21227" y="2507"/>
                    </a:cubicBezTo>
                    <a:cubicBezTo>
                      <a:pt x="21206" y="353"/>
                      <a:pt x="20065" y="-919"/>
                      <a:pt x="19472" y="802"/>
                    </a:cubicBezTo>
                    <a:cubicBezTo>
                      <a:pt x="17368" y="6916"/>
                      <a:pt x="14503" y="10128"/>
                      <a:pt x="11431" y="11955"/>
                    </a:cubicBezTo>
                    <a:cubicBezTo>
                      <a:pt x="7703" y="14176"/>
                      <a:pt x="4370" y="10015"/>
                      <a:pt x="781" y="10951"/>
                    </a:cubicBezTo>
                    <a:cubicBezTo>
                      <a:pt x="-153" y="11196"/>
                      <a:pt x="-294" y="14282"/>
                      <a:pt x="602" y="15027"/>
                    </a:cubicBezTo>
                    <a:cubicBezTo>
                      <a:pt x="602" y="15027"/>
                      <a:pt x="602" y="15027"/>
                      <a:pt x="602" y="15027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58" name="شكل"/>
              <p:cNvSpPr/>
              <p:nvPr/>
            </p:nvSpPr>
            <p:spPr>
              <a:xfrm>
                <a:off x="318115" y="805140"/>
                <a:ext cx="52633" cy="128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2" h="21139" fill="norm" stroke="1" extrusionOk="0">
                    <a:moveTo>
                      <a:pt x="11873" y="20087"/>
                    </a:moveTo>
                    <a:cubicBezTo>
                      <a:pt x="7780" y="21394"/>
                      <a:pt x="3901" y="16375"/>
                      <a:pt x="3308" y="15418"/>
                    </a:cubicBezTo>
                    <a:cubicBezTo>
                      <a:pt x="3162" y="15182"/>
                      <a:pt x="3040" y="14944"/>
                      <a:pt x="2929" y="14704"/>
                    </a:cubicBezTo>
                    <a:cubicBezTo>
                      <a:pt x="4911" y="15193"/>
                      <a:pt x="7887" y="15344"/>
                      <a:pt x="9923" y="15428"/>
                    </a:cubicBezTo>
                    <a:cubicBezTo>
                      <a:pt x="12612" y="15541"/>
                      <a:pt x="15452" y="15204"/>
                      <a:pt x="17472" y="14497"/>
                    </a:cubicBezTo>
                    <a:cubicBezTo>
                      <a:pt x="17024" y="16712"/>
                      <a:pt x="15618" y="18891"/>
                      <a:pt x="11873" y="20087"/>
                    </a:cubicBezTo>
                    <a:close/>
                    <a:moveTo>
                      <a:pt x="19438" y="384"/>
                    </a:moveTo>
                    <a:cubicBezTo>
                      <a:pt x="19483" y="-66"/>
                      <a:pt x="17621" y="-153"/>
                      <a:pt x="17458" y="297"/>
                    </a:cubicBezTo>
                    <a:cubicBezTo>
                      <a:pt x="16332" y="3404"/>
                      <a:pt x="17018" y="6489"/>
                      <a:pt x="17411" y="9610"/>
                    </a:cubicBezTo>
                    <a:cubicBezTo>
                      <a:pt x="17538" y="10614"/>
                      <a:pt x="17706" y="11876"/>
                      <a:pt x="17633" y="13191"/>
                    </a:cubicBezTo>
                    <a:cubicBezTo>
                      <a:pt x="17267" y="13200"/>
                      <a:pt x="16905" y="13266"/>
                      <a:pt x="16649" y="13415"/>
                    </a:cubicBezTo>
                    <a:cubicBezTo>
                      <a:pt x="15128" y="14299"/>
                      <a:pt x="12360" y="14484"/>
                      <a:pt x="9866" y="14483"/>
                    </a:cubicBezTo>
                    <a:cubicBezTo>
                      <a:pt x="7848" y="14481"/>
                      <a:pt x="4847" y="14495"/>
                      <a:pt x="2733" y="14241"/>
                    </a:cubicBezTo>
                    <a:cubicBezTo>
                      <a:pt x="2264" y="12991"/>
                      <a:pt x="2184" y="11705"/>
                      <a:pt x="2094" y="10456"/>
                    </a:cubicBezTo>
                    <a:cubicBezTo>
                      <a:pt x="1882" y="7539"/>
                      <a:pt x="2252" y="4653"/>
                      <a:pt x="836" y="1772"/>
                    </a:cubicBezTo>
                    <a:cubicBezTo>
                      <a:pt x="744" y="1584"/>
                      <a:pt x="-60" y="1635"/>
                      <a:pt x="4" y="1825"/>
                    </a:cubicBezTo>
                    <a:cubicBezTo>
                      <a:pt x="1377" y="5910"/>
                      <a:pt x="-236" y="10041"/>
                      <a:pt x="826" y="14135"/>
                    </a:cubicBezTo>
                    <a:cubicBezTo>
                      <a:pt x="1257" y="15797"/>
                      <a:pt x="4098" y="21447"/>
                      <a:pt x="10671" y="21126"/>
                    </a:cubicBezTo>
                    <a:cubicBezTo>
                      <a:pt x="17393" y="20797"/>
                      <a:pt x="19015" y="16798"/>
                      <a:pt x="19742" y="14684"/>
                    </a:cubicBezTo>
                    <a:cubicBezTo>
                      <a:pt x="21364" y="9971"/>
                      <a:pt x="18962" y="5125"/>
                      <a:pt x="19438" y="384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59" name="شكل"/>
              <p:cNvSpPr/>
              <p:nvPr/>
            </p:nvSpPr>
            <p:spPr>
              <a:xfrm>
                <a:off x="228083" y="774065"/>
                <a:ext cx="52484" cy="145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4" h="20417" fill="norm" stroke="1" extrusionOk="0">
                    <a:moveTo>
                      <a:pt x="13910" y="17919"/>
                    </a:moveTo>
                    <a:cubicBezTo>
                      <a:pt x="12876" y="19171"/>
                      <a:pt x="10615" y="20095"/>
                      <a:pt x="6518" y="19398"/>
                    </a:cubicBezTo>
                    <a:cubicBezTo>
                      <a:pt x="1984" y="18626"/>
                      <a:pt x="1847" y="16556"/>
                      <a:pt x="1996" y="14934"/>
                    </a:cubicBezTo>
                    <a:cubicBezTo>
                      <a:pt x="6543" y="15352"/>
                      <a:pt x="11790" y="15494"/>
                      <a:pt x="15441" y="14488"/>
                    </a:cubicBezTo>
                    <a:cubicBezTo>
                      <a:pt x="15250" y="15651"/>
                      <a:pt x="14831" y="16806"/>
                      <a:pt x="13910" y="17919"/>
                    </a:cubicBezTo>
                    <a:close/>
                    <a:moveTo>
                      <a:pt x="21105" y="250"/>
                    </a:moveTo>
                    <a:cubicBezTo>
                      <a:pt x="21053" y="-100"/>
                      <a:pt x="19567" y="-72"/>
                      <a:pt x="19479" y="263"/>
                    </a:cubicBezTo>
                    <a:cubicBezTo>
                      <a:pt x="18535" y="3883"/>
                      <a:pt x="15586" y="7450"/>
                      <a:pt x="15595" y="11091"/>
                    </a:cubicBezTo>
                    <a:cubicBezTo>
                      <a:pt x="15596" y="11871"/>
                      <a:pt x="15608" y="12663"/>
                      <a:pt x="15555" y="13456"/>
                    </a:cubicBezTo>
                    <a:cubicBezTo>
                      <a:pt x="13261" y="13924"/>
                      <a:pt x="11464" y="14464"/>
                      <a:pt x="8531" y="14535"/>
                    </a:cubicBezTo>
                    <a:cubicBezTo>
                      <a:pt x="6275" y="14589"/>
                      <a:pt x="4205" y="14392"/>
                      <a:pt x="2063" y="14280"/>
                    </a:cubicBezTo>
                    <a:cubicBezTo>
                      <a:pt x="2068" y="14223"/>
                      <a:pt x="2075" y="14164"/>
                      <a:pt x="2080" y="14110"/>
                    </a:cubicBezTo>
                    <a:cubicBezTo>
                      <a:pt x="2231" y="12354"/>
                      <a:pt x="1814" y="10631"/>
                      <a:pt x="1659" y="8876"/>
                    </a:cubicBezTo>
                    <a:cubicBezTo>
                      <a:pt x="1415" y="6097"/>
                      <a:pt x="2650" y="3296"/>
                      <a:pt x="3595" y="540"/>
                    </a:cubicBezTo>
                    <a:cubicBezTo>
                      <a:pt x="3630" y="440"/>
                      <a:pt x="3169" y="397"/>
                      <a:pt x="3118" y="501"/>
                    </a:cubicBezTo>
                    <a:cubicBezTo>
                      <a:pt x="858" y="5118"/>
                      <a:pt x="305" y="9671"/>
                      <a:pt x="185" y="14314"/>
                    </a:cubicBezTo>
                    <a:cubicBezTo>
                      <a:pt x="100" y="14384"/>
                      <a:pt x="30" y="14448"/>
                      <a:pt x="3" y="14528"/>
                    </a:cubicBezTo>
                    <a:cubicBezTo>
                      <a:pt x="-17" y="14590"/>
                      <a:pt x="60" y="14646"/>
                      <a:pt x="177" y="14692"/>
                    </a:cubicBezTo>
                    <a:cubicBezTo>
                      <a:pt x="170" y="14988"/>
                      <a:pt x="160" y="15283"/>
                      <a:pt x="157" y="15581"/>
                    </a:cubicBezTo>
                    <a:cubicBezTo>
                      <a:pt x="134" y="17496"/>
                      <a:pt x="3601" y="21500"/>
                      <a:pt x="12007" y="20140"/>
                    </a:cubicBezTo>
                    <a:cubicBezTo>
                      <a:pt x="18051" y="19163"/>
                      <a:pt x="17717" y="15032"/>
                      <a:pt x="17915" y="13239"/>
                    </a:cubicBezTo>
                    <a:cubicBezTo>
                      <a:pt x="18040" y="12104"/>
                      <a:pt x="17928" y="10968"/>
                      <a:pt x="18066" y="9834"/>
                    </a:cubicBezTo>
                    <a:cubicBezTo>
                      <a:pt x="18460" y="6599"/>
                      <a:pt x="21583" y="3513"/>
                      <a:pt x="21105" y="250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60" name="خط"/>
              <p:cNvSpPr/>
              <p:nvPr/>
            </p:nvSpPr>
            <p:spPr>
              <a:xfrm>
                <a:off x="207075" y="466133"/>
                <a:ext cx="178368" cy="383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9" h="21387" fill="norm" stroke="1" extrusionOk="0">
                    <a:moveTo>
                      <a:pt x="4782" y="2208"/>
                    </a:moveTo>
                    <a:cubicBezTo>
                      <a:pt x="3593" y="3679"/>
                      <a:pt x="3117" y="5151"/>
                      <a:pt x="2167" y="6728"/>
                    </a:cubicBezTo>
                    <a:cubicBezTo>
                      <a:pt x="1928" y="7569"/>
                      <a:pt x="1453" y="8305"/>
                      <a:pt x="1215" y="9146"/>
                    </a:cubicBezTo>
                    <a:cubicBezTo>
                      <a:pt x="1215" y="9987"/>
                      <a:pt x="1215" y="10933"/>
                      <a:pt x="977" y="11879"/>
                    </a:cubicBezTo>
                    <a:cubicBezTo>
                      <a:pt x="535" y="14424"/>
                      <a:pt x="742" y="17397"/>
                      <a:pt x="0" y="19943"/>
                    </a:cubicBezTo>
                    <a:cubicBezTo>
                      <a:pt x="2164" y="21212"/>
                      <a:pt x="6865" y="20988"/>
                      <a:pt x="9394" y="20162"/>
                    </a:cubicBezTo>
                    <a:cubicBezTo>
                      <a:pt x="10594" y="19770"/>
                      <a:pt x="10317" y="17645"/>
                      <a:pt x="10362" y="17029"/>
                    </a:cubicBezTo>
                    <a:cubicBezTo>
                      <a:pt x="10443" y="15928"/>
                      <a:pt x="10301" y="14848"/>
                      <a:pt x="10301" y="13747"/>
                    </a:cubicBezTo>
                    <a:cubicBezTo>
                      <a:pt x="10301" y="12662"/>
                      <a:pt x="10370" y="11575"/>
                      <a:pt x="10826" y="10525"/>
                    </a:cubicBezTo>
                    <a:cubicBezTo>
                      <a:pt x="11170" y="11073"/>
                      <a:pt x="11177" y="11731"/>
                      <a:pt x="11232" y="12330"/>
                    </a:cubicBezTo>
                    <a:cubicBezTo>
                      <a:pt x="11346" y="13566"/>
                      <a:pt x="11632" y="14772"/>
                      <a:pt x="11623" y="16000"/>
                    </a:cubicBezTo>
                    <a:cubicBezTo>
                      <a:pt x="11617" y="16884"/>
                      <a:pt x="11535" y="17767"/>
                      <a:pt x="11629" y="18651"/>
                    </a:cubicBezTo>
                    <a:cubicBezTo>
                      <a:pt x="11675" y="19093"/>
                      <a:pt x="11122" y="20464"/>
                      <a:pt x="11685" y="20815"/>
                    </a:cubicBezTo>
                    <a:cubicBezTo>
                      <a:pt x="12941" y="21600"/>
                      <a:pt x="18588" y="21497"/>
                      <a:pt x="20181" y="20986"/>
                    </a:cubicBezTo>
                    <a:cubicBezTo>
                      <a:pt x="21600" y="20530"/>
                      <a:pt x="21122" y="19785"/>
                      <a:pt x="21120" y="19014"/>
                    </a:cubicBezTo>
                    <a:cubicBezTo>
                      <a:pt x="21109" y="14316"/>
                      <a:pt x="20714" y="9634"/>
                      <a:pt x="20714" y="4941"/>
                    </a:cubicBezTo>
                    <a:cubicBezTo>
                      <a:pt x="20714" y="3995"/>
                      <a:pt x="20238" y="3154"/>
                      <a:pt x="19762" y="2208"/>
                    </a:cubicBezTo>
                    <a:cubicBezTo>
                      <a:pt x="19525" y="1787"/>
                      <a:pt x="19287" y="1366"/>
                      <a:pt x="18574" y="1051"/>
                    </a:cubicBezTo>
                    <a:cubicBezTo>
                      <a:pt x="18098" y="631"/>
                      <a:pt x="16671" y="526"/>
                      <a:pt x="15720" y="315"/>
                    </a:cubicBezTo>
                    <a:cubicBezTo>
                      <a:pt x="14531" y="105"/>
                      <a:pt x="13104" y="105"/>
                      <a:pt x="11915" y="0"/>
                    </a:cubicBezTo>
                    <a:cubicBezTo>
                      <a:pt x="11440" y="0"/>
                      <a:pt x="10727" y="0"/>
                      <a:pt x="10251" y="0"/>
                    </a:cubicBezTo>
                    <a:cubicBezTo>
                      <a:pt x="9538" y="105"/>
                      <a:pt x="9062" y="315"/>
                      <a:pt x="8587" y="526"/>
                    </a:cubicBezTo>
                    <a:cubicBezTo>
                      <a:pt x="7635" y="841"/>
                      <a:pt x="6447" y="1051"/>
                      <a:pt x="5733" y="1472"/>
                    </a:cubicBezTo>
                    <a:cubicBezTo>
                      <a:pt x="4782" y="1997"/>
                      <a:pt x="4544" y="2523"/>
                      <a:pt x="4068" y="3049"/>
                    </a:cubicBezTo>
                  </a:path>
                </a:pathLst>
              </a:custGeom>
              <a:solidFill>
                <a:srgbClr val="A9B4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61" name="شكل"/>
              <p:cNvSpPr/>
              <p:nvPr/>
            </p:nvSpPr>
            <p:spPr>
              <a:xfrm>
                <a:off x="369134" y="401157"/>
                <a:ext cx="87129" cy="170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94" h="21435" fill="norm" stroke="1" extrusionOk="0">
                    <a:moveTo>
                      <a:pt x="5619" y="6275"/>
                    </a:moveTo>
                    <a:cubicBezTo>
                      <a:pt x="4930" y="5732"/>
                      <a:pt x="4373" y="5135"/>
                      <a:pt x="4058" y="4413"/>
                    </a:cubicBezTo>
                    <a:cubicBezTo>
                      <a:pt x="3379" y="2857"/>
                      <a:pt x="2748" y="-147"/>
                      <a:pt x="7416" y="6"/>
                    </a:cubicBezTo>
                    <a:cubicBezTo>
                      <a:pt x="10098" y="94"/>
                      <a:pt x="12542" y="2034"/>
                      <a:pt x="13847" y="3023"/>
                    </a:cubicBezTo>
                    <a:cubicBezTo>
                      <a:pt x="16530" y="5054"/>
                      <a:pt x="21219" y="9065"/>
                      <a:pt x="19994" y="11672"/>
                    </a:cubicBezTo>
                    <a:cubicBezTo>
                      <a:pt x="19231" y="13296"/>
                      <a:pt x="15787" y="14725"/>
                      <a:pt x="13162" y="15569"/>
                    </a:cubicBezTo>
                    <a:cubicBezTo>
                      <a:pt x="11144" y="16218"/>
                      <a:pt x="5603" y="16941"/>
                      <a:pt x="5423" y="18406"/>
                    </a:cubicBezTo>
                    <a:cubicBezTo>
                      <a:pt x="5342" y="19085"/>
                      <a:pt x="7643" y="19259"/>
                      <a:pt x="7837" y="19985"/>
                    </a:cubicBezTo>
                    <a:cubicBezTo>
                      <a:pt x="6775" y="19964"/>
                      <a:pt x="6127" y="20071"/>
                      <a:pt x="5154" y="19776"/>
                    </a:cubicBezTo>
                    <a:cubicBezTo>
                      <a:pt x="7024" y="20000"/>
                      <a:pt x="7781" y="21453"/>
                      <a:pt x="4752" y="21435"/>
                    </a:cubicBezTo>
                    <a:cubicBezTo>
                      <a:pt x="2242" y="21421"/>
                      <a:pt x="391" y="19968"/>
                      <a:pt x="75" y="18884"/>
                    </a:cubicBezTo>
                    <a:cubicBezTo>
                      <a:pt x="-381" y="17318"/>
                      <a:pt x="1293" y="16633"/>
                      <a:pt x="3402" y="15668"/>
                    </a:cubicBezTo>
                    <a:cubicBezTo>
                      <a:pt x="6353" y="14318"/>
                      <a:pt x="13656" y="12008"/>
                      <a:pt x="10575" y="9536"/>
                    </a:cubicBezTo>
                    <a:cubicBezTo>
                      <a:pt x="8998" y="8271"/>
                      <a:pt x="7031" y="7387"/>
                      <a:pt x="5619" y="6275"/>
                    </a:cubicBezTo>
                    <a:close/>
                  </a:path>
                </a:pathLst>
              </a:custGeom>
              <a:solidFill>
                <a:srgbClr val="B176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62" name="خط"/>
              <p:cNvSpPr/>
              <p:nvPr/>
            </p:nvSpPr>
            <p:spPr>
              <a:xfrm>
                <a:off x="570207" y="593261"/>
                <a:ext cx="237744" cy="169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43" fill="norm" stroke="1" extrusionOk="0">
                    <a:moveTo>
                      <a:pt x="11838" y="4814"/>
                    </a:moveTo>
                    <a:cubicBezTo>
                      <a:pt x="15087" y="2047"/>
                      <a:pt x="17638" y="1431"/>
                      <a:pt x="21600" y="1684"/>
                    </a:cubicBezTo>
                    <a:cubicBezTo>
                      <a:pt x="20749" y="5006"/>
                      <a:pt x="16264" y="5923"/>
                      <a:pt x="13986" y="7927"/>
                    </a:cubicBezTo>
                    <a:cubicBezTo>
                      <a:pt x="16165" y="7390"/>
                      <a:pt x="19505" y="6699"/>
                      <a:pt x="21313" y="8544"/>
                    </a:cubicBezTo>
                    <a:cubicBezTo>
                      <a:pt x="19505" y="11426"/>
                      <a:pt x="15811" y="10984"/>
                      <a:pt x="13168" y="11782"/>
                    </a:cubicBezTo>
                    <a:cubicBezTo>
                      <a:pt x="14987" y="12151"/>
                      <a:pt x="20696" y="12433"/>
                      <a:pt x="18501" y="15937"/>
                    </a:cubicBezTo>
                    <a:cubicBezTo>
                      <a:pt x="17422" y="17659"/>
                      <a:pt x="10902" y="16917"/>
                      <a:pt x="9828" y="16689"/>
                    </a:cubicBezTo>
                    <a:cubicBezTo>
                      <a:pt x="11685" y="16832"/>
                      <a:pt x="13453" y="18803"/>
                      <a:pt x="13411" y="21315"/>
                    </a:cubicBezTo>
                    <a:cubicBezTo>
                      <a:pt x="10905" y="21600"/>
                      <a:pt x="9044" y="19668"/>
                      <a:pt x="6544" y="19227"/>
                    </a:cubicBezTo>
                    <a:cubicBezTo>
                      <a:pt x="4184" y="18810"/>
                      <a:pt x="2050" y="19325"/>
                      <a:pt x="0" y="18877"/>
                    </a:cubicBezTo>
                    <a:cubicBezTo>
                      <a:pt x="6716" y="13695"/>
                      <a:pt x="10727" y="4112"/>
                      <a:pt x="17973" y="0"/>
                    </a:cubicBezTo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63" name="خط"/>
              <p:cNvSpPr/>
              <p:nvPr/>
            </p:nvSpPr>
            <p:spPr>
              <a:xfrm>
                <a:off x="576210" y="0"/>
                <a:ext cx="188925" cy="188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094" fill="norm" stroke="1" extrusionOk="0">
                    <a:moveTo>
                      <a:pt x="159" y="14773"/>
                    </a:moveTo>
                    <a:cubicBezTo>
                      <a:pt x="925" y="13016"/>
                      <a:pt x="1250" y="11433"/>
                      <a:pt x="1889" y="9968"/>
                    </a:cubicBezTo>
                    <a:cubicBezTo>
                      <a:pt x="3796" y="7277"/>
                      <a:pt x="6204" y="5117"/>
                      <a:pt x="9113" y="3488"/>
                    </a:cubicBezTo>
                    <a:cubicBezTo>
                      <a:pt x="11453" y="2325"/>
                      <a:pt x="13478" y="1044"/>
                      <a:pt x="16132" y="0"/>
                    </a:cubicBezTo>
                    <a:cubicBezTo>
                      <a:pt x="16005" y="293"/>
                      <a:pt x="15877" y="586"/>
                      <a:pt x="15621" y="1172"/>
                    </a:cubicBezTo>
                    <a:cubicBezTo>
                      <a:pt x="14982" y="2636"/>
                      <a:pt x="14973" y="4338"/>
                      <a:pt x="14521" y="6214"/>
                    </a:cubicBezTo>
                    <a:cubicBezTo>
                      <a:pt x="14069" y="8090"/>
                      <a:pt x="13047" y="10433"/>
                      <a:pt x="11651" y="11953"/>
                    </a:cubicBezTo>
                    <a:cubicBezTo>
                      <a:pt x="11268" y="12831"/>
                      <a:pt x="10698" y="13298"/>
                      <a:pt x="10000" y="14058"/>
                    </a:cubicBezTo>
                    <a:cubicBezTo>
                      <a:pt x="9430" y="14525"/>
                      <a:pt x="8732" y="15284"/>
                      <a:pt x="7719" y="15925"/>
                    </a:cubicBezTo>
                    <a:cubicBezTo>
                      <a:pt x="8103" y="15047"/>
                      <a:pt x="9617" y="14937"/>
                      <a:pt x="10501" y="14589"/>
                    </a:cubicBezTo>
                    <a:cubicBezTo>
                      <a:pt x="13321" y="12804"/>
                      <a:pt x="17917" y="10552"/>
                      <a:pt x="21376" y="11708"/>
                    </a:cubicBezTo>
                    <a:cubicBezTo>
                      <a:pt x="19909" y="14120"/>
                      <a:pt x="16711" y="17485"/>
                      <a:pt x="13883" y="18597"/>
                    </a:cubicBezTo>
                    <a:cubicBezTo>
                      <a:pt x="11672" y="19467"/>
                      <a:pt x="9588" y="20043"/>
                      <a:pt x="7504" y="20620"/>
                    </a:cubicBezTo>
                    <a:cubicBezTo>
                      <a:pt x="5547" y="20904"/>
                      <a:pt x="3778" y="21600"/>
                      <a:pt x="1703" y="20475"/>
                    </a:cubicBezTo>
                    <a:cubicBezTo>
                      <a:pt x="445" y="19999"/>
                      <a:pt x="455" y="18297"/>
                      <a:pt x="209" y="17180"/>
                    </a:cubicBezTo>
                    <a:cubicBezTo>
                      <a:pt x="-224" y="15652"/>
                      <a:pt x="100" y="14069"/>
                      <a:pt x="424" y="12485"/>
                    </a:cubicBezTo>
                  </a:path>
                </a:pathLst>
              </a:custGeom>
              <a:solidFill>
                <a:srgbClr val="CAD4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64" name="شكل"/>
              <p:cNvSpPr/>
              <p:nvPr/>
            </p:nvSpPr>
            <p:spPr>
              <a:xfrm>
                <a:off x="603219" y="50850"/>
                <a:ext cx="119634" cy="124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9" h="21015" fill="norm" stroke="1" extrusionOk="0">
                    <a:moveTo>
                      <a:pt x="19998" y="11963"/>
                    </a:moveTo>
                    <a:cubicBezTo>
                      <a:pt x="18818" y="12918"/>
                      <a:pt x="17454" y="13286"/>
                      <a:pt x="16082" y="13933"/>
                    </a:cubicBezTo>
                    <a:cubicBezTo>
                      <a:pt x="16008" y="13968"/>
                      <a:pt x="15936" y="14007"/>
                      <a:pt x="15862" y="14043"/>
                    </a:cubicBezTo>
                    <a:cubicBezTo>
                      <a:pt x="16018" y="13457"/>
                      <a:pt x="16180" y="12867"/>
                      <a:pt x="16183" y="12751"/>
                    </a:cubicBezTo>
                    <a:cubicBezTo>
                      <a:pt x="16186" y="12534"/>
                      <a:pt x="15844" y="12467"/>
                      <a:pt x="15734" y="12652"/>
                    </a:cubicBezTo>
                    <a:cubicBezTo>
                      <a:pt x="15417" y="13184"/>
                      <a:pt x="15309" y="13830"/>
                      <a:pt x="15147" y="14419"/>
                    </a:cubicBezTo>
                    <a:cubicBezTo>
                      <a:pt x="13809" y="15163"/>
                      <a:pt x="12554" y="16057"/>
                      <a:pt x="11172" y="16743"/>
                    </a:cubicBezTo>
                    <a:cubicBezTo>
                      <a:pt x="9453" y="17596"/>
                      <a:pt x="7548" y="18037"/>
                      <a:pt x="5766" y="18759"/>
                    </a:cubicBezTo>
                    <a:cubicBezTo>
                      <a:pt x="4830" y="19137"/>
                      <a:pt x="1083" y="20933"/>
                      <a:pt x="975" y="19382"/>
                    </a:cubicBezTo>
                    <a:cubicBezTo>
                      <a:pt x="873" y="17909"/>
                      <a:pt x="1730" y="16325"/>
                      <a:pt x="2161" y="14931"/>
                    </a:cubicBezTo>
                    <a:cubicBezTo>
                      <a:pt x="2794" y="12881"/>
                      <a:pt x="3296" y="10816"/>
                      <a:pt x="4698" y="9053"/>
                    </a:cubicBezTo>
                    <a:cubicBezTo>
                      <a:pt x="5350" y="8234"/>
                      <a:pt x="6002" y="7411"/>
                      <a:pt x="6671" y="6602"/>
                    </a:cubicBezTo>
                    <a:cubicBezTo>
                      <a:pt x="8030" y="6294"/>
                      <a:pt x="9428" y="6167"/>
                      <a:pt x="10775" y="5820"/>
                    </a:cubicBezTo>
                    <a:cubicBezTo>
                      <a:pt x="10831" y="5859"/>
                      <a:pt x="10911" y="5874"/>
                      <a:pt x="10998" y="5839"/>
                    </a:cubicBezTo>
                    <a:cubicBezTo>
                      <a:pt x="11225" y="5745"/>
                      <a:pt x="11452" y="5651"/>
                      <a:pt x="11675" y="5548"/>
                    </a:cubicBezTo>
                    <a:cubicBezTo>
                      <a:pt x="11950" y="5421"/>
                      <a:pt x="11738" y="5056"/>
                      <a:pt x="11460" y="5120"/>
                    </a:cubicBezTo>
                    <a:cubicBezTo>
                      <a:pt x="10129" y="5428"/>
                      <a:pt x="8755" y="5527"/>
                      <a:pt x="7403" y="5736"/>
                    </a:cubicBezTo>
                    <a:cubicBezTo>
                      <a:pt x="9077" y="3792"/>
                      <a:pt x="10902" y="1969"/>
                      <a:pt x="13164" y="535"/>
                    </a:cubicBezTo>
                    <a:cubicBezTo>
                      <a:pt x="13502" y="320"/>
                      <a:pt x="13191" y="-140"/>
                      <a:pt x="12826" y="42"/>
                    </a:cubicBezTo>
                    <a:cubicBezTo>
                      <a:pt x="10143" y="1382"/>
                      <a:pt x="8119" y="3344"/>
                      <a:pt x="6315" y="5493"/>
                    </a:cubicBezTo>
                    <a:cubicBezTo>
                      <a:pt x="6397" y="4239"/>
                      <a:pt x="6174" y="2973"/>
                      <a:pt x="6379" y="1723"/>
                    </a:cubicBezTo>
                    <a:cubicBezTo>
                      <a:pt x="6440" y="1349"/>
                      <a:pt x="5860" y="1206"/>
                      <a:pt x="5739" y="1579"/>
                    </a:cubicBezTo>
                    <a:cubicBezTo>
                      <a:pt x="5232" y="3147"/>
                      <a:pt x="5737" y="4782"/>
                      <a:pt x="5368" y="6363"/>
                    </a:cubicBezTo>
                    <a:cubicBezTo>
                      <a:pt x="5348" y="6450"/>
                      <a:pt x="5366" y="6535"/>
                      <a:pt x="5405" y="6610"/>
                    </a:cubicBezTo>
                    <a:cubicBezTo>
                      <a:pt x="4723" y="7472"/>
                      <a:pt x="4063" y="8353"/>
                      <a:pt x="3399" y="9226"/>
                    </a:cubicBezTo>
                    <a:cubicBezTo>
                      <a:pt x="2004" y="11058"/>
                      <a:pt x="1688" y="13621"/>
                      <a:pt x="932" y="15689"/>
                    </a:cubicBezTo>
                    <a:cubicBezTo>
                      <a:pt x="342" y="17306"/>
                      <a:pt x="-283" y="18897"/>
                      <a:pt x="138" y="20603"/>
                    </a:cubicBezTo>
                    <a:cubicBezTo>
                      <a:pt x="175" y="20752"/>
                      <a:pt x="344" y="20892"/>
                      <a:pt x="509" y="20920"/>
                    </a:cubicBezTo>
                    <a:cubicBezTo>
                      <a:pt x="3623" y="21460"/>
                      <a:pt x="7608" y="19572"/>
                      <a:pt x="10390" y="18434"/>
                    </a:cubicBezTo>
                    <a:cubicBezTo>
                      <a:pt x="12113" y="17728"/>
                      <a:pt x="13638" y="16691"/>
                      <a:pt x="15237" y="15807"/>
                    </a:cubicBezTo>
                    <a:cubicBezTo>
                      <a:pt x="15529" y="15951"/>
                      <a:pt x="15978" y="15983"/>
                      <a:pt x="16221" y="16008"/>
                    </a:cubicBezTo>
                    <a:cubicBezTo>
                      <a:pt x="17012" y="16092"/>
                      <a:pt x="17791" y="16108"/>
                      <a:pt x="18582" y="16220"/>
                    </a:cubicBezTo>
                    <a:cubicBezTo>
                      <a:pt x="18901" y="16265"/>
                      <a:pt x="19000" y="15886"/>
                      <a:pt x="18702" y="15788"/>
                    </a:cubicBezTo>
                    <a:cubicBezTo>
                      <a:pt x="17800" y="15491"/>
                      <a:pt x="16892" y="15570"/>
                      <a:pt x="15984" y="15414"/>
                    </a:cubicBezTo>
                    <a:cubicBezTo>
                      <a:pt x="16396" y="15206"/>
                      <a:pt x="16814" y="15007"/>
                      <a:pt x="17246" y="14836"/>
                    </a:cubicBezTo>
                    <a:cubicBezTo>
                      <a:pt x="18686" y="14266"/>
                      <a:pt x="20098" y="13850"/>
                      <a:pt x="20948" y="12590"/>
                    </a:cubicBezTo>
                    <a:cubicBezTo>
                      <a:pt x="21317" y="12042"/>
                      <a:pt x="20476" y="11576"/>
                      <a:pt x="19998" y="11963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65" name="شكل"/>
              <p:cNvSpPr/>
              <p:nvPr/>
            </p:nvSpPr>
            <p:spPr>
              <a:xfrm>
                <a:off x="453165" y="274030"/>
                <a:ext cx="109243" cy="187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45" h="21600" fill="norm" stroke="1" extrusionOk="0">
                    <a:moveTo>
                      <a:pt x="15335" y="20320"/>
                    </a:moveTo>
                    <a:cubicBezTo>
                      <a:pt x="21581" y="13090"/>
                      <a:pt x="15852" y="6233"/>
                      <a:pt x="10014" y="0"/>
                    </a:cubicBezTo>
                    <a:cubicBezTo>
                      <a:pt x="6759" y="3321"/>
                      <a:pt x="3291" y="7096"/>
                      <a:pt x="1430" y="10893"/>
                    </a:cubicBezTo>
                    <a:cubicBezTo>
                      <a:pt x="520" y="12750"/>
                      <a:pt x="-19" y="14669"/>
                      <a:pt x="0" y="16625"/>
                    </a:cubicBezTo>
                    <a:cubicBezTo>
                      <a:pt x="10" y="17622"/>
                      <a:pt x="1685" y="20918"/>
                      <a:pt x="1174" y="21600"/>
                    </a:cubicBezTo>
                    <a:cubicBezTo>
                      <a:pt x="4607" y="17013"/>
                      <a:pt x="9188" y="13378"/>
                      <a:pt x="9658" y="7914"/>
                    </a:cubicBezTo>
                    <a:cubicBezTo>
                      <a:pt x="9467" y="11441"/>
                      <a:pt x="12274" y="16911"/>
                      <a:pt x="15335" y="20320"/>
                    </a:cubicBezTo>
                    <a:close/>
                  </a:path>
                </a:pathLst>
              </a:custGeom>
              <a:solidFill>
                <a:srgbClr val="CCD5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66" name="شكل"/>
              <p:cNvSpPr/>
              <p:nvPr/>
            </p:nvSpPr>
            <p:spPr>
              <a:xfrm>
                <a:off x="240087" y="223179"/>
                <a:ext cx="318426" cy="175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19255" fill="norm" stroke="1" extrusionOk="0">
                    <a:moveTo>
                      <a:pt x="20435" y="1696"/>
                    </a:moveTo>
                    <a:cubicBezTo>
                      <a:pt x="19448" y="-61"/>
                      <a:pt x="17692" y="-770"/>
                      <a:pt x="16332" y="1127"/>
                    </a:cubicBezTo>
                    <a:cubicBezTo>
                      <a:pt x="14397" y="3827"/>
                      <a:pt x="15469" y="2735"/>
                      <a:pt x="12999" y="2659"/>
                    </a:cubicBezTo>
                    <a:cubicBezTo>
                      <a:pt x="10635" y="2586"/>
                      <a:pt x="11036" y="5167"/>
                      <a:pt x="10355" y="7678"/>
                    </a:cubicBezTo>
                    <a:cubicBezTo>
                      <a:pt x="9665" y="10223"/>
                      <a:pt x="9199" y="9433"/>
                      <a:pt x="7317" y="9033"/>
                    </a:cubicBezTo>
                    <a:cubicBezTo>
                      <a:pt x="5236" y="8592"/>
                      <a:pt x="4815" y="8943"/>
                      <a:pt x="4091" y="11980"/>
                    </a:cubicBezTo>
                    <a:cubicBezTo>
                      <a:pt x="2838" y="11748"/>
                      <a:pt x="-111" y="15654"/>
                      <a:pt x="3" y="17837"/>
                    </a:cubicBezTo>
                    <a:cubicBezTo>
                      <a:pt x="160" y="20830"/>
                      <a:pt x="1947" y="18236"/>
                      <a:pt x="2760" y="17724"/>
                    </a:cubicBezTo>
                    <a:cubicBezTo>
                      <a:pt x="4611" y="16558"/>
                      <a:pt x="4840" y="17720"/>
                      <a:pt x="6740" y="18027"/>
                    </a:cubicBezTo>
                    <a:cubicBezTo>
                      <a:pt x="8613" y="18329"/>
                      <a:pt x="8739" y="15753"/>
                      <a:pt x="10094" y="14410"/>
                    </a:cubicBezTo>
                    <a:cubicBezTo>
                      <a:pt x="11927" y="12594"/>
                      <a:pt x="12774" y="15082"/>
                      <a:pt x="14632" y="14365"/>
                    </a:cubicBezTo>
                    <a:cubicBezTo>
                      <a:pt x="16492" y="13647"/>
                      <a:pt x="16082" y="10411"/>
                      <a:pt x="17313" y="9020"/>
                    </a:cubicBezTo>
                    <a:cubicBezTo>
                      <a:pt x="18544" y="7629"/>
                      <a:pt x="19982" y="9351"/>
                      <a:pt x="20853" y="6807"/>
                    </a:cubicBezTo>
                    <a:cubicBezTo>
                      <a:pt x="21489" y="4953"/>
                      <a:pt x="21181" y="3025"/>
                      <a:pt x="20435" y="1696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67" name="شكل"/>
              <p:cNvSpPr/>
              <p:nvPr/>
            </p:nvSpPr>
            <p:spPr>
              <a:xfrm>
                <a:off x="225081" y="194928"/>
                <a:ext cx="285108" cy="82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4147" fill="norm" stroke="1" extrusionOk="0">
                    <a:moveTo>
                      <a:pt x="0" y="6148"/>
                    </a:moveTo>
                    <a:cubicBezTo>
                      <a:pt x="2950" y="11114"/>
                      <a:pt x="6945" y="13578"/>
                      <a:pt x="10659" y="14069"/>
                    </a:cubicBezTo>
                    <a:cubicBezTo>
                      <a:pt x="12636" y="14330"/>
                      <a:pt x="14564" y="13941"/>
                      <a:pt x="16474" y="12841"/>
                    </a:cubicBezTo>
                    <a:cubicBezTo>
                      <a:pt x="17611" y="12188"/>
                      <a:pt x="20612" y="8277"/>
                      <a:pt x="21600" y="9216"/>
                    </a:cubicBezTo>
                    <a:cubicBezTo>
                      <a:pt x="16966" y="4807"/>
                      <a:pt x="3872" y="-7270"/>
                      <a:pt x="0" y="6148"/>
                    </a:cubicBezTo>
                    <a:close/>
                  </a:path>
                </a:pathLst>
              </a:custGeom>
              <a:solidFill>
                <a:srgbClr val="CCD5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68" name="شكل"/>
              <p:cNvSpPr/>
              <p:nvPr/>
            </p:nvSpPr>
            <p:spPr>
              <a:xfrm>
                <a:off x="294107" y="268380"/>
                <a:ext cx="238512" cy="100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7" h="21263" fill="norm" stroke="1" extrusionOk="0">
                    <a:moveTo>
                      <a:pt x="21133" y="89"/>
                    </a:moveTo>
                    <a:cubicBezTo>
                      <a:pt x="19628" y="2863"/>
                      <a:pt x="17911" y="4880"/>
                      <a:pt x="16167" y="6810"/>
                    </a:cubicBezTo>
                    <a:cubicBezTo>
                      <a:pt x="15875" y="7133"/>
                      <a:pt x="15578" y="7431"/>
                      <a:pt x="15280" y="7720"/>
                    </a:cubicBezTo>
                    <a:cubicBezTo>
                      <a:pt x="15108" y="7116"/>
                      <a:pt x="14533" y="7148"/>
                      <a:pt x="14270" y="7103"/>
                    </a:cubicBezTo>
                    <a:cubicBezTo>
                      <a:pt x="13551" y="6979"/>
                      <a:pt x="13037" y="6837"/>
                      <a:pt x="12391" y="5934"/>
                    </a:cubicBezTo>
                    <a:cubicBezTo>
                      <a:pt x="12122" y="5559"/>
                      <a:pt x="11894" y="6503"/>
                      <a:pt x="12155" y="6881"/>
                    </a:cubicBezTo>
                    <a:cubicBezTo>
                      <a:pt x="12548" y="7453"/>
                      <a:pt x="12998" y="7656"/>
                      <a:pt x="13400" y="8166"/>
                    </a:cubicBezTo>
                    <a:cubicBezTo>
                      <a:pt x="13627" y="8453"/>
                      <a:pt x="14189" y="8171"/>
                      <a:pt x="14454" y="8209"/>
                    </a:cubicBezTo>
                    <a:cubicBezTo>
                      <a:pt x="14542" y="8222"/>
                      <a:pt x="14611" y="8252"/>
                      <a:pt x="14671" y="8293"/>
                    </a:cubicBezTo>
                    <a:cubicBezTo>
                      <a:pt x="13361" y="9479"/>
                      <a:pt x="12020" y="10473"/>
                      <a:pt x="10726" y="11757"/>
                    </a:cubicBezTo>
                    <a:cubicBezTo>
                      <a:pt x="9140" y="13332"/>
                      <a:pt x="7343" y="13731"/>
                      <a:pt x="5722" y="15176"/>
                    </a:cubicBezTo>
                    <a:cubicBezTo>
                      <a:pt x="3827" y="16865"/>
                      <a:pt x="1969" y="18783"/>
                      <a:pt x="98" y="20593"/>
                    </a:cubicBezTo>
                    <a:cubicBezTo>
                      <a:pt x="-78" y="20763"/>
                      <a:pt x="3" y="21402"/>
                      <a:pt x="185" y="21237"/>
                    </a:cubicBezTo>
                    <a:cubicBezTo>
                      <a:pt x="2215" y="19391"/>
                      <a:pt x="4234" y="17459"/>
                      <a:pt x="6287" y="15746"/>
                    </a:cubicBezTo>
                    <a:cubicBezTo>
                      <a:pt x="8021" y="14299"/>
                      <a:pt x="9861" y="13421"/>
                      <a:pt x="11625" y="12154"/>
                    </a:cubicBezTo>
                    <a:cubicBezTo>
                      <a:pt x="12713" y="11373"/>
                      <a:pt x="13809" y="10459"/>
                      <a:pt x="14886" y="9408"/>
                    </a:cubicBezTo>
                    <a:cubicBezTo>
                      <a:pt x="14819" y="9921"/>
                      <a:pt x="14669" y="10513"/>
                      <a:pt x="14604" y="11011"/>
                    </a:cubicBezTo>
                    <a:cubicBezTo>
                      <a:pt x="14449" y="12203"/>
                      <a:pt x="14160" y="13158"/>
                      <a:pt x="13869" y="14197"/>
                    </a:cubicBezTo>
                    <a:cubicBezTo>
                      <a:pt x="13783" y="14503"/>
                      <a:pt x="13993" y="14845"/>
                      <a:pt x="14098" y="14569"/>
                    </a:cubicBezTo>
                    <a:cubicBezTo>
                      <a:pt x="14486" y="13551"/>
                      <a:pt x="14808" y="12497"/>
                      <a:pt x="15019" y="11240"/>
                    </a:cubicBezTo>
                    <a:cubicBezTo>
                      <a:pt x="15175" y="10310"/>
                      <a:pt x="15384" y="9707"/>
                      <a:pt x="15398" y="8896"/>
                    </a:cubicBezTo>
                    <a:cubicBezTo>
                      <a:pt x="17554" y="6694"/>
                      <a:pt x="19617" y="3935"/>
                      <a:pt x="21365" y="578"/>
                    </a:cubicBezTo>
                    <a:cubicBezTo>
                      <a:pt x="21522" y="276"/>
                      <a:pt x="21289" y="-198"/>
                      <a:pt x="21133" y="89"/>
                    </a:cubicBez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69" name="شكل"/>
              <p:cNvSpPr/>
              <p:nvPr/>
            </p:nvSpPr>
            <p:spPr>
              <a:xfrm>
                <a:off x="507184" y="166678"/>
                <a:ext cx="273019" cy="225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2" fill="norm" stroke="1" extrusionOk="0">
                    <a:moveTo>
                      <a:pt x="21600" y="119"/>
                    </a:moveTo>
                    <a:cubicBezTo>
                      <a:pt x="21600" y="51"/>
                      <a:pt x="3651" y="-158"/>
                      <a:pt x="1559" y="222"/>
                    </a:cubicBezTo>
                    <a:cubicBezTo>
                      <a:pt x="964" y="3157"/>
                      <a:pt x="1413" y="6285"/>
                      <a:pt x="1136" y="9287"/>
                    </a:cubicBezTo>
                    <a:cubicBezTo>
                      <a:pt x="803" y="12891"/>
                      <a:pt x="126" y="16482"/>
                      <a:pt x="0" y="20094"/>
                    </a:cubicBezTo>
                    <a:cubicBezTo>
                      <a:pt x="4064" y="20427"/>
                      <a:pt x="8228" y="20037"/>
                      <a:pt x="12279" y="20496"/>
                    </a:cubicBezTo>
                    <a:cubicBezTo>
                      <a:pt x="14864" y="20790"/>
                      <a:pt x="18195" y="20121"/>
                      <a:pt x="20477" y="21442"/>
                    </a:cubicBezTo>
                    <a:cubicBezTo>
                      <a:pt x="20328" y="14613"/>
                      <a:pt x="21540" y="7059"/>
                      <a:pt x="21600" y="119"/>
                    </a:cubicBezTo>
                    <a:close/>
                  </a:path>
                </a:pathLst>
              </a:custGeom>
              <a:solidFill>
                <a:srgbClr val="FFD5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70" name="شكل"/>
              <p:cNvSpPr/>
              <p:nvPr/>
            </p:nvSpPr>
            <p:spPr>
              <a:xfrm>
                <a:off x="240087" y="132777"/>
                <a:ext cx="25156" cy="2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295" h="14012" fill="norm" stroke="1" extrusionOk="0">
                    <a:moveTo>
                      <a:pt x="1916" y="1974"/>
                    </a:moveTo>
                    <a:cubicBezTo>
                      <a:pt x="-3917" y="7762"/>
                      <a:pt x="4903" y="16146"/>
                      <a:pt x="10600" y="13515"/>
                    </a:cubicBezTo>
                    <a:cubicBezTo>
                      <a:pt x="17683" y="10244"/>
                      <a:pt x="9402" y="-5454"/>
                      <a:pt x="1916" y="1974"/>
                    </a:cubicBezTo>
                    <a:close/>
                  </a:path>
                </a:pathLst>
              </a:custGeom>
              <a:solidFill>
                <a:srgbClr val="AAB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71" name="شكل"/>
              <p:cNvSpPr/>
              <p:nvPr/>
            </p:nvSpPr>
            <p:spPr>
              <a:xfrm>
                <a:off x="516188" y="494384"/>
                <a:ext cx="21618" cy="24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38" h="16730" fill="norm" stroke="1" extrusionOk="0">
                    <a:moveTo>
                      <a:pt x="7330" y="91"/>
                    </a:moveTo>
                    <a:cubicBezTo>
                      <a:pt x="-2131" y="-1255"/>
                      <a:pt x="-1870" y="12686"/>
                      <a:pt x="4894" y="16100"/>
                    </a:cubicBezTo>
                    <a:cubicBezTo>
                      <a:pt x="13301" y="20345"/>
                      <a:pt x="19469" y="1818"/>
                      <a:pt x="7330" y="91"/>
                    </a:cubicBezTo>
                    <a:close/>
                  </a:path>
                </a:pathLst>
              </a:custGeom>
              <a:solidFill>
                <a:srgbClr val="AAB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72" name="شكل"/>
              <p:cNvSpPr/>
              <p:nvPr/>
            </p:nvSpPr>
            <p:spPr>
              <a:xfrm>
                <a:off x="585213" y="799490"/>
                <a:ext cx="39603" cy="34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302" h="13972" fill="norm" stroke="1" extrusionOk="0">
                    <a:moveTo>
                      <a:pt x="1888" y="2004"/>
                    </a:moveTo>
                    <a:cubicBezTo>
                      <a:pt x="-3905" y="7829"/>
                      <a:pt x="4957" y="16129"/>
                      <a:pt x="10635" y="13456"/>
                    </a:cubicBezTo>
                    <a:cubicBezTo>
                      <a:pt x="17695" y="10133"/>
                      <a:pt x="9322" y="-5471"/>
                      <a:pt x="1888" y="2004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73" name="شكل"/>
              <p:cNvSpPr/>
              <p:nvPr/>
            </p:nvSpPr>
            <p:spPr>
              <a:xfrm>
                <a:off x="69025" y="514160"/>
                <a:ext cx="73932" cy="51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18525" fill="norm" stroke="1" extrusionOk="0">
                    <a:moveTo>
                      <a:pt x="5893" y="7561"/>
                    </a:moveTo>
                    <a:cubicBezTo>
                      <a:pt x="3096" y="9553"/>
                      <a:pt x="641" y="11218"/>
                      <a:pt x="0" y="11457"/>
                    </a:cubicBezTo>
                    <a:cubicBezTo>
                      <a:pt x="1117" y="12574"/>
                      <a:pt x="21600" y="21600"/>
                      <a:pt x="20359" y="17434"/>
                    </a:cubicBezTo>
                    <a:cubicBezTo>
                      <a:pt x="18666" y="11752"/>
                      <a:pt x="17385" y="5764"/>
                      <a:pt x="15891" y="0"/>
                    </a:cubicBezTo>
                    <a:cubicBezTo>
                      <a:pt x="15940" y="186"/>
                      <a:pt x="10461" y="4308"/>
                      <a:pt x="5893" y="7561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74" name="شكل"/>
              <p:cNvSpPr/>
              <p:nvPr/>
            </p:nvSpPr>
            <p:spPr>
              <a:xfrm>
                <a:off x="315114" y="28250"/>
                <a:ext cx="273019" cy="225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2" fill="norm" stroke="1" extrusionOk="0">
                    <a:moveTo>
                      <a:pt x="21600" y="119"/>
                    </a:moveTo>
                    <a:cubicBezTo>
                      <a:pt x="21600" y="51"/>
                      <a:pt x="3651" y="-158"/>
                      <a:pt x="1559" y="222"/>
                    </a:cubicBezTo>
                    <a:cubicBezTo>
                      <a:pt x="964" y="3157"/>
                      <a:pt x="1413" y="6285"/>
                      <a:pt x="1136" y="9287"/>
                    </a:cubicBezTo>
                    <a:cubicBezTo>
                      <a:pt x="803" y="12891"/>
                      <a:pt x="126" y="16482"/>
                      <a:pt x="0" y="20094"/>
                    </a:cubicBezTo>
                    <a:cubicBezTo>
                      <a:pt x="4064" y="20427"/>
                      <a:pt x="8228" y="20037"/>
                      <a:pt x="12279" y="20496"/>
                    </a:cubicBezTo>
                    <a:cubicBezTo>
                      <a:pt x="14864" y="20790"/>
                      <a:pt x="18195" y="20121"/>
                      <a:pt x="20477" y="21442"/>
                    </a:cubicBezTo>
                    <a:cubicBezTo>
                      <a:pt x="20328" y="14613"/>
                      <a:pt x="21540" y="7059"/>
                      <a:pt x="21600" y="119"/>
                    </a:cubicBezTo>
                    <a:close/>
                  </a:path>
                </a:pathLst>
              </a:custGeom>
              <a:solidFill>
                <a:srgbClr val="F0BF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75" name="شكل"/>
              <p:cNvSpPr/>
              <p:nvPr/>
            </p:nvSpPr>
            <p:spPr>
              <a:xfrm>
                <a:off x="393143" y="67801"/>
                <a:ext cx="140652" cy="16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3" h="19385" fill="norm" stroke="1" extrusionOk="0">
                    <a:moveTo>
                      <a:pt x="19712" y="2654"/>
                    </a:moveTo>
                    <a:cubicBezTo>
                      <a:pt x="18481" y="3033"/>
                      <a:pt x="18297" y="17707"/>
                      <a:pt x="19559" y="19252"/>
                    </a:cubicBezTo>
                    <a:cubicBezTo>
                      <a:pt x="21100" y="21144"/>
                      <a:pt x="21201" y="2190"/>
                      <a:pt x="19712" y="2654"/>
                    </a:cubicBezTo>
                    <a:close/>
                    <a:moveTo>
                      <a:pt x="16359" y="2654"/>
                    </a:moveTo>
                    <a:cubicBezTo>
                      <a:pt x="15129" y="3037"/>
                      <a:pt x="14944" y="17707"/>
                      <a:pt x="16206" y="19252"/>
                    </a:cubicBezTo>
                    <a:cubicBezTo>
                      <a:pt x="17748" y="21144"/>
                      <a:pt x="17849" y="2194"/>
                      <a:pt x="16359" y="2654"/>
                    </a:cubicBezTo>
                    <a:close/>
                    <a:moveTo>
                      <a:pt x="12047" y="2135"/>
                    </a:moveTo>
                    <a:cubicBezTo>
                      <a:pt x="10815" y="2517"/>
                      <a:pt x="10631" y="17187"/>
                      <a:pt x="11893" y="18736"/>
                    </a:cubicBezTo>
                    <a:cubicBezTo>
                      <a:pt x="13435" y="20625"/>
                      <a:pt x="13536" y="1671"/>
                      <a:pt x="12047" y="2135"/>
                    </a:cubicBezTo>
                    <a:close/>
                    <a:moveTo>
                      <a:pt x="8238" y="527"/>
                    </a:moveTo>
                    <a:cubicBezTo>
                      <a:pt x="7007" y="906"/>
                      <a:pt x="6823" y="15580"/>
                      <a:pt x="8085" y="17125"/>
                    </a:cubicBezTo>
                    <a:cubicBezTo>
                      <a:pt x="9626" y="19017"/>
                      <a:pt x="9727" y="63"/>
                      <a:pt x="8238" y="527"/>
                    </a:cubicBezTo>
                    <a:close/>
                    <a:moveTo>
                      <a:pt x="4886" y="527"/>
                    </a:moveTo>
                    <a:cubicBezTo>
                      <a:pt x="3655" y="910"/>
                      <a:pt x="3471" y="15580"/>
                      <a:pt x="4733" y="17125"/>
                    </a:cubicBezTo>
                    <a:cubicBezTo>
                      <a:pt x="6274" y="19017"/>
                      <a:pt x="6375" y="67"/>
                      <a:pt x="4886" y="527"/>
                    </a:cubicBezTo>
                    <a:close/>
                    <a:moveTo>
                      <a:pt x="863" y="16609"/>
                    </a:moveTo>
                    <a:cubicBezTo>
                      <a:pt x="-399" y="15060"/>
                      <a:pt x="-215" y="390"/>
                      <a:pt x="1016" y="8"/>
                    </a:cubicBezTo>
                    <a:cubicBezTo>
                      <a:pt x="2505" y="-456"/>
                      <a:pt x="2405" y="18498"/>
                      <a:pt x="863" y="16609"/>
                    </a:cubicBezTo>
                    <a:close/>
                  </a:path>
                </a:pathLst>
              </a:custGeom>
              <a:solidFill>
                <a:schemeClr val="accent5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76" name="شكل"/>
              <p:cNvSpPr/>
              <p:nvPr/>
            </p:nvSpPr>
            <p:spPr>
              <a:xfrm>
                <a:off x="381138" y="118652"/>
                <a:ext cx="143607" cy="70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1" h="20535" fill="norm" stroke="1" extrusionOk="0">
                    <a:moveTo>
                      <a:pt x="20628" y="15389"/>
                    </a:moveTo>
                    <a:cubicBezTo>
                      <a:pt x="20073" y="15804"/>
                      <a:pt x="18571" y="17535"/>
                      <a:pt x="18011" y="16296"/>
                    </a:cubicBezTo>
                    <a:cubicBezTo>
                      <a:pt x="17833" y="15903"/>
                      <a:pt x="17495" y="15493"/>
                      <a:pt x="17203" y="15506"/>
                    </a:cubicBezTo>
                    <a:cubicBezTo>
                      <a:pt x="16713" y="15528"/>
                      <a:pt x="16349" y="16070"/>
                      <a:pt x="15918" y="16396"/>
                    </a:cubicBezTo>
                    <a:cubicBezTo>
                      <a:pt x="15328" y="16898"/>
                      <a:pt x="14718" y="17310"/>
                      <a:pt x="14089" y="17631"/>
                    </a:cubicBezTo>
                    <a:cubicBezTo>
                      <a:pt x="13346" y="17856"/>
                      <a:pt x="12949" y="16987"/>
                      <a:pt x="12896" y="15023"/>
                    </a:cubicBezTo>
                    <a:cubicBezTo>
                      <a:pt x="13100" y="14306"/>
                      <a:pt x="12541" y="13472"/>
                      <a:pt x="12258" y="14158"/>
                    </a:cubicBezTo>
                    <a:cubicBezTo>
                      <a:pt x="12236" y="14211"/>
                      <a:pt x="12222" y="14260"/>
                      <a:pt x="12201" y="14313"/>
                    </a:cubicBezTo>
                    <a:cubicBezTo>
                      <a:pt x="12200" y="14312"/>
                      <a:pt x="12199" y="14310"/>
                      <a:pt x="12198" y="14309"/>
                    </a:cubicBezTo>
                    <a:cubicBezTo>
                      <a:pt x="12188" y="14342"/>
                      <a:pt x="12177" y="14373"/>
                      <a:pt x="12167" y="14405"/>
                    </a:cubicBezTo>
                    <a:cubicBezTo>
                      <a:pt x="12085" y="14621"/>
                      <a:pt x="12010" y="14831"/>
                      <a:pt x="11948" y="15035"/>
                    </a:cubicBezTo>
                    <a:cubicBezTo>
                      <a:pt x="10647" y="18422"/>
                      <a:pt x="7712" y="20867"/>
                      <a:pt x="6514" y="15666"/>
                    </a:cubicBezTo>
                    <a:cubicBezTo>
                      <a:pt x="6181" y="14221"/>
                      <a:pt x="5747" y="12812"/>
                      <a:pt x="4864" y="12406"/>
                    </a:cubicBezTo>
                    <a:cubicBezTo>
                      <a:pt x="2753" y="11435"/>
                      <a:pt x="525" y="15179"/>
                      <a:pt x="14" y="18646"/>
                    </a:cubicBezTo>
                    <a:cubicBezTo>
                      <a:pt x="-93" y="19369"/>
                      <a:pt x="471" y="19580"/>
                      <a:pt x="607" y="18919"/>
                    </a:cubicBezTo>
                    <a:cubicBezTo>
                      <a:pt x="1132" y="16392"/>
                      <a:pt x="2146" y="15073"/>
                      <a:pt x="3441" y="14176"/>
                    </a:cubicBezTo>
                    <a:cubicBezTo>
                      <a:pt x="5475" y="12767"/>
                      <a:pt x="5534" y="16086"/>
                      <a:pt x="6084" y="17922"/>
                    </a:cubicBezTo>
                    <a:cubicBezTo>
                      <a:pt x="6472" y="19218"/>
                      <a:pt x="6955" y="19882"/>
                      <a:pt x="7719" y="20316"/>
                    </a:cubicBezTo>
                    <a:cubicBezTo>
                      <a:pt x="9097" y="21097"/>
                      <a:pt x="10645" y="19677"/>
                      <a:pt x="11747" y="17745"/>
                    </a:cubicBezTo>
                    <a:cubicBezTo>
                      <a:pt x="12109" y="19335"/>
                      <a:pt x="13439" y="20045"/>
                      <a:pt x="14787" y="19824"/>
                    </a:cubicBezTo>
                    <a:cubicBezTo>
                      <a:pt x="15480" y="19710"/>
                      <a:pt x="15960" y="18942"/>
                      <a:pt x="16583" y="18490"/>
                    </a:cubicBezTo>
                    <a:cubicBezTo>
                      <a:pt x="17189" y="18051"/>
                      <a:pt x="17270" y="19070"/>
                      <a:pt x="17722" y="19175"/>
                    </a:cubicBezTo>
                    <a:cubicBezTo>
                      <a:pt x="19114" y="19495"/>
                      <a:pt x="20165" y="18825"/>
                      <a:pt x="21156" y="16978"/>
                    </a:cubicBezTo>
                    <a:cubicBezTo>
                      <a:pt x="21507" y="16322"/>
                      <a:pt x="21123" y="15018"/>
                      <a:pt x="20628" y="15389"/>
                    </a:cubicBezTo>
                    <a:close/>
                    <a:moveTo>
                      <a:pt x="1691" y="8815"/>
                    </a:moveTo>
                    <a:cubicBezTo>
                      <a:pt x="2614" y="5850"/>
                      <a:pt x="3970" y="1049"/>
                      <a:pt x="5884" y="70"/>
                    </a:cubicBezTo>
                    <a:cubicBezTo>
                      <a:pt x="7005" y="-503"/>
                      <a:pt x="7004" y="2559"/>
                      <a:pt x="7010" y="4416"/>
                    </a:cubicBezTo>
                    <a:cubicBezTo>
                      <a:pt x="7858" y="3458"/>
                      <a:pt x="8537" y="1797"/>
                      <a:pt x="9553" y="2020"/>
                    </a:cubicBezTo>
                    <a:cubicBezTo>
                      <a:pt x="9727" y="2058"/>
                      <a:pt x="9923" y="2416"/>
                      <a:pt x="9956" y="2730"/>
                    </a:cubicBezTo>
                    <a:cubicBezTo>
                      <a:pt x="10057" y="3681"/>
                      <a:pt x="9627" y="5324"/>
                      <a:pt x="10163" y="4682"/>
                    </a:cubicBezTo>
                    <a:cubicBezTo>
                      <a:pt x="10688" y="4054"/>
                      <a:pt x="11168" y="3304"/>
                      <a:pt x="11696" y="2689"/>
                    </a:cubicBezTo>
                    <a:cubicBezTo>
                      <a:pt x="12088" y="2232"/>
                      <a:pt x="12678" y="2599"/>
                      <a:pt x="12795" y="3459"/>
                    </a:cubicBezTo>
                    <a:cubicBezTo>
                      <a:pt x="13272" y="6953"/>
                      <a:pt x="15121" y="4047"/>
                      <a:pt x="16128" y="3550"/>
                    </a:cubicBezTo>
                    <a:cubicBezTo>
                      <a:pt x="16483" y="3375"/>
                      <a:pt x="16795" y="3723"/>
                      <a:pt x="16923" y="4338"/>
                    </a:cubicBezTo>
                    <a:cubicBezTo>
                      <a:pt x="17637" y="7782"/>
                      <a:pt x="19248" y="6073"/>
                      <a:pt x="20618" y="5027"/>
                    </a:cubicBezTo>
                    <a:cubicBezTo>
                      <a:pt x="21187" y="4592"/>
                      <a:pt x="21431" y="6107"/>
                      <a:pt x="21025" y="6702"/>
                    </a:cubicBezTo>
                    <a:cubicBezTo>
                      <a:pt x="20011" y="8190"/>
                      <a:pt x="18691" y="9754"/>
                      <a:pt x="17320" y="9122"/>
                    </a:cubicBezTo>
                    <a:cubicBezTo>
                      <a:pt x="16264" y="8635"/>
                      <a:pt x="16144" y="7646"/>
                      <a:pt x="15936" y="6303"/>
                    </a:cubicBezTo>
                    <a:cubicBezTo>
                      <a:pt x="15088" y="7191"/>
                      <a:pt x="14399" y="8438"/>
                      <a:pt x="13240" y="8073"/>
                    </a:cubicBezTo>
                    <a:cubicBezTo>
                      <a:pt x="12413" y="7813"/>
                      <a:pt x="11985" y="7106"/>
                      <a:pt x="11705" y="6039"/>
                    </a:cubicBezTo>
                    <a:cubicBezTo>
                      <a:pt x="10803" y="7276"/>
                      <a:pt x="9738" y="8628"/>
                      <a:pt x="8801" y="7187"/>
                    </a:cubicBezTo>
                    <a:cubicBezTo>
                      <a:pt x="8484" y="6701"/>
                      <a:pt x="8464" y="5879"/>
                      <a:pt x="8547" y="5112"/>
                    </a:cubicBezTo>
                    <a:cubicBezTo>
                      <a:pt x="8404" y="5292"/>
                      <a:pt x="8258" y="5461"/>
                      <a:pt x="8123" y="5661"/>
                    </a:cubicBezTo>
                    <a:cubicBezTo>
                      <a:pt x="7640" y="6281"/>
                      <a:pt x="7253" y="6689"/>
                      <a:pt x="6682" y="6879"/>
                    </a:cubicBezTo>
                    <a:cubicBezTo>
                      <a:pt x="6416" y="6969"/>
                      <a:pt x="6061" y="6789"/>
                      <a:pt x="6002" y="6206"/>
                    </a:cubicBezTo>
                    <a:cubicBezTo>
                      <a:pt x="5972" y="5906"/>
                      <a:pt x="5963" y="1452"/>
                      <a:pt x="4983" y="3304"/>
                    </a:cubicBezTo>
                    <a:cubicBezTo>
                      <a:pt x="3978" y="5202"/>
                      <a:pt x="3191" y="7321"/>
                      <a:pt x="2458" y="9598"/>
                    </a:cubicBezTo>
                    <a:cubicBezTo>
                      <a:pt x="2170" y="10493"/>
                      <a:pt x="1408" y="9725"/>
                      <a:pt x="1691" y="8815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77" name="شكل"/>
              <p:cNvSpPr/>
              <p:nvPr/>
            </p:nvSpPr>
            <p:spPr>
              <a:xfrm>
                <a:off x="96034" y="624337"/>
                <a:ext cx="80615" cy="72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57" fill="norm" stroke="1" extrusionOk="0">
                    <a:moveTo>
                      <a:pt x="9981" y="20257"/>
                    </a:moveTo>
                    <a:cubicBezTo>
                      <a:pt x="6426" y="13860"/>
                      <a:pt x="2408" y="7367"/>
                      <a:pt x="0" y="543"/>
                    </a:cubicBezTo>
                    <a:cubicBezTo>
                      <a:pt x="6105" y="-1343"/>
                      <a:pt x="14998" y="2165"/>
                      <a:pt x="21600" y="3801"/>
                    </a:cubicBezTo>
                    <a:cubicBezTo>
                      <a:pt x="18379" y="4963"/>
                      <a:pt x="7694" y="16143"/>
                      <a:pt x="9981" y="20257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78" name="شكل"/>
              <p:cNvSpPr/>
              <p:nvPr/>
            </p:nvSpPr>
            <p:spPr>
              <a:xfrm>
                <a:off x="615224" y="418108"/>
                <a:ext cx="74489" cy="71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4316" y="18241"/>
                      <a:pt x="6563" y="15088"/>
                      <a:pt x="0" y="10641"/>
                    </a:cubicBezTo>
                    <a:cubicBezTo>
                      <a:pt x="4097" y="5187"/>
                      <a:pt x="14157" y="2694"/>
                      <a:pt x="20991" y="0"/>
                    </a:cubicBezTo>
                    <a:cubicBezTo>
                      <a:pt x="18937" y="3023"/>
                      <a:pt x="16916" y="19441"/>
                      <a:pt x="21600" y="21600"/>
                    </a:cubicBezTo>
                    <a:close/>
                  </a:path>
                </a:pathLst>
              </a:custGeom>
              <a:solidFill>
                <a:srgbClr val="ECF2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79" name="شكل"/>
              <p:cNvSpPr/>
              <p:nvPr/>
            </p:nvSpPr>
            <p:spPr>
              <a:xfrm>
                <a:off x="549200" y="228829"/>
                <a:ext cx="190838" cy="11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3" h="20205" fill="norm" stroke="1" extrusionOk="0">
                    <a:moveTo>
                      <a:pt x="11237" y="19995"/>
                    </a:moveTo>
                    <a:cubicBezTo>
                      <a:pt x="11742" y="19089"/>
                      <a:pt x="12370" y="18626"/>
                      <a:pt x="12861" y="19676"/>
                    </a:cubicBezTo>
                    <a:cubicBezTo>
                      <a:pt x="12961" y="19890"/>
                      <a:pt x="13207" y="20212"/>
                      <a:pt x="13407" y="20204"/>
                    </a:cubicBezTo>
                    <a:cubicBezTo>
                      <a:pt x="14162" y="20177"/>
                      <a:pt x="14672" y="17751"/>
                      <a:pt x="15116" y="18979"/>
                    </a:cubicBezTo>
                    <a:cubicBezTo>
                      <a:pt x="15496" y="20028"/>
                      <a:pt x="16052" y="20300"/>
                      <a:pt x="16729" y="19763"/>
                    </a:cubicBezTo>
                    <a:cubicBezTo>
                      <a:pt x="17470" y="19175"/>
                      <a:pt x="17862" y="18952"/>
                      <a:pt x="18682" y="19432"/>
                    </a:cubicBezTo>
                    <a:cubicBezTo>
                      <a:pt x="19172" y="19719"/>
                      <a:pt x="19564" y="19494"/>
                      <a:pt x="19995" y="19153"/>
                    </a:cubicBezTo>
                    <a:cubicBezTo>
                      <a:pt x="20353" y="18869"/>
                      <a:pt x="20081" y="17954"/>
                      <a:pt x="19702" y="18176"/>
                    </a:cubicBezTo>
                    <a:cubicBezTo>
                      <a:pt x="18833" y="18685"/>
                      <a:pt x="18568" y="17771"/>
                      <a:pt x="17805" y="17838"/>
                    </a:cubicBezTo>
                    <a:cubicBezTo>
                      <a:pt x="17328" y="17880"/>
                      <a:pt x="17001" y="18114"/>
                      <a:pt x="16591" y="18475"/>
                    </a:cubicBezTo>
                    <a:cubicBezTo>
                      <a:pt x="15693" y="19268"/>
                      <a:pt x="15521" y="16570"/>
                      <a:pt x="14584" y="17276"/>
                    </a:cubicBezTo>
                    <a:cubicBezTo>
                      <a:pt x="14303" y="17487"/>
                      <a:pt x="14172" y="17852"/>
                      <a:pt x="14008" y="18243"/>
                    </a:cubicBezTo>
                    <a:cubicBezTo>
                      <a:pt x="13259" y="20021"/>
                      <a:pt x="13267" y="18393"/>
                      <a:pt x="12850" y="18058"/>
                    </a:cubicBezTo>
                    <a:cubicBezTo>
                      <a:pt x="11860" y="17264"/>
                      <a:pt x="11417" y="18318"/>
                      <a:pt x="10840" y="19425"/>
                    </a:cubicBezTo>
                    <a:cubicBezTo>
                      <a:pt x="10626" y="19838"/>
                      <a:pt x="11008" y="20407"/>
                      <a:pt x="11237" y="19995"/>
                    </a:cubicBezTo>
                    <a:cubicBezTo>
                      <a:pt x="11237" y="19995"/>
                      <a:pt x="11237" y="19995"/>
                      <a:pt x="11237" y="19995"/>
                    </a:cubicBezTo>
                    <a:close/>
                    <a:moveTo>
                      <a:pt x="496" y="18684"/>
                    </a:moveTo>
                    <a:cubicBezTo>
                      <a:pt x="564" y="16867"/>
                      <a:pt x="1543" y="17472"/>
                      <a:pt x="2138" y="18041"/>
                    </a:cubicBezTo>
                    <a:cubicBezTo>
                      <a:pt x="2302" y="18198"/>
                      <a:pt x="2613" y="18005"/>
                      <a:pt x="2743" y="17884"/>
                    </a:cubicBezTo>
                    <a:cubicBezTo>
                      <a:pt x="2891" y="17745"/>
                      <a:pt x="3069" y="17518"/>
                      <a:pt x="3120" y="17252"/>
                    </a:cubicBezTo>
                    <a:cubicBezTo>
                      <a:pt x="3168" y="17002"/>
                      <a:pt x="3906" y="18177"/>
                      <a:pt x="3991" y="18258"/>
                    </a:cubicBezTo>
                    <a:cubicBezTo>
                      <a:pt x="4694" y="18932"/>
                      <a:pt x="5414" y="18415"/>
                      <a:pt x="6183" y="18571"/>
                    </a:cubicBezTo>
                    <a:cubicBezTo>
                      <a:pt x="7002" y="18738"/>
                      <a:pt x="7611" y="18310"/>
                      <a:pt x="8221" y="17480"/>
                    </a:cubicBezTo>
                    <a:cubicBezTo>
                      <a:pt x="8474" y="17136"/>
                      <a:pt x="8122" y="16481"/>
                      <a:pt x="7846" y="16783"/>
                    </a:cubicBezTo>
                    <a:cubicBezTo>
                      <a:pt x="7087" y="17614"/>
                      <a:pt x="6773" y="17616"/>
                      <a:pt x="5926" y="17291"/>
                    </a:cubicBezTo>
                    <a:cubicBezTo>
                      <a:pt x="5552" y="17147"/>
                      <a:pt x="5247" y="17225"/>
                      <a:pt x="4878" y="17370"/>
                    </a:cubicBezTo>
                    <a:cubicBezTo>
                      <a:pt x="3922" y="17746"/>
                      <a:pt x="3679" y="15870"/>
                      <a:pt x="2866" y="16258"/>
                    </a:cubicBezTo>
                    <a:cubicBezTo>
                      <a:pt x="2562" y="16403"/>
                      <a:pt x="2614" y="17504"/>
                      <a:pt x="2033" y="16972"/>
                    </a:cubicBezTo>
                    <a:cubicBezTo>
                      <a:pt x="1593" y="16568"/>
                      <a:pt x="1446" y="16348"/>
                      <a:pt x="949" y="16386"/>
                    </a:cubicBezTo>
                    <a:cubicBezTo>
                      <a:pt x="261" y="16440"/>
                      <a:pt x="20" y="17930"/>
                      <a:pt x="1" y="18702"/>
                    </a:cubicBezTo>
                    <a:cubicBezTo>
                      <a:pt x="-12" y="19186"/>
                      <a:pt x="478" y="19159"/>
                      <a:pt x="496" y="18684"/>
                    </a:cubicBezTo>
                    <a:cubicBezTo>
                      <a:pt x="496" y="18684"/>
                      <a:pt x="496" y="18684"/>
                      <a:pt x="496" y="18684"/>
                    </a:cubicBezTo>
                    <a:close/>
                    <a:moveTo>
                      <a:pt x="386" y="11772"/>
                    </a:moveTo>
                    <a:cubicBezTo>
                      <a:pt x="1157" y="10643"/>
                      <a:pt x="1938" y="9549"/>
                      <a:pt x="2939" y="8901"/>
                    </a:cubicBezTo>
                    <a:cubicBezTo>
                      <a:pt x="4412" y="7947"/>
                      <a:pt x="4847" y="10533"/>
                      <a:pt x="5918" y="10935"/>
                    </a:cubicBezTo>
                    <a:cubicBezTo>
                      <a:pt x="6392" y="11113"/>
                      <a:pt x="6963" y="10576"/>
                      <a:pt x="7353" y="10255"/>
                    </a:cubicBezTo>
                    <a:cubicBezTo>
                      <a:pt x="8929" y="8955"/>
                      <a:pt x="9512" y="11226"/>
                      <a:pt x="10660" y="12164"/>
                    </a:cubicBezTo>
                    <a:cubicBezTo>
                      <a:pt x="11970" y="13236"/>
                      <a:pt x="13696" y="9996"/>
                      <a:pt x="14580" y="11518"/>
                    </a:cubicBezTo>
                    <a:cubicBezTo>
                      <a:pt x="15624" y="13314"/>
                      <a:pt x="17294" y="11130"/>
                      <a:pt x="18085" y="9975"/>
                    </a:cubicBezTo>
                    <a:cubicBezTo>
                      <a:pt x="17866" y="9940"/>
                      <a:pt x="17647" y="9906"/>
                      <a:pt x="17429" y="9872"/>
                    </a:cubicBezTo>
                    <a:cubicBezTo>
                      <a:pt x="18252" y="11641"/>
                      <a:pt x="19114" y="12627"/>
                      <a:pt x="20371" y="11113"/>
                    </a:cubicBezTo>
                    <a:cubicBezTo>
                      <a:pt x="20858" y="10525"/>
                      <a:pt x="20315" y="9513"/>
                      <a:pt x="19831" y="10109"/>
                    </a:cubicBezTo>
                    <a:cubicBezTo>
                      <a:pt x="19009" y="10671"/>
                      <a:pt x="18445" y="10372"/>
                      <a:pt x="18137" y="9212"/>
                    </a:cubicBezTo>
                    <a:cubicBezTo>
                      <a:pt x="17972" y="8863"/>
                      <a:pt x="17691" y="8830"/>
                      <a:pt x="17481" y="9109"/>
                    </a:cubicBezTo>
                    <a:cubicBezTo>
                      <a:pt x="17083" y="9637"/>
                      <a:pt x="15817" y="11397"/>
                      <a:pt x="15159" y="10600"/>
                    </a:cubicBezTo>
                    <a:cubicBezTo>
                      <a:pt x="14970" y="10372"/>
                      <a:pt x="14848" y="10069"/>
                      <a:pt x="14650" y="9848"/>
                    </a:cubicBezTo>
                    <a:cubicBezTo>
                      <a:pt x="14226" y="9374"/>
                      <a:pt x="13711" y="9702"/>
                      <a:pt x="13282" y="9976"/>
                    </a:cubicBezTo>
                    <a:cubicBezTo>
                      <a:pt x="12958" y="10183"/>
                      <a:pt x="12646" y="10518"/>
                      <a:pt x="12335" y="10771"/>
                    </a:cubicBezTo>
                    <a:cubicBezTo>
                      <a:pt x="11183" y="11711"/>
                      <a:pt x="10680" y="10779"/>
                      <a:pt x="9887" y="9739"/>
                    </a:cubicBezTo>
                    <a:cubicBezTo>
                      <a:pt x="9433" y="9144"/>
                      <a:pt x="9095" y="8810"/>
                      <a:pt x="8484" y="8811"/>
                    </a:cubicBezTo>
                    <a:cubicBezTo>
                      <a:pt x="7570" y="8812"/>
                      <a:pt x="6373" y="10748"/>
                      <a:pt x="5481" y="9520"/>
                    </a:cubicBezTo>
                    <a:cubicBezTo>
                      <a:pt x="4942" y="8779"/>
                      <a:pt x="4398" y="8149"/>
                      <a:pt x="3669" y="8005"/>
                    </a:cubicBezTo>
                    <a:cubicBezTo>
                      <a:pt x="2307" y="7735"/>
                      <a:pt x="950" y="10087"/>
                      <a:pt x="111" y="11378"/>
                    </a:cubicBezTo>
                    <a:cubicBezTo>
                      <a:pt x="-61" y="11643"/>
                      <a:pt x="211" y="12029"/>
                      <a:pt x="386" y="11772"/>
                    </a:cubicBezTo>
                    <a:cubicBezTo>
                      <a:pt x="386" y="11772"/>
                      <a:pt x="386" y="11772"/>
                      <a:pt x="386" y="11772"/>
                    </a:cubicBezTo>
                    <a:close/>
                    <a:moveTo>
                      <a:pt x="5665" y="2022"/>
                    </a:moveTo>
                    <a:cubicBezTo>
                      <a:pt x="5588" y="2069"/>
                      <a:pt x="5529" y="1873"/>
                      <a:pt x="5605" y="1821"/>
                    </a:cubicBezTo>
                    <a:cubicBezTo>
                      <a:pt x="6247" y="1375"/>
                      <a:pt x="8258" y="-1193"/>
                      <a:pt x="8974" y="669"/>
                    </a:cubicBezTo>
                    <a:cubicBezTo>
                      <a:pt x="9175" y="1192"/>
                      <a:pt x="9310" y="1754"/>
                      <a:pt x="9536" y="2253"/>
                    </a:cubicBezTo>
                    <a:cubicBezTo>
                      <a:pt x="10151" y="3615"/>
                      <a:pt x="10954" y="2185"/>
                      <a:pt x="11436" y="1612"/>
                    </a:cubicBezTo>
                    <a:cubicBezTo>
                      <a:pt x="11758" y="1229"/>
                      <a:pt x="12361" y="351"/>
                      <a:pt x="12845" y="517"/>
                    </a:cubicBezTo>
                    <a:cubicBezTo>
                      <a:pt x="13420" y="716"/>
                      <a:pt x="13463" y="1104"/>
                      <a:pt x="13662" y="1900"/>
                    </a:cubicBezTo>
                    <a:cubicBezTo>
                      <a:pt x="14459" y="5074"/>
                      <a:pt x="15826" y="1402"/>
                      <a:pt x="16691" y="1008"/>
                    </a:cubicBezTo>
                    <a:cubicBezTo>
                      <a:pt x="17058" y="842"/>
                      <a:pt x="17409" y="1427"/>
                      <a:pt x="17577" y="1825"/>
                    </a:cubicBezTo>
                    <a:cubicBezTo>
                      <a:pt x="18392" y="3754"/>
                      <a:pt x="20039" y="2105"/>
                      <a:pt x="21148" y="1971"/>
                    </a:cubicBezTo>
                    <a:cubicBezTo>
                      <a:pt x="21539" y="1924"/>
                      <a:pt x="21539" y="2804"/>
                      <a:pt x="21162" y="2877"/>
                    </a:cubicBezTo>
                    <a:cubicBezTo>
                      <a:pt x="19321" y="3232"/>
                      <a:pt x="18335" y="4914"/>
                      <a:pt x="17092" y="2277"/>
                    </a:cubicBezTo>
                    <a:cubicBezTo>
                      <a:pt x="16760" y="1573"/>
                      <a:pt x="14452" y="5564"/>
                      <a:pt x="13527" y="3127"/>
                    </a:cubicBezTo>
                    <a:cubicBezTo>
                      <a:pt x="13331" y="2608"/>
                      <a:pt x="13294" y="2108"/>
                      <a:pt x="13148" y="1559"/>
                    </a:cubicBezTo>
                    <a:cubicBezTo>
                      <a:pt x="12841" y="397"/>
                      <a:pt x="11602" y="2415"/>
                      <a:pt x="11395" y="2659"/>
                    </a:cubicBezTo>
                    <a:cubicBezTo>
                      <a:pt x="11056" y="3061"/>
                      <a:pt x="10449" y="3797"/>
                      <a:pt x="9973" y="3629"/>
                    </a:cubicBezTo>
                    <a:cubicBezTo>
                      <a:pt x="9481" y="3455"/>
                      <a:pt x="9189" y="2912"/>
                      <a:pt x="9011" y="2187"/>
                    </a:cubicBezTo>
                    <a:cubicBezTo>
                      <a:pt x="8306" y="-669"/>
                      <a:pt x="6902" y="1263"/>
                      <a:pt x="5665" y="2022"/>
                    </a:cubicBezTo>
                    <a:cubicBezTo>
                      <a:pt x="5665" y="2022"/>
                      <a:pt x="5665" y="2022"/>
                      <a:pt x="5665" y="202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0" name="خط"/>
              <p:cNvSpPr/>
              <p:nvPr/>
            </p:nvSpPr>
            <p:spPr>
              <a:xfrm>
                <a:off x="570207" y="166678"/>
                <a:ext cx="10901" cy="75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13" h="21600" fill="norm" stroke="1" extrusionOk="0">
                    <a:moveTo>
                      <a:pt x="8902" y="0"/>
                    </a:moveTo>
                    <a:cubicBezTo>
                      <a:pt x="13897" y="2199"/>
                      <a:pt x="6112" y="6693"/>
                      <a:pt x="3704" y="9099"/>
                    </a:cubicBezTo>
                    <a:cubicBezTo>
                      <a:pt x="-439" y="13237"/>
                      <a:pt x="444" y="17343"/>
                      <a:pt x="0" y="21600"/>
                    </a:cubicBezTo>
                    <a:cubicBezTo>
                      <a:pt x="5988" y="20516"/>
                      <a:pt x="10617" y="19259"/>
                      <a:pt x="19213" y="18695"/>
                    </a:cubicBezTo>
                    <a:cubicBezTo>
                      <a:pt x="13784" y="15786"/>
                      <a:pt x="15953" y="12020"/>
                      <a:pt x="15953" y="8832"/>
                    </a:cubicBezTo>
                    <a:cubicBezTo>
                      <a:pt x="15953" y="6355"/>
                      <a:pt x="21161" y="1735"/>
                      <a:pt x="10663" y="0"/>
                    </a:cubicBezTo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1" name="شكل"/>
              <p:cNvSpPr/>
              <p:nvPr/>
            </p:nvSpPr>
            <p:spPr>
              <a:xfrm>
                <a:off x="0" y="257080"/>
                <a:ext cx="269056" cy="228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352" fill="norm" stroke="1" extrusionOk="0">
                    <a:moveTo>
                      <a:pt x="15300" y="14718"/>
                    </a:moveTo>
                    <a:cubicBezTo>
                      <a:pt x="14572" y="15790"/>
                      <a:pt x="13301" y="15328"/>
                      <a:pt x="12823" y="14300"/>
                    </a:cubicBezTo>
                    <a:cubicBezTo>
                      <a:pt x="12531" y="14598"/>
                      <a:pt x="12200" y="14885"/>
                      <a:pt x="11842" y="14991"/>
                    </a:cubicBezTo>
                    <a:cubicBezTo>
                      <a:pt x="11262" y="15163"/>
                      <a:pt x="11078" y="14947"/>
                      <a:pt x="10576" y="14741"/>
                    </a:cubicBezTo>
                    <a:cubicBezTo>
                      <a:pt x="10300" y="14628"/>
                      <a:pt x="10202" y="14216"/>
                      <a:pt x="10183" y="13927"/>
                    </a:cubicBezTo>
                    <a:cubicBezTo>
                      <a:pt x="10159" y="13542"/>
                      <a:pt x="9157" y="14584"/>
                      <a:pt x="8964" y="14762"/>
                    </a:cubicBezTo>
                    <a:cubicBezTo>
                      <a:pt x="8794" y="14919"/>
                      <a:pt x="8620" y="15046"/>
                      <a:pt x="8432" y="15173"/>
                    </a:cubicBezTo>
                    <a:cubicBezTo>
                      <a:pt x="8254" y="15294"/>
                      <a:pt x="7989" y="15156"/>
                      <a:pt x="7995" y="14912"/>
                    </a:cubicBezTo>
                    <a:cubicBezTo>
                      <a:pt x="8009" y="14322"/>
                      <a:pt x="8102" y="13588"/>
                      <a:pt x="7914" y="13023"/>
                    </a:cubicBezTo>
                    <a:cubicBezTo>
                      <a:pt x="7769" y="12589"/>
                      <a:pt x="7142" y="12916"/>
                      <a:pt x="6902" y="12995"/>
                    </a:cubicBezTo>
                    <a:cubicBezTo>
                      <a:pt x="5886" y="13331"/>
                      <a:pt x="5311" y="13970"/>
                      <a:pt x="4833" y="14990"/>
                    </a:cubicBezTo>
                    <a:cubicBezTo>
                      <a:pt x="4738" y="15194"/>
                      <a:pt x="4460" y="15023"/>
                      <a:pt x="4552" y="14818"/>
                    </a:cubicBezTo>
                    <a:cubicBezTo>
                      <a:pt x="5195" y="13377"/>
                      <a:pt x="6085" y="12719"/>
                      <a:pt x="7489" y="12372"/>
                    </a:cubicBezTo>
                    <a:cubicBezTo>
                      <a:pt x="8442" y="12136"/>
                      <a:pt x="8542" y="13362"/>
                      <a:pt x="8560" y="14306"/>
                    </a:cubicBezTo>
                    <a:cubicBezTo>
                      <a:pt x="9148" y="13806"/>
                      <a:pt x="9723" y="13200"/>
                      <a:pt x="10498" y="13433"/>
                    </a:cubicBezTo>
                    <a:cubicBezTo>
                      <a:pt x="10613" y="13467"/>
                      <a:pt x="10690" y="13575"/>
                      <a:pt x="10696" y="13707"/>
                    </a:cubicBezTo>
                    <a:cubicBezTo>
                      <a:pt x="10755" y="15065"/>
                      <a:pt x="12274" y="13993"/>
                      <a:pt x="12732" y="13487"/>
                    </a:cubicBezTo>
                    <a:cubicBezTo>
                      <a:pt x="12872" y="13333"/>
                      <a:pt x="13194" y="13361"/>
                      <a:pt x="13231" y="13619"/>
                    </a:cubicBezTo>
                    <a:cubicBezTo>
                      <a:pt x="13346" y="14415"/>
                      <a:pt x="14266" y="15016"/>
                      <a:pt x="14899" y="14296"/>
                    </a:cubicBezTo>
                    <a:cubicBezTo>
                      <a:pt x="15155" y="14006"/>
                      <a:pt x="15509" y="14410"/>
                      <a:pt x="15300" y="14718"/>
                    </a:cubicBezTo>
                    <a:close/>
                    <a:moveTo>
                      <a:pt x="15737" y="7932"/>
                    </a:moveTo>
                    <a:cubicBezTo>
                      <a:pt x="15364" y="8622"/>
                      <a:pt x="14488" y="9669"/>
                      <a:pt x="13666" y="9553"/>
                    </a:cubicBezTo>
                    <a:cubicBezTo>
                      <a:pt x="13393" y="9515"/>
                      <a:pt x="13107" y="9370"/>
                      <a:pt x="13019" y="9048"/>
                    </a:cubicBezTo>
                    <a:cubicBezTo>
                      <a:pt x="12980" y="8904"/>
                      <a:pt x="13136" y="7666"/>
                      <a:pt x="12743" y="8096"/>
                    </a:cubicBezTo>
                    <a:cubicBezTo>
                      <a:pt x="12160" y="8734"/>
                      <a:pt x="11628" y="9466"/>
                      <a:pt x="10729" y="9238"/>
                    </a:cubicBezTo>
                    <a:cubicBezTo>
                      <a:pt x="10123" y="9084"/>
                      <a:pt x="10095" y="8436"/>
                      <a:pt x="10150" y="7861"/>
                    </a:cubicBezTo>
                    <a:cubicBezTo>
                      <a:pt x="9436" y="8411"/>
                      <a:pt x="8829" y="9130"/>
                      <a:pt x="8062" y="9598"/>
                    </a:cubicBezTo>
                    <a:cubicBezTo>
                      <a:pt x="7901" y="9696"/>
                      <a:pt x="7645" y="9591"/>
                      <a:pt x="7658" y="9356"/>
                    </a:cubicBezTo>
                    <a:cubicBezTo>
                      <a:pt x="7698" y="8662"/>
                      <a:pt x="7814" y="7969"/>
                      <a:pt x="7808" y="7272"/>
                    </a:cubicBezTo>
                    <a:cubicBezTo>
                      <a:pt x="7803" y="6830"/>
                      <a:pt x="7829" y="5509"/>
                      <a:pt x="6898" y="5960"/>
                    </a:cubicBezTo>
                    <a:cubicBezTo>
                      <a:pt x="6485" y="6160"/>
                      <a:pt x="6139" y="6427"/>
                      <a:pt x="5809" y="6766"/>
                    </a:cubicBezTo>
                    <a:cubicBezTo>
                      <a:pt x="5320" y="7268"/>
                      <a:pt x="4909" y="7726"/>
                      <a:pt x="4544" y="8357"/>
                    </a:cubicBezTo>
                    <a:cubicBezTo>
                      <a:pt x="4296" y="8785"/>
                      <a:pt x="4061" y="9168"/>
                      <a:pt x="3669" y="9444"/>
                    </a:cubicBezTo>
                    <a:cubicBezTo>
                      <a:pt x="3559" y="9521"/>
                      <a:pt x="3456" y="9334"/>
                      <a:pt x="3563" y="9254"/>
                    </a:cubicBezTo>
                    <a:cubicBezTo>
                      <a:pt x="4327" y="8683"/>
                      <a:pt x="4757" y="7455"/>
                      <a:pt x="5435" y="6719"/>
                    </a:cubicBezTo>
                    <a:cubicBezTo>
                      <a:pt x="5968" y="6141"/>
                      <a:pt x="6555" y="5549"/>
                      <a:pt x="7335" y="5513"/>
                    </a:cubicBezTo>
                    <a:cubicBezTo>
                      <a:pt x="8423" y="5464"/>
                      <a:pt x="8284" y="7643"/>
                      <a:pt x="8212" y="8799"/>
                    </a:cubicBezTo>
                    <a:cubicBezTo>
                      <a:pt x="8923" y="8266"/>
                      <a:pt x="9567" y="7627"/>
                      <a:pt x="10317" y="7154"/>
                    </a:cubicBezTo>
                    <a:cubicBezTo>
                      <a:pt x="10451" y="7069"/>
                      <a:pt x="10672" y="7161"/>
                      <a:pt x="10659" y="7359"/>
                    </a:cubicBezTo>
                    <a:cubicBezTo>
                      <a:pt x="10647" y="7537"/>
                      <a:pt x="10586" y="7889"/>
                      <a:pt x="10590" y="8025"/>
                    </a:cubicBezTo>
                    <a:cubicBezTo>
                      <a:pt x="11023" y="8676"/>
                      <a:pt x="11422" y="8774"/>
                      <a:pt x="11786" y="8321"/>
                    </a:cubicBezTo>
                    <a:cubicBezTo>
                      <a:pt x="11979" y="8118"/>
                      <a:pt x="12154" y="7879"/>
                      <a:pt x="12359" y="7692"/>
                    </a:cubicBezTo>
                    <a:cubicBezTo>
                      <a:pt x="12521" y="7545"/>
                      <a:pt x="12766" y="7317"/>
                      <a:pt x="12992" y="7457"/>
                    </a:cubicBezTo>
                    <a:cubicBezTo>
                      <a:pt x="13411" y="7715"/>
                      <a:pt x="13646" y="7668"/>
                      <a:pt x="13669" y="8310"/>
                    </a:cubicBezTo>
                    <a:cubicBezTo>
                      <a:pt x="13713" y="9493"/>
                      <a:pt x="14916" y="8083"/>
                      <a:pt x="15181" y="7592"/>
                    </a:cubicBezTo>
                    <a:cubicBezTo>
                      <a:pt x="15390" y="7204"/>
                      <a:pt x="15948" y="7542"/>
                      <a:pt x="15737" y="7932"/>
                    </a:cubicBezTo>
                    <a:close/>
                    <a:moveTo>
                      <a:pt x="20630" y="4274"/>
                    </a:moveTo>
                    <a:cubicBezTo>
                      <a:pt x="20508" y="6521"/>
                      <a:pt x="20426" y="8772"/>
                      <a:pt x="20304" y="11019"/>
                    </a:cubicBezTo>
                    <a:cubicBezTo>
                      <a:pt x="20180" y="13298"/>
                      <a:pt x="20052" y="15577"/>
                      <a:pt x="19870" y="17852"/>
                    </a:cubicBezTo>
                    <a:cubicBezTo>
                      <a:pt x="19806" y="18652"/>
                      <a:pt x="19748" y="19453"/>
                      <a:pt x="19641" y="20248"/>
                    </a:cubicBezTo>
                    <a:cubicBezTo>
                      <a:pt x="19575" y="20739"/>
                      <a:pt x="19526" y="20865"/>
                      <a:pt x="19004" y="20902"/>
                    </a:cubicBezTo>
                    <a:cubicBezTo>
                      <a:pt x="18258" y="20955"/>
                      <a:pt x="17490" y="20851"/>
                      <a:pt x="16745" y="20761"/>
                    </a:cubicBezTo>
                    <a:cubicBezTo>
                      <a:pt x="16718" y="20670"/>
                      <a:pt x="16659" y="20593"/>
                      <a:pt x="16557" y="20570"/>
                    </a:cubicBezTo>
                    <a:cubicBezTo>
                      <a:pt x="13679" y="19939"/>
                      <a:pt x="10753" y="19501"/>
                      <a:pt x="7858" y="18955"/>
                    </a:cubicBezTo>
                    <a:cubicBezTo>
                      <a:pt x="5485" y="18508"/>
                      <a:pt x="3173" y="18540"/>
                      <a:pt x="772" y="18543"/>
                    </a:cubicBezTo>
                    <a:cubicBezTo>
                      <a:pt x="856" y="17260"/>
                      <a:pt x="1094" y="16004"/>
                      <a:pt x="1131" y="14704"/>
                    </a:cubicBezTo>
                    <a:cubicBezTo>
                      <a:pt x="1180" y="13001"/>
                      <a:pt x="1322" y="11297"/>
                      <a:pt x="1509" y="9606"/>
                    </a:cubicBezTo>
                    <a:cubicBezTo>
                      <a:pt x="1833" y="6685"/>
                      <a:pt x="2340" y="3734"/>
                      <a:pt x="3245" y="957"/>
                    </a:cubicBezTo>
                    <a:cubicBezTo>
                      <a:pt x="9042" y="1720"/>
                      <a:pt x="14870" y="1946"/>
                      <a:pt x="20696" y="2293"/>
                    </a:cubicBezTo>
                    <a:cubicBezTo>
                      <a:pt x="20578" y="2959"/>
                      <a:pt x="20649" y="3936"/>
                      <a:pt x="20630" y="4274"/>
                    </a:cubicBezTo>
                    <a:close/>
                    <a:moveTo>
                      <a:pt x="21301" y="2268"/>
                    </a:moveTo>
                    <a:cubicBezTo>
                      <a:pt x="21592" y="2083"/>
                      <a:pt x="21416" y="1656"/>
                      <a:pt x="21129" y="1632"/>
                    </a:cubicBezTo>
                    <a:cubicBezTo>
                      <a:pt x="15106" y="1120"/>
                      <a:pt x="9060" y="839"/>
                      <a:pt x="3062" y="6"/>
                    </a:cubicBezTo>
                    <a:cubicBezTo>
                      <a:pt x="2812" y="-29"/>
                      <a:pt x="2641" y="85"/>
                      <a:pt x="2551" y="345"/>
                    </a:cubicBezTo>
                    <a:cubicBezTo>
                      <a:pt x="1508" y="3375"/>
                      <a:pt x="1003" y="6598"/>
                      <a:pt x="666" y="9807"/>
                    </a:cubicBezTo>
                    <a:cubicBezTo>
                      <a:pt x="507" y="11318"/>
                      <a:pt x="412" y="12833"/>
                      <a:pt x="371" y="14353"/>
                    </a:cubicBezTo>
                    <a:cubicBezTo>
                      <a:pt x="329" y="15912"/>
                      <a:pt x="55" y="17420"/>
                      <a:pt x="0" y="18968"/>
                    </a:cubicBezTo>
                    <a:cubicBezTo>
                      <a:pt x="-8" y="19198"/>
                      <a:pt x="190" y="19372"/>
                      <a:pt x="384" y="19372"/>
                    </a:cubicBezTo>
                    <a:cubicBezTo>
                      <a:pt x="2964" y="19370"/>
                      <a:pt x="5413" y="19324"/>
                      <a:pt x="7951" y="19798"/>
                    </a:cubicBezTo>
                    <a:cubicBezTo>
                      <a:pt x="10770" y="20324"/>
                      <a:pt x="13637" y="21021"/>
                      <a:pt x="16497" y="21181"/>
                    </a:cubicBezTo>
                    <a:cubicBezTo>
                      <a:pt x="16599" y="21187"/>
                      <a:pt x="16671" y="21130"/>
                      <a:pt x="16715" y="21051"/>
                    </a:cubicBezTo>
                    <a:cubicBezTo>
                      <a:pt x="17598" y="21214"/>
                      <a:pt x="18897" y="21571"/>
                      <a:pt x="19650" y="21163"/>
                    </a:cubicBezTo>
                    <a:cubicBezTo>
                      <a:pt x="20005" y="20970"/>
                      <a:pt x="19996" y="20315"/>
                      <a:pt x="20050" y="19938"/>
                    </a:cubicBezTo>
                    <a:cubicBezTo>
                      <a:pt x="20341" y="17914"/>
                      <a:pt x="20447" y="15853"/>
                      <a:pt x="20582" y="13812"/>
                    </a:cubicBezTo>
                    <a:cubicBezTo>
                      <a:pt x="20749" y="11278"/>
                      <a:pt x="20880" y="8742"/>
                      <a:pt x="21049" y="6209"/>
                    </a:cubicBezTo>
                    <a:cubicBezTo>
                      <a:pt x="21112" y="5267"/>
                      <a:pt x="21198" y="4327"/>
                      <a:pt x="21274" y="3386"/>
                    </a:cubicBezTo>
                    <a:cubicBezTo>
                      <a:pt x="21298" y="3082"/>
                      <a:pt x="21324" y="2779"/>
                      <a:pt x="21358" y="2476"/>
                    </a:cubicBezTo>
                    <a:cubicBezTo>
                      <a:pt x="21393" y="2158"/>
                      <a:pt x="21507" y="2137"/>
                      <a:pt x="21301" y="226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2" name="شكل"/>
              <p:cNvSpPr/>
              <p:nvPr/>
            </p:nvSpPr>
            <p:spPr>
              <a:xfrm>
                <a:off x="297108" y="257080"/>
                <a:ext cx="60654" cy="56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18844" fill="norm" stroke="1" extrusionOk="0">
                    <a:moveTo>
                      <a:pt x="20014" y="5958"/>
                    </a:moveTo>
                    <a:cubicBezTo>
                      <a:pt x="17489" y="3155"/>
                      <a:pt x="13444" y="2551"/>
                      <a:pt x="9884" y="1833"/>
                    </a:cubicBezTo>
                    <a:cubicBezTo>
                      <a:pt x="7590" y="1371"/>
                      <a:pt x="3245" y="-1691"/>
                      <a:pt x="1796" y="1285"/>
                    </a:cubicBezTo>
                    <a:cubicBezTo>
                      <a:pt x="994" y="2933"/>
                      <a:pt x="1775" y="4745"/>
                      <a:pt x="1504" y="6453"/>
                    </a:cubicBezTo>
                    <a:cubicBezTo>
                      <a:pt x="1270" y="7923"/>
                      <a:pt x="545" y="9171"/>
                      <a:pt x="304" y="10705"/>
                    </a:cubicBezTo>
                    <a:cubicBezTo>
                      <a:pt x="-6" y="12673"/>
                      <a:pt x="-615" y="17360"/>
                      <a:pt x="1782" y="18568"/>
                    </a:cubicBezTo>
                    <a:cubicBezTo>
                      <a:pt x="4440" y="19909"/>
                      <a:pt x="9122" y="15994"/>
                      <a:pt x="10982" y="14651"/>
                    </a:cubicBezTo>
                    <a:cubicBezTo>
                      <a:pt x="13770" y="12640"/>
                      <a:pt x="18238" y="11299"/>
                      <a:pt x="20302" y="8612"/>
                    </a:cubicBezTo>
                    <a:cubicBezTo>
                      <a:pt x="20985" y="7719"/>
                      <a:pt x="20793" y="6822"/>
                      <a:pt x="20014" y="5958"/>
                    </a:cubicBezTo>
                    <a:close/>
                  </a:path>
                </a:pathLst>
              </a:custGeom>
              <a:solidFill>
                <a:srgbClr val="AAB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3" name="شكل"/>
              <p:cNvSpPr/>
              <p:nvPr/>
            </p:nvSpPr>
            <p:spPr>
              <a:xfrm>
                <a:off x="297108" y="240129"/>
                <a:ext cx="85802" cy="93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8" h="20285" fill="norm" stroke="1" extrusionOk="0">
                    <a:moveTo>
                      <a:pt x="18873" y="9582"/>
                    </a:moveTo>
                    <a:cubicBezTo>
                      <a:pt x="19742" y="10401"/>
                      <a:pt x="21454" y="10717"/>
                      <a:pt x="20702" y="12009"/>
                    </a:cubicBezTo>
                    <a:cubicBezTo>
                      <a:pt x="20046" y="13138"/>
                      <a:pt x="18619" y="13440"/>
                      <a:pt x="18246" y="14691"/>
                    </a:cubicBezTo>
                    <a:cubicBezTo>
                      <a:pt x="17878" y="15931"/>
                      <a:pt x="18356" y="17897"/>
                      <a:pt x="17185" y="18994"/>
                    </a:cubicBezTo>
                    <a:cubicBezTo>
                      <a:pt x="14403" y="21600"/>
                      <a:pt x="6965" y="19919"/>
                      <a:pt x="5445" y="16978"/>
                    </a:cubicBezTo>
                    <a:cubicBezTo>
                      <a:pt x="4704" y="15544"/>
                      <a:pt x="4370" y="14010"/>
                      <a:pt x="3775" y="12545"/>
                    </a:cubicBezTo>
                    <a:cubicBezTo>
                      <a:pt x="2762" y="13305"/>
                      <a:pt x="2318" y="14411"/>
                      <a:pt x="896" y="13386"/>
                    </a:cubicBezTo>
                    <a:cubicBezTo>
                      <a:pt x="302" y="12959"/>
                      <a:pt x="79" y="12075"/>
                      <a:pt x="16" y="11456"/>
                    </a:cubicBezTo>
                    <a:cubicBezTo>
                      <a:pt x="-146" y="9872"/>
                      <a:pt x="948" y="8648"/>
                      <a:pt x="2865" y="9349"/>
                    </a:cubicBezTo>
                    <a:cubicBezTo>
                      <a:pt x="2443" y="7756"/>
                      <a:pt x="1832" y="7473"/>
                      <a:pt x="3704" y="6713"/>
                    </a:cubicBezTo>
                    <a:cubicBezTo>
                      <a:pt x="4960" y="6205"/>
                      <a:pt x="6280" y="5939"/>
                      <a:pt x="7503" y="5313"/>
                    </a:cubicBezTo>
                    <a:cubicBezTo>
                      <a:pt x="9557" y="4260"/>
                      <a:pt x="13149" y="2430"/>
                      <a:pt x="12766" y="0"/>
                    </a:cubicBezTo>
                    <a:cubicBezTo>
                      <a:pt x="14102" y="1449"/>
                      <a:pt x="15660" y="2603"/>
                      <a:pt x="16486" y="4359"/>
                    </a:cubicBezTo>
                    <a:cubicBezTo>
                      <a:pt x="17267" y="6018"/>
                      <a:pt x="17433" y="8053"/>
                      <a:pt x="18778" y="9488"/>
                    </a:cubicBezTo>
                    <a:cubicBezTo>
                      <a:pt x="18808" y="9520"/>
                      <a:pt x="18840" y="9551"/>
                      <a:pt x="18873" y="9582"/>
                    </a:cubicBezTo>
                    <a:close/>
                  </a:path>
                </a:pathLst>
              </a:custGeom>
              <a:solidFill>
                <a:srgbClr val="B176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4" name="شكل"/>
              <p:cNvSpPr/>
              <p:nvPr/>
            </p:nvSpPr>
            <p:spPr>
              <a:xfrm>
                <a:off x="303110" y="316406"/>
                <a:ext cx="41141" cy="4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19696" fill="norm" stroke="1" extrusionOk="0">
                    <a:moveTo>
                      <a:pt x="19091" y="3910"/>
                    </a:moveTo>
                    <a:cubicBezTo>
                      <a:pt x="16048" y="-914"/>
                      <a:pt x="4601" y="-1558"/>
                      <a:pt x="2720" y="3581"/>
                    </a:cubicBezTo>
                    <a:cubicBezTo>
                      <a:pt x="1399" y="7194"/>
                      <a:pt x="4187" y="12577"/>
                      <a:pt x="0" y="15690"/>
                    </a:cubicBezTo>
                    <a:cubicBezTo>
                      <a:pt x="6897" y="18949"/>
                      <a:pt x="13288" y="20042"/>
                      <a:pt x="21113" y="19603"/>
                    </a:cubicBezTo>
                    <a:cubicBezTo>
                      <a:pt x="21600" y="16783"/>
                      <a:pt x="20381" y="13729"/>
                      <a:pt x="19854" y="10922"/>
                    </a:cubicBezTo>
                    <a:cubicBezTo>
                      <a:pt x="19447" y="8755"/>
                      <a:pt x="20348" y="5899"/>
                      <a:pt x="19091" y="3910"/>
                    </a:cubicBezTo>
                    <a:close/>
                  </a:path>
                </a:pathLst>
              </a:custGeom>
              <a:solidFill>
                <a:srgbClr val="B176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5" name="شكل"/>
              <p:cNvSpPr/>
              <p:nvPr/>
            </p:nvSpPr>
            <p:spPr>
              <a:xfrm>
                <a:off x="180065" y="395507"/>
                <a:ext cx="72432" cy="149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6" h="20054" fill="norm" stroke="1" extrusionOk="0">
                    <a:moveTo>
                      <a:pt x="17150" y="5017"/>
                    </a:moveTo>
                    <a:cubicBezTo>
                      <a:pt x="19611" y="4045"/>
                      <a:pt x="21279" y="2852"/>
                      <a:pt x="21193" y="1396"/>
                    </a:cubicBezTo>
                    <a:cubicBezTo>
                      <a:pt x="21039" y="-1241"/>
                      <a:pt x="13461" y="522"/>
                      <a:pt x="11219" y="1320"/>
                    </a:cubicBezTo>
                    <a:cubicBezTo>
                      <a:pt x="6963" y="2832"/>
                      <a:pt x="899" y="4695"/>
                      <a:pt x="251" y="7194"/>
                    </a:cubicBezTo>
                    <a:cubicBezTo>
                      <a:pt x="-42" y="8323"/>
                      <a:pt x="-321" y="9328"/>
                      <a:pt x="919" y="10313"/>
                    </a:cubicBezTo>
                    <a:cubicBezTo>
                      <a:pt x="2942" y="11923"/>
                      <a:pt x="5087" y="13120"/>
                      <a:pt x="8435" y="14205"/>
                    </a:cubicBezTo>
                    <a:cubicBezTo>
                      <a:pt x="16148" y="16704"/>
                      <a:pt x="12578" y="16792"/>
                      <a:pt x="10027" y="19893"/>
                    </a:cubicBezTo>
                    <a:cubicBezTo>
                      <a:pt x="9643" y="20359"/>
                      <a:pt x="15902" y="19682"/>
                      <a:pt x="16438" y="19532"/>
                    </a:cubicBezTo>
                    <a:cubicBezTo>
                      <a:pt x="18408" y="18977"/>
                      <a:pt x="19715" y="17858"/>
                      <a:pt x="20017" y="16872"/>
                    </a:cubicBezTo>
                    <a:cubicBezTo>
                      <a:pt x="20893" y="14008"/>
                      <a:pt x="13655" y="12702"/>
                      <a:pt x="10347" y="10559"/>
                    </a:cubicBezTo>
                    <a:cubicBezTo>
                      <a:pt x="6692" y="8190"/>
                      <a:pt x="11394" y="7338"/>
                      <a:pt x="15022" y="5852"/>
                    </a:cubicBezTo>
                    <a:cubicBezTo>
                      <a:pt x="15657" y="5592"/>
                      <a:pt x="16398" y="5314"/>
                      <a:pt x="17150" y="5017"/>
                    </a:cubicBezTo>
                    <a:close/>
                  </a:path>
                </a:pathLst>
              </a:custGeom>
              <a:solidFill>
                <a:srgbClr val="B176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6" name="خط"/>
              <p:cNvSpPr/>
              <p:nvPr/>
            </p:nvSpPr>
            <p:spPr>
              <a:xfrm>
                <a:off x="315114" y="319231"/>
                <a:ext cx="26396" cy="15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242" fill="norm" stroke="1" extrusionOk="0">
                    <a:moveTo>
                      <a:pt x="729" y="0"/>
                    </a:moveTo>
                    <a:cubicBezTo>
                      <a:pt x="3655" y="2537"/>
                      <a:pt x="7310" y="5071"/>
                      <a:pt x="10236" y="7606"/>
                    </a:cubicBezTo>
                    <a:cubicBezTo>
                      <a:pt x="13971" y="9769"/>
                      <a:pt x="17580" y="11981"/>
                      <a:pt x="21600" y="12896"/>
                    </a:cubicBezTo>
                    <a:cubicBezTo>
                      <a:pt x="14347" y="21600"/>
                      <a:pt x="6020" y="3474"/>
                      <a:pt x="0" y="846"/>
                    </a:cubicBezTo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7" name="شكل"/>
              <p:cNvSpPr/>
              <p:nvPr/>
            </p:nvSpPr>
            <p:spPr>
              <a:xfrm>
                <a:off x="279101" y="223179"/>
                <a:ext cx="111620" cy="101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35" h="20155" fill="norm" stroke="1" extrusionOk="0">
                    <a:moveTo>
                      <a:pt x="12214" y="2648"/>
                    </a:moveTo>
                    <a:cubicBezTo>
                      <a:pt x="12085" y="1401"/>
                      <a:pt x="10810" y="1385"/>
                      <a:pt x="9902" y="1848"/>
                    </a:cubicBezTo>
                    <a:cubicBezTo>
                      <a:pt x="8800" y="2411"/>
                      <a:pt x="8144" y="3762"/>
                      <a:pt x="7585" y="4817"/>
                    </a:cubicBezTo>
                    <a:cubicBezTo>
                      <a:pt x="7657" y="3124"/>
                      <a:pt x="6128" y="2695"/>
                      <a:pt x="5009" y="3139"/>
                    </a:cubicBezTo>
                    <a:cubicBezTo>
                      <a:pt x="457" y="4950"/>
                      <a:pt x="-1248" y="13088"/>
                      <a:pt x="958" y="17574"/>
                    </a:cubicBezTo>
                    <a:cubicBezTo>
                      <a:pt x="1733" y="19150"/>
                      <a:pt x="2918" y="20330"/>
                      <a:pt x="4546" y="20134"/>
                    </a:cubicBezTo>
                    <a:cubicBezTo>
                      <a:pt x="5415" y="20030"/>
                      <a:pt x="6510" y="19399"/>
                      <a:pt x="7110" y="18663"/>
                    </a:cubicBezTo>
                    <a:cubicBezTo>
                      <a:pt x="7916" y="17675"/>
                      <a:pt x="7657" y="15951"/>
                      <a:pt x="8277" y="15105"/>
                    </a:cubicBezTo>
                    <a:cubicBezTo>
                      <a:pt x="7378" y="16331"/>
                      <a:pt x="6051" y="16024"/>
                      <a:pt x="5801" y="14526"/>
                    </a:cubicBezTo>
                    <a:cubicBezTo>
                      <a:pt x="5714" y="14003"/>
                      <a:pt x="5964" y="12688"/>
                      <a:pt x="6309" y="12290"/>
                    </a:cubicBezTo>
                    <a:cubicBezTo>
                      <a:pt x="7246" y="11212"/>
                      <a:pt x="8164" y="12270"/>
                      <a:pt x="9127" y="12676"/>
                    </a:cubicBezTo>
                    <a:cubicBezTo>
                      <a:pt x="10188" y="10567"/>
                      <a:pt x="20352" y="4273"/>
                      <a:pt x="17093" y="580"/>
                    </a:cubicBezTo>
                    <a:cubicBezTo>
                      <a:pt x="15460" y="-1270"/>
                      <a:pt x="12909" y="1762"/>
                      <a:pt x="12191" y="3283"/>
                    </a:cubicBezTo>
                    <a:cubicBezTo>
                      <a:pt x="12227" y="3043"/>
                      <a:pt x="12233" y="2832"/>
                      <a:pt x="12214" y="264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8" name="شكل"/>
              <p:cNvSpPr/>
              <p:nvPr/>
            </p:nvSpPr>
            <p:spPr>
              <a:xfrm>
                <a:off x="363132" y="279680"/>
                <a:ext cx="5652" cy="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93" h="18356" fill="norm" stroke="1" extrusionOk="0">
                    <a:moveTo>
                      <a:pt x="4163" y="4888"/>
                    </a:moveTo>
                    <a:cubicBezTo>
                      <a:pt x="3156" y="7257"/>
                      <a:pt x="3146" y="9700"/>
                      <a:pt x="3012" y="12199"/>
                    </a:cubicBezTo>
                    <a:cubicBezTo>
                      <a:pt x="8172" y="12093"/>
                      <a:pt x="13313" y="11980"/>
                      <a:pt x="18474" y="11874"/>
                    </a:cubicBezTo>
                    <a:cubicBezTo>
                      <a:pt x="18781" y="5480"/>
                      <a:pt x="15558" y="214"/>
                      <a:pt x="7280" y="3"/>
                    </a:cubicBezTo>
                    <a:cubicBezTo>
                      <a:pt x="-1515" y="-224"/>
                      <a:pt x="-2666" y="11071"/>
                      <a:pt x="5611" y="12791"/>
                    </a:cubicBezTo>
                    <a:cubicBezTo>
                      <a:pt x="5592" y="12799"/>
                      <a:pt x="5563" y="12807"/>
                      <a:pt x="5544" y="12807"/>
                    </a:cubicBezTo>
                    <a:cubicBezTo>
                      <a:pt x="4585" y="12036"/>
                      <a:pt x="3616" y="11257"/>
                      <a:pt x="2648" y="10478"/>
                    </a:cubicBezTo>
                    <a:cubicBezTo>
                      <a:pt x="3281" y="11355"/>
                      <a:pt x="3357" y="11249"/>
                      <a:pt x="2859" y="10162"/>
                    </a:cubicBezTo>
                    <a:cubicBezTo>
                      <a:pt x="2935" y="10844"/>
                      <a:pt x="2983" y="11517"/>
                      <a:pt x="3012" y="12199"/>
                    </a:cubicBezTo>
                    <a:cubicBezTo>
                      <a:pt x="3521" y="20605"/>
                      <a:pt x="18934" y="20313"/>
                      <a:pt x="18474" y="11874"/>
                    </a:cubicBezTo>
                    <a:cubicBezTo>
                      <a:pt x="18339" y="9383"/>
                      <a:pt x="18243" y="6997"/>
                      <a:pt x="17246" y="4612"/>
                    </a:cubicBezTo>
                    <a:cubicBezTo>
                      <a:pt x="14867" y="-995"/>
                      <a:pt x="6388" y="-411"/>
                      <a:pt x="4163" y="4888"/>
                    </a:cubicBezTo>
                    <a:cubicBezTo>
                      <a:pt x="4163" y="4888"/>
                      <a:pt x="4163" y="4888"/>
                      <a:pt x="4163" y="488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89" name="شكل"/>
              <p:cNvSpPr/>
              <p:nvPr/>
            </p:nvSpPr>
            <p:spPr>
              <a:xfrm>
                <a:off x="237086" y="505684"/>
                <a:ext cx="123324" cy="39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43" fill="norm" stroke="1" extrusionOk="0">
                    <a:moveTo>
                      <a:pt x="21600" y="15132"/>
                    </a:moveTo>
                    <a:cubicBezTo>
                      <a:pt x="18468" y="12127"/>
                      <a:pt x="14847" y="11283"/>
                      <a:pt x="11507" y="8870"/>
                    </a:cubicBezTo>
                    <a:cubicBezTo>
                      <a:pt x="8116" y="6421"/>
                      <a:pt x="4859" y="2719"/>
                      <a:pt x="1495" y="0"/>
                    </a:cubicBezTo>
                    <a:cubicBezTo>
                      <a:pt x="1641" y="6636"/>
                      <a:pt x="655" y="11399"/>
                      <a:pt x="0" y="17323"/>
                    </a:cubicBezTo>
                    <a:cubicBezTo>
                      <a:pt x="2927" y="20879"/>
                      <a:pt x="7651" y="20102"/>
                      <a:pt x="10929" y="20949"/>
                    </a:cubicBezTo>
                    <a:cubicBezTo>
                      <a:pt x="12707" y="21408"/>
                      <a:pt x="14503" y="21600"/>
                      <a:pt x="16274" y="20773"/>
                    </a:cubicBezTo>
                    <a:cubicBezTo>
                      <a:pt x="17270" y="20308"/>
                      <a:pt x="21017" y="14573"/>
                      <a:pt x="21600" y="1513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90" name="شكل"/>
              <p:cNvSpPr/>
              <p:nvPr/>
            </p:nvSpPr>
            <p:spPr>
              <a:xfrm>
                <a:off x="207075" y="350306"/>
                <a:ext cx="234488" cy="188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213" fill="norm" stroke="1" extrusionOk="0">
                    <a:moveTo>
                      <a:pt x="7116" y="482"/>
                    </a:moveTo>
                    <a:cubicBezTo>
                      <a:pt x="7824" y="325"/>
                      <a:pt x="8350" y="567"/>
                      <a:pt x="8956" y="0"/>
                    </a:cubicBezTo>
                    <a:cubicBezTo>
                      <a:pt x="9368" y="1031"/>
                      <a:pt x="10767" y="1029"/>
                      <a:pt x="11574" y="833"/>
                    </a:cubicBezTo>
                    <a:cubicBezTo>
                      <a:pt x="11871" y="762"/>
                      <a:pt x="12362" y="319"/>
                      <a:pt x="12592" y="302"/>
                    </a:cubicBezTo>
                    <a:cubicBezTo>
                      <a:pt x="15199" y="113"/>
                      <a:pt x="17830" y="3595"/>
                      <a:pt x="19362" y="5651"/>
                    </a:cubicBezTo>
                    <a:cubicBezTo>
                      <a:pt x="20087" y="6624"/>
                      <a:pt x="21059" y="8177"/>
                      <a:pt x="21308" y="9454"/>
                    </a:cubicBezTo>
                    <a:cubicBezTo>
                      <a:pt x="21600" y="10955"/>
                      <a:pt x="19798" y="13671"/>
                      <a:pt x="18421" y="13603"/>
                    </a:cubicBezTo>
                    <a:cubicBezTo>
                      <a:pt x="18331" y="13599"/>
                      <a:pt x="16475" y="11873"/>
                      <a:pt x="16327" y="12485"/>
                    </a:cubicBezTo>
                    <a:cubicBezTo>
                      <a:pt x="15584" y="15557"/>
                      <a:pt x="17082" y="20050"/>
                      <a:pt x="13487" y="20940"/>
                    </a:cubicBezTo>
                    <a:cubicBezTo>
                      <a:pt x="10820" y="21600"/>
                      <a:pt x="4883" y="21105"/>
                      <a:pt x="2621" y="19017"/>
                    </a:cubicBezTo>
                    <a:cubicBezTo>
                      <a:pt x="1885" y="18334"/>
                      <a:pt x="2186" y="18785"/>
                      <a:pt x="2069" y="17774"/>
                    </a:cubicBezTo>
                    <a:cubicBezTo>
                      <a:pt x="1906" y="16351"/>
                      <a:pt x="2937" y="13206"/>
                      <a:pt x="3141" y="10965"/>
                    </a:cubicBezTo>
                    <a:cubicBezTo>
                      <a:pt x="1764" y="10359"/>
                      <a:pt x="0" y="7695"/>
                      <a:pt x="0" y="5700"/>
                    </a:cubicBezTo>
                    <a:cubicBezTo>
                      <a:pt x="922" y="3883"/>
                      <a:pt x="2549" y="2791"/>
                      <a:pt x="4707" y="1471"/>
                    </a:cubicBezTo>
                    <a:cubicBezTo>
                      <a:pt x="5545" y="957"/>
                      <a:pt x="6335" y="655"/>
                      <a:pt x="7116" y="482"/>
                    </a:cubicBezTo>
                    <a:close/>
                  </a:path>
                </a:pathLst>
              </a:custGeom>
              <a:solidFill>
                <a:srgbClr val="D586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91" name="شكل"/>
              <p:cNvSpPr/>
              <p:nvPr/>
            </p:nvSpPr>
            <p:spPr>
              <a:xfrm>
                <a:off x="279101" y="567836"/>
                <a:ext cx="23195" cy="8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8" h="21028" fill="norm" stroke="1" extrusionOk="0">
                    <a:moveTo>
                      <a:pt x="55" y="603"/>
                    </a:moveTo>
                    <a:cubicBezTo>
                      <a:pt x="-168" y="7599"/>
                      <a:pt x="-491" y="15181"/>
                      <a:pt x="16181" y="20840"/>
                    </a:cubicBezTo>
                    <a:cubicBezTo>
                      <a:pt x="17798" y="21388"/>
                      <a:pt x="21109" y="20624"/>
                      <a:pt x="19606" y="20052"/>
                    </a:cubicBezTo>
                    <a:cubicBezTo>
                      <a:pt x="4843" y="14441"/>
                      <a:pt x="4581" y="7291"/>
                      <a:pt x="4338" y="573"/>
                    </a:cubicBezTo>
                    <a:cubicBezTo>
                      <a:pt x="4308" y="-212"/>
                      <a:pt x="80" y="-178"/>
                      <a:pt x="55" y="603"/>
                    </a:cubicBezTo>
                    <a:cubicBezTo>
                      <a:pt x="55" y="603"/>
                      <a:pt x="55" y="603"/>
                      <a:pt x="55" y="603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92" name="شكل"/>
              <p:cNvSpPr/>
              <p:nvPr/>
            </p:nvSpPr>
            <p:spPr>
              <a:xfrm>
                <a:off x="453165" y="497209"/>
                <a:ext cx="373566" cy="31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2" h="21448" fill="norm" stroke="1" extrusionOk="0">
                    <a:moveTo>
                      <a:pt x="20902" y="2031"/>
                    </a:moveTo>
                    <a:cubicBezTo>
                      <a:pt x="20853" y="2528"/>
                      <a:pt x="20614" y="2716"/>
                      <a:pt x="20285" y="2856"/>
                    </a:cubicBezTo>
                    <a:cubicBezTo>
                      <a:pt x="20219" y="2693"/>
                      <a:pt x="20135" y="2540"/>
                      <a:pt x="20014" y="2393"/>
                    </a:cubicBezTo>
                    <a:cubicBezTo>
                      <a:pt x="19680" y="1986"/>
                      <a:pt x="19020" y="1635"/>
                      <a:pt x="18805" y="1087"/>
                    </a:cubicBezTo>
                    <a:cubicBezTo>
                      <a:pt x="18869" y="1071"/>
                      <a:pt x="18934" y="1052"/>
                      <a:pt x="19000" y="1024"/>
                    </a:cubicBezTo>
                    <a:cubicBezTo>
                      <a:pt x="19500" y="817"/>
                      <a:pt x="19967" y="233"/>
                      <a:pt x="20498" y="700"/>
                    </a:cubicBezTo>
                    <a:cubicBezTo>
                      <a:pt x="20831" y="994"/>
                      <a:pt x="20947" y="1580"/>
                      <a:pt x="20902" y="2031"/>
                    </a:cubicBezTo>
                    <a:close/>
                    <a:moveTo>
                      <a:pt x="19581" y="3959"/>
                    </a:moveTo>
                    <a:cubicBezTo>
                      <a:pt x="19060" y="4232"/>
                      <a:pt x="18615" y="4807"/>
                      <a:pt x="18204" y="5248"/>
                    </a:cubicBezTo>
                    <a:cubicBezTo>
                      <a:pt x="17187" y="6339"/>
                      <a:pt x="16229" y="7391"/>
                      <a:pt x="15102" y="8340"/>
                    </a:cubicBezTo>
                    <a:cubicBezTo>
                      <a:pt x="14158" y="9134"/>
                      <a:pt x="13228" y="10120"/>
                      <a:pt x="12389" y="11048"/>
                    </a:cubicBezTo>
                    <a:cubicBezTo>
                      <a:pt x="10380" y="13269"/>
                      <a:pt x="8175" y="15333"/>
                      <a:pt x="6002" y="17346"/>
                    </a:cubicBezTo>
                    <a:cubicBezTo>
                      <a:pt x="5651" y="17671"/>
                      <a:pt x="5330" y="18034"/>
                      <a:pt x="4980" y="18359"/>
                    </a:cubicBezTo>
                    <a:cubicBezTo>
                      <a:pt x="4958" y="18187"/>
                      <a:pt x="4918" y="18018"/>
                      <a:pt x="4861" y="17847"/>
                    </a:cubicBezTo>
                    <a:cubicBezTo>
                      <a:pt x="4764" y="17559"/>
                      <a:pt x="4564" y="17371"/>
                      <a:pt x="4430" y="17111"/>
                    </a:cubicBezTo>
                    <a:cubicBezTo>
                      <a:pt x="4382" y="17018"/>
                      <a:pt x="4325" y="16926"/>
                      <a:pt x="4262" y="16836"/>
                    </a:cubicBezTo>
                    <a:cubicBezTo>
                      <a:pt x="7066" y="14157"/>
                      <a:pt x="9551" y="11100"/>
                      <a:pt x="12463" y="8556"/>
                    </a:cubicBezTo>
                    <a:cubicBezTo>
                      <a:pt x="13877" y="7321"/>
                      <a:pt x="15200" y="6007"/>
                      <a:pt x="16552" y="4687"/>
                    </a:cubicBezTo>
                    <a:cubicBezTo>
                      <a:pt x="17126" y="4127"/>
                      <a:pt x="17739" y="3829"/>
                      <a:pt x="18357" y="3357"/>
                    </a:cubicBezTo>
                    <a:cubicBezTo>
                      <a:pt x="18736" y="3067"/>
                      <a:pt x="18981" y="2695"/>
                      <a:pt x="19014" y="2178"/>
                    </a:cubicBezTo>
                    <a:cubicBezTo>
                      <a:pt x="19027" y="1977"/>
                      <a:pt x="18734" y="1943"/>
                      <a:pt x="18702" y="2139"/>
                    </a:cubicBezTo>
                    <a:cubicBezTo>
                      <a:pt x="18583" y="2880"/>
                      <a:pt x="17821" y="3236"/>
                      <a:pt x="17278" y="3527"/>
                    </a:cubicBezTo>
                    <a:cubicBezTo>
                      <a:pt x="16624" y="3877"/>
                      <a:pt x="16093" y="4529"/>
                      <a:pt x="15556" y="5067"/>
                    </a:cubicBezTo>
                    <a:cubicBezTo>
                      <a:pt x="14234" y="6394"/>
                      <a:pt x="12856" y="7598"/>
                      <a:pt x="11487" y="8857"/>
                    </a:cubicBezTo>
                    <a:cubicBezTo>
                      <a:pt x="8881" y="11253"/>
                      <a:pt x="6485" y="13959"/>
                      <a:pt x="4110" y="16639"/>
                    </a:cubicBezTo>
                    <a:cubicBezTo>
                      <a:pt x="3980" y="16490"/>
                      <a:pt x="3831" y="16360"/>
                      <a:pt x="3672" y="16264"/>
                    </a:cubicBezTo>
                    <a:cubicBezTo>
                      <a:pt x="4289" y="15524"/>
                      <a:pt x="4952" y="14835"/>
                      <a:pt x="5589" y="14104"/>
                    </a:cubicBezTo>
                    <a:cubicBezTo>
                      <a:pt x="5666" y="14015"/>
                      <a:pt x="5676" y="13914"/>
                      <a:pt x="5647" y="13827"/>
                    </a:cubicBezTo>
                    <a:cubicBezTo>
                      <a:pt x="6576" y="12834"/>
                      <a:pt x="7602" y="11964"/>
                      <a:pt x="8509" y="10953"/>
                    </a:cubicBezTo>
                    <a:cubicBezTo>
                      <a:pt x="9614" y="9720"/>
                      <a:pt x="10774" y="8582"/>
                      <a:pt x="11972" y="7465"/>
                    </a:cubicBezTo>
                    <a:cubicBezTo>
                      <a:pt x="13142" y="6373"/>
                      <a:pt x="14304" y="5268"/>
                      <a:pt x="15410" y="4092"/>
                    </a:cubicBezTo>
                    <a:cubicBezTo>
                      <a:pt x="16243" y="3207"/>
                      <a:pt x="17003" y="1851"/>
                      <a:pt x="18088" y="1352"/>
                    </a:cubicBezTo>
                    <a:cubicBezTo>
                      <a:pt x="18171" y="1314"/>
                      <a:pt x="18226" y="1242"/>
                      <a:pt x="18226" y="1137"/>
                    </a:cubicBezTo>
                    <a:cubicBezTo>
                      <a:pt x="18226" y="1115"/>
                      <a:pt x="18226" y="1094"/>
                      <a:pt x="18226" y="1072"/>
                    </a:cubicBezTo>
                    <a:cubicBezTo>
                      <a:pt x="18241" y="1072"/>
                      <a:pt x="18255" y="1072"/>
                      <a:pt x="18270" y="1072"/>
                    </a:cubicBezTo>
                    <a:cubicBezTo>
                      <a:pt x="18314" y="1085"/>
                      <a:pt x="18358" y="1096"/>
                      <a:pt x="18402" y="1103"/>
                    </a:cubicBezTo>
                    <a:cubicBezTo>
                      <a:pt x="18587" y="1750"/>
                      <a:pt x="19137" y="2129"/>
                      <a:pt x="19595" y="2571"/>
                    </a:cubicBezTo>
                    <a:cubicBezTo>
                      <a:pt x="19739" y="2709"/>
                      <a:pt x="19832" y="2916"/>
                      <a:pt x="19868" y="3130"/>
                    </a:cubicBezTo>
                    <a:cubicBezTo>
                      <a:pt x="19854" y="3190"/>
                      <a:pt x="19861" y="3255"/>
                      <a:pt x="19886" y="3310"/>
                    </a:cubicBezTo>
                    <a:cubicBezTo>
                      <a:pt x="19890" y="3587"/>
                      <a:pt x="19794" y="3847"/>
                      <a:pt x="19581" y="3959"/>
                    </a:cubicBezTo>
                    <a:close/>
                    <a:moveTo>
                      <a:pt x="2780" y="19263"/>
                    </a:moveTo>
                    <a:cubicBezTo>
                      <a:pt x="2629" y="19302"/>
                      <a:pt x="2495" y="19355"/>
                      <a:pt x="2371" y="19417"/>
                    </a:cubicBezTo>
                    <a:cubicBezTo>
                      <a:pt x="2170" y="19310"/>
                      <a:pt x="2000" y="19073"/>
                      <a:pt x="1820" y="18891"/>
                    </a:cubicBezTo>
                    <a:cubicBezTo>
                      <a:pt x="2066" y="18539"/>
                      <a:pt x="2311" y="18188"/>
                      <a:pt x="2538" y="17819"/>
                    </a:cubicBezTo>
                    <a:cubicBezTo>
                      <a:pt x="2843" y="17321"/>
                      <a:pt x="3184" y="16863"/>
                      <a:pt x="3541" y="16424"/>
                    </a:cubicBezTo>
                    <a:cubicBezTo>
                      <a:pt x="3852" y="16630"/>
                      <a:pt x="4092" y="16951"/>
                      <a:pt x="4229" y="17334"/>
                    </a:cubicBezTo>
                    <a:cubicBezTo>
                      <a:pt x="4297" y="17525"/>
                      <a:pt x="4410" y="17680"/>
                      <a:pt x="4505" y="17859"/>
                    </a:cubicBezTo>
                    <a:cubicBezTo>
                      <a:pt x="4616" y="18066"/>
                      <a:pt x="4655" y="18311"/>
                      <a:pt x="4681" y="18552"/>
                    </a:cubicBezTo>
                    <a:cubicBezTo>
                      <a:pt x="4647" y="18576"/>
                      <a:pt x="4622" y="18619"/>
                      <a:pt x="4618" y="18664"/>
                    </a:cubicBezTo>
                    <a:cubicBezTo>
                      <a:pt x="4101" y="19044"/>
                      <a:pt x="3367" y="19114"/>
                      <a:pt x="2780" y="19263"/>
                    </a:cubicBezTo>
                    <a:close/>
                    <a:moveTo>
                      <a:pt x="1366" y="20013"/>
                    </a:moveTo>
                    <a:cubicBezTo>
                      <a:pt x="1409" y="19973"/>
                      <a:pt x="1454" y="19940"/>
                      <a:pt x="1501" y="19919"/>
                    </a:cubicBezTo>
                    <a:cubicBezTo>
                      <a:pt x="1466" y="19958"/>
                      <a:pt x="1420" y="19988"/>
                      <a:pt x="1366" y="20013"/>
                    </a:cubicBezTo>
                    <a:close/>
                    <a:moveTo>
                      <a:pt x="2026" y="19619"/>
                    </a:moveTo>
                    <a:cubicBezTo>
                      <a:pt x="2015" y="19624"/>
                      <a:pt x="2005" y="19629"/>
                      <a:pt x="1995" y="19634"/>
                    </a:cubicBezTo>
                    <a:cubicBezTo>
                      <a:pt x="1974" y="19564"/>
                      <a:pt x="1928" y="19511"/>
                      <a:pt x="1853" y="19478"/>
                    </a:cubicBezTo>
                    <a:cubicBezTo>
                      <a:pt x="1698" y="19410"/>
                      <a:pt x="1561" y="19409"/>
                      <a:pt x="1435" y="19451"/>
                    </a:cubicBezTo>
                    <a:cubicBezTo>
                      <a:pt x="1509" y="19341"/>
                      <a:pt x="1582" y="19231"/>
                      <a:pt x="1658" y="19123"/>
                    </a:cubicBezTo>
                    <a:cubicBezTo>
                      <a:pt x="1795" y="19277"/>
                      <a:pt x="1901" y="19463"/>
                      <a:pt x="2026" y="19619"/>
                    </a:cubicBezTo>
                    <a:close/>
                    <a:moveTo>
                      <a:pt x="21191" y="782"/>
                    </a:moveTo>
                    <a:cubicBezTo>
                      <a:pt x="20931" y="182"/>
                      <a:pt x="20379" y="-101"/>
                      <a:pt x="19807" y="32"/>
                    </a:cubicBezTo>
                    <a:cubicBezTo>
                      <a:pt x="19429" y="120"/>
                      <a:pt x="19124" y="466"/>
                      <a:pt x="18779" y="640"/>
                    </a:cubicBezTo>
                    <a:cubicBezTo>
                      <a:pt x="18740" y="659"/>
                      <a:pt x="18703" y="672"/>
                      <a:pt x="18665" y="683"/>
                    </a:cubicBezTo>
                    <a:cubicBezTo>
                      <a:pt x="18633" y="652"/>
                      <a:pt x="18593" y="632"/>
                      <a:pt x="18542" y="632"/>
                    </a:cubicBezTo>
                    <a:cubicBezTo>
                      <a:pt x="18370" y="632"/>
                      <a:pt x="18198" y="633"/>
                      <a:pt x="18027" y="633"/>
                    </a:cubicBezTo>
                    <a:cubicBezTo>
                      <a:pt x="17919" y="633"/>
                      <a:pt x="17836" y="740"/>
                      <a:pt x="17836" y="858"/>
                    </a:cubicBezTo>
                    <a:cubicBezTo>
                      <a:pt x="17837" y="1128"/>
                      <a:pt x="17519" y="1164"/>
                      <a:pt x="17233" y="1433"/>
                    </a:cubicBezTo>
                    <a:cubicBezTo>
                      <a:pt x="16764" y="1874"/>
                      <a:pt x="16351" y="2373"/>
                      <a:pt x="15939" y="2879"/>
                    </a:cubicBezTo>
                    <a:cubicBezTo>
                      <a:pt x="14882" y="4179"/>
                      <a:pt x="13678" y="5329"/>
                      <a:pt x="12489" y="6471"/>
                    </a:cubicBezTo>
                    <a:cubicBezTo>
                      <a:pt x="10091" y="8772"/>
                      <a:pt x="7690" y="11115"/>
                      <a:pt x="5479" y="13646"/>
                    </a:cubicBezTo>
                    <a:cubicBezTo>
                      <a:pt x="5398" y="13614"/>
                      <a:pt x="5304" y="13626"/>
                      <a:pt x="5224" y="13712"/>
                    </a:cubicBezTo>
                    <a:cubicBezTo>
                      <a:pt x="4108" y="14921"/>
                      <a:pt x="2975" y="16098"/>
                      <a:pt x="2091" y="17541"/>
                    </a:cubicBezTo>
                    <a:cubicBezTo>
                      <a:pt x="1660" y="18245"/>
                      <a:pt x="1148" y="18879"/>
                      <a:pt x="718" y="19582"/>
                    </a:cubicBezTo>
                    <a:cubicBezTo>
                      <a:pt x="459" y="20004"/>
                      <a:pt x="109" y="20588"/>
                      <a:pt x="6" y="21092"/>
                    </a:cubicBezTo>
                    <a:cubicBezTo>
                      <a:pt x="-37" y="21305"/>
                      <a:pt x="139" y="21499"/>
                      <a:pt x="328" y="21436"/>
                    </a:cubicBezTo>
                    <a:cubicBezTo>
                      <a:pt x="660" y="21325"/>
                      <a:pt x="852" y="21000"/>
                      <a:pt x="1161" y="20825"/>
                    </a:cubicBezTo>
                    <a:cubicBezTo>
                      <a:pt x="1589" y="20583"/>
                      <a:pt x="2026" y="20184"/>
                      <a:pt x="2477" y="19968"/>
                    </a:cubicBezTo>
                    <a:cubicBezTo>
                      <a:pt x="2511" y="19959"/>
                      <a:pt x="2544" y="19949"/>
                      <a:pt x="2580" y="19944"/>
                    </a:cubicBezTo>
                    <a:cubicBezTo>
                      <a:pt x="2634" y="19936"/>
                      <a:pt x="2674" y="19910"/>
                      <a:pt x="2706" y="19877"/>
                    </a:cubicBezTo>
                    <a:cubicBezTo>
                      <a:pt x="3279" y="19685"/>
                      <a:pt x="3879" y="19612"/>
                      <a:pt x="4454" y="19421"/>
                    </a:cubicBezTo>
                    <a:cubicBezTo>
                      <a:pt x="4982" y="19246"/>
                      <a:pt x="5408" y="18795"/>
                      <a:pt x="5807" y="18391"/>
                    </a:cubicBezTo>
                    <a:cubicBezTo>
                      <a:pt x="8035" y="16138"/>
                      <a:pt x="10437" y="14135"/>
                      <a:pt x="12615" y="11809"/>
                    </a:cubicBezTo>
                    <a:cubicBezTo>
                      <a:pt x="13589" y="10769"/>
                      <a:pt x="14595" y="9671"/>
                      <a:pt x="15668" y="8765"/>
                    </a:cubicBezTo>
                    <a:cubicBezTo>
                      <a:pt x="16836" y="7779"/>
                      <a:pt x="17825" y="6631"/>
                      <a:pt x="18876" y="5490"/>
                    </a:cubicBezTo>
                    <a:cubicBezTo>
                      <a:pt x="19305" y="5025"/>
                      <a:pt x="19788" y="4708"/>
                      <a:pt x="20245" y="4301"/>
                    </a:cubicBezTo>
                    <a:cubicBezTo>
                      <a:pt x="20443" y="4124"/>
                      <a:pt x="20526" y="3819"/>
                      <a:pt x="20471" y="3542"/>
                    </a:cubicBezTo>
                    <a:cubicBezTo>
                      <a:pt x="20466" y="3516"/>
                      <a:pt x="20461" y="3491"/>
                      <a:pt x="20455" y="3466"/>
                    </a:cubicBezTo>
                    <a:cubicBezTo>
                      <a:pt x="21426" y="3329"/>
                      <a:pt x="21563" y="1640"/>
                      <a:pt x="21191" y="78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93" name="خط"/>
              <p:cNvSpPr/>
              <p:nvPr/>
            </p:nvSpPr>
            <p:spPr>
              <a:xfrm>
                <a:off x="240087" y="401157"/>
                <a:ext cx="14133" cy="44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5" h="21600" fill="norm" stroke="1" extrusionOk="0">
                    <a:moveTo>
                      <a:pt x="2832" y="18860"/>
                    </a:moveTo>
                    <a:cubicBezTo>
                      <a:pt x="5574" y="12973"/>
                      <a:pt x="14324" y="6147"/>
                      <a:pt x="19645" y="0"/>
                    </a:cubicBezTo>
                    <a:cubicBezTo>
                      <a:pt x="-1955" y="6000"/>
                      <a:pt x="49" y="12985"/>
                      <a:pt x="49" y="21600"/>
                    </a:cubicBezTo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94" name="شكل"/>
              <p:cNvSpPr/>
              <p:nvPr/>
            </p:nvSpPr>
            <p:spPr>
              <a:xfrm>
                <a:off x="378137" y="415283"/>
                <a:ext cx="5521" cy="45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7" h="20862" fill="norm" stroke="1" extrusionOk="0">
                    <a:moveTo>
                      <a:pt x="18397" y="19888"/>
                    </a:moveTo>
                    <a:cubicBezTo>
                      <a:pt x="19708" y="13601"/>
                      <a:pt x="20838" y="7329"/>
                      <a:pt x="19420" y="1040"/>
                    </a:cubicBezTo>
                    <a:cubicBezTo>
                      <a:pt x="19090" y="-390"/>
                      <a:pt x="976" y="-320"/>
                      <a:pt x="656" y="1096"/>
                    </a:cubicBezTo>
                    <a:cubicBezTo>
                      <a:pt x="-762" y="7381"/>
                      <a:pt x="368" y="13651"/>
                      <a:pt x="1679" y="19935"/>
                    </a:cubicBezTo>
                    <a:cubicBezTo>
                      <a:pt x="1946" y="21210"/>
                      <a:pt x="18130" y="21149"/>
                      <a:pt x="18397" y="19888"/>
                    </a:cubicBezTo>
                    <a:cubicBezTo>
                      <a:pt x="18397" y="19888"/>
                      <a:pt x="18397" y="19888"/>
                      <a:pt x="18397" y="19888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95" name="شكل"/>
              <p:cNvSpPr/>
              <p:nvPr/>
            </p:nvSpPr>
            <p:spPr>
              <a:xfrm>
                <a:off x="324118" y="895542"/>
                <a:ext cx="89498" cy="4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6" h="20326" fill="norm" stroke="1" extrusionOk="0">
                    <a:moveTo>
                      <a:pt x="20827" y="6155"/>
                    </a:moveTo>
                    <a:cubicBezTo>
                      <a:pt x="20775" y="5379"/>
                      <a:pt x="20613" y="4575"/>
                      <a:pt x="20322" y="3748"/>
                    </a:cubicBezTo>
                    <a:cubicBezTo>
                      <a:pt x="19494" y="1387"/>
                      <a:pt x="11897" y="-858"/>
                      <a:pt x="10619" y="327"/>
                    </a:cubicBezTo>
                    <a:cubicBezTo>
                      <a:pt x="9552" y="1318"/>
                      <a:pt x="8807" y="4483"/>
                      <a:pt x="7474" y="5689"/>
                    </a:cubicBezTo>
                    <a:cubicBezTo>
                      <a:pt x="4717" y="8182"/>
                      <a:pt x="1941" y="6689"/>
                      <a:pt x="201" y="2140"/>
                    </a:cubicBezTo>
                    <a:cubicBezTo>
                      <a:pt x="-220" y="5084"/>
                      <a:pt x="44" y="13336"/>
                      <a:pt x="758" y="16345"/>
                    </a:cubicBezTo>
                    <a:cubicBezTo>
                      <a:pt x="1802" y="20742"/>
                      <a:pt x="4461" y="20498"/>
                      <a:pt x="6767" y="20164"/>
                    </a:cubicBezTo>
                    <a:cubicBezTo>
                      <a:pt x="9377" y="19787"/>
                      <a:pt x="21380" y="14452"/>
                      <a:pt x="20827" y="6155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996" name="شكل"/>
              <p:cNvSpPr/>
              <p:nvPr/>
            </p:nvSpPr>
            <p:spPr>
              <a:xfrm>
                <a:off x="225081" y="881417"/>
                <a:ext cx="86781" cy="43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3" h="20835" fill="norm" stroke="1" extrusionOk="0">
                    <a:moveTo>
                      <a:pt x="20467" y="7751"/>
                    </a:moveTo>
                    <a:cubicBezTo>
                      <a:pt x="20241" y="6616"/>
                      <a:pt x="19672" y="5580"/>
                      <a:pt x="18636" y="4820"/>
                    </a:cubicBezTo>
                    <a:cubicBezTo>
                      <a:pt x="17012" y="3628"/>
                      <a:pt x="13625" y="-48"/>
                      <a:pt x="11988" y="1"/>
                    </a:cubicBezTo>
                    <a:cubicBezTo>
                      <a:pt x="10502" y="44"/>
                      <a:pt x="9961" y="3007"/>
                      <a:pt x="8335" y="4401"/>
                    </a:cubicBezTo>
                    <a:cubicBezTo>
                      <a:pt x="7357" y="5240"/>
                      <a:pt x="-545" y="4841"/>
                      <a:pt x="665" y="383"/>
                    </a:cubicBezTo>
                    <a:cubicBezTo>
                      <a:pt x="-431" y="4422"/>
                      <a:pt x="-74" y="12831"/>
                      <a:pt x="1022" y="16939"/>
                    </a:cubicBezTo>
                    <a:cubicBezTo>
                      <a:pt x="2252" y="21552"/>
                      <a:pt x="4843" y="21072"/>
                      <a:pt x="7291" y="20428"/>
                    </a:cubicBezTo>
                    <a:cubicBezTo>
                      <a:pt x="10563" y="19567"/>
                      <a:pt x="14342" y="17673"/>
                      <a:pt x="17406" y="15630"/>
                    </a:cubicBezTo>
                    <a:cubicBezTo>
                      <a:pt x="19311" y="14359"/>
                      <a:pt x="21055" y="10711"/>
                      <a:pt x="20467" y="7751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</p:grpSp>
      <p:sp>
        <p:nvSpPr>
          <p:cNvPr id="999" name="شكل"/>
          <p:cNvSpPr/>
          <p:nvPr/>
        </p:nvSpPr>
        <p:spPr>
          <a:xfrm>
            <a:off x="3165897" y="1530378"/>
            <a:ext cx="2812206" cy="1802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600" fill="norm" stroke="1" extrusionOk="0">
                <a:moveTo>
                  <a:pt x="2588" y="0"/>
                </a:moveTo>
                <a:cubicBezTo>
                  <a:pt x="1464" y="0"/>
                  <a:pt x="637" y="40"/>
                  <a:pt x="439" y="160"/>
                </a:cubicBezTo>
                <a:cubicBezTo>
                  <a:pt x="-31" y="457"/>
                  <a:pt x="90" y="3122"/>
                  <a:pt x="45" y="5763"/>
                </a:cubicBezTo>
                <a:cubicBezTo>
                  <a:pt x="-15" y="8416"/>
                  <a:pt x="-15" y="14740"/>
                  <a:pt x="45" y="15987"/>
                </a:cubicBezTo>
                <a:cubicBezTo>
                  <a:pt x="90" y="17233"/>
                  <a:pt x="-167" y="20812"/>
                  <a:pt x="212" y="21224"/>
                </a:cubicBezTo>
                <a:cubicBezTo>
                  <a:pt x="522" y="21557"/>
                  <a:pt x="3441" y="21593"/>
                  <a:pt x="5232" y="21593"/>
                </a:cubicBezTo>
                <a:cubicBezTo>
                  <a:pt x="5715" y="21593"/>
                  <a:pt x="6116" y="21590"/>
                  <a:pt x="6361" y="21590"/>
                </a:cubicBezTo>
                <a:cubicBezTo>
                  <a:pt x="6896" y="21590"/>
                  <a:pt x="8095" y="21600"/>
                  <a:pt x="9342" y="21600"/>
                </a:cubicBezTo>
                <a:cubicBezTo>
                  <a:pt x="10745" y="21600"/>
                  <a:pt x="12210" y="21587"/>
                  <a:pt x="12860" y="21533"/>
                </a:cubicBezTo>
                <a:cubicBezTo>
                  <a:pt x="13115" y="21512"/>
                  <a:pt x="13598" y="21505"/>
                  <a:pt x="14206" y="21505"/>
                </a:cubicBezTo>
                <a:cubicBezTo>
                  <a:pt x="15005" y="21505"/>
                  <a:pt x="16020" y="21516"/>
                  <a:pt x="17018" y="21516"/>
                </a:cubicBezTo>
                <a:cubicBezTo>
                  <a:pt x="18915" y="21516"/>
                  <a:pt x="20752" y="21478"/>
                  <a:pt x="20933" y="21258"/>
                </a:cubicBezTo>
                <a:cubicBezTo>
                  <a:pt x="21267" y="20847"/>
                  <a:pt x="21206" y="17119"/>
                  <a:pt x="21206" y="15003"/>
                </a:cubicBezTo>
                <a:cubicBezTo>
                  <a:pt x="21191" y="12201"/>
                  <a:pt x="21327" y="8313"/>
                  <a:pt x="21388" y="6335"/>
                </a:cubicBezTo>
                <a:cubicBezTo>
                  <a:pt x="21433" y="4368"/>
                  <a:pt x="21312" y="423"/>
                  <a:pt x="21024" y="160"/>
                </a:cubicBezTo>
                <a:cubicBezTo>
                  <a:pt x="20914" y="58"/>
                  <a:pt x="19618" y="22"/>
                  <a:pt x="17983" y="22"/>
                </a:cubicBezTo>
                <a:cubicBezTo>
                  <a:pt x="15594" y="22"/>
                  <a:pt x="12481" y="99"/>
                  <a:pt x="11284" y="160"/>
                </a:cubicBezTo>
                <a:cubicBezTo>
                  <a:pt x="11077" y="172"/>
                  <a:pt x="10806" y="177"/>
                  <a:pt x="10486" y="177"/>
                </a:cubicBezTo>
                <a:cubicBezTo>
                  <a:pt x="8582" y="177"/>
                  <a:pt x="4937" y="0"/>
                  <a:pt x="2588" y="0"/>
                </a:cubicBezTo>
                <a:close/>
              </a:path>
            </a:pathLst>
          </a:custGeom>
          <a:solidFill>
            <a:srgbClr val="F0BFD8"/>
          </a:solidFill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002" name="تجميع"/>
          <p:cNvGrpSpPr/>
          <p:nvPr/>
        </p:nvGrpSpPr>
        <p:grpSpPr>
          <a:xfrm>
            <a:off x="3728512" y="1065538"/>
            <a:ext cx="1585589" cy="709508"/>
            <a:chOff x="0" y="0"/>
            <a:chExt cx="1585588" cy="709506"/>
          </a:xfrm>
        </p:grpSpPr>
        <p:pic>
          <p:nvPicPr>
            <p:cNvPr id="1000" name="sweet_cloud.png" descr="sweet_cloud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585589" cy="70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1" name="أهداف الدرس"/>
            <p:cNvSpPr txBox="1"/>
            <p:nvPr/>
          </p:nvSpPr>
          <p:spPr>
            <a:xfrm>
              <a:off x="300546" y="106262"/>
              <a:ext cx="984496" cy="458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 rtl="0">
                <a:defRPr sz="1200">
                  <a:solidFill>
                    <a:srgbClr val="4E577E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/>
              <a:r>
                <a:t>أهداف الدرس</a:t>
              </a:r>
            </a:p>
          </p:txBody>
        </p:sp>
      </p:grpSp>
      <p:sp>
        <p:nvSpPr>
          <p:cNvPr id="1003" name="أستعمل الجبر لكتابة برهان ذو عمودين ."/>
          <p:cNvSpPr txBox="1"/>
          <p:nvPr/>
        </p:nvSpPr>
        <p:spPr>
          <a:xfrm>
            <a:off x="3165897" y="1813566"/>
            <a:ext cx="254817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2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أستعمل الجبر لكتابة برهان ذو عمودين .</a:t>
            </a:r>
          </a:p>
        </p:txBody>
      </p:sp>
      <p:grpSp>
        <p:nvGrpSpPr>
          <p:cNvPr id="1048" name="تجميع"/>
          <p:cNvGrpSpPr/>
          <p:nvPr/>
        </p:nvGrpSpPr>
        <p:grpSpPr>
          <a:xfrm>
            <a:off x="3823900" y="3392375"/>
            <a:ext cx="1394814" cy="1394814"/>
            <a:chOff x="0" y="0"/>
            <a:chExt cx="1394812" cy="1394812"/>
          </a:xfrm>
        </p:grpSpPr>
        <p:sp>
          <p:nvSpPr>
            <p:cNvPr id="1004" name="شكل"/>
            <p:cNvSpPr/>
            <p:nvPr/>
          </p:nvSpPr>
          <p:spPr>
            <a:xfrm>
              <a:off x="1011454" y="1255016"/>
              <a:ext cx="90092" cy="139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11" h="21509" fill="norm" stroke="1" extrusionOk="0">
                  <a:moveTo>
                    <a:pt x="17432" y="112"/>
                  </a:moveTo>
                  <a:cubicBezTo>
                    <a:pt x="16602" y="3800"/>
                    <a:pt x="21459" y="5822"/>
                    <a:pt x="16798" y="9499"/>
                  </a:cubicBezTo>
                  <a:cubicBezTo>
                    <a:pt x="12990" y="12503"/>
                    <a:pt x="9777" y="16400"/>
                    <a:pt x="5286" y="18765"/>
                  </a:cubicBezTo>
                  <a:cubicBezTo>
                    <a:pt x="4035" y="19424"/>
                    <a:pt x="3329" y="21014"/>
                    <a:pt x="4019" y="18772"/>
                  </a:cubicBezTo>
                  <a:cubicBezTo>
                    <a:pt x="4570" y="16983"/>
                    <a:pt x="4595" y="14894"/>
                    <a:pt x="4754" y="13034"/>
                  </a:cubicBezTo>
                  <a:cubicBezTo>
                    <a:pt x="5152" y="8383"/>
                    <a:pt x="3627" y="4660"/>
                    <a:pt x="1152" y="481"/>
                  </a:cubicBezTo>
                  <a:cubicBezTo>
                    <a:pt x="831" y="-62"/>
                    <a:pt x="-141" y="364"/>
                    <a:pt x="18" y="894"/>
                  </a:cubicBezTo>
                  <a:cubicBezTo>
                    <a:pt x="1287" y="5135"/>
                    <a:pt x="3166" y="8615"/>
                    <a:pt x="2905" y="13071"/>
                  </a:cubicBezTo>
                  <a:cubicBezTo>
                    <a:pt x="2759" y="15542"/>
                    <a:pt x="1137" y="18644"/>
                    <a:pt x="2056" y="21037"/>
                  </a:cubicBezTo>
                  <a:cubicBezTo>
                    <a:pt x="2156" y="21299"/>
                    <a:pt x="2500" y="21538"/>
                    <a:pt x="2858" y="21506"/>
                  </a:cubicBezTo>
                  <a:cubicBezTo>
                    <a:pt x="4642" y="21344"/>
                    <a:pt x="5985" y="20056"/>
                    <a:pt x="7302" y="19186"/>
                  </a:cubicBezTo>
                  <a:cubicBezTo>
                    <a:pt x="10374" y="17156"/>
                    <a:pt x="13003" y="14514"/>
                    <a:pt x="15615" y="12106"/>
                  </a:cubicBezTo>
                  <a:cubicBezTo>
                    <a:pt x="16952" y="10873"/>
                    <a:pt x="20515" y="8688"/>
                    <a:pt x="20191" y="6709"/>
                  </a:cubicBezTo>
                  <a:cubicBezTo>
                    <a:pt x="19829" y="4509"/>
                    <a:pt x="17515" y="2363"/>
                    <a:pt x="17806" y="145"/>
                  </a:cubicBezTo>
                  <a:cubicBezTo>
                    <a:pt x="17829" y="-27"/>
                    <a:pt x="17470" y="-56"/>
                    <a:pt x="17432" y="112"/>
                  </a:cubicBezTo>
                  <a:cubicBezTo>
                    <a:pt x="17432" y="112"/>
                    <a:pt x="17432" y="112"/>
                    <a:pt x="17432" y="112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grpSp>
          <p:nvGrpSpPr>
            <p:cNvPr id="1047" name="تجميع"/>
            <p:cNvGrpSpPr/>
            <p:nvPr/>
          </p:nvGrpSpPr>
          <p:grpSpPr>
            <a:xfrm>
              <a:off x="-1" y="-1"/>
              <a:ext cx="1394814" cy="1348481"/>
              <a:chOff x="0" y="0"/>
              <a:chExt cx="1394812" cy="1348479"/>
            </a:xfrm>
          </p:grpSpPr>
          <p:sp>
            <p:nvSpPr>
              <p:cNvPr id="1005" name="شكل"/>
              <p:cNvSpPr/>
              <p:nvPr/>
            </p:nvSpPr>
            <p:spPr>
              <a:xfrm>
                <a:off x="757549" y="1122652"/>
                <a:ext cx="93297" cy="22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480" fill="norm" stroke="1" extrusionOk="0">
                    <a:moveTo>
                      <a:pt x="11119" y="222"/>
                    </a:moveTo>
                    <a:cubicBezTo>
                      <a:pt x="13454" y="3334"/>
                      <a:pt x="16594" y="6277"/>
                      <a:pt x="18011" y="9561"/>
                    </a:cubicBezTo>
                    <a:cubicBezTo>
                      <a:pt x="20181" y="14587"/>
                      <a:pt x="12073" y="17160"/>
                      <a:pt x="5425" y="19839"/>
                    </a:cubicBezTo>
                    <a:cubicBezTo>
                      <a:pt x="1603" y="21378"/>
                      <a:pt x="6712" y="17120"/>
                      <a:pt x="6863" y="16925"/>
                    </a:cubicBezTo>
                    <a:cubicBezTo>
                      <a:pt x="7914" y="15577"/>
                      <a:pt x="8201" y="14328"/>
                      <a:pt x="7977" y="12873"/>
                    </a:cubicBezTo>
                    <a:cubicBezTo>
                      <a:pt x="7444" y="9425"/>
                      <a:pt x="3739" y="6272"/>
                      <a:pt x="1507" y="3086"/>
                    </a:cubicBezTo>
                    <a:cubicBezTo>
                      <a:pt x="1166" y="2599"/>
                      <a:pt x="-228" y="2813"/>
                      <a:pt x="32" y="3320"/>
                    </a:cubicBezTo>
                    <a:cubicBezTo>
                      <a:pt x="1903" y="6981"/>
                      <a:pt x="6015" y="10334"/>
                      <a:pt x="6098" y="14211"/>
                    </a:cubicBezTo>
                    <a:cubicBezTo>
                      <a:pt x="6138" y="16060"/>
                      <a:pt x="-626" y="19483"/>
                      <a:pt x="2385" y="21345"/>
                    </a:cubicBezTo>
                    <a:cubicBezTo>
                      <a:pt x="2596" y="21476"/>
                      <a:pt x="3009" y="21506"/>
                      <a:pt x="3304" y="21460"/>
                    </a:cubicBezTo>
                    <a:cubicBezTo>
                      <a:pt x="6958" y="20896"/>
                      <a:pt x="9975" y="19043"/>
                      <a:pt x="12835" y="17794"/>
                    </a:cubicBezTo>
                    <a:cubicBezTo>
                      <a:pt x="16334" y="16264"/>
                      <a:pt x="19064" y="14945"/>
                      <a:pt x="19755" y="12508"/>
                    </a:cubicBezTo>
                    <a:cubicBezTo>
                      <a:pt x="20974" y="8205"/>
                      <a:pt x="14966" y="3787"/>
                      <a:pt x="11709" y="82"/>
                    </a:cubicBezTo>
                    <a:cubicBezTo>
                      <a:pt x="11555" y="-94"/>
                      <a:pt x="10985" y="42"/>
                      <a:pt x="11119" y="222"/>
                    </a:cubicBezTo>
                    <a:cubicBezTo>
                      <a:pt x="11119" y="222"/>
                      <a:pt x="11119" y="222"/>
                      <a:pt x="11119" y="222"/>
                    </a:cubicBezTo>
                    <a:close/>
                  </a:path>
                </a:pathLst>
              </a:custGeom>
              <a:solidFill>
                <a:srgbClr val="4047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57200" rtl="0">
                  <a:defRPr sz="3000">
                    <a:solidFill>
                      <a:schemeClr val="accent5">
                        <a:lumOff val="44000"/>
                      </a:schemeClr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grpSp>
            <p:nvGrpSpPr>
              <p:cNvPr id="1046" name="تجميع"/>
              <p:cNvGrpSpPr/>
              <p:nvPr/>
            </p:nvGrpSpPr>
            <p:grpSpPr>
              <a:xfrm>
                <a:off x="-1" y="-1"/>
                <a:ext cx="1394814" cy="1281351"/>
                <a:chOff x="0" y="0"/>
                <a:chExt cx="1394812" cy="1281349"/>
              </a:xfrm>
            </p:grpSpPr>
            <p:sp>
              <p:nvSpPr>
                <p:cNvPr id="1006" name="شكل"/>
                <p:cNvSpPr/>
                <p:nvPr/>
              </p:nvSpPr>
              <p:spPr>
                <a:xfrm>
                  <a:off x="412074" y="799092"/>
                  <a:ext cx="301577" cy="188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31" fill="norm" stroke="1" extrusionOk="0">
                      <a:moveTo>
                        <a:pt x="15878" y="18975"/>
                      </a:moveTo>
                      <a:cubicBezTo>
                        <a:pt x="16577" y="18464"/>
                        <a:pt x="21216" y="8754"/>
                        <a:pt x="21600" y="9402"/>
                      </a:cubicBezTo>
                      <a:cubicBezTo>
                        <a:pt x="19584" y="6000"/>
                        <a:pt x="15454" y="484"/>
                        <a:pt x="12659" y="0"/>
                      </a:cubicBezTo>
                      <a:cubicBezTo>
                        <a:pt x="12706" y="2499"/>
                        <a:pt x="14004" y="4199"/>
                        <a:pt x="14532" y="6402"/>
                      </a:cubicBezTo>
                      <a:cubicBezTo>
                        <a:pt x="12462" y="5719"/>
                        <a:pt x="11593" y="823"/>
                        <a:pt x="8998" y="790"/>
                      </a:cubicBezTo>
                      <a:cubicBezTo>
                        <a:pt x="9744" y="2780"/>
                        <a:pt x="10886" y="4169"/>
                        <a:pt x="11547" y="6380"/>
                      </a:cubicBezTo>
                      <a:cubicBezTo>
                        <a:pt x="11041" y="6397"/>
                        <a:pt x="3452" y="341"/>
                        <a:pt x="3442" y="3090"/>
                      </a:cubicBezTo>
                      <a:cubicBezTo>
                        <a:pt x="3429" y="6487"/>
                        <a:pt x="7618" y="8096"/>
                        <a:pt x="8915" y="9803"/>
                      </a:cubicBezTo>
                      <a:cubicBezTo>
                        <a:pt x="6336" y="10096"/>
                        <a:pt x="1404" y="8689"/>
                        <a:pt x="0" y="13613"/>
                      </a:cubicBezTo>
                      <a:cubicBezTo>
                        <a:pt x="2788" y="15823"/>
                        <a:pt x="8531" y="13762"/>
                        <a:pt x="11504" y="12511"/>
                      </a:cubicBezTo>
                      <a:cubicBezTo>
                        <a:pt x="9916" y="14362"/>
                        <a:pt x="6757" y="16972"/>
                        <a:pt x="6648" y="20879"/>
                      </a:cubicBezTo>
                      <a:cubicBezTo>
                        <a:pt x="9446" y="21600"/>
                        <a:pt x="12075" y="14623"/>
                        <a:pt x="14511" y="12950"/>
                      </a:cubicBezTo>
                      <a:cubicBezTo>
                        <a:pt x="13768" y="14909"/>
                        <a:pt x="12924" y="16878"/>
                        <a:pt x="13091" y="19357"/>
                      </a:cubicBezTo>
                      <a:cubicBezTo>
                        <a:pt x="14845" y="19410"/>
                        <a:pt x="15783" y="15048"/>
                        <a:pt x="16896" y="13064"/>
                      </a:cubicBezTo>
                      <a:cubicBezTo>
                        <a:pt x="16128" y="14655"/>
                        <a:pt x="15863" y="16965"/>
                        <a:pt x="15878" y="18975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7" name="شكل"/>
                <p:cNvSpPr/>
                <p:nvPr/>
              </p:nvSpPr>
              <p:spPr>
                <a:xfrm>
                  <a:off x="54110" y="245120"/>
                  <a:ext cx="200551" cy="306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19047" fill="norm" stroke="1" extrusionOk="0">
                      <a:moveTo>
                        <a:pt x="7620" y="4933"/>
                      </a:moveTo>
                      <a:cubicBezTo>
                        <a:pt x="7134" y="8330"/>
                        <a:pt x="-101" y="6526"/>
                        <a:pt x="1" y="10414"/>
                      </a:cubicBezTo>
                      <a:cubicBezTo>
                        <a:pt x="38" y="11806"/>
                        <a:pt x="1508" y="12668"/>
                        <a:pt x="1577" y="14107"/>
                      </a:cubicBezTo>
                      <a:cubicBezTo>
                        <a:pt x="1643" y="15491"/>
                        <a:pt x="-1327" y="18132"/>
                        <a:pt x="1594" y="18941"/>
                      </a:cubicBezTo>
                      <a:cubicBezTo>
                        <a:pt x="4517" y="19749"/>
                        <a:pt x="5016" y="15677"/>
                        <a:pt x="6104" y="14632"/>
                      </a:cubicBezTo>
                      <a:cubicBezTo>
                        <a:pt x="8711" y="12129"/>
                        <a:pt x="9305" y="14693"/>
                        <a:pt x="12148" y="13700"/>
                      </a:cubicBezTo>
                      <a:cubicBezTo>
                        <a:pt x="16507" y="12178"/>
                        <a:pt x="9515" y="6425"/>
                        <a:pt x="16244" y="6604"/>
                      </a:cubicBezTo>
                      <a:cubicBezTo>
                        <a:pt x="14787" y="6565"/>
                        <a:pt x="18699" y="2442"/>
                        <a:pt x="18764" y="2265"/>
                      </a:cubicBezTo>
                      <a:cubicBezTo>
                        <a:pt x="20273" y="-1851"/>
                        <a:pt x="14042" y="739"/>
                        <a:pt x="12114" y="1559"/>
                      </a:cubicBezTo>
                      <a:cubicBezTo>
                        <a:pt x="10942" y="2058"/>
                        <a:pt x="8805" y="2555"/>
                        <a:pt x="8030" y="3463"/>
                      </a:cubicBezTo>
                      <a:cubicBezTo>
                        <a:pt x="7857" y="3666"/>
                        <a:pt x="7712" y="4297"/>
                        <a:pt x="7620" y="4933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8" name="شكل"/>
                <p:cNvSpPr/>
                <p:nvPr/>
              </p:nvSpPr>
              <p:spPr>
                <a:xfrm>
                  <a:off x="0" y="147072"/>
                  <a:ext cx="214429" cy="193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19450" fill="norm" stroke="1" extrusionOk="0">
                      <a:moveTo>
                        <a:pt x="3231" y="1912"/>
                      </a:moveTo>
                      <a:cubicBezTo>
                        <a:pt x="7739" y="4676"/>
                        <a:pt x="10397" y="10192"/>
                        <a:pt x="16312" y="9705"/>
                      </a:cubicBezTo>
                      <a:cubicBezTo>
                        <a:pt x="8750" y="10328"/>
                        <a:pt x="4801" y="11695"/>
                        <a:pt x="0" y="18924"/>
                      </a:cubicBezTo>
                      <a:cubicBezTo>
                        <a:pt x="9593" y="21499"/>
                        <a:pt x="13428" y="14054"/>
                        <a:pt x="20907" y="8902"/>
                      </a:cubicBezTo>
                      <a:cubicBezTo>
                        <a:pt x="21600" y="8425"/>
                        <a:pt x="15388" y="2385"/>
                        <a:pt x="14717" y="1935"/>
                      </a:cubicBezTo>
                      <a:cubicBezTo>
                        <a:pt x="13046" y="811"/>
                        <a:pt x="11973" y="163"/>
                        <a:pt x="9964" y="3"/>
                      </a:cubicBezTo>
                      <a:cubicBezTo>
                        <a:pt x="8649" y="-101"/>
                        <a:pt x="3840" y="2285"/>
                        <a:pt x="3231" y="1912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09" name="شكل"/>
                <p:cNvSpPr/>
                <p:nvPr/>
              </p:nvSpPr>
              <p:spPr>
                <a:xfrm>
                  <a:off x="83247" y="259827"/>
                  <a:ext cx="163100" cy="241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2" h="21228" fill="norm" stroke="1" extrusionOk="0">
                      <a:moveTo>
                        <a:pt x="549" y="20541"/>
                      </a:moveTo>
                      <a:cubicBezTo>
                        <a:pt x="445" y="20578"/>
                        <a:pt x="266" y="20625"/>
                        <a:pt x="159" y="20688"/>
                      </a:cubicBezTo>
                      <a:cubicBezTo>
                        <a:pt x="307" y="20834"/>
                        <a:pt x="454" y="20979"/>
                        <a:pt x="602" y="21125"/>
                      </a:cubicBezTo>
                      <a:cubicBezTo>
                        <a:pt x="2161" y="19982"/>
                        <a:pt x="2747" y="18118"/>
                        <a:pt x="3926" y="16726"/>
                      </a:cubicBezTo>
                      <a:cubicBezTo>
                        <a:pt x="5479" y="14892"/>
                        <a:pt x="7418" y="13347"/>
                        <a:pt x="8661" y="11355"/>
                      </a:cubicBezTo>
                      <a:cubicBezTo>
                        <a:pt x="11381" y="7000"/>
                        <a:pt x="16365" y="3850"/>
                        <a:pt x="20932" y="769"/>
                      </a:cubicBezTo>
                      <a:cubicBezTo>
                        <a:pt x="21423" y="438"/>
                        <a:pt x="20746" y="-221"/>
                        <a:pt x="20227" y="73"/>
                      </a:cubicBezTo>
                      <a:cubicBezTo>
                        <a:pt x="15928" y="2512"/>
                        <a:pt x="11772" y="5532"/>
                        <a:pt x="8790" y="9037"/>
                      </a:cubicBezTo>
                      <a:cubicBezTo>
                        <a:pt x="8122" y="9823"/>
                        <a:pt x="7802" y="10661"/>
                        <a:pt x="7301" y="11523"/>
                      </a:cubicBezTo>
                      <a:cubicBezTo>
                        <a:pt x="6561" y="12797"/>
                        <a:pt x="5302" y="13890"/>
                        <a:pt x="4263" y="15014"/>
                      </a:cubicBezTo>
                      <a:cubicBezTo>
                        <a:pt x="3484" y="15857"/>
                        <a:pt x="2765" y="16729"/>
                        <a:pt x="2080" y="17622"/>
                      </a:cubicBezTo>
                      <a:cubicBezTo>
                        <a:pt x="1299" y="18639"/>
                        <a:pt x="1136" y="19833"/>
                        <a:pt x="89" y="20734"/>
                      </a:cubicBezTo>
                      <a:cubicBezTo>
                        <a:pt x="-177" y="20962"/>
                        <a:pt x="210" y="21379"/>
                        <a:pt x="531" y="21171"/>
                      </a:cubicBezTo>
                      <a:cubicBezTo>
                        <a:pt x="663" y="21086"/>
                        <a:pt x="705" y="21034"/>
                        <a:pt x="831" y="20907"/>
                      </a:cubicBezTo>
                      <a:cubicBezTo>
                        <a:pt x="983" y="20754"/>
                        <a:pt x="831" y="20442"/>
                        <a:pt x="549" y="20541"/>
                      </a:cubicBezTo>
                      <a:cubicBezTo>
                        <a:pt x="549" y="20541"/>
                        <a:pt x="549" y="20541"/>
                        <a:pt x="549" y="20541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0" name="شكل"/>
                <p:cNvSpPr/>
                <p:nvPr/>
              </p:nvSpPr>
              <p:spPr>
                <a:xfrm>
                  <a:off x="320502" y="0"/>
                  <a:ext cx="29279" cy="388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7" h="20253" fill="norm" stroke="1" extrusionOk="0">
                      <a:moveTo>
                        <a:pt x="4873" y="17832"/>
                      </a:moveTo>
                      <a:cubicBezTo>
                        <a:pt x="5052" y="15331"/>
                        <a:pt x="5848" y="12906"/>
                        <a:pt x="6961" y="10594"/>
                      </a:cubicBezTo>
                      <a:cubicBezTo>
                        <a:pt x="7912" y="8621"/>
                        <a:pt x="8919" y="6235"/>
                        <a:pt x="11138" y="5099"/>
                      </a:cubicBezTo>
                      <a:cubicBezTo>
                        <a:pt x="11305" y="5014"/>
                        <a:pt x="15079" y="17240"/>
                        <a:pt x="15462" y="18588"/>
                      </a:cubicBezTo>
                      <a:cubicBezTo>
                        <a:pt x="16212" y="21226"/>
                        <a:pt x="21549" y="20551"/>
                        <a:pt x="21054" y="17823"/>
                      </a:cubicBezTo>
                      <a:cubicBezTo>
                        <a:pt x="20343" y="13913"/>
                        <a:pt x="19634" y="10091"/>
                        <a:pt x="18258" y="6301"/>
                      </a:cubicBezTo>
                      <a:cubicBezTo>
                        <a:pt x="17149" y="3240"/>
                        <a:pt x="15199" y="-374"/>
                        <a:pt x="10737" y="32"/>
                      </a:cubicBezTo>
                      <a:cubicBezTo>
                        <a:pt x="6565" y="411"/>
                        <a:pt x="4390" y="3644"/>
                        <a:pt x="2836" y="6549"/>
                      </a:cubicBezTo>
                      <a:cubicBezTo>
                        <a:pt x="944" y="10087"/>
                        <a:pt x="-51" y="14049"/>
                        <a:pt x="2" y="17934"/>
                      </a:cubicBezTo>
                      <a:cubicBezTo>
                        <a:pt x="40" y="20648"/>
                        <a:pt x="4686" y="20464"/>
                        <a:pt x="4873" y="17832"/>
                      </a:cubicBezTo>
                      <a:cubicBezTo>
                        <a:pt x="4873" y="17832"/>
                        <a:pt x="4873" y="17832"/>
                        <a:pt x="4873" y="1783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1" name="شكل"/>
                <p:cNvSpPr/>
                <p:nvPr/>
              </p:nvSpPr>
              <p:spPr>
                <a:xfrm>
                  <a:off x="187306" y="29414"/>
                  <a:ext cx="292213" cy="323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6" h="19457" fill="norm" stroke="1" extrusionOk="0">
                      <a:moveTo>
                        <a:pt x="1802" y="3876"/>
                      </a:moveTo>
                      <a:cubicBezTo>
                        <a:pt x="3896" y="917"/>
                        <a:pt x="7526" y="-750"/>
                        <a:pt x="11105" y="332"/>
                      </a:cubicBezTo>
                      <a:cubicBezTo>
                        <a:pt x="16940" y="2096"/>
                        <a:pt x="20726" y="9476"/>
                        <a:pt x="16397" y="15681"/>
                      </a:cubicBezTo>
                      <a:cubicBezTo>
                        <a:pt x="12791" y="20850"/>
                        <a:pt x="5320" y="20672"/>
                        <a:pt x="1857" y="15401"/>
                      </a:cubicBezTo>
                      <a:cubicBezTo>
                        <a:pt x="-874" y="11246"/>
                        <a:pt x="-333" y="6891"/>
                        <a:pt x="1802" y="3876"/>
                      </a:cubicBezTo>
                      <a:close/>
                    </a:path>
                  </a:pathLst>
                </a:custGeom>
                <a:solidFill>
                  <a:srgbClr val="F7899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2" name="شكل"/>
                <p:cNvSpPr/>
                <p:nvPr/>
              </p:nvSpPr>
              <p:spPr>
                <a:xfrm>
                  <a:off x="224767" y="68633"/>
                  <a:ext cx="222607" cy="248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94" h="19307" fill="norm" stroke="1" extrusionOk="0">
                      <a:moveTo>
                        <a:pt x="5543" y="17957"/>
                      </a:moveTo>
                      <a:cubicBezTo>
                        <a:pt x="9911" y="20121"/>
                        <a:pt x="14684" y="19935"/>
                        <a:pt x="17664" y="15530"/>
                      </a:cubicBezTo>
                      <a:cubicBezTo>
                        <a:pt x="19366" y="13014"/>
                        <a:pt x="20035" y="10188"/>
                        <a:pt x="19530" y="7149"/>
                      </a:cubicBezTo>
                      <a:cubicBezTo>
                        <a:pt x="19087" y="4489"/>
                        <a:pt x="16834" y="2450"/>
                        <a:pt x="14680" y="1210"/>
                      </a:cubicBezTo>
                      <a:cubicBezTo>
                        <a:pt x="10007" y="-1479"/>
                        <a:pt x="4056" y="538"/>
                        <a:pt x="1319" y="5033"/>
                      </a:cubicBezTo>
                      <a:cubicBezTo>
                        <a:pt x="-1565" y="9771"/>
                        <a:pt x="501" y="16106"/>
                        <a:pt x="5384" y="18255"/>
                      </a:cubicBezTo>
                      <a:cubicBezTo>
                        <a:pt x="5913" y="18488"/>
                        <a:pt x="6355" y="17709"/>
                        <a:pt x="5824" y="17430"/>
                      </a:cubicBezTo>
                      <a:cubicBezTo>
                        <a:pt x="1657" y="15246"/>
                        <a:pt x="-72" y="10423"/>
                        <a:pt x="1997" y="6036"/>
                      </a:cubicBezTo>
                      <a:cubicBezTo>
                        <a:pt x="4158" y="1456"/>
                        <a:pt x="9891" y="-6"/>
                        <a:pt x="14147" y="2210"/>
                      </a:cubicBezTo>
                      <a:cubicBezTo>
                        <a:pt x="19219" y="4851"/>
                        <a:pt x="19717" y="10930"/>
                        <a:pt x="16539" y="15381"/>
                      </a:cubicBezTo>
                      <a:cubicBezTo>
                        <a:pt x="13848" y="19149"/>
                        <a:pt x="9546" y="19114"/>
                        <a:pt x="5634" y="17715"/>
                      </a:cubicBezTo>
                      <a:cubicBezTo>
                        <a:pt x="5498" y="17667"/>
                        <a:pt x="5414" y="17894"/>
                        <a:pt x="5543" y="17957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3" name="شكل"/>
                <p:cNvSpPr/>
                <p:nvPr/>
              </p:nvSpPr>
              <p:spPr>
                <a:xfrm>
                  <a:off x="278878" y="122560"/>
                  <a:ext cx="117342" cy="136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7" h="18610" fill="norm" stroke="1" extrusionOk="0">
                      <a:moveTo>
                        <a:pt x="18411" y="13456"/>
                      </a:moveTo>
                      <a:cubicBezTo>
                        <a:pt x="20398" y="8896"/>
                        <a:pt x="18290" y="3798"/>
                        <a:pt x="14165" y="1173"/>
                      </a:cubicBezTo>
                      <a:cubicBezTo>
                        <a:pt x="9652" y="-1699"/>
                        <a:pt x="2650" y="1052"/>
                        <a:pt x="696" y="5664"/>
                      </a:cubicBezTo>
                      <a:cubicBezTo>
                        <a:pt x="-1202" y="10145"/>
                        <a:pt x="939" y="15315"/>
                        <a:pt x="5187" y="17502"/>
                      </a:cubicBezTo>
                      <a:cubicBezTo>
                        <a:pt x="9845" y="19901"/>
                        <a:pt x="16372" y="18310"/>
                        <a:pt x="18745" y="13638"/>
                      </a:cubicBezTo>
                      <a:cubicBezTo>
                        <a:pt x="19308" y="12530"/>
                        <a:pt x="17730" y="11703"/>
                        <a:pt x="17052" y="12719"/>
                      </a:cubicBezTo>
                      <a:cubicBezTo>
                        <a:pt x="14867" y="15997"/>
                        <a:pt x="11101" y="17034"/>
                        <a:pt x="7338" y="16138"/>
                      </a:cubicBezTo>
                      <a:cubicBezTo>
                        <a:pt x="3132" y="15137"/>
                        <a:pt x="1480" y="10895"/>
                        <a:pt x="2291" y="7050"/>
                      </a:cubicBezTo>
                      <a:cubicBezTo>
                        <a:pt x="3166" y="2904"/>
                        <a:pt x="8274" y="1360"/>
                        <a:pt x="12013" y="2077"/>
                      </a:cubicBezTo>
                      <a:cubicBezTo>
                        <a:pt x="16660" y="2969"/>
                        <a:pt x="19010" y="8917"/>
                        <a:pt x="17387" y="12901"/>
                      </a:cubicBezTo>
                      <a:cubicBezTo>
                        <a:pt x="17113" y="13575"/>
                        <a:pt x="18112" y="14141"/>
                        <a:pt x="18411" y="13456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4" name="شكل"/>
                <p:cNvSpPr/>
                <p:nvPr/>
              </p:nvSpPr>
              <p:spPr>
                <a:xfrm>
                  <a:off x="320502" y="171584"/>
                  <a:ext cx="33723" cy="40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19821" fill="norm" stroke="1" extrusionOk="0">
                      <a:moveTo>
                        <a:pt x="11505" y="17882"/>
                      </a:moveTo>
                      <a:cubicBezTo>
                        <a:pt x="16895" y="20408"/>
                        <a:pt x="20717" y="14708"/>
                        <a:pt x="20514" y="10163"/>
                      </a:cubicBezTo>
                      <a:cubicBezTo>
                        <a:pt x="20277" y="4763"/>
                        <a:pt x="16020" y="615"/>
                        <a:pt x="10491" y="49"/>
                      </a:cubicBezTo>
                      <a:cubicBezTo>
                        <a:pt x="4119" y="-605"/>
                        <a:pt x="-883" y="5492"/>
                        <a:pt x="131" y="11129"/>
                      </a:cubicBezTo>
                      <a:cubicBezTo>
                        <a:pt x="1175" y="16943"/>
                        <a:pt x="7097" y="20995"/>
                        <a:pt x="13148" y="19514"/>
                      </a:cubicBezTo>
                      <a:cubicBezTo>
                        <a:pt x="16603" y="18668"/>
                        <a:pt x="15723" y="13376"/>
                        <a:pt x="12156" y="13612"/>
                      </a:cubicBezTo>
                      <a:cubicBezTo>
                        <a:pt x="9546" y="13786"/>
                        <a:pt x="7330" y="12758"/>
                        <a:pt x="6704" y="10209"/>
                      </a:cubicBezTo>
                      <a:cubicBezTo>
                        <a:pt x="6202" y="8165"/>
                        <a:pt x="9167" y="6728"/>
                        <a:pt x="10575" y="6966"/>
                      </a:cubicBezTo>
                      <a:cubicBezTo>
                        <a:pt x="12235" y="7246"/>
                        <a:pt x="13264" y="9042"/>
                        <a:pt x="13679" y="10796"/>
                      </a:cubicBezTo>
                      <a:cubicBezTo>
                        <a:pt x="14063" y="12420"/>
                        <a:pt x="12356" y="14133"/>
                        <a:pt x="11144" y="15640"/>
                      </a:cubicBezTo>
                      <a:cubicBezTo>
                        <a:pt x="10585" y="16332"/>
                        <a:pt x="10563" y="17439"/>
                        <a:pt x="11505" y="17882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5" name="شكل"/>
                <p:cNvSpPr/>
                <p:nvPr/>
              </p:nvSpPr>
              <p:spPr>
                <a:xfrm>
                  <a:off x="1023941" y="843214"/>
                  <a:ext cx="266668" cy="2224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60" y="21600"/>
                      </a:moveTo>
                      <a:cubicBezTo>
                        <a:pt x="6313" y="20230"/>
                        <a:pt x="2874" y="9889"/>
                        <a:pt x="0" y="0"/>
                      </a:cubicBezTo>
                      <a:cubicBezTo>
                        <a:pt x="4081" y="330"/>
                        <a:pt x="8625" y="884"/>
                        <a:pt x="12545" y="2705"/>
                      </a:cubicBezTo>
                      <a:cubicBezTo>
                        <a:pt x="14463" y="3595"/>
                        <a:pt x="16283" y="4826"/>
                        <a:pt x="17910" y="6523"/>
                      </a:cubicBezTo>
                      <a:cubicBezTo>
                        <a:pt x="18740" y="7387"/>
                        <a:pt x="20826" y="11521"/>
                        <a:pt x="21600" y="11712"/>
                      </a:cubicBezTo>
                      <a:cubicBezTo>
                        <a:pt x="16390" y="10431"/>
                        <a:pt x="11517" y="10861"/>
                        <a:pt x="6760" y="6528"/>
                      </a:cubicBezTo>
                      <a:cubicBezTo>
                        <a:pt x="9785" y="9412"/>
                        <a:pt x="13234" y="16293"/>
                        <a:pt x="14860" y="21600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6" name="شكل"/>
                <p:cNvSpPr/>
                <p:nvPr/>
              </p:nvSpPr>
              <p:spPr>
                <a:xfrm>
                  <a:off x="957343" y="593191"/>
                  <a:ext cx="437470" cy="320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83" h="20389" fill="norm" stroke="1" extrusionOk="0">
                      <a:moveTo>
                        <a:pt x="81" y="16792"/>
                      </a:moveTo>
                      <a:cubicBezTo>
                        <a:pt x="-244" y="14507"/>
                        <a:pt x="400" y="11873"/>
                        <a:pt x="2138" y="11283"/>
                      </a:cubicBezTo>
                      <a:cubicBezTo>
                        <a:pt x="4611" y="10442"/>
                        <a:pt x="3446" y="11147"/>
                        <a:pt x="4818" y="7988"/>
                      </a:cubicBezTo>
                      <a:cubicBezTo>
                        <a:pt x="6133" y="4963"/>
                        <a:pt x="7210" y="6998"/>
                        <a:pt x="8871" y="7628"/>
                      </a:cubicBezTo>
                      <a:cubicBezTo>
                        <a:pt x="10554" y="8265"/>
                        <a:pt x="10420" y="7210"/>
                        <a:pt x="11294" y="4600"/>
                      </a:cubicBezTo>
                      <a:cubicBezTo>
                        <a:pt x="12260" y="1714"/>
                        <a:pt x="12678" y="1392"/>
                        <a:pt x="14629" y="2279"/>
                      </a:cubicBezTo>
                      <a:cubicBezTo>
                        <a:pt x="15228" y="562"/>
                        <a:pt x="18891" y="-842"/>
                        <a:pt x="19931" y="596"/>
                      </a:cubicBezTo>
                      <a:cubicBezTo>
                        <a:pt x="21356" y="2567"/>
                        <a:pt x="19022" y="3283"/>
                        <a:pt x="18298" y="4004"/>
                      </a:cubicBezTo>
                      <a:cubicBezTo>
                        <a:pt x="16649" y="5648"/>
                        <a:pt x="17107" y="6625"/>
                        <a:pt x="16176" y="9203"/>
                      </a:cubicBezTo>
                      <a:cubicBezTo>
                        <a:pt x="15259" y="11742"/>
                        <a:pt x="13882" y="10375"/>
                        <a:pt x="12428" y="11289"/>
                      </a:cubicBezTo>
                      <a:cubicBezTo>
                        <a:pt x="10461" y="12523"/>
                        <a:pt x="11236" y="15066"/>
                        <a:pt x="9812" y="16983"/>
                      </a:cubicBezTo>
                      <a:cubicBezTo>
                        <a:pt x="8385" y="18903"/>
                        <a:pt x="6981" y="16469"/>
                        <a:pt x="5573" y="17197"/>
                      </a:cubicBezTo>
                      <a:cubicBezTo>
                        <a:pt x="4165" y="17925"/>
                        <a:pt x="4215" y="20758"/>
                        <a:pt x="2429" y="20350"/>
                      </a:cubicBezTo>
                      <a:cubicBezTo>
                        <a:pt x="1128" y="20052"/>
                        <a:pt x="327" y="18522"/>
                        <a:pt x="81" y="16792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7" name="شكل"/>
                <p:cNvSpPr/>
                <p:nvPr/>
              </p:nvSpPr>
              <p:spPr>
                <a:xfrm>
                  <a:off x="998967" y="421607"/>
                  <a:ext cx="211637" cy="395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7" h="20944" fill="norm" stroke="1" extrusionOk="0">
                      <a:moveTo>
                        <a:pt x="21316" y="21"/>
                      </a:moveTo>
                      <a:cubicBezTo>
                        <a:pt x="21600" y="4321"/>
                        <a:pt x="18992" y="8791"/>
                        <a:pt x="15301" y="12377"/>
                      </a:cubicBezTo>
                      <a:cubicBezTo>
                        <a:pt x="13335" y="14286"/>
                        <a:pt x="10967" y="15943"/>
                        <a:pt x="8118" y="17359"/>
                      </a:cubicBezTo>
                      <a:cubicBezTo>
                        <a:pt x="6423" y="18202"/>
                        <a:pt x="412" y="19734"/>
                        <a:pt x="0" y="20944"/>
                      </a:cubicBezTo>
                      <a:cubicBezTo>
                        <a:pt x="1936" y="15266"/>
                        <a:pt x="7675" y="-656"/>
                        <a:pt x="21316" y="21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8" name="شكل"/>
                <p:cNvSpPr/>
                <p:nvPr/>
              </p:nvSpPr>
              <p:spPr>
                <a:xfrm>
                  <a:off x="1036428" y="524557"/>
                  <a:ext cx="120412" cy="225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9" h="21058" fill="norm" stroke="1" extrusionOk="0">
                      <a:moveTo>
                        <a:pt x="19828" y="114"/>
                      </a:moveTo>
                      <a:cubicBezTo>
                        <a:pt x="15711" y="2691"/>
                        <a:pt x="13282" y="5794"/>
                        <a:pt x="10179" y="8844"/>
                      </a:cubicBezTo>
                      <a:cubicBezTo>
                        <a:pt x="6433" y="12525"/>
                        <a:pt x="3355" y="16460"/>
                        <a:pt x="101" y="20319"/>
                      </a:cubicBezTo>
                      <a:cubicBezTo>
                        <a:pt x="-380" y="20891"/>
                        <a:pt x="992" y="21371"/>
                        <a:pt x="1482" y="20804"/>
                      </a:cubicBezTo>
                      <a:cubicBezTo>
                        <a:pt x="4395" y="17440"/>
                        <a:pt x="7242" y="14054"/>
                        <a:pt x="10294" y="10740"/>
                      </a:cubicBezTo>
                      <a:cubicBezTo>
                        <a:pt x="11770" y="9136"/>
                        <a:pt x="13777" y="7611"/>
                        <a:pt x="14904" y="5904"/>
                      </a:cubicBezTo>
                      <a:cubicBezTo>
                        <a:pt x="16218" y="3913"/>
                        <a:pt x="18398" y="2201"/>
                        <a:pt x="20693" y="638"/>
                      </a:cubicBezTo>
                      <a:cubicBezTo>
                        <a:pt x="21220" y="279"/>
                        <a:pt x="20376" y="-229"/>
                        <a:pt x="19828" y="114"/>
                      </a:cubicBezTo>
                      <a:cubicBezTo>
                        <a:pt x="19828" y="114"/>
                        <a:pt x="19828" y="114"/>
                        <a:pt x="19828" y="114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19" name="شكل"/>
                <p:cNvSpPr/>
                <p:nvPr/>
              </p:nvSpPr>
              <p:spPr>
                <a:xfrm>
                  <a:off x="1003129" y="647118"/>
                  <a:ext cx="312784" cy="217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5" h="21370" fill="norm" stroke="1" extrusionOk="0">
                      <a:moveTo>
                        <a:pt x="21161" y="189"/>
                      </a:moveTo>
                      <a:cubicBezTo>
                        <a:pt x="19494" y="1835"/>
                        <a:pt x="17818" y="3459"/>
                        <a:pt x="16160" y="5133"/>
                      </a:cubicBezTo>
                      <a:cubicBezTo>
                        <a:pt x="16141" y="5048"/>
                        <a:pt x="16141" y="4959"/>
                        <a:pt x="16166" y="4865"/>
                      </a:cubicBezTo>
                      <a:cubicBezTo>
                        <a:pt x="16352" y="4171"/>
                        <a:pt x="16708" y="3680"/>
                        <a:pt x="16919" y="3038"/>
                      </a:cubicBezTo>
                      <a:cubicBezTo>
                        <a:pt x="17144" y="2352"/>
                        <a:pt x="17205" y="1187"/>
                        <a:pt x="17231" y="408"/>
                      </a:cubicBezTo>
                      <a:cubicBezTo>
                        <a:pt x="17250" y="-156"/>
                        <a:pt x="16739" y="-123"/>
                        <a:pt x="16715" y="430"/>
                      </a:cubicBezTo>
                      <a:cubicBezTo>
                        <a:pt x="16663" y="1615"/>
                        <a:pt x="16466" y="2493"/>
                        <a:pt x="16078" y="3424"/>
                      </a:cubicBezTo>
                      <a:cubicBezTo>
                        <a:pt x="15916" y="3813"/>
                        <a:pt x="15419" y="4911"/>
                        <a:pt x="15619" y="5450"/>
                      </a:cubicBezTo>
                      <a:cubicBezTo>
                        <a:pt x="15640" y="5507"/>
                        <a:pt x="15663" y="5558"/>
                        <a:pt x="15686" y="5611"/>
                      </a:cubicBezTo>
                      <a:cubicBezTo>
                        <a:pt x="15649" y="5648"/>
                        <a:pt x="15613" y="5684"/>
                        <a:pt x="15576" y="5721"/>
                      </a:cubicBezTo>
                      <a:cubicBezTo>
                        <a:pt x="13987" y="7344"/>
                        <a:pt x="12667" y="9537"/>
                        <a:pt x="11144" y="11313"/>
                      </a:cubicBezTo>
                      <a:cubicBezTo>
                        <a:pt x="9954" y="12701"/>
                        <a:pt x="8722" y="14084"/>
                        <a:pt x="7450" y="15369"/>
                      </a:cubicBezTo>
                      <a:cubicBezTo>
                        <a:pt x="7795" y="14335"/>
                        <a:pt x="8072" y="13218"/>
                        <a:pt x="8416" y="12209"/>
                      </a:cubicBezTo>
                      <a:cubicBezTo>
                        <a:pt x="8621" y="11607"/>
                        <a:pt x="8097" y="11164"/>
                        <a:pt x="7870" y="11701"/>
                      </a:cubicBezTo>
                      <a:cubicBezTo>
                        <a:pt x="7248" y="13177"/>
                        <a:pt x="6889" y="14991"/>
                        <a:pt x="6181" y="16357"/>
                      </a:cubicBezTo>
                      <a:cubicBezTo>
                        <a:pt x="6129" y="16457"/>
                        <a:pt x="6101" y="16571"/>
                        <a:pt x="6092" y="16683"/>
                      </a:cubicBezTo>
                      <a:cubicBezTo>
                        <a:pt x="4186" y="18447"/>
                        <a:pt x="2195" y="19927"/>
                        <a:pt x="118" y="20815"/>
                      </a:cubicBezTo>
                      <a:cubicBezTo>
                        <a:pt x="-94" y="20906"/>
                        <a:pt x="5" y="21444"/>
                        <a:pt x="216" y="21361"/>
                      </a:cubicBezTo>
                      <a:cubicBezTo>
                        <a:pt x="2349" y="20528"/>
                        <a:pt x="4426" y="19100"/>
                        <a:pt x="6398" y="17337"/>
                      </a:cubicBezTo>
                      <a:cubicBezTo>
                        <a:pt x="6413" y="17341"/>
                        <a:pt x="6427" y="17349"/>
                        <a:pt x="6442" y="17350"/>
                      </a:cubicBezTo>
                      <a:cubicBezTo>
                        <a:pt x="7552" y="17402"/>
                        <a:pt x="8787" y="19318"/>
                        <a:pt x="9918" y="18571"/>
                      </a:cubicBezTo>
                      <a:cubicBezTo>
                        <a:pt x="10186" y="18394"/>
                        <a:pt x="10069" y="17684"/>
                        <a:pt x="9786" y="17837"/>
                      </a:cubicBezTo>
                      <a:cubicBezTo>
                        <a:pt x="9263" y="18121"/>
                        <a:pt x="8783" y="17561"/>
                        <a:pt x="8302" y="17287"/>
                      </a:cubicBezTo>
                      <a:cubicBezTo>
                        <a:pt x="7923" y="17073"/>
                        <a:pt x="7596" y="16783"/>
                        <a:pt x="7253" y="16550"/>
                      </a:cubicBezTo>
                      <a:cubicBezTo>
                        <a:pt x="8604" y="15257"/>
                        <a:pt x="9901" y="13819"/>
                        <a:pt x="11125" y="12321"/>
                      </a:cubicBezTo>
                      <a:cubicBezTo>
                        <a:pt x="12572" y="10549"/>
                        <a:pt x="13927" y="8536"/>
                        <a:pt x="15408" y="6849"/>
                      </a:cubicBezTo>
                      <a:cubicBezTo>
                        <a:pt x="15610" y="6619"/>
                        <a:pt x="15817" y="6400"/>
                        <a:pt x="16021" y="6175"/>
                      </a:cubicBezTo>
                      <a:cubicBezTo>
                        <a:pt x="16224" y="6411"/>
                        <a:pt x="16463" y="6539"/>
                        <a:pt x="16753" y="6588"/>
                      </a:cubicBezTo>
                      <a:cubicBezTo>
                        <a:pt x="17523" y="6716"/>
                        <a:pt x="18183" y="7018"/>
                        <a:pt x="18971" y="6923"/>
                      </a:cubicBezTo>
                      <a:cubicBezTo>
                        <a:pt x="19168" y="6899"/>
                        <a:pt x="19155" y="6436"/>
                        <a:pt x="18963" y="6412"/>
                      </a:cubicBezTo>
                      <a:cubicBezTo>
                        <a:pt x="18664" y="6375"/>
                        <a:pt x="17225" y="6132"/>
                        <a:pt x="16527" y="5618"/>
                      </a:cubicBezTo>
                      <a:cubicBezTo>
                        <a:pt x="18108" y="3910"/>
                        <a:pt x="19734" y="2307"/>
                        <a:pt x="21330" y="649"/>
                      </a:cubicBezTo>
                      <a:cubicBezTo>
                        <a:pt x="21506" y="466"/>
                        <a:pt x="21340" y="13"/>
                        <a:pt x="21161" y="189"/>
                      </a:cubicBezTo>
                      <a:close/>
                    </a:path>
                  </a:pathLst>
                </a:custGeom>
                <a:solidFill>
                  <a:schemeClr val="accent5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0" name="شكل"/>
                <p:cNvSpPr/>
                <p:nvPr/>
              </p:nvSpPr>
              <p:spPr>
                <a:xfrm>
                  <a:off x="253903" y="421607"/>
                  <a:ext cx="46373" cy="503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295" h="14012" fill="norm" stroke="1" extrusionOk="0">
                      <a:moveTo>
                        <a:pt x="1916" y="1973"/>
                      </a:moveTo>
                      <a:cubicBezTo>
                        <a:pt x="-3917" y="7762"/>
                        <a:pt x="4902" y="16145"/>
                        <a:pt x="10600" y="13515"/>
                      </a:cubicBezTo>
                      <a:cubicBezTo>
                        <a:pt x="17683" y="10243"/>
                        <a:pt x="9403" y="-5455"/>
                        <a:pt x="1916" y="1973"/>
                      </a:cubicBezTo>
                      <a:close/>
                    </a:path>
                  </a:pathLst>
                </a:custGeom>
                <a:solidFill>
                  <a:srgbClr val="AAB0D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1" name="شكل"/>
                <p:cNvSpPr/>
                <p:nvPr/>
              </p:nvSpPr>
              <p:spPr>
                <a:xfrm>
                  <a:off x="1069727" y="274535"/>
                  <a:ext cx="54289" cy="5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05" h="14097" fill="norm" stroke="1" extrusionOk="0">
                      <a:moveTo>
                        <a:pt x="401" y="9690"/>
                      </a:moveTo>
                      <a:cubicBezTo>
                        <a:pt x="3191" y="18352"/>
                        <a:pt x="17285" y="12763"/>
                        <a:pt x="17792" y="5626"/>
                      </a:cubicBezTo>
                      <a:cubicBezTo>
                        <a:pt x="18421" y="-3248"/>
                        <a:pt x="-3179" y="-1424"/>
                        <a:pt x="401" y="9690"/>
                      </a:cubicBezTo>
                      <a:close/>
                    </a:path>
                  </a:pathLst>
                </a:custGeom>
                <a:solidFill>
                  <a:srgbClr val="FFD5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2" name="شكل"/>
                <p:cNvSpPr/>
                <p:nvPr/>
              </p:nvSpPr>
              <p:spPr>
                <a:xfrm>
                  <a:off x="582730" y="666727"/>
                  <a:ext cx="87776" cy="95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302" h="13972" fill="norm" stroke="1" extrusionOk="0">
                      <a:moveTo>
                        <a:pt x="1888" y="2003"/>
                      </a:moveTo>
                      <a:cubicBezTo>
                        <a:pt x="-3904" y="7829"/>
                        <a:pt x="4958" y="16130"/>
                        <a:pt x="10637" y="13457"/>
                      </a:cubicBezTo>
                      <a:cubicBezTo>
                        <a:pt x="17696" y="10134"/>
                        <a:pt x="9322" y="-5470"/>
                        <a:pt x="1888" y="2003"/>
                      </a:cubicBezTo>
                      <a:close/>
                    </a:path>
                  </a:pathLst>
                </a:custGeom>
                <a:solidFill>
                  <a:srgbClr val="F0BF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3" name="شكل"/>
                <p:cNvSpPr/>
                <p:nvPr/>
              </p:nvSpPr>
              <p:spPr>
                <a:xfrm>
                  <a:off x="349638" y="632410"/>
                  <a:ext cx="102539" cy="89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3" h="18525" fill="norm" stroke="1" extrusionOk="0">
                      <a:moveTo>
                        <a:pt x="14520" y="7561"/>
                      </a:moveTo>
                      <a:cubicBezTo>
                        <a:pt x="17317" y="9552"/>
                        <a:pt x="19772" y="11218"/>
                        <a:pt x="20413" y="11456"/>
                      </a:cubicBezTo>
                      <a:cubicBezTo>
                        <a:pt x="19296" y="12573"/>
                        <a:pt x="-1187" y="21600"/>
                        <a:pt x="54" y="17433"/>
                      </a:cubicBezTo>
                      <a:cubicBezTo>
                        <a:pt x="1747" y="11752"/>
                        <a:pt x="3028" y="5764"/>
                        <a:pt x="4522" y="0"/>
                      </a:cubicBezTo>
                      <a:cubicBezTo>
                        <a:pt x="4473" y="185"/>
                        <a:pt x="9952" y="4308"/>
                        <a:pt x="14520" y="7561"/>
                      </a:cubicBezTo>
                      <a:close/>
                    </a:path>
                  </a:pathLst>
                </a:custGeom>
                <a:solidFill>
                  <a:srgbClr val="ECF2F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4" name="شكل"/>
                <p:cNvSpPr/>
                <p:nvPr/>
              </p:nvSpPr>
              <p:spPr>
                <a:xfrm>
                  <a:off x="682627" y="509850"/>
                  <a:ext cx="427471" cy="771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5" h="21502" fill="norm" stroke="1" extrusionOk="0">
                      <a:moveTo>
                        <a:pt x="4396" y="1316"/>
                      </a:moveTo>
                      <a:cubicBezTo>
                        <a:pt x="4433" y="1059"/>
                        <a:pt x="4486" y="805"/>
                        <a:pt x="4562" y="557"/>
                      </a:cubicBezTo>
                      <a:cubicBezTo>
                        <a:pt x="7065" y="464"/>
                        <a:pt x="9420" y="607"/>
                        <a:pt x="11862" y="2"/>
                      </a:cubicBezTo>
                      <a:cubicBezTo>
                        <a:pt x="12265" y="-98"/>
                        <a:pt x="14349" y="3268"/>
                        <a:pt x="14597" y="3638"/>
                      </a:cubicBezTo>
                      <a:cubicBezTo>
                        <a:pt x="15046" y="4308"/>
                        <a:pt x="15063" y="4835"/>
                        <a:pt x="15213" y="5527"/>
                      </a:cubicBezTo>
                      <a:cubicBezTo>
                        <a:pt x="15424" y="6502"/>
                        <a:pt x="16092" y="7498"/>
                        <a:pt x="16482" y="8452"/>
                      </a:cubicBezTo>
                      <a:cubicBezTo>
                        <a:pt x="17452" y="10822"/>
                        <a:pt x="18623" y="13179"/>
                        <a:pt x="19460" y="15566"/>
                      </a:cubicBezTo>
                      <a:cubicBezTo>
                        <a:pt x="19589" y="15935"/>
                        <a:pt x="21408" y="20195"/>
                        <a:pt x="20994" y="20336"/>
                      </a:cubicBezTo>
                      <a:cubicBezTo>
                        <a:pt x="19333" y="20901"/>
                        <a:pt x="17564" y="21145"/>
                        <a:pt x="15774" y="21502"/>
                      </a:cubicBezTo>
                      <a:cubicBezTo>
                        <a:pt x="15091" y="20400"/>
                        <a:pt x="14378" y="19327"/>
                        <a:pt x="13777" y="18202"/>
                      </a:cubicBezTo>
                      <a:cubicBezTo>
                        <a:pt x="12961" y="16676"/>
                        <a:pt x="12264" y="15095"/>
                        <a:pt x="11364" y="13593"/>
                      </a:cubicBezTo>
                      <a:cubicBezTo>
                        <a:pt x="10446" y="12062"/>
                        <a:pt x="10100" y="10558"/>
                        <a:pt x="9694" y="8946"/>
                      </a:cubicBezTo>
                      <a:cubicBezTo>
                        <a:pt x="9644" y="8745"/>
                        <a:pt x="8564" y="7108"/>
                        <a:pt x="8486" y="7184"/>
                      </a:cubicBezTo>
                      <a:cubicBezTo>
                        <a:pt x="7739" y="7918"/>
                        <a:pt x="7578" y="9057"/>
                        <a:pt x="7321" y="9912"/>
                      </a:cubicBezTo>
                      <a:cubicBezTo>
                        <a:pt x="7019" y="10916"/>
                        <a:pt x="6095" y="12157"/>
                        <a:pt x="6315" y="13185"/>
                      </a:cubicBezTo>
                      <a:cubicBezTo>
                        <a:pt x="6432" y="13734"/>
                        <a:pt x="6999" y="14290"/>
                        <a:pt x="7240" y="14825"/>
                      </a:cubicBezTo>
                      <a:cubicBezTo>
                        <a:pt x="7523" y="15452"/>
                        <a:pt x="7652" y="16114"/>
                        <a:pt x="7956" y="16738"/>
                      </a:cubicBezTo>
                      <a:cubicBezTo>
                        <a:pt x="8100" y="17033"/>
                        <a:pt x="8821" y="17730"/>
                        <a:pt x="8775" y="18019"/>
                      </a:cubicBezTo>
                      <a:cubicBezTo>
                        <a:pt x="8718" y="18377"/>
                        <a:pt x="8012" y="18481"/>
                        <a:pt x="7404" y="18649"/>
                      </a:cubicBezTo>
                      <a:cubicBezTo>
                        <a:pt x="6087" y="19013"/>
                        <a:pt x="4672" y="19465"/>
                        <a:pt x="3337" y="19667"/>
                      </a:cubicBezTo>
                      <a:cubicBezTo>
                        <a:pt x="2567" y="18256"/>
                        <a:pt x="1598" y="17037"/>
                        <a:pt x="1161" y="15559"/>
                      </a:cubicBezTo>
                      <a:cubicBezTo>
                        <a:pt x="716" y="14053"/>
                        <a:pt x="-192" y="12493"/>
                        <a:pt x="36" y="10931"/>
                      </a:cubicBezTo>
                      <a:cubicBezTo>
                        <a:pt x="302" y="9117"/>
                        <a:pt x="1835" y="7573"/>
                        <a:pt x="2597" y="5864"/>
                      </a:cubicBezTo>
                      <a:cubicBezTo>
                        <a:pt x="3277" y="4340"/>
                        <a:pt x="4162" y="2911"/>
                        <a:pt x="4396" y="1316"/>
                      </a:cubicBezTo>
                      <a:close/>
                    </a:path>
                  </a:pathLst>
                </a:custGeom>
                <a:solidFill>
                  <a:srgbClr val="FCCB8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5" name="شكل"/>
                <p:cNvSpPr/>
                <p:nvPr/>
              </p:nvSpPr>
              <p:spPr>
                <a:xfrm>
                  <a:off x="844959" y="107853"/>
                  <a:ext cx="192547" cy="1955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28" h="20753" fill="norm" stroke="1" extrusionOk="0">
                      <a:moveTo>
                        <a:pt x="689" y="2576"/>
                      </a:moveTo>
                      <a:cubicBezTo>
                        <a:pt x="807" y="2426"/>
                        <a:pt x="945" y="2290"/>
                        <a:pt x="1104" y="2171"/>
                      </a:cubicBezTo>
                      <a:cubicBezTo>
                        <a:pt x="2008" y="1495"/>
                        <a:pt x="1744" y="2308"/>
                        <a:pt x="2247" y="2973"/>
                      </a:cubicBezTo>
                      <a:cubicBezTo>
                        <a:pt x="2904" y="3840"/>
                        <a:pt x="3982" y="4176"/>
                        <a:pt x="4882" y="4531"/>
                      </a:cubicBezTo>
                      <a:cubicBezTo>
                        <a:pt x="5518" y="4782"/>
                        <a:pt x="7607" y="5435"/>
                        <a:pt x="7887" y="6121"/>
                      </a:cubicBezTo>
                      <a:cubicBezTo>
                        <a:pt x="6454" y="2604"/>
                        <a:pt x="11633" y="336"/>
                        <a:pt x="13803" y="44"/>
                      </a:cubicBezTo>
                      <a:cubicBezTo>
                        <a:pt x="18021" y="-525"/>
                        <a:pt x="20814" y="4543"/>
                        <a:pt x="20618" y="9148"/>
                      </a:cubicBezTo>
                      <a:cubicBezTo>
                        <a:pt x="20492" y="12085"/>
                        <a:pt x="18321" y="14302"/>
                        <a:pt x="15909" y="14293"/>
                      </a:cubicBezTo>
                      <a:cubicBezTo>
                        <a:pt x="14756" y="14288"/>
                        <a:pt x="13408" y="13808"/>
                        <a:pt x="12481" y="13004"/>
                      </a:cubicBezTo>
                      <a:cubicBezTo>
                        <a:pt x="11633" y="12268"/>
                        <a:pt x="10664" y="11441"/>
                        <a:pt x="10239" y="10283"/>
                      </a:cubicBezTo>
                      <a:cubicBezTo>
                        <a:pt x="11382" y="15141"/>
                        <a:pt x="8996" y="21075"/>
                        <a:pt x="4014" y="20739"/>
                      </a:cubicBezTo>
                      <a:cubicBezTo>
                        <a:pt x="2174" y="20615"/>
                        <a:pt x="1084" y="19470"/>
                        <a:pt x="515" y="17419"/>
                      </a:cubicBezTo>
                      <a:cubicBezTo>
                        <a:pt x="-179" y="14917"/>
                        <a:pt x="1025" y="12198"/>
                        <a:pt x="753" y="9618"/>
                      </a:cubicBezTo>
                      <a:cubicBezTo>
                        <a:pt x="531" y="7507"/>
                        <a:pt x="-786" y="4450"/>
                        <a:pt x="689" y="2576"/>
                      </a:cubicBezTo>
                      <a:close/>
                    </a:path>
                  </a:pathLst>
                </a:custGeom>
                <a:solidFill>
                  <a:srgbClr val="CCD5E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6" name="شكل"/>
                <p:cNvSpPr/>
                <p:nvPr/>
              </p:nvSpPr>
              <p:spPr>
                <a:xfrm>
                  <a:off x="807498" y="161779"/>
                  <a:ext cx="118590" cy="161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5" h="20225" fill="norm" stroke="1" extrusionOk="0">
                      <a:moveTo>
                        <a:pt x="1856" y="9936"/>
                      </a:moveTo>
                      <a:cubicBezTo>
                        <a:pt x="1059" y="10809"/>
                        <a:pt x="-630" y="11236"/>
                        <a:pt x="246" y="12472"/>
                      </a:cubicBezTo>
                      <a:cubicBezTo>
                        <a:pt x="1010" y="13551"/>
                        <a:pt x="2470" y="13757"/>
                        <a:pt x="2961" y="14978"/>
                      </a:cubicBezTo>
                      <a:cubicBezTo>
                        <a:pt x="3446" y="16189"/>
                        <a:pt x="3149" y="18176"/>
                        <a:pt x="4426" y="19190"/>
                      </a:cubicBezTo>
                      <a:cubicBezTo>
                        <a:pt x="7461" y="21600"/>
                        <a:pt x="14769" y="19439"/>
                        <a:pt x="16021" y="16413"/>
                      </a:cubicBezTo>
                      <a:cubicBezTo>
                        <a:pt x="16631" y="14937"/>
                        <a:pt x="16823" y="13389"/>
                        <a:pt x="17284" y="11892"/>
                      </a:cubicBezTo>
                      <a:cubicBezTo>
                        <a:pt x="18371" y="12581"/>
                        <a:pt x="18919" y="13653"/>
                        <a:pt x="20252" y="12540"/>
                      </a:cubicBezTo>
                      <a:cubicBezTo>
                        <a:pt x="20808" y="12076"/>
                        <a:pt x="20948" y="11181"/>
                        <a:pt x="20955" y="10561"/>
                      </a:cubicBezTo>
                      <a:cubicBezTo>
                        <a:pt x="20970" y="8974"/>
                        <a:pt x="19757" y="7828"/>
                        <a:pt x="17899" y="8653"/>
                      </a:cubicBezTo>
                      <a:cubicBezTo>
                        <a:pt x="18175" y="7039"/>
                        <a:pt x="18761" y="6717"/>
                        <a:pt x="16811" y="6085"/>
                      </a:cubicBezTo>
                      <a:cubicBezTo>
                        <a:pt x="15503" y="5661"/>
                        <a:pt x="14154" y="5483"/>
                        <a:pt x="12869" y="4941"/>
                      </a:cubicBezTo>
                      <a:cubicBezTo>
                        <a:pt x="10708" y="4028"/>
                        <a:pt x="6932" y="2444"/>
                        <a:pt x="7090" y="0"/>
                      </a:cubicBezTo>
                      <a:cubicBezTo>
                        <a:pt x="5885" y="1530"/>
                        <a:pt x="4429" y="2780"/>
                        <a:pt x="3764" y="4583"/>
                      </a:cubicBezTo>
                      <a:cubicBezTo>
                        <a:pt x="3134" y="6284"/>
                        <a:pt x="3158" y="8321"/>
                        <a:pt x="1941" y="9837"/>
                      </a:cubicBezTo>
                      <a:cubicBezTo>
                        <a:pt x="1913" y="9870"/>
                        <a:pt x="1885" y="9903"/>
                        <a:pt x="1856" y="9936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7" name="شكل"/>
                <p:cNvSpPr/>
                <p:nvPr/>
              </p:nvSpPr>
              <p:spPr>
                <a:xfrm>
                  <a:off x="853284" y="279437"/>
                  <a:ext cx="49535" cy="804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081" fill="norm" stroke="1" extrusionOk="0">
                      <a:moveTo>
                        <a:pt x="5261" y="3531"/>
                      </a:moveTo>
                      <a:cubicBezTo>
                        <a:pt x="7866" y="-826"/>
                        <a:pt x="17661" y="-1407"/>
                        <a:pt x="19271" y="3235"/>
                      </a:cubicBezTo>
                      <a:cubicBezTo>
                        <a:pt x="20402" y="6497"/>
                        <a:pt x="18016" y="11359"/>
                        <a:pt x="21600" y="14170"/>
                      </a:cubicBezTo>
                      <a:cubicBezTo>
                        <a:pt x="15823" y="17052"/>
                        <a:pt x="6154" y="20193"/>
                        <a:pt x="0" y="16173"/>
                      </a:cubicBezTo>
                      <a:cubicBezTo>
                        <a:pt x="1021" y="14037"/>
                        <a:pt x="3490" y="12201"/>
                        <a:pt x="4548" y="10007"/>
                      </a:cubicBezTo>
                      <a:cubicBezTo>
                        <a:pt x="5532" y="7970"/>
                        <a:pt x="4130" y="5420"/>
                        <a:pt x="5261" y="3531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8" name="شكل"/>
                <p:cNvSpPr/>
                <p:nvPr/>
              </p:nvSpPr>
              <p:spPr>
                <a:xfrm>
                  <a:off x="532782" y="264730"/>
                  <a:ext cx="327579" cy="1255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43" h="21073" fill="norm" stroke="1" extrusionOk="0">
                      <a:moveTo>
                        <a:pt x="10240" y="7520"/>
                      </a:moveTo>
                      <a:cubicBezTo>
                        <a:pt x="9104" y="6990"/>
                        <a:pt x="7991" y="6191"/>
                        <a:pt x="6841" y="5570"/>
                      </a:cubicBezTo>
                      <a:cubicBezTo>
                        <a:pt x="4899" y="4520"/>
                        <a:pt x="3232" y="1676"/>
                        <a:pt x="1339" y="96"/>
                      </a:cubicBezTo>
                      <a:cubicBezTo>
                        <a:pt x="895" y="-276"/>
                        <a:pt x="322" y="464"/>
                        <a:pt x="839" y="1827"/>
                      </a:cubicBezTo>
                      <a:cubicBezTo>
                        <a:pt x="345" y="1457"/>
                        <a:pt x="126" y="3648"/>
                        <a:pt x="511" y="4411"/>
                      </a:cubicBezTo>
                      <a:cubicBezTo>
                        <a:pt x="95" y="4084"/>
                        <a:pt x="-239" y="6408"/>
                        <a:pt x="234" y="6777"/>
                      </a:cubicBezTo>
                      <a:cubicBezTo>
                        <a:pt x="-223" y="7008"/>
                        <a:pt x="89" y="7919"/>
                        <a:pt x="326" y="8252"/>
                      </a:cubicBezTo>
                      <a:cubicBezTo>
                        <a:pt x="570" y="8598"/>
                        <a:pt x="912" y="8623"/>
                        <a:pt x="1169" y="8688"/>
                      </a:cubicBezTo>
                      <a:cubicBezTo>
                        <a:pt x="2149" y="8937"/>
                        <a:pt x="3172" y="8750"/>
                        <a:pt x="4117" y="9537"/>
                      </a:cubicBezTo>
                      <a:cubicBezTo>
                        <a:pt x="5144" y="10394"/>
                        <a:pt x="6117" y="11773"/>
                        <a:pt x="7152" y="12554"/>
                      </a:cubicBezTo>
                      <a:cubicBezTo>
                        <a:pt x="8934" y="13900"/>
                        <a:pt x="10702" y="15468"/>
                        <a:pt x="12481" y="16859"/>
                      </a:cubicBezTo>
                      <a:cubicBezTo>
                        <a:pt x="14147" y="18163"/>
                        <a:pt x="15737" y="20218"/>
                        <a:pt x="17458" y="20864"/>
                      </a:cubicBezTo>
                      <a:cubicBezTo>
                        <a:pt x="18246" y="21160"/>
                        <a:pt x="19181" y="21324"/>
                        <a:pt x="19896" y="20056"/>
                      </a:cubicBezTo>
                      <a:cubicBezTo>
                        <a:pt x="20458" y="19057"/>
                        <a:pt x="21361" y="15050"/>
                        <a:pt x="21229" y="13006"/>
                      </a:cubicBezTo>
                      <a:cubicBezTo>
                        <a:pt x="21162" y="11969"/>
                        <a:pt x="20861" y="12077"/>
                        <a:pt x="20565" y="11969"/>
                      </a:cubicBezTo>
                      <a:cubicBezTo>
                        <a:pt x="17505" y="10860"/>
                        <a:pt x="14528" y="8720"/>
                        <a:pt x="11447" y="7959"/>
                      </a:cubicBezTo>
                      <a:cubicBezTo>
                        <a:pt x="11040" y="7859"/>
                        <a:pt x="10639" y="7706"/>
                        <a:pt x="10240" y="7520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29" name="شكل"/>
                <p:cNvSpPr/>
                <p:nvPr/>
              </p:nvSpPr>
              <p:spPr>
                <a:xfrm>
                  <a:off x="757549" y="333363"/>
                  <a:ext cx="200137" cy="2282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408" fill="norm" stroke="1" extrusionOk="0">
                      <a:moveTo>
                        <a:pt x="18981" y="1693"/>
                      </a:moveTo>
                      <a:cubicBezTo>
                        <a:pt x="17640" y="874"/>
                        <a:pt x="16130" y="237"/>
                        <a:pt x="15254" y="479"/>
                      </a:cubicBezTo>
                      <a:cubicBezTo>
                        <a:pt x="14859" y="587"/>
                        <a:pt x="14466" y="1193"/>
                        <a:pt x="14073" y="1406"/>
                      </a:cubicBezTo>
                      <a:cubicBezTo>
                        <a:pt x="13528" y="1701"/>
                        <a:pt x="12860" y="1852"/>
                        <a:pt x="12247" y="1891"/>
                      </a:cubicBezTo>
                      <a:cubicBezTo>
                        <a:pt x="10713" y="1988"/>
                        <a:pt x="10778" y="1151"/>
                        <a:pt x="11102" y="0"/>
                      </a:cubicBezTo>
                      <a:cubicBezTo>
                        <a:pt x="8829" y="170"/>
                        <a:pt x="7656" y="-63"/>
                        <a:pt x="6298" y="1981"/>
                      </a:cubicBezTo>
                      <a:cubicBezTo>
                        <a:pt x="4770" y="4284"/>
                        <a:pt x="2751" y="6156"/>
                        <a:pt x="1478" y="8660"/>
                      </a:cubicBezTo>
                      <a:cubicBezTo>
                        <a:pt x="621" y="10343"/>
                        <a:pt x="343" y="12409"/>
                        <a:pt x="327" y="14287"/>
                      </a:cubicBezTo>
                      <a:cubicBezTo>
                        <a:pt x="313" y="15921"/>
                        <a:pt x="-124" y="17743"/>
                        <a:pt x="34" y="19319"/>
                      </a:cubicBezTo>
                      <a:cubicBezTo>
                        <a:pt x="49" y="19465"/>
                        <a:pt x="2968" y="20872"/>
                        <a:pt x="3318" y="20940"/>
                      </a:cubicBezTo>
                      <a:cubicBezTo>
                        <a:pt x="4574" y="21182"/>
                        <a:pt x="6048" y="21250"/>
                        <a:pt x="7336" y="21352"/>
                      </a:cubicBezTo>
                      <a:cubicBezTo>
                        <a:pt x="9659" y="21537"/>
                        <a:pt x="12022" y="21248"/>
                        <a:pt x="14279" y="20713"/>
                      </a:cubicBezTo>
                      <a:cubicBezTo>
                        <a:pt x="16550" y="20174"/>
                        <a:pt x="18863" y="20368"/>
                        <a:pt x="21043" y="19422"/>
                      </a:cubicBezTo>
                      <a:cubicBezTo>
                        <a:pt x="20633" y="18163"/>
                        <a:pt x="20292" y="16699"/>
                        <a:pt x="20362" y="15318"/>
                      </a:cubicBezTo>
                      <a:cubicBezTo>
                        <a:pt x="20392" y="14742"/>
                        <a:pt x="20756" y="13810"/>
                        <a:pt x="20678" y="13309"/>
                      </a:cubicBezTo>
                      <a:cubicBezTo>
                        <a:pt x="20554" y="12513"/>
                        <a:pt x="19734" y="11848"/>
                        <a:pt x="19495" y="11030"/>
                      </a:cubicBezTo>
                      <a:cubicBezTo>
                        <a:pt x="19077" y="9603"/>
                        <a:pt x="18937" y="7718"/>
                        <a:pt x="19116" y="6228"/>
                      </a:cubicBezTo>
                      <a:cubicBezTo>
                        <a:pt x="19187" y="5643"/>
                        <a:pt x="20705" y="2737"/>
                        <a:pt x="21476" y="3668"/>
                      </a:cubicBezTo>
                      <a:cubicBezTo>
                        <a:pt x="21033" y="3133"/>
                        <a:pt x="20062" y="2354"/>
                        <a:pt x="18981" y="1693"/>
                      </a:cubicBezTo>
                      <a:close/>
                    </a:path>
                  </a:pathLst>
                </a:custGeom>
                <a:solidFill>
                  <a:srgbClr val="86B0C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0" name="شكل"/>
                <p:cNvSpPr/>
                <p:nvPr/>
              </p:nvSpPr>
              <p:spPr>
                <a:xfrm>
                  <a:off x="844959" y="225510"/>
                  <a:ext cx="6422" cy="12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0" h="17804" fill="norm" stroke="1" extrusionOk="0">
                      <a:moveTo>
                        <a:pt x="13424" y="8197"/>
                      </a:moveTo>
                      <a:cubicBezTo>
                        <a:pt x="13509" y="8130"/>
                        <a:pt x="13594" y="8063"/>
                        <a:pt x="13667" y="7996"/>
                      </a:cubicBezTo>
                      <a:cubicBezTo>
                        <a:pt x="10461" y="6965"/>
                        <a:pt x="7256" y="5931"/>
                        <a:pt x="4050" y="4900"/>
                      </a:cubicBezTo>
                      <a:cubicBezTo>
                        <a:pt x="2205" y="7128"/>
                        <a:pt x="2569" y="9664"/>
                        <a:pt x="1173" y="12012"/>
                      </a:cubicBezTo>
                      <a:cubicBezTo>
                        <a:pt x="6248" y="11941"/>
                        <a:pt x="11323" y="11866"/>
                        <a:pt x="16386" y="11796"/>
                      </a:cubicBezTo>
                      <a:cubicBezTo>
                        <a:pt x="15172" y="9961"/>
                        <a:pt x="16775" y="7879"/>
                        <a:pt x="17661" y="6062"/>
                      </a:cubicBezTo>
                      <a:cubicBezTo>
                        <a:pt x="12283" y="6136"/>
                        <a:pt x="6904" y="6214"/>
                        <a:pt x="1525" y="6292"/>
                      </a:cubicBezTo>
                      <a:cubicBezTo>
                        <a:pt x="2715" y="8066"/>
                        <a:pt x="918" y="9791"/>
                        <a:pt x="1258" y="11672"/>
                      </a:cubicBezTo>
                      <a:cubicBezTo>
                        <a:pt x="2156" y="16527"/>
                        <a:pt x="12113" y="17976"/>
                        <a:pt x="16739" y="13882"/>
                      </a:cubicBezTo>
                      <a:cubicBezTo>
                        <a:pt x="20551" y="10514"/>
                        <a:pt x="19410" y="5747"/>
                        <a:pt x="16654" y="2311"/>
                      </a:cubicBezTo>
                      <a:cubicBezTo>
                        <a:pt x="13533" y="-1595"/>
                        <a:pt x="2824" y="-157"/>
                        <a:pt x="1416" y="3696"/>
                      </a:cubicBezTo>
                      <a:cubicBezTo>
                        <a:pt x="-126" y="7896"/>
                        <a:pt x="-1049" y="11558"/>
                        <a:pt x="2120" y="15546"/>
                      </a:cubicBezTo>
                      <a:cubicBezTo>
                        <a:pt x="5665" y="20005"/>
                        <a:pt x="16569" y="17168"/>
                        <a:pt x="16726" y="13014"/>
                      </a:cubicBezTo>
                      <a:cubicBezTo>
                        <a:pt x="16811" y="10312"/>
                        <a:pt x="15051" y="8095"/>
                        <a:pt x="14116" y="5520"/>
                      </a:cubicBezTo>
                      <a:cubicBezTo>
                        <a:pt x="12841" y="2000"/>
                        <a:pt x="2630" y="2942"/>
                        <a:pt x="3371" y="6526"/>
                      </a:cubicBezTo>
                      <a:cubicBezTo>
                        <a:pt x="3383" y="6607"/>
                        <a:pt x="3395" y="6689"/>
                        <a:pt x="3419" y="6770"/>
                      </a:cubicBezTo>
                      <a:cubicBezTo>
                        <a:pt x="4063" y="9954"/>
                        <a:pt x="10316" y="10783"/>
                        <a:pt x="13424" y="8197"/>
                      </a:cubicBezTo>
                      <a:cubicBezTo>
                        <a:pt x="13424" y="8197"/>
                        <a:pt x="13424" y="8197"/>
                        <a:pt x="13424" y="819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1" name="شكل"/>
                <p:cNvSpPr/>
                <p:nvPr/>
              </p:nvSpPr>
              <p:spPr>
                <a:xfrm>
                  <a:off x="832472" y="220608"/>
                  <a:ext cx="6923" cy="10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772" h="15848" fill="norm" stroke="1" extrusionOk="0">
                      <a:moveTo>
                        <a:pt x="5419" y="2035"/>
                      </a:moveTo>
                      <a:cubicBezTo>
                        <a:pt x="5330" y="2193"/>
                        <a:pt x="4148" y="2847"/>
                        <a:pt x="3872" y="3196"/>
                      </a:cubicBezTo>
                      <a:cubicBezTo>
                        <a:pt x="1390" y="6322"/>
                        <a:pt x="8187" y="8963"/>
                        <a:pt x="10708" y="5875"/>
                      </a:cubicBezTo>
                      <a:cubicBezTo>
                        <a:pt x="10698" y="5868"/>
                        <a:pt x="10678" y="5864"/>
                        <a:pt x="10669" y="5857"/>
                      </a:cubicBezTo>
                      <a:cubicBezTo>
                        <a:pt x="9319" y="6137"/>
                        <a:pt x="7970" y="6413"/>
                        <a:pt x="6620" y="6693"/>
                      </a:cubicBezTo>
                      <a:cubicBezTo>
                        <a:pt x="4916" y="6312"/>
                        <a:pt x="8285" y="6934"/>
                        <a:pt x="8324" y="6934"/>
                      </a:cubicBezTo>
                      <a:cubicBezTo>
                        <a:pt x="9388" y="6997"/>
                        <a:pt x="10373" y="6819"/>
                        <a:pt x="11417" y="6679"/>
                      </a:cubicBezTo>
                      <a:cubicBezTo>
                        <a:pt x="9526" y="5022"/>
                        <a:pt x="7635" y="3361"/>
                        <a:pt x="5744" y="1700"/>
                      </a:cubicBezTo>
                      <a:cubicBezTo>
                        <a:pt x="3951" y="3959"/>
                        <a:pt x="2661" y="6378"/>
                        <a:pt x="1262" y="8770"/>
                      </a:cubicBezTo>
                      <a:cubicBezTo>
                        <a:pt x="-2579" y="15316"/>
                        <a:pt x="10757" y="18981"/>
                        <a:pt x="13939" y="12309"/>
                      </a:cubicBezTo>
                      <a:cubicBezTo>
                        <a:pt x="14894" y="10288"/>
                        <a:pt x="15633" y="8211"/>
                        <a:pt x="16460" y="6162"/>
                      </a:cubicBezTo>
                      <a:cubicBezTo>
                        <a:pt x="19021" y="-203"/>
                        <a:pt x="5064" y="-2619"/>
                        <a:pt x="2474" y="3686"/>
                      </a:cubicBezTo>
                      <a:cubicBezTo>
                        <a:pt x="1843" y="5228"/>
                        <a:pt x="1085" y="6732"/>
                        <a:pt x="346" y="8249"/>
                      </a:cubicBezTo>
                      <a:cubicBezTo>
                        <a:pt x="5330" y="9134"/>
                        <a:pt x="10314" y="10015"/>
                        <a:pt x="15298" y="10900"/>
                      </a:cubicBezTo>
                      <a:cubicBezTo>
                        <a:pt x="15652" y="9606"/>
                        <a:pt x="16007" y="8393"/>
                        <a:pt x="15455" y="7085"/>
                      </a:cubicBezTo>
                      <a:cubicBezTo>
                        <a:pt x="15061" y="6176"/>
                        <a:pt x="14382" y="5389"/>
                        <a:pt x="13407" y="4728"/>
                      </a:cubicBezTo>
                      <a:cubicBezTo>
                        <a:pt x="14057" y="5252"/>
                        <a:pt x="14057" y="5179"/>
                        <a:pt x="13407" y="4501"/>
                      </a:cubicBezTo>
                      <a:cubicBezTo>
                        <a:pt x="11939" y="2731"/>
                        <a:pt x="8561" y="2242"/>
                        <a:pt x="6138" y="3284"/>
                      </a:cubicBezTo>
                      <a:cubicBezTo>
                        <a:pt x="5862" y="3403"/>
                        <a:pt x="5596" y="3518"/>
                        <a:pt x="5320" y="3637"/>
                      </a:cubicBezTo>
                      <a:cubicBezTo>
                        <a:pt x="6542" y="3284"/>
                        <a:pt x="6148" y="3420"/>
                        <a:pt x="4129" y="4042"/>
                      </a:cubicBezTo>
                      <a:cubicBezTo>
                        <a:pt x="1883" y="5032"/>
                        <a:pt x="1075" y="6546"/>
                        <a:pt x="346" y="8249"/>
                      </a:cubicBezTo>
                      <a:cubicBezTo>
                        <a:pt x="-2559" y="15079"/>
                        <a:pt x="13752" y="17817"/>
                        <a:pt x="15298" y="10900"/>
                      </a:cubicBezTo>
                      <a:cubicBezTo>
                        <a:pt x="15652" y="9316"/>
                        <a:pt x="15977" y="7732"/>
                        <a:pt x="16460" y="6162"/>
                      </a:cubicBezTo>
                      <a:cubicBezTo>
                        <a:pt x="11801" y="5336"/>
                        <a:pt x="7133" y="4511"/>
                        <a:pt x="2474" y="3686"/>
                      </a:cubicBezTo>
                      <a:cubicBezTo>
                        <a:pt x="1834" y="5766"/>
                        <a:pt x="1105" y="7847"/>
                        <a:pt x="602" y="9945"/>
                      </a:cubicBezTo>
                      <a:cubicBezTo>
                        <a:pt x="5113" y="10302"/>
                        <a:pt x="9625" y="10655"/>
                        <a:pt x="14136" y="11008"/>
                      </a:cubicBezTo>
                      <a:cubicBezTo>
                        <a:pt x="14490" y="8435"/>
                        <a:pt x="14963" y="5875"/>
                        <a:pt x="14874" y="3287"/>
                      </a:cubicBezTo>
                      <a:cubicBezTo>
                        <a:pt x="14766" y="74"/>
                        <a:pt x="9556" y="-927"/>
                        <a:pt x="6483" y="990"/>
                      </a:cubicBezTo>
                      <a:cubicBezTo>
                        <a:pt x="7231" y="525"/>
                        <a:pt x="8640" y="577"/>
                        <a:pt x="6414" y="951"/>
                      </a:cubicBezTo>
                      <a:cubicBezTo>
                        <a:pt x="5045" y="1179"/>
                        <a:pt x="3863" y="2123"/>
                        <a:pt x="3557" y="3081"/>
                      </a:cubicBezTo>
                      <a:cubicBezTo>
                        <a:pt x="3400" y="3591"/>
                        <a:pt x="3380" y="4088"/>
                        <a:pt x="3390" y="4602"/>
                      </a:cubicBezTo>
                      <a:cubicBezTo>
                        <a:pt x="5990" y="4557"/>
                        <a:pt x="8590" y="4515"/>
                        <a:pt x="11191" y="4469"/>
                      </a:cubicBezTo>
                      <a:cubicBezTo>
                        <a:pt x="11181" y="4088"/>
                        <a:pt x="10580" y="2990"/>
                        <a:pt x="10590" y="2934"/>
                      </a:cubicBezTo>
                      <a:cubicBezTo>
                        <a:pt x="10866" y="1032"/>
                        <a:pt x="6414" y="273"/>
                        <a:pt x="5419" y="2035"/>
                      </a:cubicBezTo>
                      <a:cubicBezTo>
                        <a:pt x="5419" y="2035"/>
                        <a:pt x="5419" y="2035"/>
                        <a:pt x="5419" y="2035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2" name="شكل"/>
                <p:cNvSpPr/>
                <p:nvPr/>
              </p:nvSpPr>
              <p:spPr>
                <a:xfrm>
                  <a:off x="840797" y="289242"/>
                  <a:ext cx="13438" cy="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0" h="18425" fill="norm" stroke="1" extrusionOk="0">
                      <a:moveTo>
                        <a:pt x="17807" y="230"/>
                      </a:moveTo>
                      <a:cubicBezTo>
                        <a:pt x="16179" y="1696"/>
                        <a:pt x="14849" y="-147"/>
                        <a:pt x="13312" y="935"/>
                      </a:cubicBezTo>
                      <a:cubicBezTo>
                        <a:pt x="12328" y="1620"/>
                        <a:pt x="11320" y="1948"/>
                        <a:pt x="10330" y="2541"/>
                      </a:cubicBezTo>
                      <a:cubicBezTo>
                        <a:pt x="9078" y="3296"/>
                        <a:pt x="6120" y="4818"/>
                        <a:pt x="5075" y="2339"/>
                      </a:cubicBezTo>
                      <a:cubicBezTo>
                        <a:pt x="3095" y="-2396"/>
                        <a:pt x="-938" y="2856"/>
                        <a:pt x="198" y="9246"/>
                      </a:cubicBezTo>
                      <a:cubicBezTo>
                        <a:pt x="1765" y="18066"/>
                        <a:pt x="5495" y="19204"/>
                        <a:pt x="9224" y="18052"/>
                      </a:cubicBezTo>
                      <a:cubicBezTo>
                        <a:pt x="12917" y="16913"/>
                        <a:pt x="17746" y="13408"/>
                        <a:pt x="19842" y="6026"/>
                      </a:cubicBezTo>
                      <a:cubicBezTo>
                        <a:pt x="20662" y="3149"/>
                        <a:pt x="19204" y="-1027"/>
                        <a:pt x="17807" y="230"/>
                      </a:cubicBezTo>
                      <a:cubicBezTo>
                        <a:pt x="17807" y="230"/>
                        <a:pt x="17807" y="230"/>
                        <a:pt x="17807" y="23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3" name="شكل"/>
                <p:cNvSpPr/>
                <p:nvPr/>
              </p:nvSpPr>
              <p:spPr>
                <a:xfrm>
                  <a:off x="911557" y="230413"/>
                  <a:ext cx="12160" cy="12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0" h="19700" fill="norm" stroke="1" extrusionOk="0">
                      <a:moveTo>
                        <a:pt x="4388" y="5504"/>
                      </a:moveTo>
                      <a:cubicBezTo>
                        <a:pt x="3659" y="5692"/>
                        <a:pt x="2931" y="5722"/>
                        <a:pt x="2230" y="6013"/>
                      </a:cubicBezTo>
                      <a:cubicBezTo>
                        <a:pt x="3442" y="7590"/>
                        <a:pt x="4654" y="9170"/>
                        <a:pt x="5865" y="10747"/>
                      </a:cubicBezTo>
                      <a:cubicBezTo>
                        <a:pt x="8996" y="3226"/>
                        <a:pt x="14046" y="13955"/>
                        <a:pt x="14984" y="17474"/>
                      </a:cubicBezTo>
                      <a:cubicBezTo>
                        <a:pt x="15972" y="21148"/>
                        <a:pt x="20679" y="19896"/>
                        <a:pt x="20910" y="16474"/>
                      </a:cubicBezTo>
                      <a:cubicBezTo>
                        <a:pt x="21309" y="10540"/>
                        <a:pt x="18732" y="4518"/>
                        <a:pt x="13878" y="1324"/>
                      </a:cubicBezTo>
                      <a:cubicBezTo>
                        <a:pt x="11188" y="-452"/>
                        <a:pt x="7623" y="-290"/>
                        <a:pt x="4787" y="918"/>
                      </a:cubicBezTo>
                      <a:cubicBezTo>
                        <a:pt x="1369" y="2373"/>
                        <a:pt x="353" y="5699"/>
                        <a:pt x="17" y="9240"/>
                      </a:cubicBezTo>
                      <a:cubicBezTo>
                        <a:pt x="-291" y="12467"/>
                        <a:pt x="3610" y="12981"/>
                        <a:pt x="5389" y="11426"/>
                      </a:cubicBezTo>
                      <a:cubicBezTo>
                        <a:pt x="5963" y="10928"/>
                        <a:pt x="6335" y="10267"/>
                        <a:pt x="6832" y="9687"/>
                      </a:cubicBezTo>
                      <a:cubicBezTo>
                        <a:pt x="8506" y="7760"/>
                        <a:pt x="6713" y="4902"/>
                        <a:pt x="4388" y="5504"/>
                      </a:cubicBezTo>
                      <a:cubicBezTo>
                        <a:pt x="4388" y="5504"/>
                        <a:pt x="4388" y="5504"/>
                        <a:pt x="4388" y="55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4" name="خط"/>
                <p:cNvSpPr/>
                <p:nvPr/>
              </p:nvSpPr>
              <p:spPr>
                <a:xfrm>
                  <a:off x="861608" y="299047"/>
                  <a:ext cx="36609" cy="263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43" fill="norm" stroke="1" extrusionOk="0">
                      <a:moveTo>
                        <a:pt x="20871" y="0"/>
                      </a:moveTo>
                      <a:cubicBezTo>
                        <a:pt x="17945" y="2536"/>
                        <a:pt x="14290" y="5071"/>
                        <a:pt x="11364" y="7607"/>
                      </a:cubicBezTo>
                      <a:cubicBezTo>
                        <a:pt x="7629" y="9767"/>
                        <a:pt x="4020" y="11981"/>
                        <a:pt x="0" y="12898"/>
                      </a:cubicBezTo>
                      <a:cubicBezTo>
                        <a:pt x="7253" y="21600"/>
                        <a:pt x="15580" y="3474"/>
                        <a:pt x="21600" y="846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5" name="خط"/>
                <p:cNvSpPr/>
                <p:nvPr/>
              </p:nvSpPr>
              <p:spPr>
                <a:xfrm>
                  <a:off x="915719" y="161779"/>
                  <a:ext cx="29264" cy="48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93" y="21600"/>
                      </a:moveTo>
                      <a:cubicBezTo>
                        <a:pt x="15644" y="13340"/>
                        <a:pt x="11561" y="4866"/>
                        <a:pt x="0" y="0"/>
                      </a:cubicBezTo>
                      <a:cubicBezTo>
                        <a:pt x="1347" y="5005"/>
                        <a:pt x="14948" y="18701"/>
                        <a:pt x="21600" y="21128"/>
                      </a:cubicBezTo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6" name="شكل"/>
                <p:cNvSpPr/>
                <p:nvPr/>
              </p:nvSpPr>
              <p:spPr>
                <a:xfrm>
                  <a:off x="532782" y="112755"/>
                  <a:ext cx="178335" cy="518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1" h="21389" fill="norm" stroke="1" extrusionOk="0">
                      <a:moveTo>
                        <a:pt x="20631" y="23"/>
                      </a:moveTo>
                      <a:cubicBezTo>
                        <a:pt x="19428" y="393"/>
                        <a:pt x="18004" y="603"/>
                        <a:pt x="16723" y="923"/>
                      </a:cubicBezTo>
                      <a:cubicBezTo>
                        <a:pt x="15234" y="1295"/>
                        <a:pt x="13825" y="1723"/>
                        <a:pt x="12420" y="2146"/>
                      </a:cubicBezTo>
                      <a:cubicBezTo>
                        <a:pt x="10024" y="2867"/>
                        <a:pt x="7866" y="3819"/>
                        <a:pt x="6173" y="4819"/>
                      </a:cubicBezTo>
                      <a:cubicBezTo>
                        <a:pt x="3276" y="6529"/>
                        <a:pt x="1689" y="8453"/>
                        <a:pt x="793" y="10490"/>
                      </a:cubicBezTo>
                      <a:cubicBezTo>
                        <a:pt x="-121" y="12568"/>
                        <a:pt x="-285" y="14735"/>
                        <a:pt x="511" y="16823"/>
                      </a:cubicBezTo>
                      <a:cubicBezTo>
                        <a:pt x="1147" y="18491"/>
                        <a:pt x="2532" y="20315"/>
                        <a:pt x="6008" y="21337"/>
                      </a:cubicBezTo>
                      <a:cubicBezTo>
                        <a:pt x="6673" y="21533"/>
                        <a:pt x="7538" y="21134"/>
                        <a:pt x="7088" y="20872"/>
                      </a:cubicBezTo>
                      <a:cubicBezTo>
                        <a:pt x="1846" y="17826"/>
                        <a:pt x="1260" y="14012"/>
                        <a:pt x="2658" y="10419"/>
                      </a:cubicBezTo>
                      <a:cubicBezTo>
                        <a:pt x="3350" y="8643"/>
                        <a:pt x="4714" y="6947"/>
                        <a:pt x="7030" y="5414"/>
                      </a:cubicBezTo>
                      <a:cubicBezTo>
                        <a:pt x="8818" y="4230"/>
                        <a:pt x="11251" y="3186"/>
                        <a:pt x="13858" y="2304"/>
                      </a:cubicBezTo>
                      <a:cubicBezTo>
                        <a:pt x="16131" y="1536"/>
                        <a:pt x="18821" y="997"/>
                        <a:pt x="21035" y="228"/>
                      </a:cubicBezTo>
                      <a:cubicBezTo>
                        <a:pt x="21315" y="131"/>
                        <a:pt x="20923" y="-67"/>
                        <a:pt x="20631" y="23"/>
                      </a:cubicBezTo>
                      <a:cubicBezTo>
                        <a:pt x="20631" y="23"/>
                        <a:pt x="20631" y="23"/>
                        <a:pt x="20631" y="23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7" name="شكل"/>
                <p:cNvSpPr/>
                <p:nvPr/>
              </p:nvSpPr>
              <p:spPr>
                <a:xfrm>
                  <a:off x="516133" y="269632"/>
                  <a:ext cx="324549" cy="1932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3" h="21306" fill="norm" stroke="1" extrusionOk="0">
                      <a:moveTo>
                        <a:pt x="52" y="284"/>
                      </a:moveTo>
                      <a:cubicBezTo>
                        <a:pt x="1133" y="1013"/>
                        <a:pt x="2164" y="2439"/>
                        <a:pt x="3178" y="3459"/>
                      </a:cubicBezTo>
                      <a:cubicBezTo>
                        <a:pt x="5328" y="5624"/>
                        <a:pt x="7482" y="7774"/>
                        <a:pt x="9640" y="9910"/>
                      </a:cubicBezTo>
                      <a:cubicBezTo>
                        <a:pt x="13408" y="13641"/>
                        <a:pt x="17202" y="17278"/>
                        <a:pt x="20909" y="21236"/>
                      </a:cubicBezTo>
                      <a:cubicBezTo>
                        <a:pt x="21212" y="21560"/>
                        <a:pt x="21565" y="20684"/>
                        <a:pt x="21275" y="20249"/>
                      </a:cubicBezTo>
                      <a:cubicBezTo>
                        <a:pt x="17967" y="15276"/>
                        <a:pt x="13725" y="12121"/>
                        <a:pt x="9989" y="8662"/>
                      </a:cubicBezTo>
                      <a:cubicBezTo>
                        <a:pt x="7798" y="6634"/>
                        <a:pt x="5602" y="4639"/>
                        <a:pt x="3390" y="2702"/>
                      </a:cubicBezTo>
                      <a:cubicBezTo>
                        <a:pt x="2341" y="1784"/>
                        <a:pt x="1209" y="552"/>
                        <a:pt x="88" y="5"/>
                      </a:cubicBezTo>
                      <a:cubicBezTo>
                        <a:pt x="-5" y="-40"/>
                        <a:pt x="-35" y="225"/>
                        <a:pt x="52" y="284"/>
                      </a:cubicBezTo>
                      <a:cubicBezTo>
                        <a:pt x="52" y="284"/>
                        <a:pt x="52" y="284"/>
                        <a:pt x="52" y="28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8" name="شكل"/>
                <p:cNvSpPr/>
                <p:nvPr/>
              </p:nvSpPr>
              <p:spPr>
                <a:xfrm>
                  <a:off x="582730" y="475533"/>
                  <a:ext cx="264156" cy="140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2" h="21527" fill="norm" stroke="1" extrusionOk="0">
                      <a:moveTo>
                        <a:pt x="25" y="21078"/>
                      </a:moveTo>
                      <a:cubicBezTo>
                        <a:pt x="17" y="21158"/>
                        <a:pt x="10" y="21238"/>
                        <a:pt x="2" y="21318"/>
                      </a:cubicBezTo>
                      <a:cubicBezTo>
                        <a:pt x="-11" y="21453"/>
                        <a:pt x="42" y="21549"/>
                        <a:pt x="100" y="21523"/>
                      </a:cubicBezTo>
                      <a:cubicBezTo>
                        <a:pt x="4312" y="19632"/>
                        <a:pt x="8868" y="16457"/>
                        <a:pt x="12690" y="11955"/>
                      </a:cubicBezTo>
                      <a:cubicBezTo>
                        <a:pt x="14432" y="9902"/>
                        <a:pt x="16138" y="7682"/>
                        <a:pt x="17855" y="5524"/>
                      </a:cubicBezTo>
                      <a:cubicBezTo>
                        <a:pt x="19084" y="3980"/>
                        <a:pt x="20432" y="2513"/>
                        <a:pt x="21496" y="432"/>
                      </a:cubicBezTo>
                      <a:cubicBezTo>
                        <a:pt x="21589" y="251"/>
                        <a:pt x="21483" y="-51"/>
                        <a:pt x="21378" y="8"/>
                      </a:cubicBezTo>
                      <a:cubicBezTo>
                        <a:pt x="20134" y="707"/>
                        <a:pt x="18973" y="2517"/>
                        <a:pt x="17882" y="3949"/>
                      </a:cubicBezTo>
                      <a:cubicBezTo>
                        <a:pt x="16206" y="6148"/>
                        <a:pt x="14531" y="8275"/>
                        <a:pt x="12816" y="10322"/>
                      </a:cubicBezTo>
                      <a:cubicBezTo>
                        <a:pt x="10486" y="13102"/>
                        <a:pt x="7993" y="14945"/>
                        <a:pt x="5503" y="16902"/>
                      </a:cubicBezTo>
                      <a:cubicBezTo>
                        <a:pt x="4872" y="17397"/>
                        <a:pt x="115" y="20680"/>
                        <a:pt x="140" y="21106"/>
                      </a:cubicBezTo>
                      <a:cubicBezTo>
                        <a:pt x="132" y="20970"/>
                        <a:pt x="40" y="20926"/>
                        <a:pt x="25" y="21078"/>
                      </a:cubicBezTo>
                      <a:cubicBezTo>
                        <a:pt x="25" y="21078"/>
                        <a:pt x="25" y="21078"/>
                        <a:pt x="25" y="21078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39" name="شكل"/>
                <p:cNvSpPr/>
                <p:nvPr/>
              </p:nvSpPr>
              <p:spPr>
                <a:xfrm>
                  <a:off x="690952" y="112755"/>
                  <a:ext cx="153169" cy="358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2" h="21397" fill="norm" stroke="1" extrusionOk="0">
                      <a:moveTo>
                        <a:pt x="80" y="244"/>
                      </a:moveTo>
                      <a:cubicBezTo>
                        <a:pt x="926" y="721"/>
                        <a:pt x="1695" y="1770"/>
                        <a:pt x="2331" y="2337"/>
                      </a:cubicBezTo>
                      <a:cubicBezTo>
                        <a:pt x="3296" y="3196"/>
                        <a:pt x="4260" y="4053"/>
                        <a:pt x="5183" y="4924"/>
                      </a:cubicBezTo>
                      <a:cubicBezTo>
                        <a:pt x="7225" y="6852"/>
                        <a:pt x="9181" y="8783"/>
                        <a:pt x="10876" y="10798"/>
                      </a:cubicBezTo>
                      <a:cubicBezTo>
                        <a:pt x="13845" y="14327"/>
                        <a:pt x="16463" y="18002"/>
                        <a:pt x="20376" y="21292"/>
                      </a:cubicBezTo>
                      <a:cubicBezTo>
                        <a:pt x="20644" y="21517"/>
                        <a:pt x="21440" y="21350"/>
                        <a:pt x="21226" y="21098"/>
                      </a:cubicBezTo>
                      <a:cubicBezTo>
                        <a:pt x="19761" y="19375"/>
                        <a:pt x="17846" y="17782"/>
                        <a:pt x="16400" y="16056"/>
                      </a:cubicBezTo>
                      <a:cubicBezTo>
                        <a:pt x="14611" y="13921"/>
                        <a:pt x="12858" y="11783"/>
                        <a:pt x="10992" y="9663"/>
                      </a:cubicBezTo>
                      <a:cubicBezTo>
                        <a:pt x="9353" y="7802"/>
                        <a:pt x="7465" y="6032"/>
                        <a:pt x="5552" y="4241"/>
                      </a:cubicBezTo>
                      <a:cubicBezTo>
                        <a:pt x="4638" y="3384"/>
                        <a:pt x="3639" y="2561"/>
                        <a:pt x="2647" y="1727"/>
                      </a:cubicBezTo>
                      <a:cubicBezTo>
                        <a:pt x="2008" y="1189"/>
                        <a:pt x="1411" y="461"/>
                        <a:pt x="466" y="39"/>
                      </a:cubicBezTo>
                      <a:cubicBezTo>
                        <a:pt x="192" y="-83"/>
                        <a:pt x="-160" y="109"/>
                        <a:pt x="80" y="244"/>
                      </a:cubicBezTo>
                      <a:cubicBezTo>
                        <a:pt x="80" y="244"/>
                        <a:pt x="80" y="244"/>
                        <a:pt x="80" y="244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0" name="شكل"/>
                <p:cNvSpPr/>
                <p:nvPr/>
              </p:nvSpPr>
              <p:spPr>
                <a:xfrm>
                  <a:off x="674302" y="112755"/>
                  <a:ext cx="22004" cy="29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8" h="20394" fill="norm" stroke="1" extrusionOk="0">
                      <a:moveTo>
                        <a:pt x="16771" y="1982"/>
                      </a:moveTo>
                      <a:cubicBezTo>
                        <a:pt x="17163" y="2191"/>
                        <a:pt x="17469" y="2359"/>
                        <a:pt x="17852" y="2540"/>
                      </a:cubicBezTo>
                      <a:cubicBezTo>
                        <a:pt x="17643" y="1928"/>
                        <a:pt x="17434" y="1315"/>
                        <a:pt x="17221" y="702"/>
                      </a:cubicBezTo>
                      <a:cubicBezTo>
                        <a:pt x="14416" y="5359"/>
                        <a:pt x="16481" y="10468"/>
                        <a:pt x="15524" y="15432"/>
                      </a:cubicBezTo>
                      <a:cubicBezTo>
                        <a:pt x="17077" y="14579"/>
                        <a:pt x="17302" y="13930"/>
                        <a:pt x="16190" y="13486"/>
                      </a:cubicBezTo>
                      <a:cubicBezTo>
                        <a:pt x="15470" y="13247"/>
                        <a:pt x="14749" y="13009"/>
                        <a:pt x="14029" y="12770"/>
                      </a:cubicBezTo>
                      <a:cubicBezTo>
                        <a:pt x="12843" y="12286"/>
                        <a:pt x="11825" y="11579"/>
                        <a:pt x="10550" y="11239"/>
                      </a:cubicBezTo>
                      <a:cubicBezTo>
                        <a:pt x="7897" y="10532"/>
                        <a:pt x="6611" y="8653"/>
                        <a:pt x="4197" y="7721"/>
                      </a:cubicBezTo>
                      <a:cubicBezTo>
                        <a:pt x="2717" y="7148"/>
                        <a:pt x="354" y="7597"/>
                        <a:pt x="103" y="9226"/>
                      </a:cubicBezTo>
                      <a:cubicBezTo>
                        <a:pt x="-552" y="13484"/>
                        <a:pt x="2055" y="15790"/>
                        <a:pt x="4015" y="19412"/>
                      </a:cubicBezTo>
                      <a:cubicBezTo>
                        <a:pt x="5173" y="21549"/>
                        <a:pt x="8629" y="19819"/>
                        <a:pt x="8164" y="17835"/>
                      </a:cubicBezTo>
                      <a:cubicBezTo>
                        <a:pt x="7598" y="15437"/>
                        <a:pt x="5224" y="12840"/>
                        <a:pt x="5572" y="10376"/>
                      </a:cubicBezTo>
                      <a:cubicBezTo>
                        <a:pt x="4205" y="10878"/>
                        <a:pt x="2841" y="11380"/>
                        <a:pt x="1478" y="11881"/>
                      </a:cubicBezTo>
                      <a:cubicBezTo>
                        <a:pt x="2776" y="12368"/>
                        <a:pt x="3810" y="13481"/>
                        <a:pt x="4960" y="14198"/>
                      </a:cubicBezTo>
                      <a:cubicBezTo>
                        <a:pt x="6394" y="15094"/>
                        <a:pt x="7955" y="15316"/>
                        <a:pt x="9543" y="15945"/>
                      </a:cubicBezTo>
                      <a:cubicBezTo>
                        <a:pt x="11972" y="16904"/>
                        <a:pt x="15226" y="19325"/>
                        <a:pt x="18046" y="18876"/>
                      </a:cubicBezTo>
                      <a:cubicBezTo>
                        <a:pt x="20804" y="18438"/>
                        <a:pt x="20905" y="15904"/>
                        <a:pt x="20947" y="14010"/>
                      </a:cubicBezTo>
                      <a:cubicBezTo>
                        <a:pt x="21048" y="9803"/>
                        <a:pt x="20773" y="5537"/>
                        <a:pt x="20231" y="1323"/>
                      </a:cubicBezTo>
                      <a:cubicBezTo>
                        <a:pt x="20138" y="616"/>
                        <a:pt x="19514" y="-51"/>
                        <a:pt x="18588" y="3"/>
                      </a:cubicBezTo>
                      <a:cubicBezTo>
                        <a:pt x="18147" y="29"/>
                        <a:pt x="17775" y="70"/>
                        <a:pt x="17314" y="119"/>
                      </a:cubicBezTo>
                      <a:cubicBezTo>
                        <a:pt x="16152" y="241"/>
                        <a:pt x="15737" y="1428"/>
                        <a:pt x="16771" y="1982"/>
                      </a:cubicBezTo>
                      <a:cubicBezTo>
                        <a:pt x="16771" y="1982"/>
                        <a:pt x="16771" y="1982"/>
                        <a:pt x="16771" y="1982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1" name="شكل"/>
                <p:cNvSpPr/>
                <p:nvPr/>
              </p:nvSpPr>
              <p:spPr>
                <a:xfrm>
                  <a:off x="557756" y="588289"/>
                  <a:ext cx="34210" cy="36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4" h="21135" fill="norm" stroke="1" extrusionOk="0">
                      <a:moveTo>
                        <a:pt x="19285" y="12237"/>
                      </a:moveTo>
                      <a:cubicBezTo>
                        <a:pt x="17638" y="13121"/>
                        <a:pt x="15686" y="13413"/>
                        <a:pt x="13992" y="14242"/>
                      </a:cubicBezTo>
                      <a:cubicBezTo>
                        <a:pt x="11950" y="15241"/>
                        <a:pt x="10241" y="16829"/>
                        <a:pt x="8120" y="17672"/>
                      </a:cubicBezTo>
                      <a:cubicBezTo>
                        <a:pt x="8773" y="18066"/>
                        <a:pt x="9427" y="18458"/>
                        <a:pt x="10082" y="18851"/>
                      </a:cubicBezTo>
                      <a:cubicBezTo>
                        <a:pt x="9650" y="16760"/>
                        <a:pt x="12825" y="12458"/>
                        <a:pt x="13885" y="10889"/>
                      </a:cubicBezTo>
                      <a:cubicBezTo>
                        <a:pt x="15547" y="8431"/>
                        <a:pt x="17057" y="5155"/>
                        <a:pt x="17519" y="2075"/>
                      </a:cubicBezTo>
                      <a:cubicBezTo>
                        <a:pt x="17715" y="756"/>
                        <a:pt x="16786" y="-237"/>
                        <a:pt x="15619" y="50"/>
                      </a:cubicBezTo>
                      <a:cubicBezTo>
                        <a:pt x="14640" y="290"/>
                        <a:pt x="13985" y="623"/>
                        <a:pt x="13192" y="1360"/>
                      </a:cubicBezTo>
                      <a:cubicBezTo>
                        <a:pt x="11751" y="2700"/>
                        <a:pt x="10348" y="3203"/>
                        <a:pt x="8585" y="3711"/>
                      </a:cubicBezTo>
                      <a:cubicBezTo>
                        <a:pt x="5904" y="4482"/>
                        <a:pt x="3937" y="7555"/>
                        <a:pt x="1294" y="8017"/>
                      </a:cubicBezTo>
                      <a:cubicBezTo>
                        <a:pt x="1746" y="8499"/>
                        <a:pt x="2198" y="8981"/>
                        <a:pt x="2650" y="9463"/>
                      </a:cubicBezTo>
                      <a:cubicBezTo>
                        <a:pt x="2653" y="9054"/>
                        <a:pt x="2531" y="8556"/>
                        <a:pt x="2467" y="8175"/>
                      </a:cubicBezTo>
                      <a:cubicBezTo>
                        <a:pt x="2248" y="6845"/>
                        <a:pt x="527" y="7104"/>
                        <a:pt x="246" y="8236"/>
                      </a:cubicBezTo>
                      <a:cubicBezTo>
                        <a:pt x="122" y="8736"/>
                        <a:pt x="37" y="9050"/>
                        <a:pt x="3" y="9536"/>
                      </a:cubicBezTo>
                      <a:cubicBezTo>
                        <a:pt x="-52" y="10309"/>
                        <a:pt x="693" y="11046"/>
                        <a:pt x="1359" y="10982"/>
                      </a:cubicBezTo>
                      <a:cubicBezTo>
                        <a:pt x="3689" y="10758"/>
                        <a:pt x="5547" y="9135"/>
                        <a:pt x="7519" y="7857"/>
                      </a:cubicBezTo>
                      <a:cubicBezTo>
                        <a:pt x="8902" y="6959"/>
                        <a:pt x="10750" y="6931"/>
                        <a:pt x="12256" y="6367"/>
                      </a:cubicBezTo>
                      <a:cubicBezTo>
                        <a:pt x="13868" y="5763"/>
                        <a:pt x="14879" y="3793"/>
                        <a:pt x="16493" y="3283"/>
                      </a:cubicBezTo>
                      <a:cubicBezTo>
                        <a:pt x="15845" y="2757"/>
                        <a:pt x="15197" y="2232"/>
                        <a:pt x="14548" y="1708"/>
                      </a:cubicBezTo>
                      <a:cubicBezTo>
                        <a:pt x="13947" y="7966"/>
                        <a:pt x="5661" y="13268"/>
                        <a:pt x="7067" y="19872"/>
                      </a:cubicBezTo>
                      <a:cubicBezTo>
                        <a:pt x="7258" y="20770"/>
                        <a:pt x="8259" y="21363"/>
                        <a:pt x="9029" y="21050"/>
                      </a:cubicBezTo>
                      <a:cubicBezTo>
                        <a:pt x="10912" y="20285"/>
                        <a:pt x="12571" y="19157"/>
                        <a:pt x="14280" y="18002"/>
                      </a:cubicBezTo>
                      <a:cubicBezTo>
                        <a:pt x="16267" y="16660"/>
                        <a:pt x="18540" y="15804"/>
                        <a:pt x="20413" y="14282"/>
                      </a:cubicBezTo>
                      <a:cubicBezTo>
                        <a:pt x="21548" y="13361"/>
                        <a:pt x="20525" y="11572"/>
                        <a:pt x="19285" y="12237"/>
                      </a:cubicBezTo>
                      <a:cubicBezTo>
                        <a:pt x="19285" y="12237"/>
                        <a:pt x="19285" y="12237"/>
                        <a:pt x="19285" y="12237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2" name="شكل"/>
                <p:cNvSpPr/>
                <p:nvPr/>
              </p:nvSpPr>
              <p:spPr>
                <a:xfrm>
                  <a:off x="832472" y="348071"/>
                  <a:ext cx="239998" cy="151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9" h="20246" fill="norm" stroke="1" extrusionOk="0">
                      <a:moveTo>
                        <a:pt x="13188" y="3643"/>
                      </a:moveTo>
                      <a:cubicBezTo>
                        <a:pt x="15025" y="4889"/>
                        <a:pt x="16874" y="5912"/>
                        <a:pt x="18629" y="7709"/>
                      </a:cubicBezTo>
                      <a:cubicBezTo>
                        <a:pt x="19399" y="8498"/>
                        <a:pt x="21183" y="9804"/>
                        <a:pt x="21237" y="11726"/>
                      </a:cubicBezTo>
                      <a:cubicBezTo>
                        <a:pt x="21338" y="15365"/>
                        <a:pt x="16942" y="16356"/>
                        <a:pt x="15505" y="17348"/>
                      </a:cubicBezTo>
                      <a:cubicBezTo>
                        <a:pt x="12546" y="19394"/>
                        <a:pt x="9227" y="20083"/>
                        <a:pt x="6052" y="20212"/>
                      </a:cubicBezTo>
                      <a:cubicBezTo>
                        <a:pt x="4806" y="20262"/>
                        <a:pt x="3386" y="20340"/>
                        <a:pt x="2182" y="19745"/>
                      </a:cubicBezTo>
                      <a:cubicBezTo>
                        <a:pt x="1679" y="19497"/>
                        <a:pt x="924" y="19003"/>
                        <a:pt x="560" y="18346"/>
                      </a:cubicBezTo>
                      <a:cubicBezTo>
                        <a:pt x="524" y="18280"/>
                        <a:pt x="-262" y="16344"/>
                        <a:pt x="90" y="16437"/>
                      </a:cubicBezTo>
                      <a:cubicBezTo>
                        <a:pt x="484" y="16539"/>
                        <a:pt x="884" y="16758"/>
                        <a:pt x="1223" y="17050"/>
                      </a:cubicBezTo>
                      <a:cubicBezTo>
                        <a:pt x="1062" y="16620"/>
                        <a:pt x="11" y="15353"/>
                        <a:pt x="317" y="14710"/>
                      </a:cubicBezTo>
                      <a:cubicBezTo>
                        <a:pt x="651" y="14004"/>
                        <a:pt x="1445" y="15072"/>
                        <a:pt x="1789" y="15338"/>
                      </a:cubicBezTo>
                      <a:cubicBezTo>
                        <a:pt x="1241" y="14503"/>
                        <a:pt x="680" y="13443"/>
                        <a:pt x="800" y="12213"/>
                      </a:cubicBezTo>
                      <a:cubicBezTo>
                        <a:pt x="1591" y="12610"/>
                        <a:pt x="2433" y="12600"/>
                        <a:pt x="3213" y="12995"/>
                      </a:cubicBezTo>
                      <a:cubicBezTo>
                        <a:pt x="4718" y="13758"/>
                        <a:pt x="5641" y="15009"/>
                        <a:pt x="7299" y="14714"/>
                      </a:cubicBezTo>
                      <a:cubicBezTo>
                        <a:pt x="8433" y="14512"/>
                        <a:pt x="13012" y="13474"/>
                        <a:pt x="13511" y="11615"/>
                      </a:cubicBezTo>
                      <a:cubicBezTo>
                        <a:pt x="11456" y="9572"/>
                        <a:pt x="8034" y="10384"/>
                        <a:pt x="6322" y="7488"/>
                      </a:cubicBezTo>
                      <a:cubicBezTo>
                        <a:pt x="5268" y="5703"/>
                        <a:pt x="5407" y="2093"/>
                        <a:pt x="6661" y="690"/>
                      </a:cubicBezTo>
                      <a:cubicBezTo>
                        <a:pt x="8404" y="-1260"/>
                        <a:pt x="10239" y="1417"/>
                        <a:pt x="11754" y="2606"/>
                      </a:cubicBezTo>
                      <a:cubicBezTo>
                        <a:pt x="12230" y="2978"/>
                        <a:pt x="12709" y="3319"/>
                        <a:pt x="13188" y="3643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3" name="خط"/>
                <p:cNvSpPr/>
                <p:nvPr/>
              </p:nvSpPr>
              <p:spPr>
                <a:xfrm>
                  <a:off x="532782" y="264730"/>
                  <a:ext cx="29841" cy="5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44" h="18219" fill="norm" stroke="1" extrusionOk="0">
                      <a:moveTo>
                        <a:pt x="6463" y="16606"/>
                      </a:moveTo>
                      <a:cubicBezTo>
                        <a:pt x="11925" y="21084"/>
                        <a:pt x="19325" y="15010"/>
                        <a:pt x="9277" y="13193"/>
                      </a:cubicBezTo>
                      <a:cubicBezTo>
                        <a:pt x="20489" y="14271"/>
                        <a:pt x="20457" y="9986"/>
                        <a:pt x="11855" y="6987"/>
                      </a:cubicBezTo>
                      <a:cubicBezTo>
                        <a:pt x="19777" y="9623"/>
                        <a:pt x="19669" y="5444"/>
                        <a:pt x="15674" y="2163"/>
                      </a:cubicBezTo>
                      <a:cubicBezTo>
                        <a:pt x="13617" y="474"/>
                        <a:pt x="10604" y="-516"/>
                        <a:pt x="7123" y="278"/>
                      </a:cubicBezTo>
                      <a:cubicBezTo>
                        <a:pt x="5186" y="721"/>
                        <a:pt x="2615" y="3653"/>
                        <a:pt x="6428" y="3866"/>
                      </a:cubicBezTo>
                      <a:cubicBezTo>
                        <a:pt x="1730" y="3606"/>
                        <a:pt x="-291" y="7542"/>
                        <a:pt x="3559" y="9368"/>
                      </a:cubicBezTo>
                      <a:cubicBezTo>
                        <a:pt x="-1111" y="8809"/>
                        <a:pt x="-564" y="12860"/>
                        <a:pt x="1665" y="14290"/>
                      </a:cubicBezTo>
                      <a:cubicBezTo>
                        <a:pt x="3782" y="15646"/>
                        <a:pt x="7547" y="17850"/>
                        <a:pt x="10729" y="17735"/>
                      </a:cubicBezTo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4" name="شكل"/>
                <p:cNvSpPr/>
                <p:nvPr/>
              </p:nvSpPr>
              <p:spPr>
                <a:xfrm>
                  <a:off x="561918" y="264730"/>
                  <a:ext cx="21926" cy="25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81" h="16328" fill="norm" stroke="1" extrusionOk="0">
                      <a:moveTo>
                        <a:pt x="14610" y="8198"/>
                      </a:moveTo>
                      <a:cubicBezTo>
                        <a:pt x="14634" y="8230"/>
                        <a:pt x="14658" y="8259"/>
                        <a:pt x="14682" y="8288"/>
                      </a:cubicBezTo>
                      <a:cubicBezTo>
                        <a:pt x="19197" y="14005"/>
                        <a:pt x="12537" y="19472"/>
                        <a:pt x="7626" y="14186"/>
                      </a:cubicBezTo>
                      <a:cubicBezTo>
                        <a:pt x="5805" y="12226"/>
                        <a:pt x="-2403" y="3111"/>
                        <a:pt x="690" y="554"/>
                      </a:cubicBezTo>
                      <a:cubicBezTo>
                        <a:pt x="3945" y="-2128"/>
                        <a:pt x="12552" y="5665"/>
                        <a:pt x="14610" y="8198"/>
                      </a:cubicBezTo>
                      <a:close/>
                    </a:path>
                  </a:pathLst>
                </a:custGeom>
                <a:solidFill>
                  <a:srgbClr val="F5C1B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  <p:sp>
              <p:nvSpPr>
                <p:cNvPr id="1045" name="شكل"/>
                <p:cNvSpPr/>
                <p:nvPr/>
              </p:nvSpPr>
              <p:spPr>
                <a:xfrm>
                  <a:off x="836634" y="681435"/>
                  <a:ext cx="16977" cy="127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499" h="21600" fill="norm" stroke="1" extrusionOk="0">
                      <a:moveTo>
                        <a:pt x="3120" y="21600"/>
                      </a:moveTo>
                      <a:cubicBezTo>
                        <a:pt x="3078" y="14703"/>
                        <a:pt x="-2038" y="6797"/>
                        <a:pt x="920" y="0"/>
                      </a:cubicBezTo>
                      <a:cubicBezTo>
                        <a:pt x="6585" y="3525"/>
                        <a:pt x="15200" y="7925"/>
                        <a:pt x="17283" y="11534"/>
                      </a:cubicBezTo>
                      <a:cubicBezTo>
                        <a:pt x="19562" y="15479"/>
                        <a:pt x="3099" y="18282"/>
                        <a:pt x="3120" y="21600"/>
                      </a:cubicBezTo>
                      <a:close/>
                    </a:path>
                  </a:pathLst>
                </a:custGeom>
                <a:solidFill>
                  <a:srgbClr val="40477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57200" rtl="0">
                    <a:defRPr sz="3000">
                      <a:solidFill>
                        <a:schemeClr val="accent5">
                          <a:lumOff val="44000"/>
                        </a:schemeClr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</a:p>
              </p:txBody>
            </p:sp>
          </p:grpSp>
        </p:grpSp>
      </p:grpSp>
      <p:sp>
        <p:nvSpPr>
          <p:cNvPr id="1049" name="أستعمل خصائص المساواة لكتابة برهان هندسي."/>
          <p:cNvSpPr txBox="1"/>
          <p:nvPr/>
        </p:nvSpPr>
        <p:spPr>
          <a:xfrm>
            <a:off x="3218194" y="2567944"/>
            <a:ext cx="244358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2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 rtl="0">
              <a:defRPr/>
            </a:pPr>
            <a:r>
              <a:t>أستعمل خصائص المساواة لكتابة برهان هندسي.</a:t>
            </a:r>
          </a:p>
        </p:txBody>
      </p:sp>
      <p:pic>
        <p:nvPicPr>
          <p:cNvPr id="1050" name="sweet_circle.png" descr="sweet_circ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3235" y="1961139"/>
            <a:ext cx="160987" cy="138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1" name="sweet_circle.png" descr="sweet_circ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2115" y="2684443"/>
            <a:ext cx="160988" cy="138783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التصفح"/>
          <p:cNvSpPr txBox="1"/>
          <p:nvPr/>
        </p:nvSpPr>
        <p:spPr>
          <a:xfrm>
            <a:off x="1209295" y="61917"/>
            <a:ext cx="984891" cy="57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التصفح</a:t>
            </a:r>
          </a:p>
        </p:txBody>
      </p:sp>
      <p:pic>
        <p:nvPicPr>
          <p:cNvPr id="1053" name="IMG_5113.png" descr="IMG_51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763" y="-72478"/>
            <a:ext cx="1003876" cy="1003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6" name="تجميع"/>
          <p:cNvGrpSpPr/>
          <p:nvPr/>
        </p:nvGrpSpPr>
        <p:grpSpPr>
          <a:xfrm>
            <a:off x="277362" y="4392998"/>
            <a:ext cx="1933072" cy="500762"/>
            <a:chOff x="0" y="0"/>
            <a:chExt cx="1933071" cy="500760"/>
          </a:xfrm>
        </p:grpSpPr>
        <p:sp>
          <p:nvSpPr>
            <p:cNvPr id="1054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055" name="sweet_twitter.png" descr="sweet_twitte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57" name="IMG_4445.png" descr="IMG_4445.png"/>
          <p:cNvPicPr>
            <a:picLocks noChangeAspect="1"/>
          </p:cNvPicPr>
          <p:nvPr/>
        </p:nvPicPr>
        <p:blipFill>
          <a:blip r:embed="rId6">
            <a:alphaModFix amt="17346"/>
            <a:extLst/>
          </a:blip>
          <a:stretch>
            <a:fillRect/>
          </a:stretch>
        </p:blipFill>
        <p:spPr>
          <a:xfrm>
            <a:off x="8202469" y="3965755"/>
            <a:ext cx="1037309" cy="10373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5" name="تجميع"/>
          <p:cNvGrpSpPr/>
          <p:nvPr/>
        </p:nvGrpSpPr>
        <p:grpSpPr>
          <a:xfrm>
            <a:off x="731890" y="2427532"/>
            <a:ext cx="2110261" cy="2495753"/>
            <a:chOff x="0" y="0"/>
            <a:chExt cx="2110259" cy="2495752"/>
          </a:xfrm>
        </p:grpSpPr>
        <p:sp>
          <p:nvSpPr>
            <p:cNvPr id="1058" name="شكل"/>
            <p:cNvSpPr/>
            <p:nvPr/>
          </p:nvSpPr>
          <p:spPr>
            <a:xfrm>
              <a:off x="2068" y="404523"/>
              <a:ext cx="2108192" cy="153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600" fill="norm" stroke="1" extrusionOk="0">
                  <a:moveTo>
                    <a:pt x="2588" y="0"/>
                  </a:moveTo>
                  <a:cubicBezTo>
                    <a:pt x="1464" y="0"/>
                    <a:pt x="637" y="40"/>
                    <a:pt x="439" y="160"/>
                  </a:cubicBezTo>
                  <a:cubicBezTo>
                    <a:pt x="-31" y="457"/>
                    <a:pt x="90" y="3122"/>
                    <a:pt x="45" y="5763"/>
                  </a:cubicBezTo>
                  <a:cubicBezTo>
                    <a:pt x="-15" y="8416"/>
                    <a:pt x="-15" y="14740"/>
                    <a:pt x="45" y="15987"/>
                  </a:cubicBezTo>
                  <a:cubicBezTo>
                    <a:pt x="90" y="17233"/>
                    <a:pt x="-167" y="20812"/>
                    <a:pt x="212" y="21224"/>
                  </a:cubicBezTo>
                  <a:cubicBezTo>
                    <a:pt x="522" y="21557"/>
                    <a:pt x="3441" y="21593"/>
                    <a:pt x="5232" y="21593"/>
                  </a:cubicBezTo>
                  <a:cubicBezTo>
                    <a:pt x="5715" y="21593"/>
                    <a:pt x="6116" y="21590"/>
                    <a:pt x="6361" y="21590"/>
                  </a:cubicBezTo>
                  <a:cubicBezTo>
                    <a:pt x="6896" y="21590"/>
                    <a:pt x="8095" y="21600"/>
                    <a:pt x="9342" y="21600"/>
                  </a:cubicBezTo>
                  <a:cubicBezTo>
                    <a:pt x="10745" y="21600"/>
                    <a:pt x="12210" y="21587"/>
                    <a:pt x="12860" y="21533"/>
                  </a:cubicBezTo>
                  <a:cubicBezTo>
                    <a:pt x="13115" y="21512"/>
                    <a:pt x="13598" y="21505"/>
                    <a:pt x="14206" y="21505"/>
                  </a:cubicBezTo>
                  <a:cubicBezTo>
                    <a:pt x="15005" y="21505"/>
                    <a:pt x="16020" y="21516"/>
                    <a:pt x="17018" y="21516"/>
                  </a:cubicBezTo>
                  <a:cubicBezTo>
                    <a:pt x="18915" y="21516"/>
                    <a:pt x="20752" y="21478"/>
                    <a:pt x="20933" y="21258"/>
                  </a:cubicBezTo>
                  <a:cubicBezTo>
                    <a:pt x="21267" y="20847"/>
                    <a:pt x="21206" y="17119"/>
                    <a:pt x="21206" y="15003"/>
                  </a:cubicBezTo>
                  <a:cubicBezTo>
                    <a:pt x="21191" y="12201"/>
                    <a:pt x="21327" y="8313"/>
                    <a:pt x="21388" y="6335"/>
                  </a:cubicBezTo>
                  <a:cubicBezTo>
                    <a:pt x="21433" y="4368"/>
                    <a:pt x="21312" y="423"/>
                    <a:pt x="21024" y="160"/>
                  </a:cubicBezTo>
                  <a:cubicBezTo>
                    <a:pt x="20914" y="58"/>
                    <a:pt x="19618" y="22"/>
                    <a:pt x="17983" y="22"/>
                  </a:cubicBezTo>
                  <a:cubicBezTo>
                    <a:pt x="15594" y="22"/>
                    <a:pt x="12481" y="99"/>
                    <a:pt x="11284" y="160"/>
                  </a:cubicBezTo>
                  <a:cubicBezTo>
                    <a:pt x="11077" y="172"/>
                    <a:pt x="10806" y="177"/>
                    <a:pt x="10486" y="177"/>
                  </a:cubicBezTo>
                  <a:cubicBezTo>
                    <a:pt x="8582" y="177"/>
                    <a:pt x="4937" y="0"/>
                    <a:pt x="2588" y="0"/>
                  </a:cubicBezTo>
                  <a:close/>
                </a:path>
              </a:pathLst>
            </a:custGeom>
            <a:solidFill>
              <a:srgbClr val="F0BFD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061" name="تجميع"/>
            <p:cNvGrpSpPr/>
            <p:nvPr/>
          </p:nvGrpSpPr>
          <p:grpSpPr>
            <a:xfrm>
              <a:off x="273342" y="0"/>
              <a:ext cx="1585589" cy="634295"/>
              <a:chOff x="0" y="0"/>
              <a:chExt cx="1585588" cy="634294"/>
            </a:xfrm>
          </p:grpSpPr>
          <p:pic>
            <p:nvPicPr>
              <p:cNvPr id="1059" name="sweet_cloud.png" descr="sweet_cloud.png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585589" cy="634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60" name="المفردات"/>
              <p:cNvSpPr txBox="1"/>
              <p:nvPr/>
            </p:nvSpPr>
            <p:spPr>
              <a:xfrm>
                <a:off x="300546" y="94997"/>
                <a:ext cx="984496" cy="4099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 rtl="0">
                  <a:defRPr sz="1200">
                    <a:solidFill>
                      <a:srgbClr val="4E577E"/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/>
                <a:r>
                  <a:t>المفردات</a:t>
                </a:r>
              </a:p>
            </p:txBody>
          </p:sp>
        </p:grpSp>
        <p:sp>
          <p:nvSpPr>
            <p:cNvPr id="1062" name="البرهان الجبري…"/>
            <p:cNvSpPr txBox="1"/>
            <p:nvPr/>
          </p:nvSpPr>
          <p:spPr>
            <a:xfrm>
              <a:off x="0" y="692352"/>
              <a:ext cx="1685096" cy="180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9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20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20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20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063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97943" y="810985"/>
              <a:ext cx="160988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4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97943" y="1370308"/>
              <a:ext cx="160988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05" name="تجميع"/>
          <p:cNvGrpSpPr/>
          <p:nvPr/>
        </p:nvGrpSpPr>
        <p:grpSpPr>
          <a:xfrm>
            <a:off x="331744" y="1659286"/>
            <a:ext cx="937914" cy="968961"/>
            <a:chOff x="0" y="0"/>
            <a:chExt cx="937913" cy="968960"/>
          </a:xfrm>
        </p:grpSpPr>
        <p:sp>
          <p:nvSpPr>
            <p:cNvPr id="1066" name="شكل"/>
            <p:cNvSpPr/>
            <p:nvPr/>
          </p:nvSpPr>
          <p:spPr>
            <a:xfrm>
              <a:off x="569660" y="795150"/>
              <a:ext cx="106655" cy="132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20904" fill="norm" stroke="1" extrusionOk="0">
                  <a:moveTo>
                    <a:pt x="8254" y="272"/>
                  </a:moveTo>
                  <a:cubicBezTo>
                    <a:pt x="7637" y="2042"/>
                    <a:pt x="7708" y="3729"/>
                    <a:pt x="7690" y="5564"/>
                  </a:cubicBezTo>
                  <a:cubicBezTo>
                    <a:pt x="7676" y="6979"/>
                    <a:pt x="7018" y="9558"/>
                    <a:pt x="7828" y="10844"/>
                  </a:cubicBezTo>
                  <a:cubicBezTo>
                    <a:pt x="8814" y="12408"/>
                    <a:pt x="10726" y="12703"/>
                    <a:pt x="12434" y="13677"/>
                  </a:cubicBezTo>
                  <a:cubicBezTo>
                    <a:pt x="13007" y="14003"/>
                    <a:pt x="20405" y="18370"/>
                    <a:pt x="18017" y="19219"/>
                  </a:cubicBezTo>
                  <a:cubicBezTo>
                    <a:pt x="15494" y="20114"/>
                    <a:pt x="11332" y="17738"/>
                    <a:pt x="9200" y="16717"/>
                  </a:cubicBezTo>
                  <a:cubicBezTo>
                    <a:pt x="7910" y="16100"/>
                    <a:pt x="2427" y="13948"/>
                    <a:pt x="2563" y="12368"/>
                  </a:cubicBezTo>
                  <a:cubicBezTo>
                    <a:pt x="2876" y="8722"/>
                    <a:pt x="3425" y="4470"/>
                    <a:pt x="2558" y="878"/>
                  </a:cubicBezTo>
                  <a:cubicBezTo>
                    <a:pt x="2419" y="300"/>
                    <a:pt x="1274" y="184"/>
                    <a:pt x="1000" y="740"/>
                  </a:cubicBezTo>
                  <a:cubicBezTo>
                    <a:pt x="-83" y="2946"/>
                    <a:pt x="411" y="5381"/>
                    <a:pt x="296" y="7720"/>
                  </a:cubicBezTo>
                  <a:cubicBezTo>
                    <a:pt x="219" y="9265"/>
                    <a:pt x="-463" y="12616"/>
                    <a:pt x="550" y="14019"/>
                  </a:cubicBezTo>
                  <a:cubicBezTo>
                    <a:pt x="1629" y="15513"/>
                    <a:pt x="4252" y="16230"/>
                    <a:pt x="5943" y="17151"/>
                  </a:cubicBezTo>
                  <a:cubicBezTo>
                    <a:pt x="8974" y="18802"/>
                    <a:pt x="12255" y="20388"/>
                    <a:pt x="15883" y="20836"/>
                  </a:cubicBezTo>
                  <a:cubicBezTo>
                    <a:pt x="20957" y="21461"/>
                    <a:pt x="21137" y="17653"/>
                    <a:pt x="17993" y="15294"/>
                  </a:cubicBezTo>
                  <a:cubicBezTo>
                    <a:pt x="16149" y="13909"/>
                    <a:pt x="13792" y="11839"/>
                    <a:pt x="11397" y="11125"/>
                  </a:cubicBezTo>
                  <a:cubicBezTo>
                    <a:pt x="8037" y="10124"/>
                    <a:pt x="9393" y="2725"/>
                    <a:pt x="9125" y="352"/>
                  </a:cubicBezTo>
                  <a:cubicBezTo>
                    <a:pt x="9078" y="-61"/>
                    <a:pt x="8396" y="-139"/>
                    <a:pt x="8254" y="272"/>
                  </a:cubicBezTo>
                  <a:cubicBezTo>
                    <a:pt x="8254" y="272"/>
                    <a:pt x="8254" y="272"/>
                    <a:pt x="8254" y="272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67" name="شكل"/>
            <p:cNvSpPr/>
            <p:nvPr/>
          </p:nvSpPr>
          <p:spPr>
            <a:xfrm>
              <a:off x="265050" y="522188"/>
              <a:ext cx="391277" cy="317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19521" fill="norm" stroke="1" extrusionOk="0">
                  <a:moveTo>
                    <a:pt x="7878" y="812"/>
                  </a:moveTo>
                  <a:cubicBezTo>
                    <a:pt x="5226" y="1407"/>
                    <a:pt x="2747" y="590"/>
                    <a:pt x="55" y="744"/>
                  </a:cubicBezTo>
                  <a:cubicBezTo>
                    <a:pt x="-218" y="3297"/>
                    <a:pt x="514" y="7177"/>
                    <a:pt x="2514" y="8685"/>
                  </a:cubicBezTo>
                  <a:cubicBezTo>
                    <a:pt x="5630" y="11036"/>
                    <a:pt x="8665" y="8394"/>
                    <a:pt x="11498" y="7517"/>
                  </a:cubicBezTo>
                  <a:cubicBezTo>
                    <a:pt x="14318" y="6644"/>
                    <a:pt x="13547" y="17220"/>
                    <a:pt x="13564" y="18729"/>
                  </a:cubicBezTo>
                  <a:cubicBezTo>
                    <a:pt x="15964" y="20285"/>
                    <a:pt x="17681" y="19063"/>
                    <a:pt x="20102" y="19096"/>
                  </a:cubicBezTo>
                  <a:cubicBezTo>
                    <a:pt x="21382" y="19113"/>
                    <a:pt x="18644" y="4974"/>
                    <a:pt x="18159" y="3829"/>
                  </a:cubicBezTo>
                  <a:cubicBezTo>
                    <a:pt x="15980" y="-1315"/>
                    <a:pt x="11900" y="-91"/>
                    <a:pt x="7878" y="812"/>
                  </a:cubicBezTo>
                  <a:close/>
                </a:path>
              </a:pathLst>
            </a:custGeom>
            <a:solidFill>
              <a:srgbClr val="A9B4D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68" name="شكل"/>
            <p:cNvSpPr/>
            <p:nvPr/>
          </p:nvSpPr>
          <p:spPr>
            <a:xfrm>
              <a:off x="15823" y="593396"/>
              <a:ext cx="371802" cy="23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1" h="20497" fill="norm" stroke="1" extrusionOk="0">
                  <a:moveTo>
                    <a:pt x="14653" y="5617"/>
                  </a:moveTo>
                  <a:cubicBezTo>
                    <a:pt x="14890" y="5508"/>
                    <a:pt x="15204" y="5583"/>
                    <a:pt x="15602" y="5919"/>
                  </a:cubicBezTo>
                  <a:cubicBezTo>
                    <a:pt x="16837" y="6963"/>
                    <a:pt x="17777" y="11459"/>
                    <a:pt x="18481" y="13330"/>
                  </a:cubicBezTo>
                  <a:cubicBezTo>
                    <a:pt x="18859" y="14336"/>
                    <a:pt x="20475" y="20384"/>
                    <a:pt x="20631" y="20497"/>
                  </a:cubicBezTo>
                  <a:cubicBezTo>
                    <a:pt x="19455" y="19641"/>
                    <a:pt x="18408" y="18173"/>
                    <a:pt x="17182" y="17568"/>
                  </a:cubicBezTo>
                  <a:cubicBezTo>
                    <a:pt x="16384" y="17174"/>
                    <a:pt x="15389" y="17113"/>
                    <a:pt x="14558" y="16859"/>
                  </a:cubicBezTo>
                  <a:cubicBezTo>
                    <a:pt x="14252" y="16766"/>
                    <a:pt x="10246" y="15671"/>
                    <a:pt x="10276" y="15375"/>
                  </a:cubicBezTo>
                  <a:cubicBezTo>
                    <a:pt x="10426" y="14336"/>
                    <a:pt x="12389" y="13083"/>
                    <a:pt x="12971" y="12857"/>
                  </a:cubicBezTo>
                  <a:cubicBezTo>
                    <a:pt x="12098" y="13195"/>
                    <a:pt x="11155" y="13071"/>
                    <a:pt x="10574" y="13297"/>
                  </a:cubicBezTo>
                  <a:cubicBezTo>
                    <a:pt x="9630" y="13172"/>
                    <a:pt x="7233" y="13612"/>
                    <a:pt x="6730" y="12335"/>
                  </a:cubicBezTo>
                  <a:cubicBezTo>
                    <a:pt x="7169" y="11182"/>
                    <a:pt x="8695" y="11081"/>
                    <a:pt x="9276" y="10855"/>
                  </a:cubicBezTo>
                  <a:cubicBezTo>
                    <a:pt x="8773" y="9578"/>
                    <a:pt x="7681" y="10493"/>
                    <a:pt x="7099" y="10719"/>
                  </a:cubicBezTo>
                  <a:cubicBezTo>
                    <a:pt x="6156" y="10594"/>
                    <a:pt x="4992" y="11045"/>
                    <a:pt x="4198" y="9881"/>
                  </a:cubicBezTo>
                  <a:cubicBezTo>
                    <a:pt x="4348" y="8842"/>
                    <a:pt x="5942" y="9203"/>
                    <a:pt x="6092" y="8166"/>
                  </a:cubicBezTo>
                  <a:cubicBezTo>
                    <a:pt x="6091" y="8170"/>
                    <a:pt x="-969" y="5009"/>
                    <a:pt x="112" y="2879"/>
                  </a:cubicBezTo>
                  <a:cubicBezTo>
                    <a:pt x="464" y="2186"/>
                    <a:pt x="1508" y="2642"/>
                    <a:pt x="1944" y="2689"/>
                  </a:cubicBezTo>
                  <a:cubicBezTo>
                    <a:pt x="3503" y="2856"/>
                    <a:pt x="5309" y="5388"/>
                    <a:pt x="6705" y="5058"/>
                  </a:cubicBezTo>
                  <a:cubicBezTo>
                    <a:pt x="6636" y="3771"/>
                    <a:pt x="5838" y="2697"/>
                    <a:pt x="5391" y="1564"/>
                  </a:cubicBezTo>
                  <a:cubicBezTo>
                    <a:pt x="4675" y="-1103"/>
                    <a:pt x="6122" y="299"/>
                    <a:pt x="6845" y="1000"/>
                  </a:cubicBezTo>
                  <a:cubicBezTo>
                    <a:pt x="7640" y="2164"/>
                    <a:pt x="8434" y="3329"/>
                    <a:pt x="8937" y="4605"/>
                  </a:cubicBezTo>
                  <a:cubicBezTo>
                    <a:pt x="9369" y="5419"/>
                    <a:pt x="9943" y="7160"/>
                    <a:pt x="10666" y="7861"/>
                  </a:cubicBezTo>
                  <a:cubicBezTo>
                    <a:pt x="10332" y="7537"/>
                    <a:pt x="9459" y="3946"/>
                    <a:pt x="9727" y="3280"/>
                  </a:cubicBezTo>
                  <a:cubicBezTo>
                    <a:pt x="10490" y="1380"/>
                    <a:pt x="12153" y="7687"/>
                    <a:pt x="12624" y="8574"/>
                  </a:cubicBezTo>
                  <a:cubicBezTo>
                    <a:pt x="13418" y="9738"/>
                    <a:pt x="13921" y="11016"/>
                    <a:pt x="14645" y="11717"/>
                  </a:cubicBezTo>
                  <a:cubicBezTo>
                    <a:pt x="14433" y="10327"/>
                    <a:pt x="14291" y="9400"/>
                    <a:pt x="14149" y="8473"/>
                  </a:cubicBezTo>
                  <a:cubicBezTo>
                    <a:pt x="13954" y="7197"/>
                    <a:pt x="14083" y="5879"/>
                    <a:pt x="14653" y="5617"/>
                  </a:cubicBezTo>
                  <a:close/>
                </a:path>
              </a:pathLst>
            </a:custGeom>
            <a:solidFill>
              <a:srgbClr val="CAD4EC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69" name="شكل"/>
            <p:cNvSpPr/>
            <p:nvPr/>
          </p:nvSpPr>
          <p:spPr>
            <a:xfrm>
              <a:off x="122635" y="656691"/>
              <a:ext cx="223317" cy="15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261" fill="norm" stroke="1" extrusionOk="0">
                  <a:moveTo>
                    <a:pt x="21247" y="20681"/>
                  </a:moveTo>
                  <a:cubicBezTo>
                    <a:pt x="18221" y="16247"/>
                    <a:pt x="15251" y="12242"/>
                    <a:pt x="11741" y="8648"/>
                  </a:cubicBezTo>
                  <a:cubicBezTo>
                    <a:pt x="8244" y="5065"/>
                    <a:pt x="4332" y="2214"/>
                    <a:pt x="341" y="24"/>
                  </a:cubicBezTo>
                  <a:cubicBezTo>
                    <a:pt x="45" y="-138"/>
                    <a:pt x="-143" y="580"/>
                    <a:pt x="139" y="773"/>
                  </a:cubicBezTo>
                  <a:cubicBezTo>
                    <a:pt x="3811" y="3277"/>
                    <a:pt x="7443" y="5749"/>
                    <a:pt x="10833" y="9023"/>
                  </a:cubicBezTo>
                  <a:cubicBezTo>
                    <a:pt x="14527" y="12590"/>
                    <a:pt x="17672" y="16821"/>
                    <a:pt x="20930" y="21169"/>
                  </a:cubicBezTo>
                  <a:cubicBezTo>
                    <a:pt x="21149" y="21462"/>
                    <a:pt x="21457" y="20989"/>
                    <a:pt x="21247" y="20681"/>
                  </a:cubicBezTo>
                  <a:cubicBezTo>
                    <a:pt x="21247" y="20681"/>
                    <a:pt x="21247" y="20681"/>
                    <a:pt x="21247" y="20681"/>
                  </a:cubicBezTo>
                  <a:close/>
                </a:path>
              </a:pathLst>
            </a:custGeom>
            <a:solidFill>
              <a:srgbClr val="ECF2F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70" name="شكل"/>
            <p:cNvSpPr/>
            <p:nvPr/>
          </p:nvSpPr>
          <p:spPr>
            <a:xfrm>
              <a:off x="0" y="731855"/>
              <a:ext cx="220374" cy="72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1" fill="norm" stroke="1" extrusionOk="0">
                  <a:moveTo>
                    <a:pt x="10782" y="4386"/>
                  </a:moveTo>
                  <a:cubicBezTo>
                    <a:pt x="14476" y="8131"/>
                    <a:pt x="17952" y="16714"/>
                    <a:pt x="21600" y="19398"/>
                  </a:cubicBezTo>
                  <a:cubicBezTo>
                    <a:pt x="20164" y="18339"/>
                    <a:pt x="16556" y="21285"/>
                    <a:pt x="14762" y="21103"/>
                  </a:cubicBezTo>
                  <a:cubicBezTo>
                    <a:pt x="12039" y="20820"/>
                    <a:pt x="9044" y="21600"/>
                    <a:pt x="6555" y="17728"/>
                  </a:cubicBezTo>
                  <a:cubicBezTo>
                    <a:pt x="3763" y="13383"/>
                    <a:pt x="2078" y="6428"/>
                    <a:pt x="0" y="0"/>
                  </a:cubicBezTo>
                  <a:cubicBezTo>
                    <a:pt x="3569" y="661"/>
                    <a:pt x="7397" y="953"/>
                    <a:pt x="10782" y="4386"/>
                  </a:cubicBezTo>
                  <a:close/>
                </a:path>
              </a:pathLst>
            </a:custGeom>
            <a:solidFill>
              <a:srgbClr val="ECF2F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71" name="شكل"/>
            <p:cNvSpPr/>
            <p:nvPr/>
          </p:nvSpPr>
          <p:spPr>
            <a:xfrm>
              <a:off x="55383" y="450981"/>
              <a:ext cx="198193" cy="83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0098" fill="norm" stroke="1" extrusionOk="0">
                  <a:moveTo>
                    <a:pt x="2976" y="9797"/>
                  </a:moveTo>
                  <a:cubicBezTo>
                    <a:pt x="3225" y="9425"/>
                    <a:pt x="3451" y="8842"/>
                    <a:pt x="3632" y="8001"/>
                  </a:cubicBezTo>
                  <a:cubicBezTo>
                    <a:pt x="4163" y="5553"/>
                    <a:pt x="19245" y="19207"/>
                    <a:pt x="20914" y="20098"/>
                  </a:cubicBezTo>
                  <a:cubicBezTo>
                    <a:pt x="19938" y="19004"/>
                    <a:pt x="3187" y="3255"/>
                    <a:pt x="3200" y="4296"/>
                  </a:cubicBezTo>
                  <a:cubicBezTo>
                    <a:pt x="3139" y="-688"/>
                    <a:pt x="1078" y="-1502"/>
                    <a:pt x="205" y="2731"/>
                  </a:cubicBezTo>
                  <a:cubicBezTo>
                    <a:pt x="-686" y="7047"/>
                    <a:pt x="1540" y="11938"/>
                    <a:pt x="2976" y="9797"/>
                  </a:cubicBezTo>
                  <a:close/>
                </a:path>
              </a:pathLst>
            </a:custGeom>
            <a:solidFill>
              <a:srgbClr val="ECF2F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72" name="شكل"/>
            <p:cNvSpPr/>
            <p:nvPr/>
          </p:nvSpPr>
          <p:spPr>
            <a:xfrm>
              <a:off x="122635" y="439113"/>
              <a:ext cx="157620" cy="113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0" h="20986" fill="norm" stroke="1" extrusionOk="0">
                  <a:moveTo>
                    <a:pt x="12293" y="8709"/>
                  </a:moveTo>
                  <a:cubicBezTo>
                    <a:pt x="15651" y="12650"/>
                    <a:pt x="18140" y="15625"/>
                    <a:pt x="20360" y="20986"/>
                  </a:cubicBezTo>
                  <a:cubicBezTo>
                    <a:pt x="14635" y="16977"/>
                    <a:pt x="11425" y="7717"/>
                    <a:pt x="4772" y="5310"/>
                  </a:cubicBezTo>
                  <a:cubicBezTo>
                    <a:pt x="3577" y="4880"/>
                    <a:pt x="1488" y="6532"/>
                    <a:pt x="554" y="5169"/>
                  </a:cubicBezTo>
                  <a:cubicBezTo>
                    <a:pt x="-1240" y="2549"/>
                    <a:pt x="1745" y="-614"/>
                    <a:pt x="3508" y="103"/>
                  </a:cubicBezTo>
                  <a:cubicBezTo>
                    <a:pt x="4698" y="589"/>
                    <a:pt x="5554" y="2960"/>
                    <a:pt x="6791" y="4127"/>
                  </a:cubicBezTo>
                  <a:cubicBezTo>
                    <a:pt x="8640" y="5866"/>
                    <a:pt x="10525" y="6633"/>
                    <a:pt x="12293" y="8709"/>
                  </a:cubicBezTo>
                  <a:close/>
                </a:path>
              </a:pathLst>
            </a:custGeom>
            <a:solidFill>
              <a:srgbClr val="ECF2F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73" name="شكل"/>
            <p:cNvSpPr/>
            <p:nvPr/>
          </p:nvSpPr>
          <p:spPr>
            <a:xfrm>
              <a:off x="447025" y="328345"/>
              <a:ext cx="285681" cy="205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4" h="19031" fill="norm" stroke="1" extrusionOk="0">
                  <a:moveTo>
                    <a:pt x="18463" y="17979"/>
                  </a:moveTo>
                  <a:cubicBezTo>
                    <a:pt x="13259" y="20863"/>
                    <a:pt x="7049" y="17224"/>
                    <a:pt x="2425" y="14181"/>
                  </a:cubicBezTo>
                  <a:cubicBezTo>
                    <a:pt x="-846" y="12029"/>
                    <a:pt x="-512" y="10994"/>
                    <a:pt x="1674" y="7398"/>
                  </a:cubicBezTo>
                  <a:cubicBezTo>
                    <a:pt x="3257" y="4795"/>
                    <a:pt x="4993" y="2525"/>
                    <a:pt x="7471" y="1345"/>
                  </a:cubicBezTo>
                  <a:cubicBezTo>
                    <a:pt x="11846" y="-737"/>
                    <a:pt x="16295" y="422"/>
                    <a:pt x="20754" y="0"/>
                  </a:cubicBezTo>
                  <a:cubicBezTo>
                    <a:pt x="17735" y="5312"/>
                    <a:pt x="13777" y="11092"/>
                    <a:pt x="8154" y="10456"/>
                  </a:cubicBezTo>
                  <a:cubicBezTo>
                    <a:pt x="11793" y="11210"/>
                    <a:pt x="16817" y="13356"/>
                    <a:pt x="18463" y="17979"/>
                  </a:cubicBezTo>
                  <a:close/>
                </a:path>
              </a:pathLst>
            </a:custGeom>
            <a:solidFill>
              <a:srgbClr val="CAD4EC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74" name="خط"/>
            <p:cNvSpPr/>
            <p:nvPr/>
          </p:nvSpPr>
          <p:spPr>
            <a:xfrm>
              <a:off x="300654" y="138459"/>
              <a:ext cx="391683" cy="332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30" fill="norm" stroke="1" extrusionOk="0">
                  <a:moveTo>
                    <a:pt x="6033" y="18839"/>
                  </a:moveTo>
                  <a:cubicBezTo>
                    <a:pt x="8685" y="19769"/>
                    <a:pt x="12434" y="21600"/>
                    <a:pt x="15241" y="19993"/>
                  </a:cubicBezTo>
                  <a:cubicBezTo>
                    <a:pt x="13318" y="19141"/>
                    <a:pt x="11193" y="18961"/>
                    <a:pt x="9233" y="18118"/>
                  </a:cubicBezTo>
                  <a:cubicBezTo>
                    <a:pt x="10864" y="16262"/>
                    <a:pt x="14732" y="19218"/>
                    <a:pt x="16785" y="17022"/>
                  </a:cubicBezTo>
                  <a:cubicBezTo>
                    <a:pt x="15383" y="15214"/>
                    <a:pt x="11978" y="17092"/>
                    <a:pt x="10785" y="14915"/>
                  </a:cubicBezTo>
                  <a:cubicBezTo>
                    <a:pt x="13003" y="14294"/>
                    <a:pt x="17117" y="15440"/>
                    <a:pt x="18389" y="12927"/>
                  </a:cubicBezTo>
                  <a:cubicBezTo>
                    <a:pt x="16547" y="12394"/>
                    <a:pt x="14562" y="13175"/>
                    <a:pt x="12754" y="12159"/>
                  </a:cubicBezTo>
                  <a:cubicBezTo>
                    <a:pt x="15112" y="11361"/>
                    <a:pt x="17720" y="11051"/>
                    <a:pt x="19902" y="9598"/>
                  </a:cubicBezTo>
                  <a:cubicBezTo>
                    <a:pt x="17844" y="9578"/>
                    <a:pt x="15671" y="10004"/>
                    <a:pt x="13707" y="9408"/>
                  </a:cubicBezTo>
                  <a:cubicBezTo>
                    <a:pt x="15608" y="6903"/>
                    <a:pt x="20161" y="7380"/>
                    <a:pt x="21600" y="3763"/>
                  </a:cubicBezTo>
                  <a:cubicBezTo>
                    <a:pt x="19189" y="4820"/>
                    <a:pt x="16426" y="5731"/>
                    <a:pt x="13988" y="6724"/>
                  </a:cubicBezTo>
                  <a:cubicBezTo>
                    <a:pt x="14994" y="4758"/>
                    <a:pt x="16614" y="3220"/>
                    <a:pt x="16928" y="860"/>
                  </a:cubicBezTo>
                  <a:cubicBezTo>
                    <a:pt x="14876" y="213"/>
                    <a:pt x="13385" y="5467"/>
                    <a:pt x="12479" y="6927"/>
                  </a:cubicBezTo>
                  <a:cubicBezTo>
                    <a:pt x="11827" y="4881"/>
                    <a:pt x="10729" y="1638"/>
                    <a:pt x="9420" y="0"/>
                  </a:cubicBezTo>
                  <a:cubicBezTo>
                    <a:pt x="7863" y="2291"/>
                    <a:pt x="10509" y="5959"/>
                    <a:pt x="10524" y="8305"/>
                  </a:cubicBezTo>
                  <a:cubicBezTo>
                    <a:pt x="8823" y="6885"/>
                    <a:pt x="7813" y="3710"/>
                    <a:pt x="5623" y="3061"/>
                  </a:cubicBezTo>
                  <a:cubicBezTo>
                    <a:pt x="5867" y="5632"/>
                    <a:pt x="7229" y="9045"/>
                    <a:pt x="8329" y="11318"/>
                  </a:cubicBezTo>
                  <a:cubicBezTo>
                    <a:pt x="7618" y="10529"/>
                    <a:pt x="4996" y="5881"/>
                    <a:pt x="3837" y="6746"/>
                  </a:cubicBezTo>
                  <a:cubicBezTo>
                    <a:pt x="3055" y="7329"/>
                    <a:pt x="5972" y="12860"/>
                    <a:pt x="6426" y="13855"/>
                  </a:cubicBezTo>
                  <a:cubicBezTo>
                    <a:pt x="4736" y="12470"/>
                    <a:pt x="3567" y="10225"/>
                    <a:pt x="1741" y="8882"/>
                  </a:cubicBezTo>
                  <a:cubicBezTo>
                    <a:pt x="1157" y="10837"/>
                    <a:pt x="3736" y="14762"/>
                    <a:pt x="4811" y="16366"/>
                  </a:cubicBezTo>
                  <a:cubicBezTo>
                    <a:pt x="3015" y="15453"/>
                    <a:pt x="2049" y="13035"/>
                    <a:pt x="0" y="12665"/>
                  </a:cubicBezTo>
                  <a:cubicBezTo>
                    <a:pt x="790" y="15486"/>
                    <a:pt x="4971" y="17975"/>
                    <a:pt x="7218" y="19512"/>
                  </a:cubicBezTo>
                </a:path>
              </a:pathLst>
            </a:custGeom>
            <a:solidFill>
              <a:srgbClr val="ECF2F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75" name="شكل"/>
            <p:cNvSpPr/>
            <p:nvPr/>
          </p:nvSpPr>
          <p:spPr>
            <a:xfrm>
              <a:off x="490540" y="-1"/>
              <a:ext cx="88613" cy="74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9" h="18170" fill="norm" stroke="1" extrusionOk="0">
                  <a:moveTo>
                    <a:pt x="13775" y="4135"/>
                  </a:moveTo>
                  <a:cubicBezTo>
                    <a:pt x="17321" y="5177"/>
                    <a:pt x="20415" y="6016"/>
                    <a:pt x="21179" y="6054"/>
                  </a:cubicBezTo>
                  <a:cubicBezTo>
                    <a:pt x="20197" y="7405"/>
                    <a:pt x="-421" y="21600"/>
                    <a:pt x="7" y="17394"/>
                  </a:cubicBezTo>
                  <a:cubicBezTo>
                    <a:pt x="591" y="11658"/>
                    <a:pt x="650" y="5755"/>
                    <a:pt x="995" y="0"/>
                  </a:cubicBezTo>
                  <a:cubicBezTo>
                    <a:pt x="982" y="186"/>
                    <a:pt x="7981" y="2432"/>
                    <a:pt x="13775" y="4135"/>
                  </a:cubicBezTo>
                  <a:close/>
                </a:path>
              </a:pathLst>
            </a:custGeom>
            <a:solidFill>
              <a:srgbClr val="ECF2F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76" name="شكل"/>
            <p:cNvSpPr/>
            <p:nvPr/>
          </p:nvSpPr>
          <p:spPr>
            <a:xfrm>
              <a:off x="838666" y="735811"/>
              <a:ext cx="73993" cy="9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30" h="20983" fill="norm" stroke="1" extrusionOk="0">
                  <a:moveTo>
                    <a:pt x="13346" y="13958"/>
                  </a:moveTo>
                  <a:cubicBezTo>
                    <a:pt x="12096" y="17316"/>
                    <a:pt x="11077" y="20250"/>
                    <a:pt x="10995" y="20983"/>
                  </a:cubicBezTo>
                  <a:cubicBezTo>
                    <a:pt x="9696" y="19967"/>
                    <a:pt x="-3370" y="-617"/>
                    <a:pt x="828" y="14"/>
                  </a:cubicBezTo>
                  <a:cubicBezTo>
                    <a:pt x="6551" y="877"/>
                    <a:pt x="12473" y="1243"/>
                    <a:pt x="18230" y="1875"/>
                  </a:cubicBezTo>
                  <a:cubicBezTo>
                    <a:pt x="18044" y="1854"/>
                    <a:pt x="15388" y="8471"/>
                    <a:pt x="13346" y="13958"/>
                  </a:cubicBezTo>
                  <a:close/>
                </a:path>
              </a:pathLst>
            </a:custGeom>
            <a:solidFill>
              <a:srgbClr val="ECF2F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77" name="شكل"/>
            <p:cNvSpPr/>
            <p:nvPr/>
          </p:nvSpPr>
          <p:spPr>
            <a:xfrm>
              <a:off x="747679" y="652735"/>
              <a:ext cx="46029" cy="55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808" h="16056" fill="norm" stroke="1" extrusionOk="0">
                  <a:moveTo>
                    <a:pt x="6133" y="15870"/>
                  </a:moveTo>
                  <a:cubicBezTo>
                    <a:pt x="15274" y="17776"/>
                    <a:pt x="16001" y="4479"/>
                    <a:pt x="9637" y="776"/>
                  </a:cubicBezTo>
                  <a:cubicBezTo>
                    <a:pt x="1727" y="-3824"/>
                    <a:pt x="-5599" y="13419"/>
                    <a:pt x="6133" y="15870"/>
                  </a:cubicBezTo>
                  <a:close/>
                </a:path>
              </a:pathLst>
            </a:custGeom>
            <a:solidFill>
              <a:srgbClr val="AAB0D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78" name="شكل"/>
            <p:cNvSpPr/>
            <p:nvPr/>
          </p:nvSpPr>
          <p:spPr>
            <a:xfrm>
              <a:off x="328345" y="102855"/>
              <a:ext cx="41754" cy="47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18186" fill="norm" stroke="1" extrusionOk="0">
                  <a:moveTo>
                    <a:pt x="8655" y="18139"/>
                  </a:moveTo>
                  <a:cubicBezTo>
                    <a:pt x="18117" y="17217"/>
                    <a:pt x="14626" y="2195"/>
                    <a:pt x="7289" y="198"/>
                  </a:cubicBezTo>
                  <a:cubicBezTo>
                    <a:pt x="-1830" y="-2282"/>
                    <a:pt x="-3483" y="19318"/>
                    <a:pt x="8655" y="18139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79" name="شكل"/>
            <p:cNvSpPr/>
            <p:nvPr/>
          </p:nvSpPr>
          <p:spPr>
            <a:xfrm>
              <a:off x="75163" y="854490"/>
              <a:ext cx="128115" cy="11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19725" fill="norm" stroke="1" extrusionOk="0">
                  <a:moveTo>
                    <a:pt x="20997" y="6934"/>
                  </a:moveTo>
                  <a:cubicBezTo>
                    <a:pt x="17702" y="6307"/>
                    <a:pt x="13126" y="6705"/>
                    <a:pt x="9879" y="7640"/>
                  </a:cubicBezTo>
                  <a:cubicBezTo>
                    <a:pt x="8433" y="8056"/>
                    <a:pt x="8292" y="10192"/>
                    <a:pt x="7726" y="11272"/>
                  </a:cubicBezTo>
                  <a:cubicBezTo>
                    <a:pt x="6389" y="13818"/>
                    <a:pt x="5246" y="16389"/>
                    <a:pt x="2836" y="18095"/>
                  </a:cubicBezTo>
                  <a:cubicBezTo>
                    <a:pt x="2440" y="17480"/>
                    <a:pt x="2044" y="16863"/>
                    <a:pt x="1648" y="16248"/>
                  </a:cubicBezTo>
                  <a:cubicBezTo>
                    <a:pt x="1729" y="15305"/>
                    <a:pt x="1928" y="14391"/>
                    <a:pt x="2244" y="13508"/>
                  </a:cubicBezTo>
                  <a:cubicBezTo>
                    <a:pt x="2757" y="11828"/>
                    <a:pt x="3471" y="10201"/>
                    <a:pt x="4214" y="8622"/>
                  </a:cubicBezTo>
                  <a:cubicBezTo>
                    <a:pt x="4745" y="7494"/>
                    <a:pt x="6172" y="3134"/>
                    <a:pt x="7632" y="3089"/>
                  </a:cubicBezTo>
                  <a:cubicBezTo>
                    <a:pt x="11487" y="2970"/>
                    <a:pt x="16052" y="3023"/>
                    <a:pt x="19744" y="1833"/>
                  </a:cubicBezTo>
                  <a:cubicBezTo>
                    <a:pt x="20474" y="1597"/>
                    <a:pt x="20410" y="550"/>
                    <a:pt x="19709" y="334"/>
                  </a:cubicBezTo>
                  <a:cubicBezTo>
                    <a:pt x="17130" y="-464"/>
                    <a:pt x="14159" y="398"/>
                    <a:pt x="11515" y="554"/>
                  </a:cubicBezTo>
                  <a:cubicBezTo>
                    <a:pt x="9744" y="659"/>
                    <a:pt x="6939" y="565"/>
                    <a:pt x="5462" y="1714"/>
                  </a:cubicBezTo>
                  <a:cubicBezTo>
                    <a:pt x="4061" y="2803"/>
                    <a:pt x="3286" y="6108"/>
                    <a:pt x="2531" y="7658"/>
                  </a:cubicBezTo>
                  <a:cubicBezTo>
                    <a:pt x="1217" y="10351"/>
                    <a:pt x="141" y="13255"/>
                    <a:pt x="8" y="16290"/>
                  </a:cubicBezTo>
                  <a:cubicBezTo>
                    <a:pt x="-205" y="21136"/>
                    <a:pt x="4054" y="20251"/>
                    <a:pt x="6100" y="17346"/>
                  </a:cubicBezTo>
                  <a:cubicBezTo>
                    <a:pt x="6909" y="16198"/>
                    <a:pt x="7683" y="15140"/>
                    <a:pt x="8379" y="13916"/>
                  </a:cubicBezTo>
                  <a:cubicBezTo>
                    <a:pt x="8968" y="12881"/>
                    <a:pt x="10231" y="9299"/>
                    <a:pt x="11509" y="9114"/>
                  </a:cubicBezTo>
                  <a:cubicBezTo>
                    <a:pt x="14668" y="8656"/>
                    <a:pt x="17890" y="8355"/>
                    <a:pt x="21016" y="7714"/>
                  </a:cubicBezTo>
                  <a:cubicBezTo>
                    <a:pt x="21395" y="7636"/>
                    <a:pt x="21366" y="7004"/>
                    <a:pt x="20997" y="6934"/>
                  </a:cubicBezTo>
                  <a:cubicBezTo>
                    <a:pt x="20997" y="6934"/>
                    <a:pt x="20997" y="6934"/>
                    <a:pt x="20997" y="6934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80" name="شكل"/>
            <p:cNvSpPr/>
            <p:nvPr/>
          </p:nvSpPr>
          <p:spPr>
            <a:xfrm>
              <a:off x="150327" y="498452"/>
              <a:ext cx="306359" cy="44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4" h="20541" fill="norm" stroke="1" extrusionOk="0">
                  <a:moveTo>
                    <a:pt x="17177" y="7366"/>
                  </a:moveTo>
                  <a:cubicBezTo>
                    <a:pt x="16661" y="6324"/>
                    <a:pt x="16176" y="5283"/>
                    <a:pt x="15923" y="4269"/>
                  </a:cubicBezTo>
                  <a:cubicBezTo>
                    <a:pt x="15429" y="2290"/>
                    <a:pt x="15694" y="268"/>
                    <a:pt x="12712" y="45"/>
                  </a:cubicBezTo>
                  <a:cubicBezTo>
                    <a:pt x="10423" y="-126"/>
                    <a:pt x="7378" y="159"/>
                    <a:pt x="6240" y="1510"/>
                  </a:cubicBezTo>
                  <a:cubicBezTo>
                    <a:pt x="2088" y="6441"/>
                    <a:pt x="9042" y="7822"/>
                    <a:pt x="11183" y="11371"/>
                  </a:cubicBezTo>
                  <a:cubicBezTo>
                    <a:pt x="12609" y="13735"/>
                    <a:pt x="1883" y="14370"/>
                    <a:pt x="377" y="14573"/>
                  </a:cubicBezTo>
                  <a:cubicBezTo>
                    <a:pt x="-708" y="16870"/>
                    <a:pt x="850" y="18223"/>
                    <a:pt x="1292" y="20349"/>
                  </a:cubicBezTo>
                  <a:cubicBezTo>
                    <a:pt x="1526" y="21474"/>
                    <a:pt x="15126" y="17320"/>
                    <a:pt x="16176" y="16752"/>
                  </a:cubicBezTo>
                  <a:cubicBezTo>
                    <a:pt x="20892" y="14204"/>
                    <a:pt x="18868" y="10779"/>
                    <a:pt x="17177" y="7366"/>
                  </a:cubicBezTo>
                  <a:close/>
                </a:path>
              </a:pathLst>
            </a:custGeom>
            <a:solidFill>
              <a:srgbClr val="A9B4D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81" name="شكل"/>
            <p:cNvSpPr/>
            <p:nvPr/>
          </p:nvSpPr>
          <p:spPr>
            <a:xfrm>
              <a:off x="154283" y="197798"/>
              <a:ext cx="235712" cy="226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3" h="18977" fill="norm" stroke="1" extrusionOk="0">
                  <a:moveTo>
                    <a:pt x="11520" y="17487"/>
                  </a:moveTo>
                  <a:cubicBezTo>
                    <a:pt x="11881" y="17361"/>
                    <a:pt x="12244" y="17252"/>
                    <a:pt x="12610" y="17171"/>
                  </a:cubicBezTo>
                  <a:cubicBezTo>
                    <a:pt x="15522" y="16530"/>
                    <a:pt x="19315" y="16073"/>
                    <a:pt x="20408" y="12918"/>
                  </a:cubicBezTo>
                  <a:cubicBezTo>
                    <a:pt x="21448" y="9918"/>
                    <a:pt x="20617" y="7494"/>
                    <a:pt x="19746" y="4518"/>
                  </a:cubicBezTo>
                  <a:cubicBezTo>
                    <a:pt x="19313" y="3038"/>
                    <a:pt x="18299" y="1475"/>
                    <a:pt x="16776" y="847"/>
                  </a:cubicBezTo>
                  <a:cubicBezTo>
                    <a:pt x="10569" y="-1707"/>
                    <a:pt x="4748" y="1780"/>
                    <a:pt x="3092" y="7747"/>
                  </a:cubicBezTo>
                  <a:cubicBezTo>
                    <a:pt x="3226" y="7263"/>
                    <a:pt x="731" y="8235"/>
                    <a:pt x="448" y="8631"/>
                  </a:cubicBezTo>
                  <a:cubicBezTo>
                    <a:pt x="-152" y="9473"/>
                    <a:pt x="-99" y="10788"/>
                    <a:pt x="308" y="11687"/>
                  </a:cubicBezTo>
                  <a:cubicBezTo>
                    <a:pt x="834" y="12848"/>
                    <a:pt x="2044" y="13171"/>
                    <a:pt x="2478" y="14188"/>
                  </a:cubicBezTo>
                  <a:cubicBezTo>
                    <a:pt x="3131" y="15718"/>
                    <a:pt x="2172" y="17136"/>
                    <a:pt x="4055" y="18267"/>
                  </a:cubicBezTo>
                  <a:cubicBezTo>
                    <a:pt x="6761" y="19893"/>
                    <a:pt x="9102" y="18329"/>
                    <a:pt x="11520" y="17487"/>
                  </a:cubicBezTo>
                  <a:close/>
                </a:path>
              </a:pathLst>
            </a:custGeom>
            <a:solidFill>
              <a:srgbClr val="45204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82" name="شكل"/>
            <p:cNvSpPr/>
            <p:nvPr/>
          </p:nvSpPr>
          <p:spPr>
            <a:xfrm>
              <a:off x="261094" y="233402"/>
              <a:ext cx="112341" cy="125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2" h="20276" fill="norm" stroke="1" extrusionOk="0">
                  <a:moveTo>
                    <a:pt x="19451" y="11024"/>
                  </a:moveTo>
                  <a:cubicBezTo>
                    <a:pt x="19966" y="12073"/>
                    <a:pt x="21468" y="12861"/>
                    <a:pt x="20268" y="13923"/>
                  </a:cubicBezTo>
                  <a:cubicBezTo>
                    <a:pt x="19219" y="14849"/>
                    <a:pt x="17755" y="14748"/>
                    <a:pt x="16930" y="15875"/>
                  </a:cubicBezTo>
                  <a:cubicBezTo>
                    <a:pt x="16112" y="16993"/>
                    <a:pt x="15823" y="19061"/>
                    <a:pt x="14302" y="19812"/>
                  </a:cubicBezTo>
                  <a:cubicBezTo>
                    <a:pt x="10684" y="21600"/>
                    <a:pt x="4278" y="17872"/>
                    <a:pt x="3948" y="14554"/>
                  </a:cubicBezTo>
                  <a:cubicBezTo>
                    <a:pt x="3789" y="12936"/>
                    <a:pt x="3323" y="13253"/>
                    <a:pt x="3310" y="11646"/>
                  </a:cubicBezTo>
                  <a:cubicBezTo>
                    <a:pt x="2066" y="12110"/>
                    <a:pt x="1228" y="13075"/>
                    <a:pt x="267" y="11670"/>
                  </a:cubicBezTo>
                  <a:cubicBezTo>
                    <a:pt x="-132" y="11085"/>
                    <a:pt x="-11" y="10154"/>
                    <a:pt x="163" y="9528"/>
                  </a:cubicBezTo>
                  <a:cubicBezTo>
                    <a:pt x="920" y="6795"/>
                    <a:pt x="3294" y="8242"/>
                    <a:pt x="5482" y="8088"/>
                  </a:cubicBezTo>
                  <a:cubicBezTo>
                    <a:pt x="7779" y="7926"/>
                    <a:pt x="10600" y="6704"/>
                    <a:pt x="12417" y="5491"/>
                  </a:cubicBezTo>
                  <a:cubicBezTo>
                    <a:pt x="14463" y="4125"/>
                    <a:pt x="16560" y="2190"/>
                    <a:pt x="17304" y="0"/>
                  </a:cubicBezTo>
                  <a:cubicBezTo>
                    <a:pt x="18103" y="1657"/>
                    <a:pt x="19051" y="3394"/>
                    <a:pt x="19163" y="5220"/>
                  </a:cubicBezTo>
                  <a:cubicBezTo>
                    <a:pt x="19278" y="7070"/>
                    <a:pt x="18666" y="9118"/>
                    <a:pt x="19399" y="10906"/>
                  </a:cubicBezTo>
                  <a:cubicBezTo>
                    <a:pt x="19414" y="10945"/>
                    <a:pt x="19433" y="10985"/>
                    <a:pt x="19451" y="11024"/>
                  </a:cubicBezTo>
                  <a:close/>
                </a:path>
              </a:pathLst>
            </a:custGeom>
            <a:solidFill>
              <a:srgbClr val="B1778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83" name="شكل"/>
            <p:cNvSpPr/>
            <p:nvPr/>
          </p:nvSpPr>
          <p:spPr>
            <a:xfrm>
              <a:off x="288786" y="320433"/>
              <a:ext cx="47078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81" fill="norm" stroke="1" extrusionOk="0">
                  <a:moveTo>
                    <a:pt x="16339" y="3531"/>
                  </a:moveTo>
                  <a:cubicBezTo>
                    <a:pt x="13734" y="-826"/>
                    <a:pt x="3939" y="-1407"/>
                    <a:pt x="2329" y="3235"/>
                  </a:cubicBezTo>
                  <a:cubicBezTo>
                    <a:pt x="1198" y="6497"/>
                    <a:pt x="3581" y="11359"/>
                    <a:pt x="0" y="14170"/>
                  </a:cubicBezTo>
                  <a:cubicBezTo>
                    <a:pt x="5775" y="17052"/>
                    <a:pt x="15446" y="20193"/>
                    <a:pt x="21600" y="16173"/>
                  </a:cubicBezTo>
                  <a:cubicBezTo>
                    <a:pt x="20579" y="14037"/>
                    <a:pt x="18108" y="12201"/>
                    <a:pt x="17048" y="10007"/>
                  </a:cubicBezTo>
                  <a:cubicBezTo>
                    <a:pt x="16066" y="7970"/>
                    <a:pt x="17466" y="5420"/>
                    <a:pt x="16339" y="3531"/>
                  </a:cubicBezTo>
                  <a:close/>
                </a:path>
              </a:pathLst>
            </a:custGeom>
            <a:solidFill>
              <a:srgbClr val="B1778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84" name="شكل"/>
            <p:cNvSpPr/>
            <p:nvPr/>
          </p:nvSpPr>
          <p:spPr>
            <a:xfrm>
              <a:off x="348125" y="371861"/>
              <a:ext cx="165983" cy="26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82" h="21312" fill="norm" stroke="1" extrusionOk="0">
                  <a:moveTo>
                    <a:pt x="10485" y="3245"/>
                  </a:moveTo>
                  <a:cubicBezTo>
                    <a:pt x="10494" y="3250"/>
                    <a:pt x="10504" y="3254"/>
                    <a:pt x="10513" y="3259"/>
                  </a:cubicBezTo>
                  <a:cubicBezTo>
                    <a:pt x="13399" y="4640"/>
                    <a:pt x="16212" y="6191"/>
                    <a:pt x="18485" y="8044"/>
                  </a:cubicBezTo>
                  <a:cubicBezTo>
                    <a:pt x="21600" y="10585"/>
                    <a:pt x="18441" y="13723"/>
                    <a:pt x="15934" y="15799"/>
                  </a:cubicBezTo>
                  <a:cubicBezTo>
                    <a:pt x="14040" y="17367"/>
                    <a:pt x="13168" y="19400"/>
                    <a:pt x="10890" y="20801"/>
                  </a:cubicBezTo>
                  <a:cubicBezTo>
                    <a:pt x="9750" y="21503"/>
                    <a:pt x="6273" y="21427"/>
                    <a:pt x="4970" y="20908"/>
                  </a:cubicBezTo>
                  <a:cubicBezTo>
                    <a:pt x="5933" y="19126"/>
                    <a:pt x="8829" y="18509"/>
                    <a:pt x="10226" y="16991"/>
                  </a:cubicBezTo>
                  <a:cubicBezTo>
                    <a:pt x="11543" y="15560"/>
                    <a:pt x="12684" y="13866"/>
                    <a:pt x="13337" y="12181"/>
                  </a:cubicBezTo>
                  <a:cubicBezTo>
                    <a:pt x="13722" y="11186"/>
                    <a:pt x="14213" y="10323"/>
                    <a:pt x="13178" y="9696"/>
                  </a:cubicBezTo>
                  <a:cubicBezTo>
                    <a:pt x="11594" y="8736"/>
                    <a:pt x="9354" y="8869"/>
                    <a:pt x="7660" y="8088"/>
                  </a:cubicBezTo>
                  <a:cubicBezTo>
                    <a:pt x="5679" y="7174"/>
                    <a:pt x="5174" y="5711"/>
                    <a:pt x="4189" y="4351"/>
                  </a:cubicBezTo>
                  <a:cubicBezTo>
                    <a:pt x="3122" y="2878"/>
                    <a:pt x="1585" y="1240"/>
                    <a:pt x="0" y="0"/>
                  </a:cubicBezTo>
                  <a:cubicBezTo>
                    <a:pt x="381" y="298"/>
                    <a:pt x="1612" y="74"/>
                    <a:pt x="2091" y="47"/>
                  </a:cubicBezTo>
                  <a:cubicBezTo>
                    <a:pt x="4626" y="-97"/>
                    <a:pt x="8460" y="2271"/>
                    <a:pt x="10485" y="3245"/>
                  </a:cubicBezTo>
                  <a:close/>
                </a:path>
              </a:pathLst>
            </a:custGeom>
            <a:solidFill>
              <a:srgbClr val="B1778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85" name="شكل"/>
            <p:cNvSpPr/>
            <p:nvPr/>
          </p:nvSpPr>
          <p:spPr>
            <a:xfrm>
              <a:off x="225490" y="363949"/>
              <a:ext cx="201627" cy="184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0823" fill="norm" stroke="1" extrusionOk="0">
                  <a:moveTo>
                    <a:pt x="3490" y="2017"/>
                  </a:moveTo>
                  <a:cubicBezTo>
                    <a:pt x="4536" y="1396"/>
                    <a:pt x="5685" y="967"/>
                    <a:pt x="6809" y="530"/>
                  </a:cubicBezTo>
                  <a:cubicBezTo>
                    <a:pt x="7314" y="1625"/>
                    <a:pt x="9006" y="2016"/>
                    <a:pt x="10029" y="1982"/>
                  </a:cubicBezTo>
                  <a:cubicBezTo>
                    <a:pt x="11474" y="1934"/>
                    <a:pt x="11343" y="1133"/>
                    <a:pt x="10941" y="52"/>
                  </a:cubicBezTo>
                  <a:cubicBezTo>
                    <a:pt x="13087" y="7"/>
                    <a:pt x="14168" y="-326"/>
                    <a:pt x="15614" y="1521"/>
                  </a:cubicBezTo>
                  <a:cubicBezTo>
                    <a:pt x="17603" y="4062"/>
                    <a:pt x="20155" y="5747"/>
                    <a:pt x="20897" y="9104"/>
                  </a:cubicBezTo>
                  <a:cubicBezTo>
                    <a:pt x="21600" y="12291"/>
                    <a:pt x="21474" y="15636"/>
                    <a:pt x="21319" y="18879"/>
                  </a:cubicBezTo>
                  <a:cubicBezTo>
                    <a:pt x="20731" y="18886"/>
                    <a:pt x="20101" y="19356"/>
                    <a:pt x="19553" y="19589"/>
                  </a:cubicBezTo>
                  <a:cubicBezTo>
                    <a:pt x="16902" y="20713"/>
                    <a:pt x="13987" y="20670"/>
                    <a:pt x="11185" y="20767"/>
                  </a:cubicBezTo>
                  <a:cubicBezTo>
                    <a:pt x="9642" y="20821"/>
                    <a:pt x="2609" y="21274"/>
                    <a:pt x="3039" y="18338"/>
                  </a:cubicBezTo>
                  <a:cubicBezTo>
                    <a:pt x="3327" y="16370"/>
                    <a:pt x="2851" y="14458"/>
                    <a:pt x="3042" y="12542"/>
                  </a:cubicBezTo>
                  <a:cubicBezTo>
                    <a:pt x="3094" y="12014"/>
                    <a:pt x="3213" y="11995"/>
                    <a:pt x="3486" y="11464"/>
                  </a:cubicBezTo>
                  <a:cubicBezTo>
                    <a:pt x="4364" y="9756"/>
                    <a:pt x="4825" y="5087"/>
                    <a:pt x="2516" y="4278"/>
                  </a:cubicBezTo>
                  <a:cubicBezTo>
                    <a:pt x="1503" y="3924"/>
                    <a:pt x="711" y="4481"/>
                    <a:pt x="0" y="5123"/>
                  </a:cubicBezTo>
                  <a:cubicBezTo>
                    <a:pt x="979" y="3899"/>
                    <a:pt x="2173" y="2797"/>
                    <a:pt x="3490" y="2017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86" name="شكل"/>
            <p:cNvSpPr/>
            <p:nvPr/>
          </p:nvSpPr>
          <p:spPr>
            <a:xfrm>
              <a:off x="336257" y="280874"/>
              <a:ext cx="6365" cy="9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7" h="17730" fill="norm" stroke="1" extrusionOk="0">
                  <a:moveTo>
                    <a:pt x="16570" y="7528"/>
                  </a:moveTo>
                  <a:cubicBezTo>
                    <a:pt x="16618" y="7450"/>
                    <a:pt x="16666" y="7375"/>
                    <a:pt x="16720" y="7297"/>
                  </a:cubicBezTo>
                  <a:cubicBezTo>
                    <a:pt x="18923" y="3859"/>
                    <a:pt x="9430" y="1749"/>
                    <a:pt x="6725" y="4962"/>
                  </a:cubicBezTo>
                  <a:cubicBezTo>
                    <a:pt x="4726" y="7336"/>
                    <a:pt x="2129" y="9236"/>
                    <a:pt x="1165" y="11905"/>
                  </a:cubicBezTo>
                  <a:cubicBezTo>
                    <a:pt x="-385" y="16200"/>
                    <a:pt x="9077" y="19915"/>
                    <a:pt x="14344" y="16214"/>
                  </a:cubicBezTo>
                  <a:cubicBezTo>
                    <a:pt x="19066" y="12898"/>
                    <a:pt x="19461" y="8955"/>
                    <a:pt x="19713" y="4770"/>
                  </a:cubicBezTo>
                  <a:cubicBezTo>
                    <a:pt x="19964" y="560"/>
                    <a:pt x="10059" y="-1685"/>
                    <a:pt x="5492" y="1511"/>
                  </a:cubicBezTo>
                  <a:cubicBezTo>
                    <a:pt x="1542" y="4268"/>
                    <a:pt x="-1636" y="9225"/>
                    <a:pt x="920" y="12802"/>
                  </a:cubicBezTo>
                  <a:cubicBezTo>
                    <a:pt x="3356" y="16204"/>
                    <a:pt x="12692" y="18018"/>
                    <a:pt x="15840" y="13737"/>
                  </a:cubicBezTo>
                  <a:cubicBezTo>
                    <a:pt x="16612" y="12684"/>
                    <a:pt x="17319" y="11780"/>
                    <a:pt x="17307" y="10595"/>
                  </a:cubicBezTo>
                  <a:cubicBezTo>
                    <a:pt x="17307" y="10118"/>
                    <a:pt x="16983" y="8642"/>
                    <a:pt x="17438" y="8272"/>
                  </a:cubicBezTo>
                  <a:cubicBezTo>
                    <a:pt x="12698" y="7186"/>
                    <a:pt x="7958" y="6097"/>
                    <a:pt x="3218" y="5012"/>
                  </a:cubicBezTo>
                  <a:cubicBezTo>
                    <a:pt x="3272" y="6037"/>
                    <a:pt x="4164" y="8966"/>
                    <a:pt x="3080" y="9837"/>
                  </a:cubicBezTo>
                  <a:cubicBezTo>
                    <a:pt x="7551" y="10862"/>
                    <a:pt x="12016" y="11887"/>
                    <a:pt x="16487" y="12912"/>
                  </a:cubicBezTo>
                  <a:cubicBezTo>
                    <a:pt x="16116" y="10435"/>
                    <a:pt x="17624" y="8005"/>
                    <a:pt x="16648" y="5585"/>
                  </a:cubicBezTo>
                  <a:cubicBezTo>
                    <a:pt x="13195" y="6208"/>
                    <a:pt x="9736" y="6827"/>
                    <a:pt x="6282" y="7450"/>
                  </a:cubicBezTo>
                  <a:cubicBezTo>
                    <a:pt x="6330" y="7524"/>
                    <a:pt x="6384" y="7599"/>
                    <a:pt x="6432" y="7677"/>
                  </a:cubicBezTo>
                  <a:cubicBezTo>
                    <a:pt x="8401" y="10727"/>
                    <a:pt x="14721" y="10410"/>
                    <a:pt x="16570" y="7528"/>
                  </a:cubicBezTo>
                  <a:cubicBezTo>
                    <a:pt x="16570" y="7528"/>
                    <a:pt x="16570" y="7528"/>
                    <a:pt x="16570" y="7528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87" name="شكل"/>
            <p:cNvSpPr/>
            <p:nvPr/>
          </p:nvSpPr>
          <p:spPr>
            <a:xfrm>
              <a:off x="352081" y="276918"/>
              <a:ext cx="6068" cy="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17280" fill="norm" stroke="1" extrusionOk="0">
                  <a:moveTo>
                    <a:pt x="9241" y="3137"/>
                  </a:moveTo>
                  <a:cubicBezTo>
                    <a:pt x="9216" y="3272"/>
                    <a:pt x="8023" y="4250"/>
                    <a:pt x="7836" y="4649"/>
                  </a:cubicBezTo>
                  <a:cubicBezTo>
                    <a:pt x="11026" y="5131"/>
                    <a:pt x="14222" y="5612"/>
                    <a:pt x="17411" y="6094"/>
                  </a:cubicBezTo>
                  <a:cubicBezTo>
                    <a:pt x="17784" y="5199"/>
                    <a:pt x="17878" y="4499"/>
                    <a:pt x="17529" y="3584"/>
                  </a:cubicBezTo>
                  <a:cubicBezTo>
                    <a:pt x="17256" y="3043"/>
                    <a:pt x="16783" y="2576"/>
                    <a:pt x="16106" y="2185"/>
                  </a:cubicBezTo>
                  <a:cubicBezTo>
                    <a:pt x="15745" y="2023"/>
                    <a:pt x="15378" y="1861"/>
                    <a:pt x="15011" y="1700"/>
                  </a:cubicBezTo>
                  <a:cubicBezTo>
                    <a:pt x="13308" y="1293"/>
                    <a:pt x="13301" y="1293"/>
                    <a:pt x="14993" y="1692"/>
                  </a:cubicBezTo>
                  <a:cubicBezTo>
                    <a:pt x="11902" y="-889"/>
                    <a:pt x="5281" y="-501"/>
                    <a:pt x="3795" y="2749"/>
                  </a:cubicBezTo>
                  <a:cubicBezTo>
                    <a:pt x="2564" y="5447"/>
                    <a:pt x="2035" y="8216"/>
                    <a:pt x="1345" y="10981"/>
                  </a:cubicBezTo>
                  <a:cubicBezTo>
                    <a:pt x="-527" y="18540"/>
                    <a:pt x="17449" y="19729"/>
                    <a:pt x="18431" y="12125"/>
                  </a:cubicBezTo>
                  <a:cubicBezTo>
                    <a:pt x="18729" y="9838"/>
                    <a:pt x="18736" y="7531"/>
                    <a:pt x="18854" y="5236"/>
                  </a:cubicBezTo>
                  <a:cubicBezTo>
                    <a:pt x="19221" y="-1871"/>
                    <a:pt x="1096" y="-1544"/>
                    <a:pt x="673" y="5507"/>
                  </a:cubicBezTo>
                  <a:cubicBezTo>
                    <a:pt x="568" y="7234"/>
                    <a:pt x="288" y="8953"/>
                    <a:pt x="39" y="10673"/>
                  </a:cubicBezTo>
                  <a:cubicBezTo>
                    <a:pt x="-1024" y="18115"/>
                    <a:pt x="20166" y="18107"/>
                    <a:pt x="19488" y="10387"/>
                  </a:cubicBezTo>
                  <a:cubicBezTo>
                    <a:pt x="19364" y="8987"/>
                    <a:pt x="19221" y="7674"/>
                    <a:pt x="17958" y="6444"/>
                  </a:cubicBezTo>
                  <a:cubicBezTo>
                    <a:pt x="17069" y="5582"/>
                    <a:pt x="15888" y="4901"/>
                    <a:pt x="14421" y="4405"/>
                  </a:cubicBezTo>
                  <a:cubicBezTo>
                    <a:pt x="15465" y="4826"/>
                    <a:pt x="15446" y="4747"/>
                    <a:pt x="14358" y="4171"/>
                  </a:cubicBezTo>
                  <a:cubicBezTo>
                    <a:pt x="11778" y="2584"/>
                    <a:pt x="7426" y="2783"/>
                    <a:pt x="4939" y="4311"/>
                  </a:cubicBezTo>
                  <a:cubicBezTo>
                    <a:pt x="4653" y="4484"/>
                    <a:pt x="4367" y="4661"/>
                    <a:pt x="4081" y="4837"/>
                  </a:cubicBezTo>
                  <a:cubicBezTo>
                    <a:pt x="5343" y="4243"/>
                    <a:pt x="4914" y="4461"/>
                    <a:pt x="2787" y="5488"/>
                  </a:cubicBezTo>
                  <a:cubicBezTo>
                    <a:pt x="437" y="6982"/>
                    <a:pt x="213" y="8731"/>
                    <a:pt x="39" y="10673"/>
                  </a:cubicBezTo>
                  <a:cubicBezTo>
                    <a:pt x="-620" y="18247"/>
                    <a:pt x="20576" y="17987"/>
                    <a:pt x="19488" y="10387"/>
                  </a:cubicBezTo>
                  <a:cubicBezTo>
                    <a:pt x="19239" y="8668"/>
                    <a:pt x="18959" y="6959"/>
                    <a:pt x="18854" y="5236"/>
                  </a:cubicBezTo>
                  <a:cubicBezTo>
                    <a:pt x="18425" y="-1848"/>
                    <a:pt x="307" y="-1589"/>
                    <a:pt x="673" y="5507"/>
                  </a:cubicBezTo>
                  <a:cubicBezTo>
                    <a:pt x="792" y="7795"/>
                    <a:pt x="798" y="10097"/>
                    <a:pt x="1096" y="12381"/>
                  </a:cubicBezTo>
                  <a:cubicBezTo>
                    <a:pt x="1985" y="19221"/>
                    <a:pt x="20054" y="18679"/>
                    <a:pt x="18431" y="12125"/>
                  </a:cubicBezTo>
                  <a:cubicBezTo>
                    <a:pt x="17641" y="8927"/>
                    <a:pt x="17075" y="5691"/>
                    <a:pt x="15652" y="2572"/>
                  </a:cubicBezTo>
                  <a:cubicBezTo>
                    <a:pt x="12698" y="4017"/>
                    <a:pt x="9745" y="5462"/>
                    <a:pt x="6792" y="6907"/>
                  </a:cubicBezTo>
                  <a:cubicBezTo>
                    <a:pt x="9303" y="7558"/>
                    <a:pt x="11262" y="7960"/>
                    <a:pt x="13979" y="7599"/>
                  </a:cubicBezTo>
                  <a:cubicBezTo>
                    <a:pt x="12244" y="7347"/>
                    <a:pt x="10510" y="7099"/>
                    <a:pt x="8775" y="6847"/>
                  </a:cubicBezTo>
                  <a:cubicBezTo>
                    <a:pt x="8483" y="6643"/>
                    <a:pt x="8191" y="6440"/>
                    <a:pt x="7904" y="6237"/>
                  </a:cubicBezTo>
                  <a:cubicBezTo>
                    <a:pt x="9720" y="9924"/>
                    <a:pt x="19040" y="8216"/>
                    <a:pt x="17343" y="4506"/>
                  </a:cubicBezTo>
                  <a:cubicBezTo>
                    <a:pt x="17187" y="4160"/>
                    <a:pt x="15739" y="2012"/>
                    <a:pt x="16106" y="3596"/>
                  </a:cubicBezTo>
                  <a:cubicBezTo>
                    <a:pt x="15602" y="1451"/>
                    <a:pt x="9838" y="586"/>
                    <a:pt x="9241" y="3137"/>
                  </a:cubicBezTo>
                  <a:cubicBezTo>
                    <a:pt x="9241" y="3137"/>
                    <a:pt x="9241" y="3137"/>
                    <a:pt x="9241" y="3137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88" name="شكل"/>
            <p:cNvSpPr/>
            <p:nvPr/>
          </p:nvSpPr>
          <p:spPr>
            <a:xfrm>
              <a:off x="332301" y="328345"/>
              <a:ext cx="12634" cy="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13818" fill="norm" stroke="1" extrusionOk="0">
                  <a:moveTo>
                    <a:pt x="243" y="4561"/>
                  </a:moveTo>
                  <a:cubicBezTo>
                    <a:pt x="3289" y="12309"/>
                    <a:pt x="16970" y="19202"/>
                    <a:pt x="19823" y="7750"/>
                  </a:cubicBezTo>
                  <a:cubicBezTo>
                    <a:pt x="21063" y="2752"/>
                    <a:pt x="17547" y="-2398"/>
                    <a:pt x="15027" y="1917"/>
                  </a:cubicBezTo>
                  <a:cubicBezTo>
                    <a:pt x="14256" y="3236"/>
                    <a:pt x="11103" y="2360"/>
                    <a:pt x="9663" y="1825"/>
                  </a:cubicBezTo>
                  <a:cubicBezTo>
                    <a:pt x="8659" y="1448"/>
                    <a:pt x="7649" y="1153"/>
                    <a:pt x="6666" y="654"/>
                  </a:cubicBezTo>
                  <a:cubicBezTo>
                    <a:pt x="5168" y="-100"/>
                    <a:pt x="3777" y="1199"/>
                    <a:pt x="2174" y="170"/>
                  </a:cubicBezTo>
                  <a:cubicBezTo>
                    <a:pt x="682" y="-793"/>
                    <a:pt x="-537" y="2574"/>
                    <a:pt x="243" y="4561"/>
                  </a:cubicBezTo>
                  <a:cubicBezTo>
                    <a:pt x="243" y="4561"/>
                    <a:pt x="243" y="4561"/>
                    <a:pt x="243" y="4561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89" name="شكل"/>
            <p:cNvSpPr/>
            <p:nvPr/>
          </p:nvSpPr>
          <p:spPr>
            <a:xfrm>
              <a:off x="265050" y="288786"/>
              <a:ext cx="12259" cy="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3" h="19325" fill="norm" stroke="1" extrusionOk="0">
                  <a:moveTo>
                    <a:pt x="14416" y="11593"/>
                  </a:moveTo>
                  <a:cubicBezTo>
                    <a:pt x="14748" y="12376"/>
                    <a:pt x="14936" y="13201"/>
                    <a:pt x="15350" y="13926"/>
                  </a:cubicBezTo>
                  <a:cubicBezTo>
                    <a:pt x="16675" y="16235"/>
                    <a:pt x="20282" y="16326"/>
                    <a:pt x="20676" y="12878"/>
                  </a:cubicBezTo>
                  <a:cubicBezTo>
                    <a:pt x="21087" y="9301"/>
                    <a:pt x="20975" y="5804"/>
                    <a:pt x="18743" y="3122"/>
                  </a:cubicBezTo>
                  <a:cubicBezTo>
                    <a:pt x="16583" y="528"/>
                    <a:pt x="13325" y="-475"/>
                    <a:pt x="10445" y="209"/>
                  </a:cubicBezTo>
                  <a:cubicBezTo>
                    <a:pt x="4938" y="1514"/>
                    <a:pt x="999" y="8286"/>
                    <a:pt x="52" y="14913"/>
                  </a:cubicBezTo>
                  <a:cubicBezTo>
                    <a:pt x="-513" y="18858"/>
                    <a:pt x="3633" y="21125"/>
                    <a:pt x="5293" y="17511"/>
                  </a:cubicBezTo>
                  <a:cubicBezTo>
                    <a:pt x="6976" y="13856"/>
                    <a:pt x="13785" y="3864"/>
                    <a:pt x="15038" y="13052"/>
                  </a:cubicBezTo>
                  <a:cubicBezTo>
                    <a:pt x="16445" y="11622"/>
                    <a:pt x="17849" y="10192"/>
                    <a:pt x="19252" y="8758"/>
                  </a:cubicBezTo>
                  <a:cubicBezTo>
                    <a:pt x="18697" y="8249"/>
                    <a:pt x="18043" y="8012"/>
                    <a:pt x="17434" y="7598"/>
                  </a:cubicBezTo>
                  <a:cubicBezTo>
                    <a:pt x="15360" y="6181"/>
                    <a:pt x="13361" y="9127"/>
                    <a:pt x="14416" y="11593"/>
                  </a:cubicBezTo>
                  <a:cubicBezTo>
                    <a:pt x="14416" y="11593"/>
                    <a:pt x="14416" y="11593"/>
                    <a:pt x="14416" y="1159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90" name="خط"/>
            <p:cNvSpPr/>
            <p:nvPr/>
          </p:nvSpPr>
          <p:spPr>
            <a:xfrm>
              <a:off x="292742" y="340213"/>
              <a:ext cx="34801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43" fill="norm" stroke="1" extrusionOk="0">
                  <a:moveTo>
                    <a:pt x="734" y="0"/>
                  </a:moveTo>
                  <a:cubicBezTo>
                    <a:pt x="3659" y="2536"/>
                    <a:pt x="7313" y="5071"/>
                    <a:pt x="10234" y="7607"/>
                  </a:cubicBezTo>
                  <a:cubicBezTo>
                    <a:pt x="13970" y="9767"/>
                    <a:pt x="17581" y="11981"/>
                    <a:pt x="21600" y="12898"/>
                  </a:cubicBezTo>
                  <a:cubicBezTo>
                    <a:pt x="14349" y="21600"/>
                    <a:pt x="6019" y="3474"/>
                    <a:pt x="0" y="846"/>
                  </a:cubicBezTo>
                </a:path>
              </a:pathLst>
            </a:custGeom>
            <a:solidFill>
              <a:srgbClr val="45204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91" name="شكل"/>
            <p:cNvSpPr/>
            <p:nvPr/>
          </p:nvSpPr>
          <p:spPr>
            <a:xfrm>
              <a:off x="253182" y="423289"/>
              <a:ext cx="21757" cy="70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2" h="21600" fill="norm" stroke="1" extrusionOk="0">
                  <a:moveTo>
                    <a:pt x="10090" y="214"/>
                  </a:moveTo>
                  <a:cubicBezTo>
                    <a:pt x="16956" y="3579"/>
                    <a:pt x="21102" y="8002"/>
                    <a:pt x="20916" y="11993"/>
                  </a:cubicBezTo>
                  <a:cubicBezTo>
                    <a:pt x="20820" y="13990"/>
                    <a:pt x="19854" y="16140"/>
                    <a:pt x="16131" y="17816"/>
                  </a:cubicBezTo>
                  <a:cubicBezTo>
                    <a:pt x="14541" y="18533"/>
                    <a:pt x="2162" y="21249"/>
                    <a:pt x="2207" y="21600"/>
                  </a:cubicBezTo>
                  <a:cubicBezTo>
                    <a:pt x="1999" y="20061"/>
                    <a:pt x="-498" y="17102"/>
                    <a:pt x="89" y="15890"/>
                  </a:cubicBezTo>
                  <a:cubicBezTo>
                    <a:pt x="758" y="14515"/>
                    <a:pt x="5409" y="12843"/>
                    <a:pt x="6635" y="11362"/>
                  </a:cubicBezTo>
                  <a:cubicBezTo>
                    <a:pt x="9912" y="7393"/>
                    <a:pt x="10254" y="4241"/>
                    <a:pt x="9652" y="0"/>
                  </a:cubicBezTo>
                  <a:cubicBezTo>
                    <a:pt x="9800" y="71"/>
                    <a:pt x="9949" y="142"/>
                    <a:pt x="10090" y="214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92" name="شكل"/>
            <p:cNvSpPr/>
            <p:nvPr/>
          </p:nvSpPr>
          <p:spPr>
            <a:xfrm>
              <a:off x="854490" y="613175"/>
              <a:ext cx="83424" cy="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02" h="13972" fill="norm" stroke="1" extrusionOk="0">
                  <a:moveTo>
                    <a:pt x="1888" y="2003"/>
                  </a:moveTo>
                  <a:cubicBezTo>
                    <a:pt x="-3905" y="7829"/>
                    <a:pt x="4957" y="16130"/>
                    <a:pt x="10637" y="13457"/>
                  </a:cubicBezTo>
                  <a:cubicBezTo>
                    <a:pt x="17695" y="10134"/>
                    <a:pt x="9322" y="-5470"/>
                    <a:pt x="1888" y="2003"/>
                  </a:cubicBezTo>
                  <a:close/>
                </a:path>
              </a:pathLst>
            </a:custGeom>
            <a:solidFill>
              <a:srgbClr val="FFD59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93" name="شكل"/>
            <p:cNvSpPr/>
            <p:nvPr/>
          </p:nvSpPr>
          <p:spPr>
            <a:xfrm>
              <a:off x="193842" y="589440"/>
              <a:ext cx="87621" cy="100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9" h="20092" fill="norm" stroke="1" extrusionOk="0">
                  <a:moveTo>
                    <a:pt x="7537" y="22"/>
                  </a:moveTo>
                  <a:cubicBezTo>
                    <a:pt x="672" y="-531"/>
                    <a:pt x="-1433" y="9476"/>
                    <a:pt x="934" y="13489"/>
                  </a:cubicBezTo>
                  <a:cubicBezTo>
                    <a:pt x="2642" y="16383"/>
                    <a:pt x="6756" y="17716"/>
                    <a:pt x="9965" y="18803"/>
                  </a:cubicBezTo>
                  <a:cubicBezTo>
                    <a:pt x="13098" y="19863"/>
                    <a:pt x="16857" y="21069"/>
                    <a:pt x="19631" y="18821"/>
                  </a:cubicBezTo>
                  <a:cubicBezTo>
                    <a:pt x="20167" y="18387"/>
                    <a:pt x="19441" y="17635"/>
                    <a:pt x="18845" y="17964"/>
                  </a:cubicBezTo>
                  <a:cubicBezTo>
                    <a:pt x="14567" y="20329"/>
                    <a:pt x="6509" y="16793"/>
                    <a:pt x="3184" y="14161"/>
                  </a:cubicBezTo>
                  <a:cubicBezTo>
                    <a:pt x="-1097" y="10774"/>
                    <a:pt x="1296" y="956"/>
                    <a:pt x="7549" y="449"/>
                  </a:cubicBezTo>
                  <a:cubicBezTo>
                    <a:pt x="7864" y="423"/>
                    <a:pt x="7843" y="47"/>
                    <a:pt x="7537" y="22"/>
                  </a:cubicBezTo>
                  <a:cubicBezTo>
                    <a:pt x="7537" y="22"/>
                    <a:pt x="7537" y="22"/>
                    <a:pt x="7537" y="22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94" name="شكل"/>
            <p:cNvSpPr/>
            <p:nvPr/>
          </p:nvSpPr>
          <p:spPr>
            <a:xfrm>
              <a:off x="241314" y="506364"/>
              <a:ext cx="215102" cy="7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182" fill="norm" stroke="1" extrusionOk="0">
                  <a:moveTo>
                    <a:pt x="211" y="21150"/>
                  </a:moveTo>
                  <a:cubicBezTo>
                    <a:pt x="724" y="20621"/>
                    <a:pt x="1466" y="21010"/>
                    <a:pt x="1893" y="20444"/>
                  </a:cubicBezTo>
                  <a:cubicBezTo>
                    <a:pt x="2787" y="19258"/>
                    <a:pt x="3688" y="18130"/>
                    <a:pt x="4597" y="17051"/>
                  </a:cubicBezTo>
                  <a:cubicBezTo>
                    <a:pt x="6389" y="14923"/>
                    <a:pt x="8219" y="13070"/>
                    <a:pt x="10054" y="11306"/>
                  </a:cubicBezTo>
                  <a:cubicBezTo>
                    <a:pt x="13743" y="7761"/>
                    <a:pt x="17505" y="4972"/>
                    <a:pt x="21202" y="1505"/>
                  </a:cubicBezTo>
                  <a:cubicBezTo>
                    <a:pt x="21514" y="1212"/>
                    <a:pt x="21370" y="-231"/>
                    <a:pt x="21055" y="32"/>
                  </a:cubicBezTo>
                  <a:cubicBezTo>
                    <a:pt x="17325" y="3145"/>
                    <a:pt x="13590" y="6238"/>
                    <a:pt x="9897" y="9730"/>
                  </a:cubicBezTo>
                  <a:cubicBezTo>
                    <a:pt x="8056" y="11471"/>
                    <a:pt x="6241" y="13421"/>
                    <a:pt x="4454" y="15620"/>
                  </a:cubicBezTo>
                  <a:cubicBezTo>
                    <a:pt x="3005" y="17403"/>
                    <a:pt x="1533" y="18346"/>
                    <a:pt x="112" y="20160"/>
                  </a:cubicBezTo>
                  <a:cubicBezTo>
                    <a:pt x="-86" y="20412"/>
                    <a:pt x="-2" y="21369"/>
                    <a:pt x="211" y="21150"/>
                  </a:cubicBezTo>
                  <a:cubicBezTo>
                    <a:pt x="211" y="21150"/>
                    <a:pt x="211" y="21150"/>
                    <a:pt x="211" y="21150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95" name="شكل"/>
            <p:cNvSpPr/>
            <p:nvPr/>
          </p:nvSpPr>
          <p:spPr>
            <a:xfrm>
              <a:off x="288786" y="482628"/>
              <a:ext cx="261921" cy="199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0631" fill="norm" stroke="1" extrusionOk="0">
                  <a:moveTo>
                    <a:pt x="9" y="20029"/>
                  </a:moveTo>
                  <a:cubicBezTo>
                    <a:pt x="6" y="20166"/>
                    <a:pt x="3" y="20302"/>
                    <a:pt x="0" y="20439"/>
                  </a:cubicBezTo>
                  <a:cubicBezTo>
                    <a:pt x="-5" y="20640"/>
                    <a:pt x="216" y="20703"/>
                    <a:pt x="284" y="20531"/>
                  </a:cubicBezTo>
                  <a:cubicBezTo>
                    <a:pt x="972" y="18805"/>
                    <a:pt x="2584" y="18753"/>
                    <a:pt x="3687" y="17812"/>
                  </a:cubicBezTo>
                  <a:cubicBezTo>
                    <a:pt x="5297" y="16438"/>
                    <a:pt x="6990" y="15249"/>
                    <a:pt x="8642" y="13967"/>
                  </a:cubicBezTo>
                  <a:cubicBezTo>
                    <a:pt x="11853" y="11476"/>
                    <a:pt x="15040" y="8798"/>
                    <a:pt x="18097" y="5983"/>
                  </a:cubicBezTo>
                  <a:cubicBezTo>
                    <a:pt x="18833" y="5305"/>
                    <a:pt x="21595" y="1693"/>
                    <a:pt x="20188" y="342"/>
                  </a:cubicBezTo>
                  <a:cubicBezTo>
                    <a:pt x="19332" y="-480"/>
                    <a:pt x="18010" y="395"/>
                    <a:pt x="17127" y="729"/>
                  </a:cubicBezTo>
                  <a:cubicBezTo>
                    <a:pt x="15128" y="1489"/>
                    <a:pt x="13174" y="2445"/>
                    <a:pt x="11182" y="3237"/>
                  </a:cubicBezTo>
                  <a:cubicBezTo>
                    <a:pt x="10939" y="3334"/>
                    <a:pt x="11051" y="3824"/>
                    <a:pt x="11296" y="3734"/>
                  </a:cubicBezTo>
                  <a:cubicBezTo>
                    <a:pt x="12755" y="3197"/>
                    <a:pt x="14190" y="2567"/>
                    <a:pt x="15631" y="1953"/>
                  </a:cubicBezTo>
                  <a:cubicBezTo>
                    <a:pt x="16494" y="1585"/>
                    <a:pt x="20720" y="-618"/>
                    <a:pt x="19730" y="2537"/>
                  </a:cubicBezTo>
                  <a:cubicBezTo>
                    <a:pt x="19162" y="4347"/>
                    <a:pt x="17946" y="5419"/>
                    <a:pt x="16732" y="6419"/>
                  </a:cubicBezTo>
                  <a:cubicBezTo>
                    <a:pt x="15469" y="7461"/>
                    <a:pt x="14227" y="8505"/>
                    <a:pt x="13005" y="9632"/>
                  </a:cubicBezTo>
                  <a:cubicBezTo>
                    <a:pt x="10360" y="12071"/>
                    <a:pt x="7493" y="14075"/>
                    <a:pt x="4725" y="16256"/>
                  </a:cubicBezTo>
                  <a:cubicBezTo>
                    <a:pt x="3678" y="17081"/>
                    <a:pt x="2580" y="17681"/>
                    <a:pt x="1522" y="18465"/>
                  </a:cubicBezTo>
                  <a:cubicBezTo>
                    <a:pt x="1174" y="18722"/>
                    <a:pt x="866" y="19036"/>
                    <a:pt x="560" y="19366"/>
                  </a:cubicBezTo>
                  <a:cubicBezTo>
                    <a:pt x="401" y="19546"/>
                    <a:pt x="265" y="19752"/>
                    <a:pt x="151" y="19983"/>
                  </a:cubicBezTo>
                  <a:cubicBezTo>
                    <a:pt x="200" y="19898"/>
                    <a:pt x="316" y="20982"/>
                    <a:pt x="293" y="20020"/>
                  </a:cubicBezTo>
                  <a:cubicBezTo>
                    <a:pt x="288" y="19777"/>
                    <a:pt x="15" y="19789"/>
                    <a:pt x="9" y="20029"/>
                  </a:cubicBezTo>
                  <a:cubicBezTo>
                    <a:pt x="9" y="20029"/>
                    <a:pt x="9" y="20029"/>
                    <a:pt x="9" y="20029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96" name="شكل"/>
            <p:cNvSpPr/>
            <p:nvPr/>
          </p:nvSpPr>
          <p:spPr>
            <a:xfrm>
              <a:off x="522188" y="320433"/>
              <a:ext cx="382012" cy="25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522" fill="norm" stroke="1" extrusionOk="0">
                  <a:moveTo>
                    <a:pt x="214" y="13050"/>
                  </a:moveTo>
                  <a:cubicBezTo>
                    <a:pt x="504" y="12830"/>
                    <a:pt x="528" y="12036"/>
                    <a:pt x="577" y="11615"/>
                  </a:cubicBezTo>
                  <a:cubicBezTo>
                    <a:pt x="739" y="10246"/>
                    <a:pt x="1279" y="9044"/>
                    <a:pt x="1815" y="7942"/>
                  </a:cubicBezTo>
                  <a:cubicBezTo>
                    <a:pt x="3250" y="4993"/>
                    <a:pt x="5586" y="3243"/>
                    <a:pt x="7794" y="2173"/>
                  </a:cubicBezTo>
                  <a:cubicBezTo>
                    <a:pt x="8992" y="1593"/>
                    <a:pt x="10187" y="1345"/>
                    <a:pt x="11437" y="1277"/>
                  </a:cubicBezTo>
                  <a:cubicBezTo>
                    <a:pt x="12536" y="1217"/>
                    <a:pt x="13630" y="863"/>
                    <a:pt x="14725" y="867"/>
                  </a:cubicBezTo>
                  <a:cubicBezTo>
                    <a:pt x="16673" y="873"/>
                    <a:pt x="18693" y="2584"/>
                    <a:pt x="19703" y="5168"/>
                  </a:cubicBezTo>
                  <a:cubicBezTo>
                    <a:pt x="20737" y="7811"/>
                    <a:pt x="20143" y="11806"/>
                    <a:pt x="18984" y="14141"/>
                  </a:cubicBezTo>
                  <a:cubicBezTo>
                    <a:pt x="17677" y="16776"/>
                    <a:pt x="15525" y="18517"/>
                    <a:pt x="13555" y="19572"/>
                  </a:cubicBezTo>
                  <a:cubicBezTo>
                    <a:pt x="11224" y="20821"/>
                    <a:pt x="8516" y="20657"/>
                    <a:pt x="6078" y="20481"/>
                  </a:cubicBezTo>
                  <a:cubicBezTo>
                    <a:pt x="4879" y="20394"/>
                    <a:pt x="4023" y="19935"/>
                    <a:pt x="3050" y="18868"/>
                  </a:cubicBezTo>
                  <a:cubicBezTo>
                    <a:pt x="2120" y="17848"/>
                    <a:pt x="1508" y="15762"/>
                    <a:pt x="909" y="14302"/>
                  </a:cubicBezTo>
                  <a:cubicBezTo>
                    <a:pt x="732" y="13872"/>
                    <a:pt x="356" y="14267"/>
                    <a:pt x="487" y="14709"/>
                  </a:cubicBezTo>
                  <a:cubicBezTo>
                    <a:pt x="1423" y="17856"/>
                    <a:pt x="2900" y="20894"/>
                    <a:pt x="5243" y="21339"/>
                  </a:cubicBezTo>
                  <a:cubicBezTo>
                    <a:pt x="6573" y="21591"/>
                    <a:pt x="7941" y="21528"/>
                    <a:pt x="9277" y="21468"/>
                  </a:cubicBezTo>
                  <a:cubicBezTo>
                    <a:pt x="10705" y="21404"/>
                    <a:pt x="12041" y="21316"/>
                    <a:pt x="13411" y="20672"/>
                  </a:cubicBezTo>
                  <a:cubicBezTo>
                    <a:pt x="17331" y="18828"/>
                    <a:pt x="21509" y="14016"/>
                    <a:pt x="20736" y="6824"/>
                  </a:cubicBezTo>
                  <a:cubicBezTo>
                    <a:pt x="20440" y="4072"/>
                    <a:pt x="18910" y="1949"/>
                    <a:pt x="17337" y="914"/>
                  </a:cubicBezTo>
                  <a:cubicBezTo>
                    <a:pt x="16400" y="297"/>
                    <a:pt x="15392" y="-9"/>
                    <a:pt x="14378" y="0"/>
                  </a:cubicBezTo>
                  <a:cubicBezTo>
                    <a:pt x="13653" y="7"/>
                    <a:pt x="12931" y="319"/>
                    <a:pt x="12207" y="408"/>
                  </a:cubicBezTo>
                  <a:cubicBezTo>
                    <a:pt x="11423" y="503"/>
                    <a:pt x="10639" y="519"/>
                    <a:pt x="9857" y="652"/>
                  </a:cubicBezTo>
                  <a:cubicBezTo>
                    <a:pt x="7321" y="1081"/>
                    <a:pt x="4773" y="3041"/>
                    <a:pt x="2812" y="5503"/>
                  </a:cubicBezTo>
                  <a:cubicBezTo>
                    <a:pt x="1990" y="6535"/>
                    <a:pt x="1355" y="7813"/>
                    <a:pt x="816" y="9215"/>
                  </a:cubicBezTo>
                  <a:cubicBezTo>
                    <a:pt x="636" y="9681"/>
                    <a:pt x="318" y="10336"/>
                    <a:pt x="294" y="10891"/>
                  </a:cubicBezTo>
                  <a:cubicBezTo>
                    <a:pt x="279" y="11235"/>
                    <a:pt x="304" y="12477"/>
                    <a:pt x="68" y="12681"/>
                  </a:cubicBezTo>
                  <a:cubicBezTo>
                    <a:pt x="-91" y="12818"/>
                    <a:pt x="56" y="13170"/>
                    <a:pt x="214" y="13050"/>
                  </a:cubicBezTo>
                  <a:cubicBezTo>
                    <a:pt x="214" y="13050"/>
                    <a:pt x="214" y="13050"/>
                    <a:pt x="214" y="13050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97" name="شكل"/>
            <p:cNvSpPr/>
            <p:nvPr/>
          </p:nvSpPr>
          <p:spPr>
            <a:xfrm>
              <a:off x="530100" y="363949"/>
              <a:ext cx="363415" cy="16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250" fill="norm" stroke="1" extrusionOk="0">
                  <a:moveTo>
                    <a:pt x="298" y="9169"/>
                  </a:moveTo>
                  <a:cubicBezTo>
                    <a:pt x="-613" y="12969"/>
                    <a:pt x="716" y="17078"/>
                    <a:pt x="2256" y="18870"/>
                  </a:cubicBezTo>
                  <a:cubicBezTo>
                    <a:pt x="3332" y="20123"/>
                    <a:pt x="4871" y="20240"/>
                    <a:pt x="6058" y="20574"/>
                  </a:cubicBezTo>
                  <a:cubicBezTo>
                    <a:pt x="7544" y="20991"/>
                    <a:pt x="9073" y="21439"/>
                    <a:pt x="10571" y="21167"/>
                  </a:cubicBezTo>
                  <a:cubicBezTo>
                    <a:pt x="13405" y="20652"/>
                    <a:pt x="16032" y="17478"/>
                    <a:pt x="18264" y="13786"/>
                  </a:cubicBezTo>
                  <a:cubicBezTo>
                    <a:pt x="18624" y="13189"/>
                    <a:pt x="19331" y="12261"/>
                    <a:pt x="19508" y="11380"/>
                  </a:cubicBezTo>
                  <a:cubicBezTo>
                    <a:pt x="19787" y="9981"/>
                    <a:pt x="20106" y="8625"/>
                    <a:pt x="20386" y="7227"/>
                  </a:cubicBezTo>
                  <a:cubicBezTo>
                    <a:pt x="20858" y="4863"/>
                    <a:pt x="20987" y="2462"/>
                    <a:pt x="20422" y="142"/>
                  </a:cubicBezTo>
                  <a:cubicBezTo>
                    <a:pt x="20348" y="-161"/>
                    <a:pt x="20118" y="66"/>
                    <a:pt x="20172" y="390"/>
                  </a:cubicBezTo>
                  <a:cubicBezTo>
                    <a:pt x="20650" y="3238"/>
                    <a:pt x="20340" y="5606"/>
                    <a:pt x="19768" y="8248"/>
                  </a:cubicBezTo>
                  <a:cubicBezTo>
                    <a:pt x="19161" y="11048"/>
                    <a:pt x="18333" y="12663"/>
                    <a:pt x="17176" y="14386"/>
                  </a:cubicBezTo>
                  <a:cubicBezTo>
                    <a:pt x="15168" y="17379"/>
                    <a:pt x="12990" y="19624"/>
                    <a:pt x="10561" y="20240"/>
                  </a:cubicBezTo>
                  <a:cubicBezTo>
                    <a:pt x="8395" y="20790"/>
                    <a:pt x="5974" y="19778"/>
                    <a:pt x="3851" y="18879"/>
                  </a:cubicBezTo>
                  <a:cubicBezTo>
                    <a:pt x="1797" y="18009"/>
                    <a:pt x="-218" y="14531"/>
                    <a:pt x="514" y="9356"/>
                  </a:cubicBezTo>
                  <a:cubicBezTo>
                    <a:pt x="554" y="9074"/>
                    <a:pt x="359" y="8914"/>
                    <a:pt x="298" y="9169"/>
                  </a:cubicBezTo>
                  <a:cubicBezTo>
                    <a:pt x="298" y="9169"/>
                    <a:pt x="298" y="9169"/>
                    <a:pt x="298" y="9169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98" name="شكل"/>
            <p:cNvSpPr/>
            <p:nvPr/>
          </p:nvSpPr>
          <p:spPr>
            <a:xfrm>
              <a:off x="534056" y="359993"/>
              <a:ext cx="349717" cy="1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093" fill="norm" stroke="1" extrusionOk="0">
                  <a:moveTo>
                    <a:pt x="282" y="18235"/>
                  </a:moveTo>
                  <a:cubicBezTo>
                    <a:pt x="160" y="18973"/>
                    <a:pt x="17" y="19731"/>
                    <a:pt x="0" y="20564"/>
                  </a:cubicBezTo>
                  <a:cubicBezTo>
                    <a:pt x="-12" y="21156"/>
                    <a:pt x="277" y="21264"/>
                    <a:pt x="373" y="20822"/>
                  </a:cubicBezTo>
                  <a:cubicBezTo>
                    <a:pt x="642" y="19577"/>
                    <a:pt x="685" y="18170"/>
                    <a:pt x="1036" y="16971"/>
                  </a:cubicBezTo>
                  <a:cubicBezTo>
                    <a:pt x="1747" y="14542"/>
                    <a:pt x="2658" y="12561"/>
                    <a:pt x="3510" y="10548"/>
                  </a:cubicBezTo>
                  <a:cubicBezTo>
                    <a:pt x="4601" y="7970"/>
                    <a:pt x="6381" y="7166"/>
                    <a:pt x="7725" y="6122"/>
                  </a:cubicBezTo>
                  <a:cubicBezTo>
                    <a:pt x="8981" y="5145"/>
                    <a:pt x="10170" y="3640"/>
                    <a:pt x="11419" y="2585"/>
                  </a:cubicBezTo>
                  <a:cubicBezTo>
                    <a:pt x="13309" y="986"/>
                    <a:pt x="15237" y="1256"/>
                    <a:pt x="17180" y="1491"/>
                  </a:cubicBezTo>
                  <a:cubicBezTo>
                    <a:pt x="19384" y="1758"/>
                    <a:pt x="20405" y="5804"/>
                    <a:pt x="21290" y="11043"/>
                  </a:cubicBezTo>
                  <a:cubicBezTo>
                    <a:pt x="21360" y="11456"/>
                    <a:pt x="21588" y="11139"/>
                    <a:pt x="21543" y="10721"/>
                  </a:cubicBezTo>
                  <a:cubicBezTo>
                    <a:pt x="21022" y="5824"/>
                    <a:pt x="19882" y="1809"/>
                    <a:pt x="18067" y="707"/>
                  </a:cubicBezTo>
                  <a:cubicBezTo>
                    <a:pt x="16352" y="-336"/>
                    <a:pt x="14192" y="-125"/>
                    <a:pt x="12498" y="687"/>
                  </a:cubicBezTo>
                  <a:cubicBezTo>
                    <a:pt x="10937" y="1435"/>
                    <a:pt x="9513" y="3390"/>
                    <a:pt x="8008" y="4655"/>
                  </a:cubicBezTo>
                  <a:cubicBezTo>
                    <a:pt x="6610" y="5830"/>
                    <a:pt x="5217" y="6740"/>
                    <a:pt x="3885" y="8467"/>
                  </a:cubicBezTo>
                  <a:cubicBezTo>
                    <a:pt x="2798" y="9877"/>
                    <a:pt x="1812" y="12963"/>
                    <a:pt x="991" y="15357"/>
                  </a:cubicBezTo>
                  <a:cubicBezTo>
                    <a:pt x="736" y="16100"/>
                    <a:pt x="221" y="17372"/>
                    <a:pt x="172" y="18511"/>
                  </a:cubicBezTo>
                  <a:cubicBezTo>
                    <a:pt x="149" y="19078"/>
                    <a:pt x="124" y="19758"/>
                    <a:pt x="25" y="20279"/>
                  </a:cubicBezTo>
                  <a:cubicBezTo>
                    <a:pt x="149" y="20365"/>
                    <a:pt x="273" y="20450"/>
                    <a:pt x="397" y="20537"/>
                  </a:cubicBezTo>
                  <a:cubicBezTo>
                    <a:pt x="398" y="19851"/>
                    <a:pt x="463" y="19056"/>
                    <a:pt x="475" y="18369"/>
                  </a:cubicBezTo>
                  <a:cubicBezTo>
                    <a:pt x="481" y="18082"/>
                    <a:pt x="325" y="17978"/>
                    <a:pt x="282" y="18235"/>
                  </a:cubicBezTo>
                  <a:cubicBezTo>
                    <a:pt x="282" y="18235"/>
                    <a:pt x="282" y="18235"/>
                    <a:pt x="282" y="18235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099" name="شكل"/>
            <p:cNvSpPr/>
            <p:nvPr/>
          </p:nvSpPr>
          <p:spPr>
            <a:xfrm>
              <a:off x="668559" y="367905"/>
              <a:ext cx="167745" cy="94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200" fill="norm" stroke="1" extrusionOk="0">
                  <a:moveTo>
                    <a:pt x="515" y="21123"/>
                  </a:moveTo>
                  <a:cubicBezTo>
                    <a:pt x="3928" y="17865"/>
                    <a:pt x="7342" y="14607"/>
                    <a:pt x="10755" y="11349"/>
                  </a:cubicBezTo>
                  <a:cubicBezTo>
                    <a:pt x="14207" y="8055"/>
                    <a:pt x="17117" y="2635"/>
                    <a:pt x="21020" y="988"/>
                  </a:cubicBezTo>
                  <a:cubicBezTo>
                    <a:pt x="21384" y="834"/>
                    <a:pt x="21212" y="-116"/>
                    <a:pt x="20854" y="12"/>
                  </a:cubicBezTo>
                  <a:cubicBezTo>
                    <a:pt x="17471" y="1221"/>
                    <a:pt x="14756" y="5230"/>
                    <a:pt x="11970" y="8596"/>
                  </a:cubicBezTo>
                  <a:cubicBezTo>
                    <a:pt x="8303" y="13025"/>
                    <a:pt x="4063" y="16359"/>
                    <a:pt x="163" y="20114"/>
                  </a:cubicBezTo>
                  <a:cubicBezTo>
                    <a:pt x="-216" y="20479"/>
                    <a:pt x="136" y="21484"/>
                    <a:pt x="515" y="21123"/>
                  </a:cubicBezTo>
                  <a:cubicBezTo>
                    <a:pt x="515" y="21123"/>
                    <a:pt x="515" y="21123"/>
                    <a:pt x="515" y="21123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100" name="شكل"/>
            <p:cNvSpPr/>
            <p:nvPr/>
          </p:nvSpPr>
          <p:spPr>
            <a:xfrm>
              <a:off x="727899" y="403509"/>
              <a:ext cx="90229" cy="6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6" h="21355" fill="norm" stroke="1" extrusionOk="0">
                  <a:moveTo>
                    <a:pt x="44" y="21352"/>
                  </a:moveTo>
                  <a:cubicBezTo>
                    <a:pt x="3191" y="19348"/>
                    <a:pt x="5737" y="15588"/>
                    <a:pt x="8457" y="12585"/>
                  </a:cubicBezTo>
                  <a:cubicBezTo>
                    <a:pt x="12477" y="8148"/>
                    <a:pt x="16736" y="4258"/>
                    <a:pt x="21202" y="888"/>
                  </a:cubicBezTo>
                  <a:cubicBezTo>
                    <a:pt x="21581" y="602"/>
                    <a:pt x="21232" y="-225"/>
                    <a:pt x="20856" y="59"/>
                  </a:cubicBezTo>
                  <a:cubicBezTo>
                    <a:pt x="16815" y="3109"/>
                    <a:pt x="13020" y="6581"/>
                    <a:pt x="9371" y="10568"/>
                  </a:cubicBezTo>
                  <a:cubicBezTo>
                    <a:pt x="6227" y="14002"/>
                    <a:pt x="3454" y="18530"/>
                    <a:pt x="16" y="21258"/>
                  </a:cubicBezTo>
                  <a:cubicBezTo>
                    <a:pt x="-19" y="21285"/>
                    <a:pt x="8" y="21375"/>
                    <a:pt x="44" y="21352"/>
                  </a:cubicBezTo>
                  <a:cubicBezTo>
                    <a:pt x="44" y="21352"/>
                    <a:pt x="44" y="21352"/>
                    <a:pt x="44" y="21352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101" name="شكل"/>
            <p:cNvSpPr/>
            <p:nvPr/>
          </p:nvSpPr>
          <p:spPr>
            <a:xfrm>
              <a:off x="162194" y="395597"/>
              <a:ext cx="141069" cy="29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9" h="20137" fill="norm" stroke="1" extrusionOk="0">
                  <a:moveTo>
                    <a:pt x="14317" y="4750"/>
                  </a:moveTo>
                  <a:cubicBezTo>
                    <a:pt x="15950" y="3619"/>
                    <a:pt x="16792" y="2364"/>
                    <a:pt x="16000" y="1042"/>
                  </a:cubicBezTo>
                  <a:cubicBezTo>
                    <a:pt x="14566" y="-1354"/>
                    <a:pt x="8935" y="1001"/>
                    <a:pt x="7404" y="1950"/>
                  </a:cubicBezTo>
                  <a:cubicBezTo>
                    <a:pt x="4802" y="3563"/>
                    <a:pt x="2954" y="5174"/>
                    <a:pt x="887" y="6897"/>
                  </a:cubicBezTo>
                  <a:cubicBezTo>
                    <a:pt x="-844" y="8340"/>
                    <a:pt x="127" y="9348"/>
                    <a:pt x="2343" y="10690"/>
                  </a:cubicBezTo>
                  <a:cubicBezTo>
                    <a:pt x="4801" y="12177"/>
                    <a:pt x="8654" y="12785"/>
                    <a:pt x="11308" y="14170"/>
                  </a:cubicBezTo>
                  <a:cubicBezTo>
                    <a:pt x="13237" y="15177"/>
                    <a:pt x="16513" y="16542"/>
                    <a:pt x="16218" y="17999"/>
                  </a:cubicBezTo>
                  <a:cubicBezTo>
                    <a:pt x="16053" y="18816"/>
                    <a:pt x="14399" y="19391"/>
                    <a:pt x="14312" y="20121"/>
                  </a:cubicBezTo>
                  <a:cubicBezTo>
                    <a:pt x="15611" y="20246"/>
                    <a:pt x="16682" y="19552"/>
                    <a:pt x="16989" y="19234"/>
                  </a:cubicBezTo>
                  <a:cubicBezTo>
                    <a:pt x="15956" y="20199"/>
                    <a:pt x="18475" y="19920"/>
                    <a:pt x="19221" y="19183"/>
                  </a:cubicBezTo>
                  <a:cubicBezTo>
                    <a:pt x="19206" y="19272"/>
                    <a:pt x="19174" y="19417"/>
                    <a:pt x="19149" y="19503"/>
                  </a:cubicBezTo>
                  <a:cubicBezTo>
                    <a:pt x="19267" y="19092"/>
                    <a:pt x="20449" y="18563"/>
                    <a:pt x="20589" y="17989"/>
                  </a:cubicBezTo>
                  <a:cubicBezTo>
                    <a:pt x="20756" y="17302"/>
                    <a:pt x="20623" y="16571"/>
                    <a:pt x="20190" y="15907"/>
                  </a:cubicBezTo>
                  <a:cubicBezTo>
                    <a:pt x="18976" y="14044"/>
                    <a:pt x="15806" y="12488"/>
                    <a:pt x="13006" y="11085"/>
                  </a:cubicBezTo>
                  <a:cubicBezTo>
                    <a:pt x="11971" y="10566"/>
                    <a:pt x="9838" y="10006"/>
                    <a:pt x="9196" y="9372"/>
                  </a:cubicBezTo>
                  <a:cubicBezTo>
                    <a:pt x="7601" y="7797"/>
                    <a:pt x="12640" y="5910"/>
                    <a:pt x="14317" y="4750"/>
                  </a:cubicBezTo>
                  <a:close/>
                </a:path>
              </a:pathLst>
            </a:custGeom>
            <a:solidFill>
              <a:srgbClr val="B17780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102" name="شكل"/>
            <p:cNvSpPr/>
            <p:nvPr/>
          </p:nvSpPr>
          <p:spPr>
            <a:xfrm>
              <a:off x="411421" y="522188"/>
              <a:ext cx="33423" cy="65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2" h="21016" fill="norm" stroke="1" extrusionOk="0">
                  <a:moveTo>
                    <a:pt x="530" y="997"/>
                  </a:moveTo>
                  <a:cubicBezTo>
                    <a:pt x="5772" y="2357"/>
                    <a:pt x="10060" y="5131"/>
                    <a:pt x="13250" y="7584"/>
                  </a:cubicBezTo>
                  <a:cubicBezTo>
                    <a:pt x="18293" y="11462"/>
                    <a:pt x="17729" y="15739"/>
                    <a:pt x="17602" y="20168"/>
                  </a:cubicBezTo>
                  <a:cubicBezTo>
                    <a:pt x="17569" y="21328"/>
                    <a:pt x="21107" y="21283"/>
                    <a:pt x="21119" y="20125"/>
                  </a:cubicBezTo>
                  <a:cubicBezTo>
                    <a:pt x="21163" y="15161"/>
                    <a:pt x="20792" y="11077"/>
                    <a:pt x="16580" y="6532"/>
                  </a:cubicBezTo>
                  <a:cubicBezTo>
                    <a:pt x="14224" y="3990"/>
                    <a:pt x="7032" y="-272"/>
                    <a:pt x="1000" y="13"/>
                  </a:cubicBezTo>
                  <a:cubicBezTo>
                    <a:pt x="40" y="59"/>
                    <a:pt x="-437" y="746"/>
                    <a:pt x="530" y="997"/>
                  </a:cubicBezTo>
                  <a:cubicBezTo>
                    <a:pt x="530" y="997"/>
                    <a:pt x="530" y="997"/>
                    <a:pt x="530" y="997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103" name="شكل"/>
            <p:cNvSpPr/>
            <p:nvPr/>
          </p:nvSpPr>
          <p:spPr>
            <a:xfrm>
              <a:off x="312521" y="613175"/>
              <a:ext cx="57791" cy="28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3" h="20302" fill="norm" stroke="1" extrusionOk="0">
                  <a:moveTo>
                    <a:pt x="408" y="20186"/>
                  </a:moveTo>
                  <a:cubicBezTo>
                    <a:pt x="2137" y="21045"/>
                    <a:pt x="5166" y="16903"/>
                    <a:pt x="6660" y="15626"/>
                  </a:cubicBezTo>
                  <a:cubicBezTo>
                    <a:pt x="11297" y="11658"/>
                    <a:pt x="15917" y="7257"/>
                    <a:pt x="20492" y="2921"/>
                  </a:cubicBezTo>
                  <a:cubicBezTo>
                    <a:pt x="21308" y="2148"/>
                    <a:pt x="20680" y="-555"/>
                    <a:pt x="19837" y="103"/>
                  </a:cubicBezTo>
                  <a:cubicBezTo>
                    <a:pt x="15787" y="3262"/>
                    <a:pt x="11875" y="6764"/>
                    <a:pt x="8040" y="10812"/>
                  </a:cubicBezTo>
                  <a:cubicBezTo>
                    <a:pt x="6960" y="11951"/>
                    <a:pt x="5823" y="12791"/>
                    <a:pt x="4745" y="13932"/>
                  </a:cubicBezTo>
                  <a:cubicBezTo>
                    <a:pt x="3856" y="14875"/>
                    <a:pt x="1698" y="18416"/>
                    <a:pt x="676" y="18105"/>
                  </a:cubicBezTo>
                  <a:cubicBezTo>
                    <a:pt x="-19" y="17894"/>
                    <a:pt x="-292" y="19838"/>
                    <a:pt x="408" y="20186"/>
                  </a:cubicBezTo>
                  <a:cubicBezTo>
                    <a:pt x="408" y="20186"/>
                    <a:pt x="408" y="20186"/>
                    <a:pt x="408" y="20186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104" name="شكل"/>
            <p:cNvSpPr/>
            <p:nvPr/>
          </p:nvSpPr>
          <p:spPr>
            <a:xfrm>
              <a:off x="387685" y="589440"/>
              <a:ext cx="14715" cy="1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7" h="18819" fill="norm" stroke="1" extrusionOk="0">
                  <a:moveTo>
                    <a:pt x="3663" y="18554"/>
                  </a:moveTo>
                  <a:cubicBezTo>
                    <a:pt x="9226" y="15748"/>
                    <a:pt x="13445" y="10602"/>
                    <a:pt x="17871" y="5369"/>
                  </a:cubicBezTo>
                  <a:cubicBezTo>
                    <a:pt x="20008" y="2843"/>
                    <a:pt x="17162" y="-1251"/>
                    <a:pt x="14936" y="368"/>
                  </a:cubicBezTo>
                  <a:cubicBezTo>
                    <a:pt x="10520" y="3587"/>
                    <a:pt x="6700" y="8476"/>
                    <a:pt x="1966" y="10785"/>
                  </a:cubicBezTo>
                  <a:cubicBezTo>
                    <a:pt x="-1592" y="12522"/>
                    <a:pt x="105" y="20349"/>
                    <a:pt x="3663" y="18554"/>
                  </a:cubicBezTo>
                  <a:cubicBezTo>
                    <a:pt x="3663" y="18554"/>
                    <a:pt x="3663" y="18554"/>
                    <a:pt x="3663" y="18554"/>
                  </a:cubicBezTo>
                  <a:close/>
                </a:path>
              </a:pathLst>
            </a:custGeom>
            <a:solidFill>
              <a:srgbClr val="40477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 rtl="0">
                <a:defRPr sz="3000">
                  <a:solidFill>
                    <a:schemeClr val="accent5">
                      <a:lumOff val="44000"/>
                    </a:schemeClr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grpSp>
        <p:nvGrpSpPr>
          <p:cNvPr id="1113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106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107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108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109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112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110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111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تجميع"/>
          <p:cNvSpPr txBox="1"/>
          <p:nvPr/>
        </p:nvSpPr>
        <p:spPr>
          <a:xfrm>
            <a:off x="676205" y="68943"/>
            <a:ext cx="1349522" cy="4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العصف الذهني</a:t>
            </a:r>
          </a:p>
        </p:txBody>
      </p:sp>
      <p:grpSp>
        <p:nvGrpSpPr>
          <p:cNvPr id="1118" name="تجميع"/>
          <p:cNvGrpSpPr/>
          <p:nvPr/>
        </p:nvGrpSpPr>
        <p:grpSpPr>
          <a:xfrm>
            <a:off x="3444478" y="3025429"/>
            <a:ext cx="3818489" cy="800806"/>
            <a:chOff x="0" y="0"/>
            <a:chExt cx="3818488" cy="800805"/>
          </a:xfrm>
        </p:grpSpPr>
        <p:sp>
          <p:nvSpPr>
            <p:cNvPr id="1116" name="شكل"/>
            <p:cNvSpPr/>
            <p:nvPr/>
          </p:nvSpPr>
          <p:spPr>
            <a:xfrm>
              <a:off x="-1" y="0"/>
              <a:ext cx="3818490" cy="8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1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5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F0BFD8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117" name="لماذا تحتوي بعض السيارات على مؤشر لدرجة الحرارة بالقياس الفهرنهايتي والسيلزي معاً ؟"/>
            <p:cNvSpPr txBox="1"/>
            <p:nvPr/>
          </p:nvSpPr>
          <p:spPr>
            <a:xfrm>
              <a:off x="70207" y="44802"/>
              <a:ext cx="3507320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A Jannat LT Bold"/>
                  <a:ea typeface="A Jannat LT Bold"/>
                  <a:cs typeface="A Jannat LT Bold"/>
                  <a:sym typeface="A Jannat LT Bold"/>
                </a:defRPr>
              </a:lvl1pPr>
            </a:lstStyle>
            <a:p>
              <a:pPr rtl="0">
                <a:defRPr/>
              </a:pPr>
              <a:r>
                <a:t>لماذا تحتوي بعض السيارات على مؤشر لدرجة الحرارة بالقياس الفهرنهايتي والسيلزي معاً ؟</a:t>
              </a:r>
            </a:p>
          </p:txBody>
        </p:sp>
      </p:grpSp>
      <p:grpSp>
        <p:nvGrpSpPr>
          <p:cNvPr id="1127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122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119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20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21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26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123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24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25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130" name="تجميع"/>
          <p:cNvGrpSpPr/>
          <p:nvPr/>
        </p:nvGrpSpPr>
        <p:grpSpPr>
          <a:xfrm>
            <a:off x="267036" y="4393589"/>
            <a:ext cx="1933072" cy="500761"/>
            <a:chOff x="0" y="0"/>
            <a:chExt cx="1933071" cy="500760"/>
          </a:xfrm>
        </p:grpSpPr>
        <p:sp>
          <p:nvSpPr>
            <p:cNvPr id="1128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129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31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80957" y="3362714"/>
            <a:ext cx="1368610" cy="1368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4" name="تجميع"/>
          <p:cNvGrpSpPr/>
          <p:nvPr/>
        </p:nvGrpSpPr>
        <p:grpSpPr>
          <a:xfrm>
            <a:off x="2066910" y="3971304"/>
            <a:ext cx="3818489" cy="800550"/>
            <a:chOff x="0" y="0"/>
            <a:chExt cx="3818488" cy="800548"/>
          </a:xfrm>
        </p:grpSpPr>
        <p:sp>
          <p:nvSpPr>
            <p:cNvPr id="1132" name="شكل"/>
            <p:cNvSpPr/>
            <p:nvPr/>
          </p:nvSpPr>
          <p:spPr>
            <a:xfrm>
              <a:off x="-1" y="-1"/>
              <a:ext cx="3818490" cy="80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0" fill="norm" stroke="1" extrusionOk="0">
                  <a:moveTo>
                    <a:pt x="16900" y="21501"/>
                  </a:moveTo>
                  <a:cubicBezTo>
                    <a:pt x="16874" y="21501"/>
                    <a:pt x="16848" y="21436"/>
                    <a:pt x="16834" y="21321"/>
                  </a:cubicBezTo>
                  <a:cubicBezTo>
                    <a:pt x="16812" y="21147"/>
                    <a:pt x="16823" y="20922"/>
                    <a:pt x="16859" y="20814"/>
                  </a:cubicBezTo>
                  <a:lnTo>
                    <a:pt x="17783" y="18008"/>
                  </a:lnTo>
                  <a:lnTo>
                    <a:pt x="16784" y="20790"/>
                  </a:lnTo>
                  <a:cubicBezTo>
                    <a:pt x="16748" y="20891"/>
                    <a:pt x="16701" y="20833"/>
                    <a:pt x="16680" y="20659"/>
                  </a:cubicBezTo>
                  <a:cubicBezTo>
                    <a:pt x="16658" y="20486"/>
                    <a:pt x="16669" y="20260"/>
                    <a:pt x="16705" y="20152"/>
                  </a:cubicBezTo>
                  <a:lnTo>
                    <a:pt x="17721" y="17091"/>
                  </a:lnTo>
                  <a:lnTo>
                    <a:pt x="16191" y="21350"/>
                  </a:lnTo>
                  <a:cubicBezTo>
                    <a:pt x="16154" y="21452"/>
                    <a:pt x="16108" y="21394"/>
                    <a:pt x="16086" y="21220"/>
                  </a:cubicBezTo>
                  <a:cubicBezTo>
                    <a:pt x="16064" y="21046"/>
                    <a:pt x="16076" y="20820"/>
                    <a:pt x="16111" y="20713"/>
                  </a:cubicBezTo>
                  <a:lnTo>
                    <a:pt x="17301" y="17135"/>
                  </a:lnTo>
                  <a:lnTo>
                    <a:pt x="15818" y="21262"/>
                  </a:lnTo>
                  <a:cubicBezTo>
                    <a:pt x="15781" y="21364"/>
                    <a:pt x="15735" y="21305"/>
                    <a:pt x="15713" y="21130"/>
                  </a:cubicBezTo>
                  <a:cubicBezTo>
                    <a:pt x="15700" y="21024"/>
                    <a:pt x="15699" y="20901"/>
                    <a:pt x="15708" y="20796"/>
                  </a:cubicBezTo>
                  <a:lnTo>
                    <a:pt x="15487" y="21411"/>
                  </a:lnTo>
                  <a:cubicBezTo>
                    <a:pt x="15451" y="21513"/>
                    <a:pt x="15404" y="21454"/>
                    <a:pt x="15382" y="21278"/>
                  </a:cubicBezTo>
                  <a:cubicBezTo>
                    <a:pt x="15371" y="21186"/>
                    <a:pt x="15369" y="21079"/>
                    <a:pt x="15375" y="20983"/>
                  </a:cubicBezTo>
                  <a:lnTo>
                    <a:pt x="15302" y="21187"/>
                  </a:lnTo>
                  <a:cubicBezTo>
                    <a:pt x="15265" y="21289"/>
                    <a:pt x="15218" y="21230"/>
                    <a:pt x="15197" y="21054"/>
                  </a:cubicBezTo>
                  <a:cubicBezTo>
                    <a:pt x="15183" y="20938"/>
                    <a:pt x="15183" y="20801"/>
                    <a:pt x="15195" y="20690"/>
                  </a:cubicBezTo>
                  <a:lnTo>
                    <a:pt x="15028" y="21155"/>
                  </a:lnTo>
                  <a:cubicBezTo>
                    <a:pt x="14991" y="21257"/>
                    <a:pt x="14945" y="21198"/>
                    <a:pt x="14923" y="21023"/>
                  </a:cubicBezTo>
                  <a:cubicBezTo>
                    <a:pt x="14902" y="20848"/>
                    <a:pt x="14913" y="20622"/>
                    <a:pt x="14949" y="20516"/>
                  </a:cubicBezTo>
                  <a:lnTo>
                    <a:pt x="16194" y="16838"/>
                  </a:lnTo>
                  <a:lnTo>
                    <a:pt x="14781" y="20771"/>
                  </a:lnTo>
                  <a:cubicBezTo>
                    <a:pt x="14745" y="20873"/>
                    <a:pt x="14698" y="20814"/>
                    <a:pt x="14677" y="20638"/>
                  </a:cubicBezTo>
                  <a:cubicBezTo>
                    <a:pt x="14655" y="20463"/>
                    <a:pt x="14667" y="20237"/>
                    <a:pt x="14703" y="20131"/>
                  </a:cubicBezTo>
                  <a:lnTo>
                    <a:pt x="14919" y="19501"/>
                  </a:lnTo>
                  <a:lnTo>
                    <a:pt x="14347" y="21094"/>
                  </a:lnTo>
                  <a:cubicBezTo>
                    <a:pt x="14310" y="21196"/>
                    <a:pt x="14263" y="21137"/>
                    <a:pt x="14242" y="20962"/>
                  </a:cubicBezTo>
                  <a:cubicBezTo>
                    <a:pt x="14220" y="20786"/>
                    <a:pt x="14232" y="20560"/>
                    <a:pt x="14268" y="20454"/>
                  </a:cubicBezTo>
                  <a:lnTo>
                    <a:pt x="14903" y="18596"/>
                  </a:lnTo>
                  <a:lnTo>
                    <a:pt x="14134" y="20738"/>
                  </a:lnTo>
                  <a:cubicBezTo>
                    <a:pt x="14097" y="20840"/>
                    <a:pt x="14051" y="20781"/>
                    <a:pt x="14029" y="20606"/>
                  </a:cubicBezTo>
                  <a:cubicBezTo>
                    <a:pt x="14007" y="20431"/>
                    <a:pt x="14019" y="20205"/>
                    <a:pt x="14055" y="20099"/>
                  </a:cubicBezTo>
                  <a:lnTo>
                    <a:pt x="15498" y="15842"/>
                  </a:lnTo>
                  <a:lnTo>
                    <a:pt x="13663" y="20952"/>
                  </a:lnTo>
                  <a:cubicBezTo>
                    <a:pt x="13626" y="21054"/>
                    <a:pt x="13579" y="20995"/>
                    <a:pt x="13558" y="20819"/>
                  </a:cubicBezTo>
                  <a:cubicBezTo>
                    <a:pt x="13542" y="20692"/>
                    <a:pt x="13544" y="20538"/>
                    <a:pt x="13560" y="20422"/>
                  </a:cubicBezTo>
                  <a:lnTo>
                    <a:pt x="13299" y="21149"/>
                  </a:lnTo>
                  <a:cubicBezTo>
                    <a:pt x="13263" y="21251"/>
                    <a:pt x="13216" y="21191"/>
                    <a:pt x="13194" y="21015"/>
                  </a:cubicBezTo>
                  <a:cubicBezTo>
                    <a:pt x="13183" y="20921"/>
                    <a:pt x="13181" y="20812"/>
                    <a:pt x="13187" y="20715"/>
                  </a:cubicBezTo>
                  <a:lnTo>
                    <a:pt x="13007" y="21217"/>
                  </a:lnTo>
                  <a:cubicBezTo>
                    <a:pt x="12970" y="21319"/>
                    <a:pt x="12924" y="21259"/>
                    <a:pt x="12902" y="21083"/>
                  </a:cubicBezTo>
                  <a:cubicBezTo>
                    <a:pt x="12893" y="21008"/>
                    <a:pt x="12890" y="20924"/>
                    <a:pt x="12892" y="20844"/>
                  </a:cubicBezTo>
                  <a:lnTo>
                    <a:pt x="12691" y="21405"/>
                  </a:lnTo>
                  <a:cubicBezTo>
                    <a:pt x="12654" y="21507"/>
                    <a:pt x="12607" y="21448"/>
                    <a:pt x="12586" y="21272"/>
                  </a:cubicBezTo>
                  <a:cubicBezTo>
                    <a:pt x="12569" y="21138"/>
                    <a:pt x="12572" y="20976"/>
                    <a:pt x="12591" y="20859"/>
                  </a:cubicBezTo>
                  <a:lnTo>
                    <a:pt x="12388" y="21424"/>
                  </a:lnTo>
                  <a:cubicBezTo>
                    <a:pt x="12351" y="21526"/>
                    <a:pt x="12304" y="21467"/>
                    <a:pt x="12283" y="21292"/>
                  </a:cubicBezTo>
                  <a:cubicBezTo>
                    <a:pt x="12261" y="21116"/>
                    <a:pt x="12273" y="20890"/>
                    <a:pt x="12309" y="20784"/>
                  </a:cubicBezTo>
                  <a:lnTo>
                    <a:pt x="13248" y="18039"/>
                  </a:lnTo>
                  <a:lnTo>
                    <a:pt x="12141" y="21122"/>
                  </a:lnTo>
                  <a:cubicBezTo>
                    <a:pt x="12104" y="21224"/>
                    <a:pt x="12057" y="21165"/>
                    <a:pt x="12036" y="20990"/>
                  </a:cubicBezTo>
                  <a:cubicBezTo>
                    <a:pt x="12014" y="20815"/>
                    <a:pt x="12026" y="20589"/>
                    <a:pt x="12062" y="20483"/>
                  </a:cubicBezTo>
                  <a:lnTo>
                    <a:pt x="13511" y="16208"/>
                  </a:lnTo>
                  <a:lnTo>
                    <a:pt x="11782" y="21021"/>
                  </a:lnTo>
                  <a:cubicBezTo>
                    <a:pt x="11746" y="21124"/>
                    <a:pt x="11699" y="21064"/>
                    <a:pt x="11677" y="20888"/>
                  </a:cubicBezTo>
                  <a:cubicBezTo>
                    <a:pt x="11667" y="20808"/>
                    <a:pt x="11665" y="20717"/>
                    <a:pt x="11668" y="20632"/>
                  </a:cubicBezTo>
                  <a:lnTo>
                    <a:pt x="11478" y="21161"/>
                  </a:lnTo>
                  <a:cubicBezTo>
                    <a:pt x="11441" y="21264"/>
                    <a:pt x="11394" y="21204"/>
                    <a:pt x="11373" y="21028"/>
                  </a:cubicBezTo>
                  <a:cubicBezTo>
                    <a:pt x="11355" y="20883"/>
                    <a:pt x="11360" y="20703"/>
                    <a:pt x="11383" y="20585"/>
                  </a:cubicBezTo>
                  <a:cubicBezTo>
                    <a:pt x="11350" y="20627"/>
                    <a:pt x="11315" y="20562"/>
                    <a:pt x="11296" y="20416"/>
                  </a:cubicBezTo>
                  <a:cubicBezTo>
                    <a:pt x="11275" y="20241"/>
                    <a:pt x="11287" y="20015"/>
                    <a:pt x="11323" y="19909"/>
                  </a:cubicBezTo>
                  <a:lnTo>
                    <a:pt x="12646" y="16009"/>
                  </a:lnTo>
                  <a:lnTo>
                    <a:pt x="10776" y="21215"/>
                  </a:lnTo>
                  <a:cubicBezTo>
                    <a:pt x="10740" y="21317"/>
                    <a:pt x="10693" y="21258"/>
                    <a:pt x="10672" y="21083"/>
                  </a:cubicBezTo>
                  <a:cubicBezTo>
                    <a:pt x="10650" y="20908"/>
                    <a:pt x="10662" y="20682"/>
                    <a:pt x="10698" y="20575"/>
                  </a:cubicBezTo>
                  <a:lnTo>
                    <a:pt x="12251" y="15993"/>
                  </a:lnTo>
                  <a:lnTo>
                    <a:pt x="10598" y="20595"/>
                  </a:lnTo>
                  <a:cubicBezTo>
                    <a:pt x="10561" y="20697"/>
                    <a:pt x="10515" y="20638"/>
                    <a:pt x="10493" y="20463"/>
                  </a:cubicBezTo>
                  <a:cubicBezTo>
                    <a:pt x="10471" y="20289"/>
                    <a:pt x="10483" y="20062"/>
                    <a:pt x="10519" y="19956"/>
                  </a:cubicBezTo>
                  <a:lnTo>
                    <a:pt x="12099" y="15288"/>
                  </a:lnTo>
                  <a:lnTo>
                    <a:pt x="10089" y="20885"/>
                  </a:lnTo>
                  <a:cubicBezTo>
                    <a:pt x="10052" y="20987"/>
                    <a:pt x="10005" y="20928"/>
                    <a:pt x="9984" y="20753"/>
                  </a:cubicBezTo>
                  <a:cubicBezTo>
                    <a:pt x="9962" y="20577"/>
                    <a:pt x="9974" y="20351"/>
                    <a:pt x="10010" y="20245"/>
                  </a:cubicBezTo>
                  <a:lnTo>
                    <a:pt x="10853" y="17772"/>
                  </a:lnTo>
                  <a:lnTo>
                    <a:pt x="9631" y="21177"/>
                  </a:lnTo>
                  <a:cubicBezTo>
                    <a:pt x="9594" y="21279"/>
                    <a:pt x="9547" y="21219"/>
                    <a:pt x="9526" y="21043"/>
                  </a:cubicBezTo>
                  <a:cubicBezTo>
                    <a:pt x="9511" y="20925"/>
                    <a:pt x="9512" y="20785"/>
                    <a:pt x="9525" y="20674"/>
                  </a:cubicBezTo>
                  <a:cubicBezTo>
                    <a:pt x="9503" y="20655"/>
                    <a:pt x="9484" y="20593"/>
                    <a:pt x="9472" y="20496"/>
                  </a:cubicBezTo>
                  <a:cubicBezTo>
                    <a:pt x="9463" y="20426"/>
                    <a:pt x="9460" y="20349"/>
                    <a:pt x="9461" y="20274"/>
                  </a:cubicBezTo>
                  <a:lnTo>
                    <a:pt x="9361" y="20554"/>
                  </a:lnTo>
                  <a:cubicBezTo>
                    <a:pt x="9324" y="20656"/>
                    <a:pt x="9278" y="20597"/>
                    <a:pt x="9256" y="20422"/>
                  </a:cubicBezTo>
                  <a:cubicBezTo>
                    <a:pt x="9235" y="20247"/>
                    <a:pt x="9246" y="20021"/>
                    <a:pt x="9282" y="19914"/>
                  </a:cubicBezTo>
                  <a:lnTo>
                    <a:pt x="10585" y="16075"/>
                  </a:lnTo>
                  <a:lnTo>
                    <a:pt x="8779" y="21103"/>
                  </a:lnTo>
                  <a:cubicBezTo>
                    <a:pt x="8742" y="21206"/>
                    <a:pt x="8695" y="21146"/>
                    <a:pt x="8674" y="20970"/>
                  </a:cubicBezTo>
                  <a:cubicBezTo>
                    <a:pt x="8662" y="20875"/>
                    <a:pt x="8660" y="20766"/>
                    <a:pt x="8667" y="20670"/>
                  </a:cubicBezTo>
                  <a:cubicBezTo>
                    <a:pt x="8646" y="20651"/>
                    <a:pt x="8626" y="20590"/>
                    <a:pt x="8615" y="20494"/>
                  </a:cubicBezTo>
                  <a:cubicBezTo>
                    <a:pt x="8593" y="20319"/>
                    <a:pt x="8605" y="20093"/>
                    <a:pt x="8641" y="19987"/>
                  </a:cubicBezTo>
                  <a:lnTo>
                    <a:pt x="10178" y="15446"/>
                  </a:lnTo>
                  <a:lnTo>
                    <a:pt x="8344" y="20553"/>
                  </a:lnTo>
                  <a:cubicBezTo>
                    <a:pt x="8307" y="20656"/>
                    <a:pt x="8260" y="20596"/>
                    <a:pt x="8239" y="20421"/>
                  </a:cubicBezTo>
                  <a:cubicBezTo>
                    <a:pt x="8217" y="20245"/>
                    <a:pt x="8229" y="20019"/>
                    <a:pt x="8265" y="19913"/>
                  </a:cubicBezTo>
                  <a:lnTo>
                    <a:pt x="8640" y="18820"/>
                  </a:lnTo>
                  <a:lnTo>
                    <a:pt x="7957" y="20721"/>
                  </a:lnTo>
                  <a:cubicBezTo>
                    <a:pt x="7920" y="20823"/>
                    <a:pt x="7873" y="20765"/>
                    <a:pt x="7852" y="20590"/>
                  </a:cubicBezTo>
                  <a:cubicBezTo>
                    <a:pt x="7830" y="20415"/>
                    <a:pt x="7842" y="20189"/>
                    <a:pt x="7878" y="20083"/>
                  </a:cubicBezTo>
                  <a:lnTo>
                    <a:pt x="9465" y="15388"/>
                  </a:lnTo>
                  <a:lnTo>
                    <a:pt x="7444" y="21016"/>
                  </a:lnTo>
                  <a:cubicBezTo>
                    <a:pt x="7407" y="21118"/>
                    <a:pt x="7361" y="21059"/>
                    <a:pt x="7339" y="20883"/>
                  </a:cubicBezTo>
                  <a:cubicBezTo>
                    <a:pt x="7317" y="20708"/>
                    <a:pt x="7329" y="20482"/>
                    <a:pt x="7365" y="20376"/>
                  </a:cubicBezTo>
                  <a:lnTo>
                    <a:pt x="7942" y="18692"/>
                  </a:lnTo>
                  <a:lnTo>
                    <a:pt x="7166" y="20851"/>
                  </a:lnTo>
                  <a:cubicBezTo>
                    <a:pt x="7130" y="20953"/>
                    <a:pt x="7083" y="20894"/>
                    <a:pt x="7061" y="20718"/>
                  </a:cubicBezTo>
                  <a:cubicBezTo>
                    <a:pt x="7045" y="20584"/>
                    <a:pt x="7048" y="20421"/>
                    <a:pt x="7066" y="20305"/>
                  </a:cubicBezTo>
                  <a:lnTo>
                    <a:pt x="6899" y="20771"/>
                  </a:lnTo>
                  <a:cubicBezTo>
                    <a:pt x="6862" y="20873"/>
                    <a:pt x="6815" y="20813"/>
                    <a:pt x="6794" y="20638"/>
                  </a:cubicBezTo>
                  <a:cubicBezTo>
                    <a:pt x="6781" y="20532"/>
                    <a:pt x="6780" y="20407"/>
                    <a:pt x="6789" y="20302"/>
                  </a:cubicBezTo>
                  <a:lnTo>
                    <a:pt x="6557" y="20950"/>
                  </a:lnTo>
                  <a:cubicBezTo>
                    <a:pt x="6520" y="21052"/>
                    <a:pt x="6473" y="20992"/>
                    <a:pt x="6452" y="20817"/>
                  </a:cubicBezTo>
                  <a:cubicBezTo>
                    <a:pt x="6430" y="20642"/>
                    <a:pt x="6442" y="20415"/>
                    <a:pt x="6478" y="20310"/>
                  </a:cubicBezTo>
                  <a:lnTo>
                    <a:pt x="6863" y="19187"/>
                  </a:lnTo>
                  <a:lnTo>
                    <a:pt x="6276" y="20820"/>
                  </a:lnTo>
                  <a:cubicBezTo>
                    <a:pt x="6239" y="20923"/>
                    <a:pt x="6192" y="20863"/>
                    <a:pt x="6171" y="20688"/>
                  </a:cubicBezTo>
                  <a:cubicBezTo>
                    <a:pt x="6149" y="20512"/>
                    <a:pt x="6161" y="20286"/>
                    <a:pt x="6197" y="20180"/>
                  </a:cubicBezTo>
                  <a:lnTo>
                    <a:pt x="6612" y="18969"/>
                  </a:lnTo>
                  <a:lnTo>
                    <a:pt x="5907" y="20931"/>
                  </a:lnTo>
                  <a:cubicBezTo>
                    <a:pt x="5871" y="21033"/>
                    <a:pt x="5824" y="20973"/>
                    <a:pt x="5802" y="20797"/>
                  </a:cubicBezTo>
                  <a:cubicBezTo>
                    <a:pt x="5792" y="20710"/>
                    <a:pt x="5789" y="20611"/>
                    <a:pt x="5794" y="20520"/>
                  </a:cubicBezTo>
                  <a:lnTo>
                    <a:pt x="5705" y="20768"/>
                  </a:lnTo>
                  <a:cubicBezTo>
                    <a:pt x="5668" y="20871"/>
                    <a:pt x="5621" y="20811"/>
                    <a:pt x="5600" y="20636"/>
                  </a:cubicBezTo>
                  <a:cubicBezTo>
                    <a:pt x="5578" y="20460"/>
                    <a:pt x="5590" y="20233"/>
                    <a:pt x="5626" y="20128"/>
                  </a:cubicBezTo>
                  <a:lnTo>
                    <a:pt x="5652" y="20053"/>
                  </a:lnTo>
                  <a:lnTo>
                    <a:pt x="5402" y="20749"/>
                  </a:lnTo>
                  <a:cubicBezTo>
                    <a:pt x="5365" y="20851"/>
                    <a:pt x="5319" y="20792"/>
                    <a:pt x="5297" y="20617"/>
                  </a:cubicBezTo>
                  <a:cubicBezTo>
                    <a:pt x="5276" y="20442"/>
                    <a:pt x="5287" y="20216"/>
                    <a:pt x="5323" y="20110"/>
                  </a:cubicBezTo>
                  <a:lnTo>
                    <a:pt x="6875" y="15528"/>
                  </a:lnTo>
                  <a:lnTo>
                    <a:pt x="4935" y="20929"/>
                  </a:lnTo>
                  <a:cubicBezTo>
                    <a:pt x="4898" y="21031"/>
                    <a:pt x="4852" y="20971"/>
                    <a:pt x="4830" y="20796"/>
                  </a:cubicBezTo>
                  <a:cubicBezTo>
                    <a:pt x="4814" y="20666"/>
                    <a:pt x="4817" y="20510"/>
                    <a:pt x="4833" y="20394"/>
                  </a:cubicBezTo>
                  <a:lnTo>
                    <a:pt x="4781" y="20540"/>
                  </a:lnTo>
                  <a:cubicBezTo>
                    <a:pt x="4744" y="20642"/>
                    <a:pt x="4697" y="20583"/>
                    <a:pt x="4676" y="20407"/>
                  </a:cubicBezTo>
                  <a:cubicBezTo>
                    <a:pt x="4654" y="20232"/>
                    <a:pt x="4666" y="20006"/>
                    <a:pt x="4702" y="19900"/>
                  </a:cubicBezTo>
                  <a:lnTo>
                    <a:pt x="4818" y="19563"/>
                  </a:lnTo>
                  <a:lnTo>
                    <a:pt x="4246" y="21154"/>
                  </a:lnTo>
                  <a:cubicBezTo>
                    <a:pt x="4210" y="21256"/>
                    <a:pt x="4163" y="21196"/>
                    <a:pt x="4141" y="21020"/>
                  </a:cubicBezTo>
                  <a:cubicBezTo>
                    <a:pt x="4129" y="20916"/>
                    <a:pt x="4128" y="20795"/>
                    <a:pt x="4137" y="20691"/>
                  </a:cubicBezTo>
                  <a:lnTo>
                    <a:pt x="4073" y="20868"/>
                  </a:lnTo>
                  <a:cubicBezTo>
                    <a:pt x="4036" y="20970"/>
                    <a:pt x="3989" y="20910"/>
                    <a:pt x="3968" y="20734"/>
                  </a:cubicBezTo>
                  <a:cubicBezTo>
                    <a:pt x="3958" y="20656"/>
                    <a:pt x="3955" y="20567"/>
                    <a:pt x="3958" y="20484"/>
                  </a:cubicBezTo>
                  <a:lnTo>
                    <a:pt x="3747" y="21071"/>
                  </a:lnTo>
                  <a:cubicBezTo>
                    <a:pt x="3711" y="21173"/>
                    <a:pt x="3664" y="21114"/>
                    <a:pt x="3643" y="20938"/>
                  </a:cubicBezTo>
                  <a:cubicBezTo>
                    <a:pt x="3621" y="20763"/>
                    <a:pt x="3633" y="20537"/>
                    <a:pt x="3669" y="20431"/>
                  </a:cubicBezTo>
                  <a:lnTo>
                    <a:pt x="4550" y="17852"/>
                  </a:lnTo>
                  <a:lnTo>
                    <a:pt x="3450" y="20916"/>
                  </a:lnTo>
                  <a:cubicBezTo>
                    <a:pt x="3413" y="21019"/>
                    <a:pt x="3366" y="20959"/>
                    <a:pt x="3344" y="20783"/>
                  </a:cubicBezTo>
                  <a:cubicBezTo>
                    <a:pt x="3335" y="20703"/>
                    <a:pt x="3332" y="20613"/>
                    <a:pt x="3335" y="20529"/>
                  </a:cubicBezTo>
                  <a:lnTo>
                    <a:pt x="3271" y="20708"/>
                  </a:lnTo>
                  <a:cubicBezTo>
                    <a:pt x="3234" y="20811"/>
                    <a:pt x="3187" y="20751"/>
                    <a:pt x="3166" y="20574"/>
                  </a:cubicBezTo>
                  <a:cubicBezTo>
                    <a:pt x="3158" y="20512"/>
                    <a:pt x="3155" y="20444"/>
                    <a:pt x="3155" y="20376"/>
                  </a:cubicBezTo>
                  <a:lnTo>
                    <a:pt x="3101" y="20527"/>
                  </a:lnTo>
                  <a:cubicBezTo>
                    <a:pt x="3064" y="20629"/>
                    <a:pt x="3017" y="20570"/>
                    <a:pt x="2996" y="20394"/>
                  </a:cubicBezTo>
                  <a:cubicBezTo>
                    <a:pt x="2982" y="20282"/>
                    <a:pt x="2982" y="20149"/>
                    <a:pt x="2993" y="20041"/>
                  </a:cubicBezTo>
                  <a:lnTo>
                    <a:pt x="2714" y="20817"/>
                  </a:lnTo>
                  <a:cubicBezTo>
                    <a:pt x="2677" y="20920"/>
                    <a:pt x="2630" y="20859"/>
                    <a:pt x="2609" y="20683"/>
                  </a:cubicBezTo>
                  <a:cubicBezTo>
                    <a:pt x="2604" y="20643"/>
                    <a:pt x="2601" y="20601"/>
                    <a:pt x="2599" y="20558"/>
                  </a:cubicBezTo>
                  <a:lnTo>
                    <a:pt x="2351" y="21250"/>
                  </a:lnTo>
                  <a:cubicBezTo>
                    <a:pt x="2314" y="21352"/>
                    <a:pt x="2267" y="21292"/>
                    <a:pt x="2246" y="21117"/>
                  </a:cubicBezTo>
                  <a:cubicBezTo>
                    <a:pt x="2231" y="20992"/>
                    <a:pt x="2232" y="20843"/>
                    <a:pt x="2247" y="20728"/>
                  </a:cubicBezTo>
                  <a:lnTo>
                    <a:pt x="2238" y="20753"/>
                  </a:lnTo>
                  <a:cubicBezTo>
                    <a:pt x="2202" y="20855"/>
                    <a:pt x="2155" y="20796"/>
                    <a:pt x="2133" y="20620"/>
                  </a:cubicBezTo>
                  <a:cubicBezTo>
                    <a:pt x="2121" y="20520"/>
                    <a:pt x="2120" y="20404"/>
                    <a:pt x="2127" y="20303"/>
                  </a:cubicBezTo>
                  <a:lnTo>
                    <a:pt x="1742" y="21375"/>
                  </a:lnTo>
                  <a:cubicBezTo>
                    <a:pt x="1705" y="21478"/>
                    <a:pt x="1659" y="21418"/>
                    <a:pt x="1637" y="21242"/>
                  </a:cubicBezTo>
                  <a:cubicBezTo>
                    <a:pt x="1616" y="21066"/>
                    <a:pt x="1628" y="20839"/>
                    <a:pt x="1664" y="20734"/>
                  </a:cubicBezTo>
                  <a:lnTo>
                    <a:pt x="1716" y="20583"/>
                  </a:lnTo>
                  <a:cubicBezTo>
                    <a:pt x="1698" y="20558"/>
                    <a:pt x="1682" y="20499"/>
                    <a:pt x="1671" y="20413"/>
                  </a:cubicBezTo>
                  <a:cubicBezTo>
                    <a:pt x="1664" y="20358"/>
                    <a:pt x="1661" y="20298"/>
                    <a:pt x="1660" y="20237"/>
                  </a:cubicBezTo>
                  <a:lnTo>
                    <a:pt x="1451" y="20820"/>
                  </a:lnTo>
                  <a:cubicBezTo>
                    <a:pt x="1414" y="20923"/>
                    <a:pt x="1368" y="20863"/>
                    <a:pt x="1346" y="20688"/>
                  </a:cubicBezTo>
                  <a:cubicBezTo>
                    <a:pt x="1325" y="20513"/>
                    <a:pt x="1336" y="20287"/>
                    <a:pt x="1372" y="20181"/>
                  </a:cubicBezTo>
                  <a:lnTo>
                    <a:pt x="2451" y="17014"/>
                  </a:lnTo>
                  <a:lnTo>
                    <a:pt x="931" y="21244"/>
                  </a:lnTo>
                  <a:cubicBezTo>
                    <a:pt x="895" y="21347"/>
                    <a:pt x="848" y="21287"/>
                    <a:pt x="827" y="21111"/>
                  </a:cubicBezTo>
                  <a:cubicBezTo>
                    <a:pt x="805" y="20936"/>
                    <a:pt x="817" y="20710"/>
                    <a:pt x="853" y="20604"/>
                  </a:cubicBezTo>
                  <a:lnTo>
                    <a:pt x="1449" y="18863"/>
                  </a:lnTo>
                  <a:lnTo>
                    <a:pt x="696" y="20960"/>
                  </a:lnTo>
                  <a:cubicBezTo>
                    <a:pt x="660" y="21063"/>
                    <a:pt x="613" y="21003"/>
                    <a:pt x="591" y="20828"/>
                  </a:cubicBezTo>
                  <a:cubicBezTo>
                    <a:pt x="570" y="20653"/>
                    <a:pt x="581" y="20426"/>
                    <a:pt x="617" y="20321"/>
                  </a:cubicBezTo>
                  <a:lnTo>
                    <a:pt x="1599" y="17438"/>
                  </a:lnTo>
                  <a:lnTo>
                    <a:pt x="171" y="21416"/>
                  </a:lnTo>
                  <a:cubicBezTo>
                    <a:pt x="134" y="21518"/>
                    <a:pt x="87" y="21458"/>
                    <a:pt x="66" y="21282"/>
                  </a:cubicBezTo>
                  <a:cubicBezTo>
                    <a:pt x="44" y="21106"/>
                    <a:pt x="56" y="20879"/>
                    <a:pt x="93" y="20774"/>
                  </a:cubicBezTo>
                  <a:lnTo>
                    <a:pt x="290" y="20206"/>
                  </a:lnTo>
                  <a:cubicBezTo>
                    <a:pt x="274" y="20177"/>
                    <a:pt x="260" y="20123"/>
                    <a:pt x="251" y="20048"/>
                  </a:cubicBezTo>
                  <a:cubicBezTo>
                    <a:pt x="229" y="19872"/>
                    <a:pt x="241" y="19646"/>
                    <a:pt x="278" y="19540"/>
                  </a:cubicBezTo>
                  <a:lnTo>
                    <a:pt x="310" y="19446"/>
                  </a:lnTo>
                  <a:lnTo>
                    <a:pt x="198" y="19757"/>
                  </a:lnTo>
                  <a:cubicBezTo>
                    <a:pt x="162" y="19859"/>
                    <a:pt x="115" y="19800"/>
                    <a:pt x="93" y="19624"/>
                  </a:cubicBezTo>
                  <a:cubicBezTo>
                    <a:pt x="72" y="19449"/>
                    <a:pt x="84" y="19222"/>
                    <a:pt x="120" y="19117"/>
                  </a:cubicBezTo>
                  <a:lnTo>
                    <a:pt x="374" y="18376"/>
                  </a:lnTo>
                  <a:cubicBezTo>
                    <a:pt x="348" y="18375"/>
                    <a:pt x="323" y="18310"/>
                    <a:pt x="308" y="18194"/>
                  </a:cubicBezTo>
                  <a:cubicBezTo>
                    <a:pt x="287" y="18019"/>
                    <a:pt x="298" y="17793"/>
                    <a:pt x="334" y="17687"/>
                  </a:cubicBezTo>
                  <a:lnTo>
                    <a:pt x="924" y="15951"/>
                  </a:lnTo>
                  <a:lnTo>
                    <a:pt x="163" y="18070"/>
                  </a:lnTo>
                  <a:cubicBezTo>
                    <a:pt x="126" y="18172"/>
                    <a:pt x="79" y="18112"/>
                    <a:pt x="58" y="17936"/>
                  </a:cubicBezTo>
                  <a:cubicBezTo>
                    <a:pt x="37" y="17766"/>
                    <a:pt x="47" y="17549"/>
                    <a:pt x="81" y="17439"/>
                  </a:cubicBezTo>
                  <a:cubicBezTo>
                    <a:pt x="71" y="17409"/>
                    <a:pt x="62" y="17367"/>
                    <a:pt x="55" y="17314"/>
                  </a:cubicBezTo>
                  <a:cubicBezTo>
                    <a:pt x="34" y="17140"/>
                    <a:pt x="45" y="16914"/>
                    <a:pt x="81" y="16807"/>
                  </a:cubicBezTo>
                  <a:lnTo>
                    <a:pt x="1428" y="12779"/>
                  </a:lnTo>
                  <a:lnTo>
                    <a:pt x="206" y="16180"/>
                  </a:lnTo>
                  <a:cubicBezTo>
                    <a:pt x="170" y="16282"/>
                    <a:pt x="123" y="16223"/>
                    <a:pt x="102" y="16049"/>
                  </a:cubicBezTo>
                  <a:cubicBezTo>
                    <a:pt x="80" y="15875"/>
                    <a:pt x="92" y="15649"/>
                    <a:pt x="127" y="15542"/>
                  </a:cubicBezTo>
                  <a:lnTo>
                    <a:pt x="874" y="13317"/>
                  </a:lnTo>
                  <a:lnTo>
                    <a:pt x="287" y="14950"/>
                  </a:lnTo>
                  <a:cubicBezTo>
                    <a:pt x="251" y="15052"/>
                    <a:pt x="204" y="14993"/>
                    <a:pt x="183" y="14820"/>
                  </a:cubicBezTo>
                  <a:cubicBezTo>
                    <a:pt x="161" y="14646"/>
                    <a:pt x="172" y="14421"/>
                    <a:pt x="208" y="14313"/>
                  </a:cubicBezTo>
                  <a:lnTo>
                    <a:pt x="1099" y="11611"/>
                  </a:lnTo>
                  <a:lnTo>
                    <a:pt x="430" y="13474"/>
                  </a:lnTo>
                  <a:cubicBezTo>
                    <a:pt x="394" y="13576"/>
                    <a:pt x="347" y="13517"/>
                    <a:pt x="326" y="13343"/>
                  </a:cubicBezTo>
                  <a:cubicBezTo>
                    <a:pt x="304" y="13169"/>
                    <a:pt x="315" y="12944"/>
                    <a:pt x="351" y="12836"/>
                  </a:cubicBezTo>
                  <a:lnTo>
                    <a:pt x="703" y="11776"/>
                  </a:lnTo>
                  <a:lnTo>
                    <a:pt x="143" y="13334"/>
                  </a:lnTo>
                  <a:cubicBezTo>
                    <a:pt x="107" y="13436"/>
                    <a:pt x="60" y="13377"/>
                    <a:pt x="39" y="13202"/>
                  </a:cubicBezTo>
                  <a:cubicBezTo>
                    <a:pt x="17" y="13027"/>
                    <a:pt x="29" y="12801"/>
                    <a:pt x="65" y="12695"/>
                  </a:cubicBezTo>
                  <a:lnTo>
                    <a:pt x="333" y="11904"/>
                  </a:lnTo>
                  <a:cubicBezTo>
                    <a:pt x="323" y="11875"/>
                    <a:pt x="314" y="11833"/>
                    <a:pt x="307" y="11780"/>
                  </a:cubicBezTo>
                  <a:cubicBezTo>
                    <a:pt x="285" y="11608"/>
                    <a:pt x="296" y="11384"/>
                    <a:pt x="331" y="11274"/>
                  </a:cubicBezTo>
                  <a:lnTo>
                    <a:pt x="1117" y="8815"/>
                  </a:lnTo>
                  <a:lnTo>
                    <a:pt x="181" y="11420"/>
                  </a:lnTo>
                  <a:cubicBezTo>
                    <a:pt x="145" y="11521"/>
                    <a:pt x="98" y="11463"/>
                    <a:pt x="77" y="11289"/>
                  </a:cubicBezTo>
                  <a:cubicBezTo>
                    <a:pt x="55" y="11115"/>
                    <a:pt x="66" y="10890"/>
                    <a:pt x="102" y="10782"/>
                  </a:cubicBezTo>
                  <a:lnTo>
                    <a:pt x="305" y="10169"/>
                  </a:lnTo>
                  <a:cubicBezTo>
                    <a:pt x="288" y="10143"/>
                    <a:pt x="273" y="10087"/>
                    <a:pt x="262" y="10006"/>
                  </a:cubicBezTo>
                  <a:cubicBezTo>
                    <a:pt x="255" y="9947"/>
                    <a:pt x="252" y="9882"/>
                    <a:pt x="252" y="9818"/>
                  </a:cubicBezTo>
                  <a:lnTo>
                    <a:pt x="240" y="9851"/>
                  </a:lnTo>
                  <a:cubicBezTo>
                    <a:pt x="203" y="9952"/>
                    <a:pt x="157" y="9894"/>
                    <a:pt x="135" y="9722"/>
                  </a:cubicBezTo>
                  <a:cubicBezTo>
                    <a:pt x="113" y="9549"/>
                    <a:pt x="124" y="9324"/>
                    <a:pt x="160" y="9215"/>
                  </a:cubicBezTo>
                  <a:lnTo>
                    <a:pt x="383" y="8529"/>
                  </a:lnTo>
                  <a:cubicBezTo>
                    <a:pt x="361" y="8514"/>
                    <a:pt x="340" y="8453"/>
                    <a:pt x="327" y="8353"/>
                  </a:cubicBezTo>
                  <a:cubicBezTo>
                    <a:pt x="319" y="8287"/>
                    <a:pt x="316" y="8213"/>
                    <a:pt x="316" y="8141"/>
                  </a:cubicBezTo>
                  <a:lnTo>
                    <a:pt x="175" y="8535"/>
                  </a:lnTo>
                  <a:cubicBezTo>
                    <a:pt x="139" y="8635"/>
                    <a:pt x="93" y="8579"/>
                    <a:pt x="71" y="8409"/>
                  </a:cubicBezTo>
                  <a:cubicBezTo>
                    <a:pt x="49" y="8239"/>
                    <a:pt x="59" y="8016"/>
                    <a:pt x="93" y="7904"/>
                  </a:cubicBezTo>
                  <a:lnTo>
                    <a:pt x="490" y="6617"/>
                  </a:lnTo>
                  <a:lnTo>
                    <a:pt x="237" y="7321"/>
                  </a:lnTo>
                  <a:cubicBezTo>
                    <a:pt x="201" y="7422"/>
                    <a:pt x="155" y="7365"/>
                    <a:pt x="133" y="7193"/>
                  </a:cubicBezTo>
                  <a:cubicBezTo>
                    <a:pt x="111" y="7021"/>
                    <a:pt x="122" y="6796"/>
                    <a:pt x="157" y="6687"/>
                  </a:cubicBezTo>
                  <a:lnTo>
                    <a:pt x="329" y="6149"/>
                  </a:lnTo>
                  <a:cubicBezTo>
                    <a:pt x="318" y="6120"/>
                    <a:pt x="309" y="6078"/>
                    <a:pt x="302" y="6025"/>
                  </a:cubicBezTo>
                  <a:cubicBezTo>
                    <a:pt x="284" y="5884"/>
                    <a:pt x="287" y="5706"/>
                    <a:pt x="309" y="5585"/>
                  </a:cubicBezTo>
                  <a:cubicBezTo>
                    <a:pt x="291" y="5562"/>
                    <a:pt x="276" y="5508"/>
                    <a:pt x="265" y="5429"/>
                  </a:cubicBezTo>
                  <a:cubicBezTo>
                    <a:pt x="243" y="5263"/>
                    <a:pt x="251" y="5041"/>
                    <a:pt x="284" y="4925"/>
                  </a:cubicBezTo>
                  <a:lnTo>
                    <a:pt x="452" y="4344"/>
                  </a:lnTo>
                  <a:lnTo>
                    <a:pt x="205" y="5031"/>
                  </a:lnTo>
                  <a:cubicBezTo>
                    <a:pt x="170" y="5129"/>
                    <a:pt x="125" y="5079"/>
                    <a:pt x="102" y="4917"/>
                  </a:cubicBezTo>
                  <a:cubicBezTo>
                    <a:pt x="79" y="4754"/>
                    <a:pt x="87" y="4535"/>
                    <a:pt x="119" y="4415"/>
                  </a:cubicBezTo>
                  <a:lnTo>
                    <a:pt x="294" y="3758"/>
                  </a:lnTo>
                  <a:cubicBezTo>
                    <a:pt x="262" y="3814"/>
                    <a:pt x="225" y="3760"/>
                    <a:pt x="204" y="3619"/>
                  </a:cubicBezTo>
                  <a:cubicBezTo>
                    <a:pt x="190" y="3521"/>
                    <a:pt x="187" y="3400"/>
                    <a:pt x="194" y="3294"/>
                  </a:cubicBezTo>
                  <a:lnTo>
                    <a:pt x="116" y="3513"/>
                  </a:lnTo>
                  <a:cubicBezTo>
                    <a:pt x="83" y="3606"/>
                    <a:pt x="41" y="3567"/>
                    <a:pt x="17" y="3423"/>
                  </a:cubicBezTo>
                  <a:cubicBezTo>
                    <a:pt x="-7" y="3279"/>
                    <a:pt x="-5" y="3073"/>
                    <a:pt x="21" y="2938"/>
                  </a:cubicBezTo>
                  <a:lnTo>
                    <a:pt x="97" y="2542"/>
                  </a:lnTo>
                  <a:cubicBezTo>
                    <a:pt x="69" y="2571"/>
                    <a:pt x="39" y="2523"/>
                    <a:pt x="20" y="2408"/>
                  </a:cubicBezTo>
                  <a:cubicBezTo>
                    <a:pt x="-4" y="2263"/>
                    <a:pt x="-2" y="2055"/>
                    <a:pt x="25" y="1922"/>
                  </a:cubicBezTo>
                  <a:lnTo>
                    <a:pt x="51" y="1789"/>
                  </a:lnTo>
                  <a:cubicBezTo>
                    <a:pt x="44" y="1762"/>
                    <a:pt x="38" y="1727"/>
                    <a:pt x="33" y="1687"/>
                  </a:cubicBezTo>
                  <a:cubicBezTo>
                    <a:pt x="12" y="1509"/>
                    <a:pt x="24" y="1282"/>
                    <a:pt x="61" y="1179"/>
                  </a:cubicBezTo>
                  <a:lnTo>
                    <a:pt x="317" y="466"/>
                  </a:lnTo>
                  <a:cubicBezTo>
                    <a:pt x="351" y="374"/>
                    <a:pt x="393" y="413"/>
                    <a:pt x="416" y="558"/>
                  </a:cubicBezTo>
                  <a:cubicBezTo>
                    <a:pt x="427" y="620"/>
                    <a:pt x="432" y="694"/>
                    <a:pt x="433" y="768"/>
                  </a:cubicBezTo>
                  <a:lnTo>
                    <a:pt x="456" y="704"/>
                  </a:lnTo>
                  <a:cubicBezTo>
                    <a:pt x="489" y="612"/>
                    <a:pt x="531" y="651"/>
                    <a:pt x="555" y="795"/>
                  </a:cubicBezTo>
                  <a:cubicBezTo>
                    <a:pt x="579" y="938"/>
                    <a:pt x="577" y="1145"/>
                    <a:pt x="551" y="1279"/>
                  </a:cubicBezTo>
                  <a:lnTo>
                    <a:pt x="483" y="1632"/>
                  </a:lnTo>
                  <a:lnTo>
                    <a:pt x="886" y="511"/>
                  </a:lnTo>
                  <a:cubicBezTo>
                    <a:pt x="920" y="414"/>
                    <a:pt x="965" y="462"/>
                    <a:pt x="988" y="622"/>
                  </a:cubicBezTo>
                  <a:cubicBezTo>
                    <a:pt x="1002" y="720"/>
                    <a:pt x="1005" y="840"/>
                    <a:pt x="998" y="947"/>
                  </a:cubicBezTo>
                  <a:lnTo>
                    <a:pt x="1178" y="444"/>
                  </a:lnTo>
                  <a:cubicBezTo>
                    <a:pt x="1213" y="347"/>
                    <a:pt x="1258" y="397"/>
                    <a:pt x="1281" y="559"/>
                  </a:cubicBezTo>
                  <a:cubicBezTo>
                    <a:pt x="1303" y="721"/>
                    <a:pt x="1296" y="940"/>
                    <a:pt x="1264" y="1060"/>
                  </a:cubicBezTo>
                  <a:lnTo>
                    <a:pt x="1096" y="1691"/>
                  </a:lnTo>
                  <a:lnTo>
                    <a:pt x="1684" y="54"/>
                  </a:lnTo>
                  <a:cubicBezTo>
                    <a:pt x="1719" y="-45"/>
                    <a:pt x="1765" y="8"/>
                    <a:pt x="1787" y="174"/>
                  </a:cubicBezTo>
                  <a:cubicBezTo>
                    <a:pt x="1809" y="340"/>
                    <a:pt x="1801" y="562"/>
                    <a:pt x="1767" y="678"/>
                  </a:cubicBezTo>
                  <a:lnTo>
                    <a:pt x="1600" y="1260"/>
                  </a:lnTo>
                  <a:lnTo>
                    <a:pt x="1797" y="712"/>
                  </a:lnTo>
                  <a:cubicBezTo>
                    <a:pt x="1833" y="611"/>
                    <a:pt x="1879" y="667"/>
                    <a:pt x="1901" y="836"/>
                  </a:cubicBezTo>
                  <a:cubicBezTo>
                    <a:pt x="1912" y="917"/>
                    <a:pt x="1915" y="1011"/>
                    <a:pt x="1912" y="1099"/>
                  </a:cubicBezTo>
                  <a:lnTo>
                    <a:pt x="2237" y="193"/>
                  </a:lnTo>
                  <a:cubicBezTo>
                    <a:pt x="2273" y="92"/>
                    <a:pt x="2320" y="149"/>
                    <a:pt x="2341" y="321"/>
                  </a:cubicBezTo>
                  <a:cubicBezTo>
                    <a:pt x="2351" y="400"/>
                    <a:pt x="2355" y="490"/>
                    <a:pt x="2352" y="576"/>
                  </a:cubicBezTo>
                  <a:lnTo>
                    <a:pt x="2364" y="542"/>
                  </a:lnTo>
                  <a:cubicBezTo>
                    <a:pt x="2400" y="442"/>
                    <a:pt x="2446" y="498"/>
                    <a:pt x="2468" y="668"/>
                  </a:cubicBezTo>
                  <a:cubicBezTo>
                    <a:pt x="2490" y="838"/>
                    <a:pt x="2480" y="1061"/>
                    <a:pt x="2445" y="1173"/>
                  </a:cubicBezTo>
                  <a:lnTo>
                    <a:pt x="2048" y="2460"/>
                  </a:lnTo>
                  <a:lnTo>
                    <a:pt x="2832" y="278"/>
                  </a:lnTo>
                  <a:cubicBezTo>
                    <a:pt x="2868" y="177"/>
                    <a:pt x="2915" y="235"/>
                    <a:pt x="2937" y="408"/>
                  </a:cubicBezTo>
                  <a:cubicBezTo>
                    <a:pt x="2945" y="474"/>
                    <a:pt x="2948" y="548"/>
                    <a:pt x="2948" y="620"/>
                  </a:cubicBezTo>
                  <a:lnTo>
                    <a:pt x="3091" y="220"/>
                  </a:lnTo>
                  <a:cubicBezTo>
                    <a:pt x="3127" y="119"/>
                    <a:pt x="3174" y="177"/>
                    <a:pt x="3195" y="350"/>
                  </a:cubicBezTo>
                  <a:cubicBezTo>
                    <a:pt x="3213" y="489"/>
                    <a:pt x="3209" y="662"/>
                    <a:pt x="3189" y="781"/>
                  </a:cubicBezTo>
                  <a:lnTo>
                    <a:pt x="3401" y="190"/>
                  </a:lnTo>
                  <a:cubicBezTo>
                    <a:pt x="3438" y="88"/>
                    <a:pt x="3484" y="147"/>
                    <a:pt x="3506" y="321"/>
                  </a:cubicBezTo>
                  <a:cubicBezTo>
                    <a:pt x="3522" y="456"/>
                    <a:pt x="3519" y="623"/>
                    <a:pt x="3500" y="740"/>
                  </a:cubicBezTo>
                  <a:cubicBezTo>
                    <a:pt x="3514" y="771"/>
                    <a:pt x="3525" y="820"/>
                    <a:pt x="3533" y="885"/>
                  </a:cubicBezTo>
                  <a:cubicBezTo>
                    <a:pt x="3546" y="987"/>
                    <a:pt x="3548" y="1108"/>
                    <a:pt x="3539" y="1212"/>
                  </a:cubicBezTo>
                  <a:lnTo>
                    <a:pt x="3607" y="1022"/>
                  </a:lnTo>
                  <a:cubicBezTo>
                    <a:pt x="3644" y="921"/>
                    <a:pt x="3690" y="978"/>
                    <a:pt x="3712" y="1150"/>
                  </a:cubicBezTo>
                  <a:cubicBezTo>
                    <a:pt x="3734" y="1322"/>
                    <a:pt x="3723" y="1546"/>
                    <a:pt x="3688" y="1656"/>
                  </a:cubicBezTo>
                  <a:lnTo>
                    <a:pt x="2902" y="4115"/>
                  </a:lnTo>
                  <a:lnTo>
                    <a:pt x="4296" y="235"/>
                  </a:lnTo>
                  <a:cubicBezTo>
                    <a:pt x="4332" y="133"/>
                    <a:pt x="4379" y="192"/>
                    <a:pt x="4401" y="367"/>
                  </a:cubicBezTo>
                  <a:cubicBezTo>
                    <a:pt x="4409" y="438"/>
                    <a:pt x="4413" y="517"/>
                    <a:pt x="4411" y="594"/>
                  </a:cubicBezTo>
                  <a:lnTo>
                    <a:pt x="4503" y="339"/>
                  </a:lnTo>
                  <a:cubicBezTo>
                    <a:pt x="4539" y="237"/>
                    <a:pt x="4586" y="295"/>
                    <a:pt x="4607" y="469"/>
                  </a:cubicBezTo>
                  <a:cubicBezTo>
                    <a:pt x="4629" y="643"/>
                    <a:pt x="4618" y="869"/>
                    <a:pt x="4582" y="976"/>
                  </a:cubicBezTo>
                  <a:lnTo>
                    <a:pt x="4230" y="2037"/>
                  </a:lnTo>
                  <a:lnTo>
                    <a:pt x="4596" y="1016"/>
                  </a:lnTo>
                  <a:cubicBezTo>
                    <a:pt x="4633" y="915"/>
                    <a:pt x="4679" y="973"/>
                    <a:pt x="4701" y="1146"/>
                  </a:cubicBezTo>
                  <a:cubicBezTo>
                    <a:pt x="4723" y="1320"/>
                    <a:pt x="4711" y="1545"/>
                    <a:pt x="4676" y="1653"/>
                  </a:cubicBezTo>
                  <a:lnTo>
                    <a:pt x="3785" y="4354"/>
                  </a:lnTo>
                  <a:lnTo>
                    <a:pt x="5230" y="330"/>
                  </a:lnTo>
                  <a:cubicBezTo>
                    <a:pt x="5266" y="228"/>
                    <a:pt x="5313" y="287"/>
                    <a:pt x="5335" y="461"/>
                  </a:cubicBezTo>
                  <a:cubicBezTo>
                    <a:pt x="5356" y="636"/>
                    <a:pt x="5345" y="861"/>
                    <a:pt x="5309" y="968"/>
                  </a:cubicBezTo>
                  <a:lnTo>
                    <a:pt x="4562" y="3195"/>
                  </a:lnTo>
                  <a:lnTo>
                    <a:pt x="5606" y="290"/>
                  </a:lnTo>
                  <a:cubicBezTo>
                    <a:pt x="5642" y="188"/>
                    <a:pt x="5689" y="247"/>
                    <a:pt x="5710" y="421"/>
                  </a:cubicBezTo>
                  <a:cubicBezTo>
                    <a:pt x="5732" y="595"/>
                    <a:pt x="5721" y="821"/>
                    <a:pt x="5685" y="928"/>
                  </a:cubicBezTo>
                  <a:lnTo>
                    <a:pt x="4338" y="4955"/>
                  </a:lnTo>
                  <a:lnTo>
                    <a:pt x="5931" y="520"/>
                  </a:lnTo>
                  <a:cubicBezTo>
                    <a:pt x="5967" y="417"/>
                    <a:pt x="6014" y="478"/>
                    <a:pt x="6036" y="653"/>
                  </a:cubicBezTo>
                  <a:cubicBezTo>
                    <a:pt x="6043" y="709"/>
                    <a:pt x="6046" y="770"/>
                    <a:pt x="6046" y="830"/>
                  </a:cubicBezTo>
                  <a:lnTo>
                    <a:pt x="6244" y="280"/>
                  </a:lnTo>
                  <a:cubicBezTo>
                    <a:pt x="6281" y="178"/>
                    <a:pt x="6327" y="237"/>
                    <a:pt x="6349" y="412"/>
                  </a:cubicBezTo>
                  <a:cubicBezTo>
                    <a:pt x="6370" y="587"/>
                    <a:pt x="6359" y="813"/>
                    <a:pt x="6323" y="919"/>
                  </a:cubicBezTo>
                  <a:lnTo>
                    <a:pt x="5734" y="2653"/>
                  </a:lnTo>
                  <a:lnTo>
                    <a:pt x="6465" y="618"/>
                  </a:lnTo>
                  <a:cubicBezTo>
                    <a:pt x="6502" y="515"/>
                    <a:pt x="6549" y="575"/>
                    <a:pt x="6570" y="751"/>
                  </a:cubicBezTo>
                  <a:cubicBezTo>
                    <a:pt x="6587" y="890"/>
                    <a:pt x="6583" y="1060"/>
                    <a:pt x="6563" y="1178"/>
                  </a:cubicBezTo>
                  <a:lnTo>
                    <a:pt x="6865" y="337"/>
                  </a:lnTo>
                  <a:cubicBezTo>
                    <a:pt x="6901" y="235"/>
                    <a:pt x="6948" y="295"/>
                    <a:pt x="6970" y="470"/>
                  </a:cubicBezTo>
                  <a:cubicBezTo>
                    <a:pt x="6991" y="646"/>
                    <a:pt x="6979" y="872"/>
                    <a:pt x="6943" y="978"/>
                  </a:cubicBezTo>
                  <a:lnTo>
                    <a:pt x="6911" y="1072"/>
                  </a:lnTo>
                  <a:lnTo>
                    <a:pt x="7242" y="150"/>
                  </a:lnTo>
                  <a:cubicBezTo>
                    <a:pt x="7279" y="48"/>
                    <a:pt x="7326" y="108"/>
                    <a:pt x="7347" y="284"/>
                  </a:cubicBezTo>
                  <a:cubicBezTo>
                    <a:pt x="7363" y="416"/>
                    <a:pt x="7360" y="577"/>
                    <a:pt x="7343" y="693"/>
                  </a:cubicBezTo>
                  <a:cubicBezTo>
                    <a:pt x="7364" y="712"/>
                    <a:pt x="7383" y="773"/>
                    <a:pt x="7395" y="869"/>
                  </a:cubicBezTo>
                  <a:cubicBezTo>
                    <a:pt x="7416" y="1044"/>
                    <a:pt x="7405" y="1270"/>
                    <a:pt x="7369" y="1376"/>
                  </a:cubicBezTo>
                  <a:lnTo>
                    <a:pt x="6387" y="4257"/>
                  </a:lnTo>
                  <a:lnTo>
                    <a:pt x="7820" y="268"/>
                  </a:lnTo>
                  <a:cubicBezTo>
                    <a:pt x="7857" y="166"/>
                    <a:pt x="7903" y="225"/>
                    <a:pt x="7925" y="400"/>
                  </a:cubicBezTo>
                  <a:cubicBezTo>
                    <a:pt x="7946" y="576"/>
                    <a:pt x="7935" y="802"/>
                    <a:pt x="7898" y="908"/>
                  </a:cubicBezTo>
                  <a:lnTo>
                    <a:pt x="7301" y="2651"/>
                  </a:lnTo>
                  <a:lnTo>
                    <a:pt x="8084" y="472"/>
                  </a:lnTo>
                  <a:cubicBezTo>
                    <a:pt x="8121" y="369"/>
                    <a:pt x="8167" y="429"/>
                    <a:pt x="8189" y="604"/>
                  </a:cubicBezTo>
                  <a:cubicBezTo>
                    <a:pt x="8211" y="779"/>
                    <a:pt x="8199" y="1005"/>
                    <a:pt x="8163" y="1111"/>
                  </a:cubicBezTo>
                  <a:lnTo>
                    <a:pt x="7084" y="4279"/>
                  </a:lnTo>
                  <a:lnTo>
                    <a:pt x="8536" y="235"/>
                  </a:lnTo>
                  <a:cubicBezTo>
                    <a:pt x="8573" y="133"/>
                    <a:pt x="8620" y="193"/>
                    <a:pt x="8641" y="369"/>
                  </a:cubicBezTo>
                  <a:cubicBezTo>
                    <a:pt x="8649" y="429"/>
                    <a:pt x="8652" y="496"/>
                    <a:pt x="8652" y="561"/>
                  </a:cubicBezTo>
                  <a:cubicBezTo>
                    <a:pt x="8685" y="520"/>
                    <a:pt x="8720" y="586"/>
                    <a:pt x="8738" y="732"/>
                  </a:cubicBezTo>
                  <a:cubicBezTo>
                    <a:pt x="8749" y="822"/>
                    <a:pt x="8751" y="924"/>
                    <a:pt x="8746" y="1017"/>
                  </a:cubicBezTo>
                  <a:lnTo>
                    <a:pt x="8793" y="887"/>
                  </a:lnTo>
                  <a:cubicBezTo>
                    <a:pt x="8829" y="785"/>
                    <a:pt x="8876" y="845"/>
                    <a:pt x="8898" y="1021"/>
                  </a:cubicBezTo>
                  <a:cubicBezTo>
                    <a:pt x="8910" y="1120"/>
                    <a:pt x="8911" y="1236"/>
                    <a:pt x="8903" y="1338"/>
                  </a:cubicBezTo>
                  <a:lnTo>
                    <a:pt x="9337" y="130"/>
                  </a:lnTo>
                  <a:cubicBezTo>
                    <a:pt x="9374" y="27"/>
                    <a:pt x="9421" y="87"/>
                    <a:pt x="9442" y="263"/>
                  </a:cubicBezTo>
                  <a:cubicBezTo>
                    <a:pt x="9457" y="388"/>
                    <a:pt x="9456" y="538"/>
                    <a:pt x="9441" y="652"/>
                  </a:cubicBezTo>
                  <a:lnTo>
                    <a:pt x="9550" y="348"/>
                  </a:lnTo>
                  <a:cubicBezTo>
                    <a:pt x="9587" y="246"/>
                    <a:pt x="9633" y="306"/>
                    <a:pt x="9655" y="482"/>
                  </a:cubicBezTo>
                  <a:cubicBezTo>
                    <a:pt x="9660" y="523"/>
                    <a:pt x="9663" y="567"/>
                    <a:pt x="9665" y="611"/>
                  </a:cubicBezTo>
                  <a:cubicBezTo>
                    <a:pt x="9700" y="540"/>
                    <a:pt x="9741" y="603"/>
                    <a:pt x="9761" y="765"/>
                  </a:cubicBezTo>
                  <a:cubicBezTo>
                    <a:pt x="9775" y="877"/>
                    <a:pt x="9775" y="1009"/>
                    <a:pt x="9764" y="1118"/>
                  </a:cubicBezTo>
                  <a:lnTo>
                    <a:pt x="9980" y="515"/>
                  </a:lnTo>
                  <a:cubicBezTo>
                    <a:pt x="10017" y="413"/>
                    <a:pt x="10064" y="473"/>
                    <a:pt x="10085" y="649"/>
                  </a:cubicBezTo>
                  <a:cubicBezTo>
                    <a:pt x="10093" y="715"/>
                    <a:pt x="10097" y="789"/>
                    <a:pt x="10096" y="861"/>
                  </a:cubicBezTo>
                  <a:cubicBezTo>
                    <a:pt x="10129" y="817"/>
                    <a:pt x="10165" y="882"/>
                    <a:pt x="10183" y="1031"/>
                  </a:cubicBezTo>
                  <a:cubicBezTo>
                    <a:pt x="10193" y="1110"/>
                    <a:pt x="10195" y="1200"/>
                    <a:pt x="10192" y="1285"/>
                  </a:cubicBezTo>
                  <a:lnTo>
                    <a:pt x="10576" y="216"/>
                  </a:lnTo>
                  <a:cubicBezTo>
                    <a:pt x="10613" y="114"/>
                    <a:pt x="10659" y="174"/>
                    <a:pt x="10681" y="349"/>
                  </a:cubicBezTo>
                  <a:cubicBezTo>
                    <a:pt x="10702" y="524"/>
                    <a:pt x="10691" y="751"/>
                    <a:pt x="10655" y="856"/>
                  </a:cubicBezTo>
                  <a:lnTo>
                    <a:pt x="9773" y="3435"/>
                  </a:lnTo>
                  <a:lnTo>
                    <a:pt x="10814" y="538"/>
                  </a:lnTo>
                  <a:cubicBezTo>
                    <a:pt x="10851" y="436"/>
                    <a:pt x="10898" y="496"/>
                    <a:pt x="10919" y="672"/>
                  </a:cubicBezTo>
                  <a:cubicBezTo>
                    <a:pt x="10929" y="750"/>
                    <a:pt x="10932" y="839"/>
                    <a:pt x="10929" y="922"/>
                  </a:cubicBezTo>
                  <a:lnTo>
                    <a:pt x="11235" y="68"/>
                  </a:lnTo>
                  <a:cubicBezTo>
                    <a:pt x="11272" y="-34"/>
                    <a:pt x="11319" y="26"/>
                    <a:pt x="11340" y="202"/>
                  </a:cubicBezTo>
                  <a:cubicBezTo>
                    <a:pt x="11357" y="337"/>
                    <a:pt x="11353" y="502"/>
                    <a:pt x="11335" y="619"/>
                  </a:cubicBezTo>
                  <a:cubicBezTo>
                    <a:pt x="11361" y="619"/>
                    <a:pt x="11386" y="684"/>
                    <a:pt x="11401" y="801"/>
                  </a:cubicBezTo>
                  <a:cubicBezTo>
                    <a:pt x="11422" y="977"/>
                    <a:pt x="11410" y="1203"/>
                    <a:pt x="11374" y="1309"/>
                  </a:cubicBezTo>
                  <a:lnTo>
                    <a:pt x="11260" y="1642"/>
                  </a:lnTo>
                  <a:lnTo>
                    <a:pt x="11758" y="254"/>
                  </a:lnTo>
                  <a:cubicBezTo>
                    <a:pt x="11795" y="152"/>
                    <a:pt x="11842" y="212"/>
                    <a:pt x="11863" y="388"/>
                  </a:cubicBezTo>
                  <a:cubicBezTo>
                    <a:pt x="11879" y="517"/>
                    <a:pt x="11877" y="673"/>
                    <a:pt x="11860" y="789"/>
                  </a:cubicBezTo>
                  <a:lnTo>
                    <a:pt x="11970" y="484"/>
                  </a:lnTo>
                  <a:cubicBezTo>
                    <a:pt x="12006" y="381"/>
                    <a:pt x="12053" y="441"/>
                    <a:pt x="12075" y="616"/>
                  </a:cubicBezTo>
                  <a:cubicBezTo>
                    <a:pt x="12096" y="791"/>
                    <a:pt x="12085" y="1017"/>
                    <a:pt x="12049" y="1123"/>
                  </a:cubicBezTo>
                  <a:lnTo>
                    <a:pt x="10497" y="5705"/>
                  </a:lnTo>
                  <a:lnTo>
                    <a:pt x="12452" y="263"/>
                  </a:lnTo>
                  <a:cubicBezTo>
                    <a:pt x="12488" y="161"/>
                    <a:pt x="12535" y="220"/>
                    <a:pt x="12557" y="396"/>
                  </a:cubicBezTo>
                  <a:cubicBezTo>
                    <a:pt x="12578" y="572"/>
                    <a:pt x="12566" y="798"/>
                    <a:pt x="12530" y="904"/>
                  </a:cubicBezTo>
                  <a:lnTo>
                    <a:pt x="12504" y="980"/>
                  </a:lnTo>
                  <a:lnTo>
                    <a:pt x="12801" y="151"/>
                  </a:lnTo>
                  <a:cubicBezTo>
                    <a:pt x="12838" y="48"/>
                    <a:pt x="12885" y="108"/>
                    <a:pt x="12906" y="285"/>
                  </a:cubicBezTo>
                  <a:cubicBezTo>
                    <a:pt x="12928" y="461"/>
                    <a:pt x="12916" y="687"/>
                    <a:pt x="12880" y="792"/>
                  </a:cubicBezTo>
                  <a:lnTo>
                    <a:pt x="12879" y="793"/>
                  </a:lnTo>
                  <a:cubicBezTo>
                    <a:pt x="12898" y="818"/>
                    <a:pt x="12914" y="876"/>
                    <a:pt x="12924" y="960"/>
                  </a:cubicBezTo>
                  <a:cubicBezTo>
                    <a:pt x="12946" y="1136"/>
                    <a:pt x="12934" y="1362"/>
                    <a:pt x="12898" y="1468"/>
                  </a:cubicBezTo>
                  <a:lnTo>
                    <a:pt x="12482" y="2683"/>
                  </a:lnTo>
                  <a:lnTo>
                    <a:pt x="13188" y="717"/>
                  </a:lnTo>
                  <a:cubicBezTo>
                    <a:pt x="13225" y="614"/>
                    <a:pt x="13272" y="673"/>
                    <a:pt x="13293" y="849"/>
                  </a:cubicBezTo>
                  <a:cubicBezTo>
                    <a:pt x="13315" y="1025"/>
                    <a:pt x="13303" y="1251"/>
                    <a:pt x="13267" y="1357"/>
                  </a:cubicBezTo>
                  <a:lnTo>
                    <a:pt x="12883" y="2478"/>
                  </a:lnTo>
                  <a:lnTo>
                    <a:pt x="13616" y="436"/>
                  </a:lnTo>
                  <a:cubicBezTo>
                    <a:pt x="13653" y="334"/>
                    <a:pt x="13700" y="393"/>
                    <a:pt x="13721" y="569"/>
                  </a:cubicBezTo>
                  <a:cubicBezTo>
                    <a:pt x="13734" y="676"/>
                    <a:pt x="13735" y="800"/>
                    <a:pt x="13725" y="905"/>
                  </a:cubicBezTo>
                  <a:lnTo>
                    <a:pt x="13856" y="541"/>
                  </a:lnTo>
                  <a:cubicBezTo>
                    <a:pt x="13893" y="439"/>
                    <a:pt x="13940" y="498"/>
                    <a:pt x="13961" y="674"/>
                  </a:cubicBezTo>
                  <a:cubicBezTo>
                    <a:pt x="13977" y="808"/>
                    <a:pt x="13975" y="971"/>
                    <a:pt x="13956" y="1087"/>
                  </a:cubicBezTo>
                  <a:lnTo>
                    <a:pt x="14161" y="519"/>
                  </a:lnTo>
                  <a:cubicBezTo>
                    <a:pt x="14197" y="416"/>
                    <a:pt x="14244" y="476"/>
                    <a:pt x="14266" y="651"/>
                  </a:cubicBezTo>
                  <a:cubicBezTo>
                    <a:pt x="14287" y="827"/>
                    <a:pt x="14275" y="1053"/>
                    <a:pt x="14239" y="1159"/>
                  </a:cubicBezTo>
                  <a:lnTo>
                    <a:pt x="13663" y="2841"/>
                  </a:lnTo>
                  <a:lnTo>
                    <a:pt x="14438" y="685"/>
                  </a:lnTo>
                  <a:cubicBezTo>
                    <a:pt x="14474" y="583"/>
                    <a:pt x="14521" y="642"/>
                    <a:pt x="14543" y="817"/>
                  </a:cubicBezTo>
                  <a:cubicBezTo>
                    <a:pt x="14564" y="992"/>
                    <a:pt x="14553" y="1218"/>
                    <a:pt x="14517" y="1324"/>
                  </a:cubicBezTo>
                  <a:lnTo>
                    <a:pt x="12929" y="6019"/>
                  </a:lnTo>
                  <a:lnTo>
                    <a:pt x="14985" y="294"/>
                  </a:lnTo>
                  <a:cubicBezTo>
                    <a:pt x="15022" y="192"/>
                    <a:pt x="15069" y="251"/>
                    <a:pt x="15090" y="427"/>
                  </a:cubicBezTo>
                  <a:cubicBezTo>
                    <a:pt x="15112" y="602"/>
                    <a:pt x="15100" y="828"/>
                    <a:pt x="15064" y="934"/>
                  </a:cubicBezTo>
                  <a:lnTo>
                    <a:pt x="14689" y="2029"/>
                  </a:lnTo>
                  <a:lnTo>
                    <a:pt x="15251" y="464"/>
                  </a:lnTo>
                  <a:cubicBezTo>
                    <a:pt x="15287" y="362"/>
                    <a:pt x="15334" y="421"/>
                    <a:pt x="15356" y="596"/>
                  </a:cubicBezTo>
                  <a:cubicBezTo>
                    <a:pt x="15377" y="771"/>
                    <a:pt x="15366" y="997"/>
                    <a:pt x="15330" y="1103"/>
                  </a:cubicBezTo>
                  <a:lnTo>
                    <a:pt x="13792" y="5644"/>
                  </a:lnTo>
                  <a:lnTo>
                    <a:pt x="15774" y="126"/>
                  </a:lnTo>
                  <a:cubicBezTo>
                    <a:pt x="15811" y="24"/>
                    <a:pt x="15858" y="83"/>
                    <a:pt x="15879" y="260"/>
                  </a:cubicBezTo>
                  <a:cubicBezTo>
                    <a:pt x="15888" y="330"/>
                    <a:pt x="15891" y="407"/>
                    <a:pt x="15890" y="482"/>
                  </a:cubicBezTo>
                  <a:cubicBezTo>
                    <a:pt x="15918" y="465"/>
                    <a:pt x="15949" y="531"/>
                    <a:pt x="15965" y="662"/>
                  </a:cubicBezTo>
                  <a:cubicBezTo>
                    <a:pt x="15987" y="837"/>
                    <a:pt x="15975" y="1063"/>
                    <a:pt x="15939" y="1169"/>
                  </a:cubicBezTo>
                  <a:lnTo>
                    <a:pt x="14636" y="5010"/>
                  </a:lnTo>
                  <a:lnTo>
                    <a:pt x="16379" y="157"/>
                  </a:lnTo>
                  <a:cubicBezTo>
                    <a:pt x="16415" y="55"/>
                    <a:pt x="16462" y="114"/>
                    <a:pt x="16484" y="291"/>
                  </a:cubicBezTo>
                  <a:cubicBezTo>
                    <a:pt x="16501" y="435"/>
                    <a:pt x="16496" y="615"/>
                    <a:pt x="16474" y="732"/>
                  </a:cubicBezTo>
                  <a:cubicBezTo>
                    <a:pt x="16489" y="761"/>
                    <a:pt x="16503" y="815"/>
                    <a:pt x="16512" y="889"/>
                  </a:cubicBezTo>
                  <a:cubicBezTo>
                    <a:pt x="16521" y="965"/>
                    <a:pt x="16524" y="1052"/>
                    <a:pt x="16521" y="1133"/>
                  </a:cubicBezTo>
                  <a:lnTo>
                    <a:pt x="16651" y="772"/>
                  </a:lnTo>
                  <a:cubicBezTo>
                    <a:pt x="16688" y="670"/>
                    <a:pt x="16734" y="729"/>
                    <a:pt x="16756" y="905"/>
                  </a:cubicBezTo>
                  <a:cubicBezTo>
                    <a:pt x="16777" y="1080"/>
                    <a:pt x="16766" y="1306"/>
                    <a:pt x="16730" y="1412"/>
                  </a:cubicBezTo>
                  <a:lnTo>
                    <a:pt x="15887" y="3884"/>
                  </a:lnTo>
                  <a:lnTo>
                    <a:pt x="17139" y="397"/>
                  </a:lnTo>
                  <a:cubicBezTo>
                    <a:pt x="17176" y="295"/>
                    <a:pt x="17222" y="354"/>
                    <a:pt x="17244" y="529"/>
                  </a:cubicBezTo>
                  <a:cubicBezTo>
                    <a:pt x="17265" y="704"/>
                    <a:pt x="17254" y="930"/>
                    <a:pt x="17218" y="1036"/>
                  </a:cubicBezTo>
                  <a:lnTo>
                    <a:pt x="15638" y="5705"/>
                  </a:lnTo>
                  <a:lnTo>
                    <a:pt x="17428" y="722"/>
                  </a:lnTo>
                  <a:cubicBezTo>
                    <a:pt x="17464" y="620"/>
                    <a:pt x="17511" y="679"/>
                    <a:pt x="17532" y="854"/>
                  </a:cubicBezTo>
                  <a:cubicBezTo>
                    <a:pt x="17554" y="1029"/>
                    <a:pt x="17542" y="1255"/>
                    <a:pt x="17506" y="1361"/>
                  </a:cubicBezTo>
                  <a:lnTo>
                    <a:pt x="15953" y="5944"/>
                  </a:lnTo>
                  <a:lnTo>
                    <a:pt x="17948" y="391"/>
                  </a:lnTo>
                  <a:cubicBezTo>
                    <a:pt x="17984" y="289"/>
                    <a:pt x="18031" y="348"/>
                    <a:pt x="18052" y="523"/>
                  </a:cubicBezTo>
                  <a:cubicBezTo>
                    <a:pt x="18074" y="698"/>
                    <a:pt x="18062" y="924"/>
                    <a:pt x="18026" y="1030"/>
                  </a:cubicBezTo>
                  <a:lnTo>
                    <a:pt x="16703" y="4928"/>
                  </a:lnTo>
                  <a:lnTo>
                    <a:pt x="18162" y="866"/>
                  </a:lnTo>
                  <a:cubicBezTo>
                    <a:pt x="18199" y="764"/>
                    <a:pt x="18246" y="823"/>
                    <a:pt x="18267" y="999"/>
                  </a:cubicBezTo>
                  <a:cubicBezTo>
                    <a:pt x="18284" y="1133"/>
                    <a:pt x="18281" y="1297"/>
                    <a:pt x="18262" y="1414"/>
                  </a:cubicBezTo>
                  <a:lnTo>
                    <a:pt x="18605" y="459"/>
                  </a:lnTo>
                  <a:cubicBezTo>
                    <a:pt x="18642" y="357"/>
                    <a:pt x="18688" y="417"/>
                    <a:pt x="18710" y="593"/>
                  </a:cubicBezTo>
                  <a:cubicBezTo>
                    <a:pt x="18720" y="675"/>
                    <a:pt x="18723" y="769"/>
                    <a:pt x="18719" y="856"/>
                  </a:cubicBezTo>
                  <a:cubicBezTo>
                    <a:pt x="18753" y="797"/>
                    <a:pt x="18792" y="860"/>
                    <a:pt x="18811" y="1016"/>
                  </a:cubicBezTo>
                  <a:cubicBezTo>
                    <a:pt x="18833" y="1191"/>
                    <a:pt x="18821" y="1417"/>
                    <a:pt x="18785" y="1523"/>
                  </a:cubicBezTo>
                  <a:lnTo>
                    <a:pt x="17335" y="5800"/>
                  </a:lnTo>
                  <a:lnTo>
                    <a:pt x="19392" y="74"/>
                  </a:lnTo>
                  <a:cubicBezTo>
                    <a:pt x="19429" y="-29"/>
                    <a:pt x="19476" y="30"/>
                    <a:pt x="19497" y="206"/>
                  </a:cubicBezTo>
                  <a:cubicBezTo>
                    <a:pt x="19519" y="382"/>
                    <a:pt x="19507" y="608"/>
                    <a:pt x="19471" y="714"/>
                  </a:cubicBezTo>
                  <a:lnTo>
                    <a:pt x="18532" y="3457"/>
                  </a:lnTo>
                  <a:lnTo>
                    <a:pt x="19730" y="124"/>
                  </a:lnTo>
                  <a:cubicBezTo>
                    <a:pt x="19766" y="21"/>
                    <a:pt x="19813" y="81"/>
                    <a:pt x="19835" y="257"/>
                  </a:cubicBezTo>
                  <a:cubicBezTo>
                    <a:pt x="19851" y="390"/>
                    <a:pt x="19848" y="553"/>
                    <a:pt x="19830" y="669"/>
                  </a:cubicBezTo>
                  <a:lnTo>
                    <a:pt x="20052" y="50"/>
                  </a:lnTo>
                  <a:cubicBezTo>
                    <a:pt x="20089" y="-52"/>
                    <a:pt x="20136" y="7"/>
                    <a:pt x="20157" y="184"/>
                  </a:cubicBezTo>
                  <a:cubicBezTo>
                    <a:pt x="20172" y="301"/>
                    <a:pt x="20171" y="441"/>
                    <a:pt x="20158" y="552"/>
                  </a:cubicBezTo>
                  <a:cubicBezTo>
                    <a:pt x="20180" y="571"/>
                    <a:pt x="20199" y="633"/>
                    <a:pt x="20210" y="729"/>
                  </a:cubicBezTo>
                  <a:cubicBezTo>
                    <a:pt x="20222" y="823"/>
                    <a:pt x="20224" y="932"/>
                    <a:pt x="20218" y="1029"/>
                  </a:cubicBezTo>
                  <a:lnTo>
                    <a:pt x="20319" y="745"/>
                  </a:lnTo>
                  <a:cubicBezTo>
                    <a:pt x="20356" y="643"/>
                    <a:pt x="20403" y="703"/>
                    <a:pt x="20424" y="879"/>
                  </a:cubicBezTo>
                  <a:cubicBezTo>
                    <a:pt x="20440" y="1006"/>
                    <a:pt x="20438" y="1160"/>
                    <a:pt x="20422" y="1275"/>
                  </a:cubicBezTo>
                  <a:lnTo>
                    <a:pt x="20691" y="526"/>
                  </a:lnTo>
                  <a:cubicBezTo>
                    <a:pt x="20727" y="424"/>
                    <a:pt x="20774" y="483"/>
                    <a:pt x="20796" y="658"/>
                  </a:cubicBezTo>
                  <a:cubicBezTo>
                    <a:pt x="20817" y="833"/>
                    <a:pt x="20806" y="1059"/>
                    <a:pt x="20770" y="1165"/>
                  </a:cubicBezTo>
                  <a:lnTo>
                    <a:pt x="19327" y="5420"/>
                  </a:lnTo>
                  <a:lnTo>
                    <a:pt x="20989" y="795"/>
                  </a:lnTo>
                  <a:cubicBezTo>
                    <a:pt x="21025" y="692"/>
                    <a:pt x="21072" y="752"/>
                    <a:pt x="21094" y="927"/>
                  </a:cubicBezTo>
                  <a:cubicBezTo>
                    <a:pt x="21115" y="1103"/>
                    <a:pt x="21103" y="1329"/>
                    <a:pt x="21067" y="1435"/>
                  </a:cubicBezTo>
                  <a:lnTo>
                    <a:pt x="20430" y="3298"/>
                  </a:lnTo>
                  <a:lnTo>
                    <a:pt x="21353" y="730"/>
                  </a:lnTo>
                  <a:cubicBezTo>
                    <a:pt x="21389" y="628"/>
                    <a:pt x="21436" y="687"/>
                    <a:pt x="21457" y="863"/>
                  </a:cubicBezTo>
                  <a:cubicBezTo>
                    <a:pt x="21479" y="1038"/>
                    <a:pt x="21467" y="1265"/>
                    <a:pt x="21431" y="1370"/>
                  </a:cubicBezTo>
                  <a:lnTo>
                    <a:pt x="21215" y="2002"/>
                  </a:lnTo>
                  <a:lnTo>
                    <a:pt x="21248" y="1908"/>
                  </a:lnTo>
                  <a:cubicBezTo>
                    <a:pt x="21285" y="1806"/>
                    <a:pt x="21331" y="1865"/>
                    <a:pt x="21353" y="2040"/>
                  </a:cubicBezTo>
                  <a:cubicBezTo>
                    <a:pt x="21375" y="2215"/>
                    <a:pt x="21363" y="2441"/>
                    <a:pt x="21327" y="2547"/>
                  </a:cubicBezTo>
                  <a:lnTo>
                    <a:pt x="20082" y="6224"/>
                  </a:lnTo>
                  <a:lnTo>
                    <a:pt x="21296" y="2844"/>
                  </a:lnTo>
                  <a:cubicBezTo>
                    <a:pt x="21333" y="2742"/>
                    <a:pt x="21380" y="2801"/>
                    <a:pt x="21401" y="2977"/>
                  </a:cubicBezTo>
                  <a:cubicBezTo>
                    <a:pt x="21416" y="3095"/>
                    <a:pt x="21415" y="3236"/>
                    <a:pt x="21402" y="3348"/>
                  </a:cubicBezTo>
                  <a:cubicBezTo>
                    <a:pt x="21437" y="3280"/>
                    <a:pt x="21478" y="3343"/>
                    <a:pt x="21497" y="3504"/>
                  </a:cubicBezTo>
                  <a:cubicBezTo>
                    <a:pt x="21519" y="3679"/>
                    <a:pt x="21507" y="3906"/>
                    <a:pt x="21471" y="4011"/>
                  </a:cubicBezTo>
                  <a:lnTo>
                    <a:pt x="21414" y="4178"/>
                  </a:lnTo>
                  <a:cubicBezTo>
                    <a:pt x="21432" y="4202"/>
                    <a:pt x="21449" y="4260"/>
                    <a:pt x="21460" y="4348"/>
                  </a:cubicBezTo>
                  <a:cubicBezTo>
                    <a:pt x="21482" y="4523"/>
                    <a:pt x="21470" y="4750"/>
                    <a:pt x="21434" y="4855"/>
                  </a:cubicBezTo>
                  <a:lnTo>
                    <a:pt x="21180" y="5597"/>
                  </a:lnTo>
                  <a:cubicBezTo>
                    <a:pt x="21199" y="5621"/>
                    <a:pt x="21216" y="5679"/>
                    <a:pt x="21227" y="5766"/>
                  </a:cubicBezTo>
                  <a:cubicBezTo>
                    <a:pt x="21249" y="5940"/>
                    <a:pt x="21237" y="6166"/>
                    <a:pt x="21202" y="6273"/>
                  </a:cubicBezTo>
                  <a:lnTo>
                    <a:pt x="20013" y="9850"/>
                  </a:lnTo>
                  <a:lnTo>
                    <a:pt x="21462" y="5817"/>
                  </a:lnTo>
                  <a:cubicBezTo>
                    <a:pt x="21498" y="5715"/>
                    <a:pt x="21544" y="5773"/>
                    <a:pt x="21566" y="5947"/>
                  </a:cubicBezTo>
                  <a:cubicBezTo>
                    <a:pt x="21588" y="6121"/>
                    <a:pt x="21577" y="6347"/>
                    <a:pt x="21541" y="6454"/>
                  </a:cubicBezTo>
                  <a:lnTo>
                    <a:pt x="20524" y="9518"/>
                  </a:lnTo>
                  <a:lnTo>
                    <a:pt x="21222" y="7576"/>
                  </a:lnTo>
                  <a:cubicBezTo>
                    <a:pt x="21259" y="7474"/>
                    <a:pt x="21305" y="7532"/>
                    <a:pt x="21327" y="7706"/>
                  </a:cubicBezTo>
                  <a:cubicBezTo>
                    <a:pt x="21348" y="7879"/>
                    <a:pt x="21337" y="8104"/>
                    <a:pt x="21302" y="8212"/>
                  </a:cubicBezTo>
                  <a:lnTo>
                    <a:pt x="20377" y="11018"/>
                  </a:lnTo>
                  <a:lnTo>
                    <a:pt x="21217" y="8680"/>
                  </a:lnTo>
                  <a:cubicBezTo>
                    <a:pt x="21253" y="8579"/>
                    <a:pt x="21300" y="8636"/>
                    <a:pt x="21321" y="8809"/>
                  </a:cubicBezTo>
                  <a:cubicBezTo>
                    <a:pt x="21343" y="8981"/>
                    <a:pt x="21332" y="9206"/>
                    <a:pt x="21297" y="9315"/>
                  </a:cubicBezTo>
                  <a:lnTo>
                    <a:pt x="20370" y="12171"/>
                  </a:lnTo>
                  <a:lnTo>
                    <a:pt x="21435" y="9206"/>
                  </a:lnTo>
                  <a:cubicBezTo>
                    <a:pt x="21472" y="9105"/>
                    <a:pt x="21518" y="9162"/>
                    <a:pt x="21540" y="9336"/>
                  </a:cubicBezTo>
                  <a:cubicBezTo>
                    <a:pt x="21562" y="9509"/>
                    <a:pt x="21550" y="9735"/>
                    <a:pt x="21515" y="9843"/>
                  </a:cubicBezTo>
                  <a:lnTo>
                    <a:pt x="21130" y="11016"/>
                  </a:lnTo>
                  <a:cubicBezTo>
                    <a:pt x="21164" y="10954"/>
                    <a:pt x="21204" y="11016"/>
                    <a:pt x="21223" y="11172"/>
                  </a:cubicBezTo>
                  <a:cubicBezTo>
                    <a:pt x="21240" y="11302"/>
                    <a:pt x="21237" y="11462"/>
                    <a:pt x="21220" y="11579"/>
                  </a:cubicBezTo>
                  <a:lnTo>
                    <a:pt x="21467" y="10892"/>
                  </a:lnTo>
                  <a:cubicBezTo>
                    <a:pt x="21503" y="10791"/>
                    <a:pt x="21549" y="10848"/>
                    <a:pt x="21571" y="11021"/>
                  </a:cubicBezTo>
                  <a:cubicBezTo>
                    <a:pt x="21593" y="11194"/>
                    <a:pt x="21582" y="11419"/>
                    <a:pt x="21547" y="11527"/>
                  </a:cubicBezTo>
                  <a:lnTo>
                    <a:pt x="21397" y="11989"/>
                  </a:lnTo>
                  <a:lnTo>
                    <a:pt x="21423" y="11918"/>
                  </a:lnTo>
                  <a:cubicBezTo>
                    <a:pt x="21459" y="11818"/>
                    <a:pt x="21505" y="11874"/>
                    <a:pt x="21527" y="12045"/>
                  </a:cubicBezTo>
                  <a:cubicBezTo>
                    <a:pt x="21549" y="12216"/>
                    <a:pt x="21538" y="12440"/>
                    <a:pt x="21504" y="12550"/>
                  </a:cubicBezTo>
                  <a:lnTo>
                    <a:pt x="20826" y="14714"/>
                  </a:lnTo>
                  <a:lnTo>
                    <a:pt x="21124" y="13883"/>
                  </a:lnTo>
                  <a:cubicBezTo>
                    <a:pt x="21160" y="13784"/>
                    <a:pt x="21206" y="13838"/>
                    <a:pt x="21228" y="14006"/>
                  </a:cubicBezTo>
                  <a:cubicBezTo>
                    <a:pt x="21250" y="14174"/>
                    <a:pt x="21241" y="14396"/>
                    <a:pt x="21207" y="14510"/>
                  </a:cubicBezTo>
                  <a:lnTo>
                    <a:pt x="20842" y="15741"/>
                  </a:lnTo>
                  <a:lnTo>
                    <a:pt x="21274" y="14539"/>
                  </a:lnTo>
                  <a:cubicBezTo>
                    <a:pt x="21309" y="14440"/>
                    <a:pt x="21355" y="14493"/>
                    <a:pt x="21377" y="14661"/>
                  </a:cubicBezTo>
                  <a:cubicBezTo>
                    <a:pt x="21399" y="14828"/>
                    <a:pt x="21390" y="15050"/>
                    <a:pt x="21357" y="15165"/>
                  </a:cubicBezTo>
                  <a:lnTo>
                    <a:pt x="20931" y="16613"/>
                  </a:lnTo>
                  <a:lnTo>
                    <a:pt x="21212" y="15832"/>
                  </a:lnTo>
                  <a:cubicBezTo>
                    <a:pt x="21248" y="15732"/>
                    <a:pt x="21293" y="15786"/>
                    <a:pt x="21315" y="15953"/>
                  </a:cubicBezTo>
                  <a:cubicBezTo>
                    <a:pt x="21338" y="16121"/>
                    <a:pt x="21329" y="16343"/>
                    <a:pt x="21295" y="16457"/>
                  </a:cubicBezTo>
                  <a:lnTo>
                    <a:pt x="21191" y="16813"/>
                  </a:lnTo>
                  <a:cubicBezTo>
                    <a:pt x="21210" y="16831"/>
                    <a:pt x="21229" y="16887"/>
                    <a:pt x="21241" y="16975"/>
                  </a:cubicBezTo>
                  <a:cubicBezTo>
                    <a:pt x="21263" y="17141"/>
                    <a:pt x="21255" y="17362"/>
                    <a:pt x="21221" y="17479"/>
                  </a:cubicBezTo>
                  <a:lnTo>
                    <a:pt x="21162" y="17687"/>
                  </a:lnTo>
                  <a:cubicBezTo>
                    <a:pt x="21184" y="17698"/>
                    <a:pt x="21205" y="17755"/>
                    <a:pt x="21219" y="17851"/>
                  </a:cubicBezTo>
                  <a:cubicBezTo>
                    <a:pt x="21239" y="17997"/>
                    <a:pt x="21235" y="18187"/>
                    <a:pt x="21211" y="18311"/>
                  </a:cubicBezTo>
                  <a:cubicBezTo>
                    <a:pt x="21227" y="18332"/>
                    <a:pt x="21242" y="18378"/>
                    <a:pt x="21252" y="18447"/>
                  </a:cubicBezTo>
                  <a:cubicBezTo>
                    <a:pt x="21276" y="18597"/>
                    <a:pt x="21272" y="18809"/>
                    <a:pt x="21244" y="18939"/>
                  </a:cubicBezTo>
                  <a:lnTo>
                    <a:pt x="21203" y="19129"/>
                  </a:lnTo>
                  <a:lnTo>
                    <a:pt x="21280" y="18913"/>
                  </a:lnTo>
                  <a:cubicBezTo>
                    <a:pt x="21307" y="18839"/>
                    <a:pt x="21340" y="18848"/>
                    <a:pt x="21365" y="18936"/>
                  </a:cubicBezTo>
                  <a:cubicBezTo>
                    <a:pt x="21389" y="19025"/>
                    <a:pt x="21401" y="19175"/>
                    <a:pt x="21394" y="19319"/>
                  </a:cubicBezTo>
                  <a:lnTo>
                    <a:pt x="21387" y="19467"/>
                  </a:lnTo>
                  <a:lnTo>
                    <a:pt x="21414" y="19390"/>
                  </a:lnTo>
                  <a:cubicBezTo>
                    <a:pt x="21451" y="19288"/>
                    <a:pt x="21498" y="19348"/>
                    <a:pt x="21520" y="19526"/>
                  </a:cubicBezTo>
                  <a:cubicBezTo>
                    <a:pt x="21541" y="19704"/>
                    <a:pt x="21528" y="19932"/>
                    <a:pt x="21492" y="20034"/>
                  </a:cubicBezTo>
                  <a:lnTo>
                    <a:pt x="21310" y="20539"/>
                  </a:lnTo>
                  <a:cubicBezTo>
                    <a:pt x="21284" y="20613"/>
                    <a:pt x="21251" y="20604"/>
                    <a:pt x="21226" y="20516"/>
                  </a:cubicBezTo>
                  <a:cubicBezTo>
                    <a:pt x="21201" y="20428"/>
                    <a:pt x="21190" y="20277"/>
                    <a:pt x="21197" y="20133"/>
                  </a:cubicBezTo>
                  <a:lnTo>
                    <a:pt x="21204" y="19985"/>
                  </a:lnTo>
                  <a:lnTo>
                    <a:pt x="20724" y="21319"/>
                  </a:lnTo>
                  <a:cubicBezTo>
                    <a:pt x="20691" y="21413"/>
                    <a:pt x="20648" y="21371"/>
                    <a:pt x="20624" y="21220"/>
                  </a:cubicBezTo>
                  <a:cubicBezTo>
                    <a:pt x="20601" y="21070"/>
                    <a:pt x="20604" y="20859"/>
                    <a:pt x="20633" y="20729"/>
                  </a:cubicBezTo>
                  <a:lnTo>
                    <a:pt x="20674" y="20538"/>
                  </a:lnTo>
                  <a:lnTo>
                    <a:pt x="20405" y="21288"/>
                  </a:lnTo>
                  <a:cubicBezTo>
                    <a:pt x="20369" y="21387"/>
                    <a:pt x="20324" y="21336"/>
                    <a:pt x="20302" y="21172"/>
                  </a:cubicBezTo>
                  <a:cubicBezTo>
                    <a:pt x="20290" y="21087"/>
                    <a:pt x="20286" y="20987"/>
                    <a:pt x="20290" y="20893"/>
                  </a:cubicBezTo>
                  <a:lnTo>
                    <a:pt x="20091" y="21449"/>
                  </a:lnTo>
                  <a:cubicBezTo>
                    <a:pt x="20055" y="21548"/>
                    <a:pt x="20010" y="21495"/>
                    <a:pt x="19987" y="21330"/>
                  </a:cubicBezTo>
                  <a:cubicBezTo>
                    <a:pt x="19970" y="21198"/>
                    <a:pt x="19971" y="21033"/>
                    <a:pt x="19989" y="20911"/>
                  </a:cubicBezTo>
                  <a:lnTo>
                    <a:pt x="19980" y="20936"/>
                  </a:lnTo>
                  <a:cubicBezTo>
                    <a:pt x="19945" y="21036"/>
                    <a:pt x="19899" y="20982"/>
                    <a:pt x="19877" y="20815"/>
                  </a:cubicBezTo>
                  <a:cubicBezTo>
                    <a:pt x="19860" y="20686"/>
                    <a:pt x="19861" y="20523"/>
                    <a:pt x="19878" y="20404"/>
                  </a:cubicBezTo>
                  <a:lnTo>
                    <a:pt x="19541" y="21342"/>
                  </a:lnTo>
                  <a:cubicBezTo>
                    <a:pt x="19505" y="21442"/>
                    <a:pt x="19460" y="21388"/>
                    <a:pt x="19437" y="21221"/>
                  </a:cubicBezTo>
                  <a:cubicBezTo>
                    <a:pt x="19415" y="21053"/>
                    <a:pt x="19424" y="20831"/>
                    <a:pt x="19458" y="20717"/>
                  </a:cubicBezTo>
                  <a:lnTo>
                    <a:pt x="19883" y="19268"/>
                  </a:lnTo>
                  <a:lnTo>
                    <a:pt x="19377" y="20679"/>
                  </a:lnTo>
                  <a:cubicBezTo>
                    <a:pt x="19341" y="20779"/>
                    <a:pt x="19295" y="20724"/>
                    <a:pt x="19273" y="20556"/>
                  </a:cubicBezTo>
                  <a:cubicBezTo>
                    <a:pt x="19251" y="20388"/>
                    <a:pt x="19260" y="20166"/>
                    <a:pt x="19294" y="20052"/>
                  </a:cubicBezTo>
                  <a:lnTo>
                    <a:pt x="19659" y="18823"/>
                  </a:lnTo>
                  <a:lnTo>
                    <a:pt x="18720" y="21436"/>
                  </a:lnTo>
                  <a:cubicBezTo>
                    <a:pt x="18684" y="21537"/>
                    <a:pt x="18638" y="21481"/>
                    <a:pt x="18616" y="21310"/>
                  </a:cubicBezTo>
                  <a:cubicBezTo>
                    <a:pt x="18594" y="21139"/>
                    <a:pt x="18604" y="20915"/>
                    <a:pt x="18639" y="20804"/>
                  </a:cubicBezTo>
                  <a:lnTo>
                    <a:pt x="19317" y="18639"/>
                  </a:lnTo>
                  <a:lnTo>
                    <a:pt x="18524" y="20846"/>
                  </a:lnTo>
                  <a:cubicBezTo>
                    <a:pt x="18488" y="20947"/>
                    <a:pt x="18442" y="20890"/>
                    <a:pt x="18420" y="20717"/>
                  </a:cubicBezTo>
                  <a:cubicBezTo>
                    <a:pt x="18398" y="20544"/>
                    <a:pt x="18409" y="20320"/>
                    <a:pt x="18444" y="20211"/>
                  </a:cubicBezTo>
                  <a:lnTo>
                    <a:pt x="18594" y="19750"/>
                  </a:lnTo>
                  <a:lnTo>
                    <a:pt x="18029" y="21322"/>
                  </a:lnTo>
                  <a:cubicBezTo>
                    <a:pt x="17993" y="21423"/>
                    <a:pt x="17946" y="21366"/>
                    <a:pt x="17924" y="21192"/>
                  </a:cubicBezTo>
                  <a:cubicBezTo>
                    <a:pt x="17908" y="21062"/>
                    <a:pt x="17910" y="20902"/>
                    <a:pt x="17927" y="20785"/>
                  </a:cubicBezTo>
                  <a:lnTo>
                    <a:pt x="17876" y="20928"/>
                  </a:lnTo>
                  <a:cubicBezTo>
                    <a:pt x="17840" y="21029"/>
                    <a:pt x="17793" y="20971"/>
                    <a:pt x="17772" y="20798"/>
                  </a:cubicBezTo>
                  <a:cubicBezTo>
                    <a:pt x="17750" y="20625"/>
                    <a:pt x="17761" y="20399"/>
                    <a:pt x="17797" y="20291"/>
                  </a:cubicBezTo>
                  <a:lnTo>
                    <a:pt x="18160" y="19185"/>
                  </a:lnTo>
                  <a:lnTo>
                    <a:pt x="17488" y="21055"/>
                  </a:lnTo>
                  <a:cubicBezTo>
                    <a:pt x="17452" y="21157"/>
                    <a:pt x="17405" y="21099"/>
                    <a:pt x="17383" y="20927"/>
                  </a:cubicBezTo>
                  <a:cubicBezTo>
                    <a:pt x="17362" y="20754"/>
                    <a:pt x="17372" y="20529"/>
                    <a:pt x="17408" y="20420"/>
                  </a:cubicBezTo>
                  <a:lnTo>
                    <a:pt x="18335" y="17562"/>
                  </a:lnTo>
                  <a:lnTo>
                    <a:pt x="16938" y="21451"/>
                  </a:lnTo>
                  <a:cubicBezTo>
                    <a:pt x="16926" y="21485"/>
                    <a:pt x="16913" y="21501"/>
                    <a:pt x="16900" y="21501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584200" rtl="0">
                <a:lnSpc>
                  <a:spcPct val="70000"/>
                </a:lnSpc>
                <a:defRPr sz="3000">
                  <a:solidFill>
                    <a:schemeClr val="accent5">
                      <a:lumOff val="-11199"/>
                    </a:schemeClr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133" name="كيف يمكن لمعادلتين أن تمثلا العلاقة نفسها ؟"/>
            <p:cNvSpPr txBox="1"/>
            <p:nvPr/>
          </p:nvSpPr>
          <p:spPr>
            <a:xfrm>
              <a:off x="104892" y="214624"/>
              <a:ext cx="3608705" cy="542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sz="1500">
                  <a:solidFill>
                    <a:srgbClr val="000000"/>
                  </a:solidFill>
                  <a:latin typeface="A Jannat LT Bold"/>
                  <a:ea typeface="A Jannat LT Bold"/>
                  <a:cs typeface="A Jannat LT Bold"/>
                  <a:sym typeface="A Jannat LT Bold"/>
                </a:defRPr>
              </a:lvl1pPr>
            </a:lstStyle>
            <a:p>
              <a:pPr rtl="0">
                <a:defRPr/>
              </a:pPr>
              <a:r>
                <a:t>كيف يمكن لمعادلتين أن تمثلا العلاقة نفسها ؟</a:t>
              </a:r>
            </a:p>
          </p:txBody>
        </p:sp>
      </p:grpSp>
      <p:grpSp>
        <p:nvGrpSpPr>
          <p:cNvPr id="1156" name="تجميع"/>
          <p:cNvGrpSpPr/>
          <p:nvPr/>
        </p:nvGrpSpPr>
        <p:grpSpPr>
          <a:xfrm>
            <a:off x="2725375" y="82590"/>
            <a:ext cx="6320637" cy="4616686"/>
            <a:chOff x="0" y="0"/>
            <a:chExt cx="6320636" cy="4616685"/>
          </a:xfrm>
        </p:grpSpPr>
        <p:grpSp>
          <p:nvGrpSpPr>
            <p:cNvPr id="1137" name="تجميع"/>
            <p:cNvGrpSpPr/>
            <p:nvPr/>
          </p:nvGrpSpPr>
          <p:grpSpPr>
            <a:xfrm>
              <a:off x="4695239" y="990055"/>
              <a:ext cx="1588748" cy="1792974"/>
              <a:chOff x="0" y="0"/>
              <a:chExt cx="1588747" cy="1792973"/>
            </a:xfrm>
          </p:grpSpPr>
          <p:sp>
            <p:nvSpPr>
              <p:cNvPr id="113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36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38" name="أهداف الدرس"/>
            <p:cNvSpPr txBox="1"/>
            <p:nvPr/>
          </p:nvSpPr>
          <p:spPr>
            <a:xfrm>
              <a:off x="4953006" y="1136338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141" name="تجميع"/>
            <p:cNvGrpSpPr/>
            <p:nvPr/>
          </p:nvGrpSpPr>
          <p:grpSpPr>
            <a:xfrm>
              <a:off x="4695238" y="2973065"/>
              <a:ext cx="1588748" cy="1584867"/>
              <a:chOff x="0" y="0"/>
              <a:chExt cx="1588747" cy="1584866"/>
            </a:xfrm>
          </p:grpSpPr>
          <p:sp>
            <p:nvSpPr>
              <p:cNvPr id="1139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0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142" name="أستعمل الجبر لكتابة برهان ذو عمودين ."/>
            <p:cNvSpPr txBox="1"/>
            <p:nvPr/>
          </p:nvSpPr>
          <p:spPr>
            <a:xfrm>
              <a:off x="4704002" y="1315927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143" name="أستعمل خصائص المساواة لكتابة برهان هندسي."/>
            <p:cNvSpPr txBox="1"/>
            <p:nvPr/>
          </p:nvSpPr>
          <p:spPr>
            <a:xfrm>
              <a:off x="4725567" y="1860871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pic>
          <p:nvPicPr>
            <p:cNvPr id="1144" name="sweet_circle.png" descr="sweet_circl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092581" y="1942533"/>
              <a:ext cx="133639" cy="116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5" name="البرهان الجبري…"/>
            <p:cNvSpPr txBox="1"/>
            <p:nvPr/>
          </p:nvSpPr>
          <p:spPr>
            <a:xfrm>
              <a:off x="4749623" y="3346685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146" name="sweet_circle.png" descr="sweet_circl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018692" y="3443661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7" name="sweet_circle.png" descr="sweet_circl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6018692" y="3912232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55" name="تجميع"/>
            <p:cNvGrpSpPr/>
            <p:nvPr/>
          </p:nvGrpSpPr>
          <p:grpSpPr>
            <a:xfrm>
              <a:off x="0" y="0"/>
              <a:ext cx="6320637" cy="693739"/>
              <a:chOff x="0" y="0"/>
              <a:chExt cx="6320636" cy="693738"/>
            </a:xfrm>
          </p:grpSpPr>
          <p:sp>
            <p:nvSpPr>
              <p:cNvPr id="1148" name="اليوم"/>
              <p:cNvSpPr/>
              <p:nvPr/>
            </p:nvSpPr>
            <p:spPr>
              <a:xfrm>
                <a:off x="5897984" y="0"/>
                <a:ext cx="422653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اليوم</a:t>
                </a:r>
              </a:p>
            </p:txBody>
          </p:sp>
          <p:sp>
            <p:nvSpPr>
              <p:cNvPr id="1149" name="التاريخ"/>
              <p:cNvSpPr/>
              <p:nvPr/>
            </p:nvSpPr>
            <p:spPr>
              <a:xfrm>
                <a:off x="5897984" y="366164"/>
                <a:ext cx="422653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  <p:sp>
            <p:nvSpPr>
              <p:cNvPr id="1150" name="مستطيل مستدير الزوايا"/>
              <p:cNvSpPr/>
              <p:nvPr/>
            </p:nvSpPr>
            <p:spPr>
              <a:xfrm>
                <a:off x="4658062" y="2609"/>
                <a:ext cx="1169641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151" name="مستطيل مستدير الزوايا"/>
              <p:cNvSpPr/>
              <p:nvPr/>
            </p:nvSpPr>
            <p:spPr>
              <a:xfrm>
                <a:off x="4658062" y="36877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grpSp>
            <p:nvGrpSpPr>
              <p:cNvPr id="1154" name="تجميع"/>
              <p:cNvGrpSpPr/>
              <p:nvPr/>
            </p:nvGrpSpPr>
            <p:grpSpPr>
              <a:xfrm>
                <a:off x="0" y="91770"/>
                <a:ext cx="3257932" cy="327575"/>
                <a:chOff x="0" y="0"/>
                <a:chExt cx="3257931" cy="327574"/>
              </a:xfrm>
            </p:grpSpPr>
            <p:sp>
              <p:nvSpPr>
                <p:cNvPr id="1152" name="الموضوع"/>
                <p:cNvSpPr/>
                <p:nvPr/>
              </p:nvSpPr>
              <p:spPr>
                <a:xfrm>
                  <a:off x="2648526" y="0"/>
                  <a:ext cx="609406" cy="327575"/>
                </a:xfrm>
                <a:prstGeom prst="roundRect">
                  <a:avLst>
                    <a:gd name="adj" fmla="val 41865"/>
                  </a:avLst>
                </a:prstGeom>
                <a:solidFill>
                  <a:srgbClr val="A3D7D3"/>
                </a:solidFill>
                <a:ln w="12700" cap="flat">
                  <a:solidFill>
                    <a:srgbClr val="000000"/>
                  </a:solidFill>
                  <a:prstDash val="sysDot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ctr">
                    <a:defRPr>
                      <a:solidFill>
                        <a:srgbClr val="000000"/>
                      </a:solidFill>
                      <a:latin typeface="Abdo Logo"/>
                      <a:ea typeface="Abdo Logo"/>
                      <a:cs typeface="Abdo Logo"/>
                      <a:sym typeface="Abdo Logo"/>
                    </a:defRPr>
                  </a:lvl1pPr>
                </a:lstStyle>
                <a:p>
                  <a:pPr rtl="0">
                    <a:defRPr/>
                  </a:pPr>
                  <a:r>
                    <a:t>الموضوع</a:t>
                  </a:r>
                </a:p>
              </p:txBody>
            </p:sp>
            <p:sp>
              <p:nvSpPr>
                <p:cNvPr id="1153" name="البرهان الجبري"/>
                <p:cNvSpPr/>
                <p:nvPr/>
              </p:nvSpPr>
              <p:spPr>
                <a:xfrm>
                  <a:off x="0" y="2609"/>
                  <a:ext cx="2567573" cy="322356"/>
                </a:xfrm>
                <a:prstGeom prst="roundRect">
                  <a:avLst>
                    <a:gd name="adj" fmla="val 42543"/>
                  </a:avLst>
                </a:pr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ysDot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ctr">
                    <a:defRPr sz="2300">
                      <a:solidFill>
                        <a:srgbClr val="000000"/>
                      </a:solidFill>
                      <a:latin typeface="Abdo Logo"/>
                      <a:ea typeface="Abdo Logo"/>
                      <a:cs typeface="Abdo Logo"/>
                      <a:sym typeface="Abdo Logo"/>
                    </a:defRPr>
                  </a:lvl1pPr>
                </a:lstStyle>
                <a:p>
                  <a:pPr rtl="0">
                    <a:defRPr/>
                  </a:pPr>
                  <a:r>
                    <a:t>البرهان الجبري</a:t>
                  </a:r>
                </a:p>
              </p:txBody>
            </p:sp>
          </p:grpSp>
        </p:grpSp>
      </p:grpSp>
      <p:sp>
        <p:nvSpPr>
          <p:cNvPr id="1157" name="مستطيل مستدير الزوايا"/>
          <p:cNvSpPr/>
          <p:nvPr/>
        </p:nvSpPr>
        <p:spPr>
          <a:xfrm>
            <a:off x="6148798" y="904216"/>
            <a:ext cx="1008541" cy="384220"/>
          </a:xfrm>
          <a:prstGeom prst="roundRect">
            <a:avLst>
              <a:gd name="adj" fmla="val 47598"/>
            </a:avLst>
          </a:prstGeom>
          <a:solidFill>
            <a:srgbClr val="A3D7D3"/>
          </a:solidFill>
          <a:ln w="38100">
            <a:solidFill>
              <a:schemeClr val="accent5">
                <a:lumOff val="44000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>
              <a:defRPr>
                <a:solidFill>
                  <a:schemeClr val="accent5">
                    <a:lumOff val="44000"/>
                  </a:schemeClr>
                </a:solidFill>
              </a:defRPr>
            </a:pPr>
          </a:p>
        </p:txBody>
      </p:sp>
      <p:sp>
        <p:nvSpPr>
          <p:cNvPr id="1158" name="لماذا ؟"/>
          <p:cNvSpPr txBox="1"/>
          <p:nvPr/>
        </p:nvSpPr>
        <p:spPr>
          <a:xfrm>
            <a:off x="6217338" y="929742"/>
            <a:ext cx="871461" cy="333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grpSp>
        <p:nvGrpSpPr>
          <p:cNvPr id="1161" name="IMG_5525.jpeg"/>
          <p:cNvGrpSpPr/>
          <p:nvPr/>
        </p:nvGrpSpPr>
        <p:grpSpPr>
          <a:xfrm>
            <a:off x="489992" y="1442582"/>
            <a:ext cx="2300071" cy="1763759"/>
            <a:chOff x="0" y="0"/>
            <a:chExt cx="2300070" cy="1763758"/>
          </a:xfrm>
        </p:grpSpPr>
        <p:pic>
          <p:nvPicPr>
            <p:cNvPr id="1160" name="IMG_5525.jpeg" descr="IMG_5525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800" y="50800"/>
              <a:ext cx="2198471" cy="16621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59" name="IMG_5525.jpeg" descr="IMG_5525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300071" cy="1763759"/>
            </a:xfrm>
            <a:prstGeom prst="rect">
              <a:avLst/>
            </a:prstGeom>
            <a:effectLst/>
          </p:spPr>
        </p:pic>
      </p:grpSp>
      <p:pic>
        <p:nvPicPr>
          <p:cNvPr id="1162" name="IMG_5527.png" descr="IMG_5527.png"/>
          <p:cNvPicPr>
            <a:picLocks noChangeAspect="1"/>
          </p:cNvPicPr>
          <p:nvPr/>
        </p:nvPicPr>
        <p:blipFill>
          <a:blip r:embed="rId7">
            <a:extLst/>
          </a:blip>
          <a:srcRect l="32119" t="27180" r="28852" b="54776"/>
          <a:stretch>
            <a:fillRect/>
          </a:stretch>
        </p:blipFill>
        <p:spPr>
          <a:xfrm>
            <a:off x="3067629" y="1416323"/>
            <a:ext cx="4075391" cy="1412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3" name="IMG_5529.png" descr="IMG_55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7368" y="7600"/>
            <a:ext cx="817128" cy="1014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8" grpId="1"/>
      <p:bldP build="whole" bldLvl="1" animBg="1" rev="0" advAuto="0" spid="11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مستطيل"/>
          <p:cNvSpPr/>
          <p:nvPr/>
        </p:nvSpPr>
        <p:spPr>
          <a:xfrm>
            <a:off x="2517104" y="2218750"/>
            <a:ext cx="635015" cy="1558157"/>
          </a:xfrm>
          <a:prstGeom prst="rect">
            <a:avLst/>
          </a:prstGeom>
          <a:solidFill>
            <a:schemeClr val="accent5">
              <a:lumOff val="44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66" name="Google Shape;1197;p38"/>
          <p:cNvSpPr/>
          <p:nvPr/>
        </p:nvSpPr>
        <p:spPr>
          <a:xfrm flipH="1" rot="15702114">
            <a:off x="4013891" y="3034506"/>
            <a:ext cx="853913" cy="876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1" h="21600" fill="norm" stroke="1" extrusionOk="0">
                <a:moveTo>
                  <a:pt x="16856" y="462"/>
                </a:moveTo>
                <a:cubicBezTo>
                  <a:pt x="16895" y="484"/>
                  <a:pt x="16946" y="496"/>
                  <a:pt x="16985" y="518"/>
                </a:cubicBezTo>
                <a:cubicBezTo>
                  <a:pt x="17101" y="574"/>
                  <a:pt x="17218" y="619"/>
                  <a:pt x="17348" y="664"/>
                </a:cubicBezTo>
                <a:cubicBezTo>
                  <a:pt x="17452" y="709"/>
                  <a:pt x="17542" y="764"/>
                  <a:pt x="17658" y="787"/>
                </a:cubicBezTo>
                <a:cubicBezTo>
                  <a:pt x="17827" y="1056"/>
                  <a:pt x="18009" y="1324"/>
                  <a:pt x="18177" y="1593"/>
                </a:cubicBezTo>
                <a:cubicBezTo>
                  <a:pt x="17891" y="1447"/>
                  <a:pt x="17594" y="1313"/>
                  <a:pt x="17296" y="1168"/>
                </a:cubicBezTo>
                <a:cubicBezTo>
                  <a:pt x="17167" y="921"/>
                  <a:pt x="17024" y="664"/>
                  <a:pt x="16856" y="462"/>
                </a:cubicBezTo>
                <a:close/>
                <a:moveTo>
                  <a:pt x="17348" y="1269"/>
                </a:moveTo>
                <a:cubicBezTo>
                  <a:pt x="17658" y="1436"/>
                  <a:pt x="17970" y="1604"/>
                  <a:pt x="18293" y="1761"/>
                </a:cubicBezTo>
                <a:cubicBezTo>
                  <a:pt x="18475" y="2041"/>
                  <a:pt x="18656" y="2309"/>
                  <a:pt x="18850" y="2589"/>
                </a:cubicBezTo>
                <a:cubicBezTo>
                  <a:pt x="18462" y="2388"/>
                  <a:pt x="18073" y="2198"/>
                  <a:pt x="17697" y="1996"/>
                </a:cubicBezTo>
                <a:cubicBezTo>
                  <a:pt x="17607" y="1851"/>
                  <a:pt x="17491" y="1571"/>
                  <a:pt x="17348" y="1269"/>
                </a:cubicBezTo>
                <a:close/>
                <a:moveTo>
                  <a:pt x="17775" y="2153"/>
                </a:moveTo>
                <a:cubicBezTo>
                  <a:pt x="18151" y="2376"/>
                  <a:pt x="18553" y="2589"/>
                  <a:pt x="18966" y="2780"/>
                </a:cubicBezTo>
                <a:cubicBezTo>
                  <a:pt x="19135" y="3026"/>
                  <a:pt x="19304" y="3272"/>
                  <a:pt x="19459" y="3530"/>
                </a:cubicBezTo>
                <a:cubicBezTo>
                  <a:pt x="19032" y="3328"/>
                  <a:pt x="18591" y="3127"/>
                  <a:pt x="18190" y="2891"/>
                </a:cubicBezTo>
                <a:cubicBezTo>
                  <a:pt x="18048" y="2646"/>
                  <a:pt x="17905" y="2399"/>
                  <a:pt x="17775" y="2153"/>
                </a:cubicBezTo>
                <a:close/>
                <a:moveTo>
                  <a:pt x="18267" y="3048"/>
                </a:moveTo>
                <a:cubicBezTo>
                  <a:pt x="18669" y="3295"/>
                  <a:pt x="19109" y="3541"/>
                  <a:pt x="19575" y="3709"/>
                </a:cubicBezTo>
                <a:cubicBezTo>
                  <a:pt x="19744" y="4000"/>
                  <a:pt x="19925" y="4291"/>
                  <a:pt x="20094" y="4582"/>
                </a:cubicBezTo>
                <a:cubicBezTo>
                  <a:pt x="19628" y="4325"/>
                  <a:pt x="19161" y="4090"/>
                  <a:pt x="18695" y="3832"/>
                </a:cubicBezTo>
                <a:cubicBezTo>
                  <a:pt x="18553" y="3575"/>
                  <a:pt x="18410" y="3306"/>
                  <a:pt x="18267" y="3048"/>
                </a:cubicBezTo>
                <a:close/>
                <a:moveTo>
                  <a:pt x="18799" y="4023"/>
                </a:moveTo>
                <a:cubicBezTo>
                  <a:pt x="19252" y="4302"/>
                  <a:pt x="19731" y="4582"/>
                  <a:pt x="20223" y="4806"/>
                </a:cubicBezTo>
                <a:cubicBezTo>
                  <a:pt x="20223" y="4817"/>
                  <a:pt x="20237" y="4828"/>
                  <a:pt x="20237" y="4840"/>
                </a:cubicBezTo>
                <a:cubicBezTo>
                  <a:pt x="20392" y="5097"/>
                  <a:pt x="20521" y="5366"/>
                  <a:pt x="20664" y="5635"/>
                </a:cubicBezTo>
                <a:cubicBezTo>
                  <a:pt x="20146" y="5321"/>
                  <a:pt x="19628" y="5008"/>
                  <a:pt x="19148" y="4661"/>
                </a:cubicBezTo>
                <a:cubicBezTo>
                  <a:pt x="19032" y="4448"/>
                  <a:pt x="18915" y="4235"/>
                  <a:pt x="18799" y="4023"/>
                </a:cubicBezTo>
                <a:close/>
                <a:moveTo>
                  <a:pt x="13734" y="5422"/>
                </a:moveTo>
                <a:cubicBezTo>
                  <a:pt x="13826" y="5430"/>
                  <a:pt x="13924" y="5438"/>
                  <a:pt x="14019" y="5438"/>
                </a:cubicBezTo>
                <a:cubicBezTo>
                  <a:pt x="14059" y="5438"/>
                  <a:pt x="14098" y="5436"/>
                  <a:pt x="14136" y="5433"/>
                </a:cubicBezTo>
                <a:cubicBezTo>
                  <a:pt x="14071" y="5534"/>
                  <a:pt x="14071" y="5657"/>
                  <a:pt x="14097" y="5769"/>
                </a:cubicBezTo>
                <a:cubicBezTo>
                  <a:pt x="14084" y="5780"/>
                  <a:pt x="14084" y="5791"/>
                  <a:pt x="14084" y="5803"/>
                </a:cubicBezTo>
                <a:cubicBezTo>
                  <a:pt x="13967" y="5679"/>
                  <a:pt x="13851" y="5545"/>
                  <a:pt x="13734" y="5422"/>
                </a:cubicBezTo>
                <a:close/>
                <a:moveTo>
                  <a:pt x="13061" y="5332"/>
                </a:moveTo>
                <a:cubicBezTo>
                  <a:pt x="13216" y="5355"/>
                  <a:pt x="13397" y="5388"/>
                  <a:pt x="13566" y="5411"/>
                </a:cubicBezTo>
                <a:cubicBezTo>
                  <a:pt x="13709" y="5601"/>
                  <a:pt x="13864" y="5780"/>
                  <a:pt x="14033" y="5959"/>
                </a:cubicBezTo>
                <a:cubicBezTo>
                  <a:pt x="13954" y="5948"/>
                  <a:pt x="13876" y="5948"/>
                  <a:pt x="13786" y="5937"/>
                </a:cubicBezTo>
                <a:cubicBezTo>
                  <a:pt x="13682" y="5847"/>
                  <a:pt x="13566" y="5758"/>
                  <a:pt x="13449" y="5668"/>
                </a:cubicBezTo>
                <a:cubicBezTo>
                  <a:pt x="13358" y="5578"/>
                  <a:pt x="13255" y="5501"/>
                  <a:pt x="13152" y="5411"/>
                </a:cubicBezTo>
                <a:cubicBezTo>
                  <a:pt x="13113" y="5388"/>
                  <a:pt x="13086" y="5355"/>
                  <a:pt x="13048" y="5332"/>
                </a:cubicBezTo>
                <a:close/>
                <a:moveTo>
                  <a:pt x="12206" y="5209"/>
                </a:moveTo>
                <a:cubicBezTo>
                  <a:pt x="12426" y="5254"/>
                  <a:pt x="12659" y="5276"/>
                  <a:pt x="12879" y="5310"/>
                </a:cubicBezTo>
                <a:cubicBezTo>
                  <a:pt x="13022" y="5467"/>
                  <a:pt x="13203" y="5601"/>
                  <a:pt x="13358" y="5746"/>
                </a:cubicBezTo>
                <a:cubicBezTo>
                  <a:pt x="13436" y="5813"/>
                  <a:pt x="13514" y="5881"/>
                  <a:pt x="13579" y="5937"/>
                </a:cubicBezTo>
                <a:lnTo>
                  <a:pt x="13553" y="5937"/>
                </a:lnTo>
                <a:cubicBezTo>
                  <a:pt x="13371" y="5937"/>
                  <a:pt x="13177" y="5948"/>
                  <a:pt x="12996" y="5971"/>
                </a:cubicBezTo>
                <a:cubicBezTo>
                  <a:pt x="12867" y="5758"/>
                  <a:pt x="12634" y="5578"/>
                  <a:pt x="12439" y="5411"/>
                </a:cubicBezTo>
                <a:cubicBezTo>
                  <a:pt x="12362" y="5343"/>
                  <a:pt x="12283" y="5276"/>
                  <a:pt x="12206" y="5209"/>
                </a:cubicBezTo>
                <a:close/>
                <a:moveTo>
                  <a:pt x="16713" y="5534"/>
                </a:moveTo>
                <a:cubicBezTo>
                  <a:pt x="16882" y="5568"/>
                  <a:pt x="17063" y="5578"/>
                  <a:pt x="17244" y="5601"/>
                </a:cubicBezTo>
                <a:cubicBezTo>
                  <a:pt x="17477" y="5836"/>
                  <a:pt x="17710" y="6083"/>
                  <a:pt x="17957" y="6306"/>
                </a:cubicBezTo>
                <a:lnTo>
                  <a:pt x="17477" y="6306"/>
                </a:lnTo>
                <a:cubicBezTo>
                  <a:pt x="17444" y="6263"/>
                  <a:pt x="17379" y="6243"/>
                  <a:pt x="17316" y="6243"/>
                </a:cubicBezTo>
                <a:cubicBezTo>
                  <a:pt x="17281" y="6243"/>
                  <a:pt x="17246" y="6250"/>
                  <a:pt x="17218" y="6261"/>
                </a:cubicBezTo>
                <a:cubicBezTo>
                  <a:pt x="17050" y="6093"/>
                  <a:pt x="16868" y="5915"/>
                  <a:pt x="16700" y="5746"/>
                </a:cubicBezTo>
                <a:cubicBezTo>
                  <a:pt x="16700" y="5679"/>
                  <a:pt x="16700" y="5612"/>
                  <a:pt x="16713" y="5534"/>
                </a:cubicBezTo>
                <a:close/>
                <a:moveTo>
                  <a:pt x="17400" y="5612"/>
                </a:moveTo>
                <a:cubicBezTo>
                  <a:pt x="17581" y="5623"/>
                  <a:pt x="17763" y="5623"/>
                  <a:pt x="17957" y="5635"/>
                </a:cubicBezTo>
                <a:cubicBezTo>
                  <a:pt x="17944" y="5646"/>
                  <a:pt x="17944" y="5657"/>
                  <a:pt x="17944" y="5668"/>
                </a:cubicBezTo>
                <a:cubicBezTo>
                  <a:pt x="18177" y="5881"/>
                  <a:pt x="18397" y="6105"/>
                  <a:pt x="18630" y="6318"/>
                </a:cubicBezTo>
                <a:cubicBezTo>
                  <a:pt x="18475" y="6318"/>
                  <a:pt x="18306" y="6306"/>
                  <a:pt x="18151" y="6306"/>
                </a:cubicBezTo>
                <a:cubicBezTo>
                  <a:pt x="17918" y="6071"/>
                  <a:pt x="17646" y="5836"/>
                  <a:pt x="17400" y="5612"/>
                </a:cubicBezTo>
                <a:close/>
                <a:moveTo>
                  <a:pt x="19213" y="4773"/>
                </a:moveTo>
                <a:cubicBezTo>
                  <a:pt x="19705" y="5153"/>
                  <a:pt x="20210" y="5511"/>
                  <a:pt x="20767" y="5825"/>
                </a:cubicBezTo>
                <a:lnTo>
                  <a:pt x="20767" y="5836"/>
                </a:lnTo>
                <a:cubicBezTo>
                  <a:pt x="20910" y="6105"/>
                  <a:pt x="21104" y="6228"/>
                  <a:pt x="20689" y="6318"/>
                </a:cubicBezTo>
                <a:cubicBezTo>
                  <a:pt x="20521" y="6217"/>
                  <a:pt x="20340" y="6116"/>
                  <a:pt x="20171" y="6016"/>
                </a:cubicBezTo>
                <a:cubicBezTo>
                  <a:pt x="19977" y="5892"/>
                  <a:pt x="19783" y="5758"/>
                  <a:pt x="19589" y="5623"/>
                </a:cubicBezTo>
                <a:cubicBezTo>
                  <a:pt x="19653" y="5556"/>
                  <a:pt x="19614" y="5433"/>
                  <a:pt x="19523" y="5377"/>
                </a:cubicBezTo>
                <a:cubicBezTo>
                  <a:pt x="19523" y="5355"/>
                  <a:pt x="19511" y="5332"/>
                  <a:pt x="19498" y="5298"/>
                </a:cubicBezTo>
                <a:cubicBezTo>
                  <a:pt x="19407" y="5131"/>
                  <a:pt x="19304" y="4952"/>
                  <a:pt x="19213" y="4773"/>
                </a:cubicBezTo>
                <a:close/>
                <a:moveTo>
                  <a:pt x="17996" y="5635"/>
                </a:moveTo>
                <a:cubicBezTo>
                  <a:pt x="18021" y="5635"/>
                  <a:pt x="18048" y="5635"/>
                  <a:pt x="18073" y="5646"/>
                </a:cubicBezTo>
                <a:cubicBezTo>
                  <a:pt x="18345" y="5657"/>
                  <a:pt x="18617" y="5679"/>
                  <a:pt x="18902" y="5691"/>
                </a:cubicBezTo>
                <a:cubicBezTo>
                  <a:pt x="19083" y="5915"/>
                  <a:pt x="19265" y="6127"/>
                  <a:pt x="19459" y="6328"/>
                </a:cubicBezTo>
                <a:cubicBezTo>
                  <a:pt x="19226" y="6328"/>
                  <a:pt x="19005" y="6328"/>
                  <a:pt x="18772" y="6318"/>
                </a:cubicBezTo>
                <a:cubicBezTo>
                  <a:pt x="18527" y="6083"/>
                  <a:pt x="18254" y="5858"/>
                  <a:pt x="17996" y="5635"/>
                </a:cubicBezTo>
                <a:close/>
                <a:moveTo>
                  <a:pt x="19511" y="5679"/>
                </a:moveTo>
                <a:cubicBezTo>
                  <a:pt x="19809" y="5915"/>
                  <a:pt x="20119" y="6150"/>
                  <a:pt x="20443" y="6351"/>
                </a:cubicBezTo>
                <a:cubicBezTo>
                  <a:pt x="20301" y="6351"/>
                  <a:pt x="20146" y="6340"/>
                  <a:pt x="20016" y="6340"/>
                </a:cubicBezTo>
                <a:lnTo>
                  <a:pt x="19628" y="6340"/>
                </a:lnTo>
                <a:cubicBezTo>
                  <a:pt x="19446" y="6116"/>
                  <a:pt x="19239" y="5903"/>
                  <a:pt x="19032" y="5702"/>
                </a:cubicBezTo>
                <a:cubicBezTo>
                  <a:pt x="19174" y="5702"/>
                  <a:pt x="19317" y="5702"/>
                  <a:pt x="19446" y="5691"/>
                </a:cubicBezTo>
                <a:cubicBezTo>
                  <a:pt x="19472" y="5691"/>
                  <a:pt x="19498" y="5691"/>
                  <a:pt x="19511" y="5679"/>
                </a:cubicBezTo>
                <a:close/>
                <a:moveTo>
                  <a:pt x="16687" y="5881"/>
                </a:moveTo>
                <a:cubicBezTo>
                  <a:pt x="16830" y="6038"/>
                  <a:pt x="16959" y="6206"/>
                  <a:pt x="17115" y="6351"/>
                </a:cubicBezTo>
                <a:cubicBezTo>
                  <a:pt x="17101" y="6373"/>
                  <a:pt x="17089" y="6407"/>
                  <a:pt x="17101" y="6441"/>
                </a:cubicBezTo>
                <a:cubicBezTo>
                  <a:pt x="17101" y="6575"/>
                  <a:pt x="17101" y="6698"/>
                  <a:pt x="17101" y="6821"/>
                </a:cubicBezTo>
                <a:cubicBezTo>
                  <a:pt x="16934" y="6743"/>
                  <a:pt x="16778" y="6642"/>
                  <a:pt x="16622" y="6541"/>
                </a:cubicBezTo>
                <a:cubicBezTo>
                  <a:pt x="16649" y="6318"/>
                  <a:pt x="16674" y="6105"/>
                  <a:pt x="16687" y="5881"/>
                </a:cubicBezTo>
                <a:close/>
                <a:moveTo>
                  <a:pt x="16610" y="6631"/>
                </a:moveTo>
                <a:cubicBezTo>
                  <a:pt x="16765" y="6743"/>
                  <a:pt x="16921" y="6843"/>
                  <a:pt x="17101" y="6933"/>
                </a:cubicBezTo>
                <a:cubicBezTo>
                  <a:pt x="17089" y="7146"/>
                  <a:pt x="17050" y="7358"/>
                  <a:pt x="17011" y="7571"/>
                </a:cubicBezTo>
                <a:cubicBezTo>
                  <a:pt x="16830" y="7515"/>
                  <a:pt x="16649" y="7460"/>
                  <a:pt x="16467" y="7415"/>
                </a:cubicBezTo>
                <a:cubicBezTo>
                  <a:pt x="16532" y="7157"/>
                  <a:pt x="16571" y="6900"/>
                  <a:pt x="16610" y="6631"/>
                </a:cubicBezTo>
                <a:close/>
                <a:moveTo>
                  <a:pt x="16454" y="7504"/>
                </a:moveTo>
                <a:cubicBezTo>
                  <a:pt x="16635" y="7560"/>
                  <a:pt x="16816" y="7628"/>
                  <a:pt x="16998" y="7672"/>
                </a:cubicBezTo>
                <a:cubicBezTo>
                  <a:pt x="16946" y="7896"/>
                  <a:pt x="16895" y="8109"/>
                  <a:pt x="16843" y="8321"/>
                </a:cubicBezTo>
                <a:cubicBezTo>
                  <a:pt x="16649" y="8277"/>
                  <a:pt x="16467" y="8243"/>
                  <a:pt x="16286" y="8187"/>
                </a:cubicBezTo>
                <a:cubicBezTo>
                  <a:pt x="16350" y="7963"/>
                  <a:pt x="16402" y="7739"/>
                  <a:pt x="16454" y="7504"/>
                </a:cubicBezTo>
                <a:close/>
                <a:moveTo>
                  <a:pt x="16273" y="8265"/>
                </a:moveTo>
                <a:cubicBezTo>
                  <a:pt x="16454" y="8321"/>
                  <a:pt x="16635" y="8366"/>
                  <a:pt x="16816" y="8400"/>
                </a:cubicBezTo>
                <a:cubicBezTo>
                  <a:pt x="16778" y="8579"/>
                  <a:pt x="16726" y="8758"/>
                  <a:pt x="16687" y="8938"/>
                </a:cubicBezTo>
                <a:lnTo>
                  <a:pt x="16661" y="9005"/>
                </a:lnTo>
                <a:cubicBezTo>
                  <a:pt x="16467" y="8971"/>
                  <a:pt x="16273" y="8938"/>
                  <a:pt x="16078" y="8915"/>
                </a:cubicBezTo>
                <a:cubicBezTo>
                  <a:pt x="16143" y="8702"/>
                  <a:pt x="16208" y="8478"/>
                  <a:pt x="16273" y="8265"/>
                </a:cubicBezTo>
                <a:close/>
                <a:moveTo>
                  <a:pt x="16040" y="9015"/>
                </a:moveTo>
                <a:cubicBezTo>
                  <a:pt x="16234" y="9049"/>
                  <a:pt x="16441" y="9072"/>
                  <a:pt x="16649" y="9105"/>
                </a:cubicBezTo>
                <a:cubicBezTo>
                  <a:pt x="16558" y="9441"/>
                  <a:pt x="16480" y="9777"/>
                  <a:pt x="16402" y="10113"/>
                </a:cubicBezTo>
                <a:cubicBezTo>
                  <a:pt x="16156" y="10079"/>
                  <a:pt x="15923" y="10023"/>
                  <a:pt x="15690" y="9934"/>
                </a:cubicBezTo>
                <a:cubicBezTo>
                  <a:pt x="15820" y="9631"/>
                  <a:pt x="15936" y="9329"/>
                  <a:pt x="16040" y="9015"/>
                </a:cubicBezTo>
                <a:close/>
                <a:moveTo>
                  <a:pt x="15664" y="10001"/>
                </a:moveTo>
                <a:cubicBezTo>
                  <a:pt x="15898" y="10090"/>
                  <a:pt x="16131" y="10169"/>
                  <a:pt x="16377" y="10203"/>
                </a:cubicBezTo>
                <a:cubicBezTo>
                  <a:pt x="16299" y="10493"/>
                  <a:pt x="16221" y="10785"/>
                  <a:pt x="16131" y="11075"/>
                </a:cubicBezTo>
                <a:cubicBezTo>
                  <a:pt x="15832" y="11053"/>
                  <a:pt x="15547" y="10997"/>
                  <a:pt x="15263" y="10919"/>
                </a:cubicBezTo>
                <a:lnTo>
                  <a:pt x="15250" y="10919"/>
                </a:lnTo>
                <a:cubicBezTo>
                  <a:pt x="15405" y="10617"/>
                  <a:pt x="15535" y="10315"/>
                  <a:pt x="15664" y="10001"/>
                </a:cubicBezTo>
                <a:close/>
                <a:moveTo>
                  <a:pt x="15224" y="10986"/>
                </a:moveTo>
                <a:cubicBezTo>
                  <a:pt x="15224" y="10986"/>
                  <a:pt x="15224" y="10997"/>
                  <a:pt x="15236" y="10997"/>
                </a:cubicBezTo>
                <a:cubicBezTo>
                  <a:pt x="15522" y="11087"/>
                  <a:pt x="15807" y="11142"/>
                  <a:pt x="16104" y="11165"/>
                </a:cubicBezTo>
                <a:cubicBezTo>
                  <a:pt x="16065" y="11266"/>
                  <a:pt x="16040" y="11367"/>
                  <a:pt x="16001" y="11467"/>
                </a:cubicBezTo>
                <a:cubicBezTo>
                  <a:pt x="15962" y="11568"/>
                  <a:pt x="15923" y="11657"/>
                  <a:pt x="15884" y="11759"/>
                </a:cubicBezTo>
                <a:cubicBezTo>
                  <a:pt x="15547" y="11702"/>
                  <a:pt x="15224" y="11657"/>
                  <a:pt x="14900" y="11590"/>
                </a:cubicBezTo>
                <a:cubicBezTo>
                  <a:pt x="15017" y="11389"/>
                  <a:pt x="15120" y="11187"/>
                  <a:pt x="15224" y="10986"/>
                </a:cubicBezTo>
                <a:close/>
                <a:moveTo>
                  <a:pt x="14874" y="11647"/>
                </a:moveTo>
                <a:cubicBezTo>
                  <a:pt x="15185" y="11725"/>
                  <a:pt x="15522" y="11792"/>
                  <a:pt x="15845" y="11826"/>
                </a:cubicBezTo>
                <a:cubicBezTo>
                  <a:pt x="15742" y="12083"/>
                  <a:pt x="15612" y="12352"/>
                  <a:pt x="15483" y="12598"/>
                </a:cubicBezTo>
                <a:cubicBezTo>
                  <a:pt x="15159" y="12486"/>
                  <a:pt x="14809" y="12397"/>
                  <a:pt x="14460" y="12341"/>
                </a:cubicBezTo>
                <a:cubicBezTo>
                  <a:pt x="14602" y="12117"/>
                  <a:pt x="14745" y="11882"/>
                  <a:pt x="14874" y="11647"/>
                </a:cubicBezTo>
                <a:close/>
                <a:moveTo>
                  <a:pt x="14421" y="12408"/>
                </a:moveTo>
                <a:cubicBezTo>
                  <a:pt x="14770" y="12475"/>
                  <a:pt x="15107" y="12576"/>
                  <a:pt x="15444" y="12677"/>
                </a:cubicBezTo>
                <a:cubicBezTo>
                  <a:pt x="15366" y="12833"/>
                  <a:pt x="15275" y="12979"/>
                  <a:pt x="15185" y="13125"/>
                </a:cubicBezTo>
                <a:cubicBezTo>
                  <a:pt x="14822" y="13057"/>
                  <a:pt x="14447" y="12990"/>
                  <a:pt x="14084" y="12934"/>
                </a:cubicBezTo>
                <a:cubicBezTo>
                  <a:pt x="14200" y="12766"/>
                  <a:pt x="14317" y="12587"/>
                  <a:pt x="14421" y="12408"/>
                </a:cubicBezTo>
                <a:close/>
                <a:moveTo>
                  <a:pt x="14045" y="12990"/>
                </a:moveTo>
                <a:cubicBezTo>
                  <a:pt x="14408" y="13068"/>
                  <a:pt x="14770" y="13135"/>
                  <a:pt x="15146" y="13202"/>
                </a:cubicBezTo>
                <a:cubicBezTo>
                  <a:pt x="14990" y="13449"/>
                  <a:pt x="14822" y="13695"/>
                  <a:pt x="14654" y="13942"/>
                </a:cubicBezTo>
                <a:cubicBezTo>
                  <a:pt x="14447" y="13897"/>
                  <a:pt x="14239" y="13841"/>
                  <a:pt x="14045" y="13796"/>
                </a:cubicBezTo>
                <a:cubicBezTo>
                  <a:pt x="13915" y="13762"/>
                  <a:pt x="13721" y="13695"/>
                  <a:pt x="13566" y="13673"/>
                </a:cubicBezTo>
                <a:cubicBezTo>
                  <a:pt x="13734" y="13449"/>
                  <a:pt x="13890" y="13225"/>
                  <a:pt x="14045" y="12990"/>
                </a:cubicBezTo>
                <a:close/>
                <a:moveTo>
                  <a:pt x="13514" y="13740"/>
                </a:moveTo>
                <a:cubicBezTo>
                  <a:pt x="13631" y="13762"/>
                  <a:pt x="13773" y="13819"/>
                  <a:pt x="13864" y="13841"/>
                </a:cubicBezTo>
                <a:cubicBezTo>
                  <a:pt x="13993" y="13875"/>
                  <a:pt x="14136" y="13908"/>
                  <a:pt x="14266" y="13942"/>
                </a:cubicBezTo>
                <a:cubicBezTo>
                  <a:pt x="14369" y="13975"/>
                  <a:pt x="14485" y="14009"/>
                  <a:pt x="14589" y="14031"/>
                </a:cubicBezTo>
                <a:cubicBezTo>
                  <a:pt x="14472" y="14200"/>
                  <a:pt x="14356" y="14356"/>
                  <a:pt x="14227" y="14524"/>
                </a:cubicBezTo>
                <a:cubicBezTo>
                  <a:pt x="13851" y="14435"/>
                  <a:pt x="13462" y="14367"/>
                  <a:pt x="13086" y="14289"/>
                </a:cubicBezTo>
                <a:cubicBezTo>
                  <a:pt x="13229" y="14110"/>
                  <a:pt x="13371" y="13930"/>
                  <a:pt x="13514" y="13740"/>
                </a:cubicBezTo>
                <a:close/>
                <a:moveTo>
                  <a:pt x="13035" y="14356"/>
                </a:moveTo>
                <a:cubicBezTo>
                  <a:pt x="13410" y="14445"/>
                  <a:pt x="13773" y="14535"/>
                  <a:pt x="14149" y="14613"/>
                </a:cubicBezTo>
                <a:cubicBezTo>
                  <a:pt x="14019" y="14782"/>
                  <a:pt x="13890" y="14938"/>
                  <a:pt x="13747" y="15106"/>
                </a:cubicBezTo>
                <a:cubicBezTo>
                  <a:pt x="13346" y="15061"/>
                  <a:pt x="12957" y="15005"/>
                  <a:pt x="12568" y="14905"/>
                </a:cubicBezTo>
                <a:cubicBezTo>
                  <a:pt x="12724" y="14725"/>
                  <a:pt x="12879" y="14546"/>
                  <a:pt x="13035" y="14356"/>
                </a:cubicBezTo>
                <a:close/>
                <a:moveTo>
                  <a:pt x="12491" y="14983"/>
                </a:moveTo>
                <a:cubicBezTo>
                  <a:pt x="12867" y="15095"/>
                  <a:pt x="13268" y="15184"/>
                  <a:pt x="13657" y="15207"/>
                </a:cubicBezTo>
                <a:cubicBezTo>
                  <a:pt x="13579" y="15297"/>
                  <a:pt x="13488" y="15397"/>
                  <a:pt x="13397" y="15487"/>
                </a:cubicBezTo>
                <a:cubicBezTo>
                  <a:pt x="13333" y="15565"/>
                  <a:pt x="13255" y="15643"/>
                  <a:pt x="13191" y="15722"/>
                </a:cubicBezTo>
                <a:cubicBezTo>
                  <a:pt x="12801" y="15632"/>
                  <a:pt x="12401" y="15554"/>
                  <a:pt x="12011" y="15498"/>
                </a:cubicBezTo>
                <a:cubicBezTo>
                  <a:pt x="12038" y="15464"/>
                  <a:pt x="12063" y="15442"/>
                  <a:pt x="12102" y="15408"/>
                </a:cubicBezTo>
                <a:cubicBezTo>
                  <a:pt x="12232" y="15274"/>
                  <a:pt x="12362" y="15128"/>
                  <a:pt x="12491" y="14983"/>
                </a:cubicBezTo>
                <a:close/>
                <a:moveTo>
                  <a:pt x="11986" y="15576"/>
                </a:moveTo>
                <a:cubicBezTo>
                  <a:pt x="12348" y="15666"/>
                  <a:pt x="12724" y="15744"/>
                  <a:pt x="13100" y="15812"/>
                </a:cubicBezTo>
                <a:cubicBezTo>
                  <a:pt x="12944" y="15968"/>
                  <a:pt x="12789" y="16136"/>
                  <a:pt x="12620" y="16293"/>
                </a:cubicBezTo>
                <a:cubicBezTo>
                  <a:pt x="12244" y="16192"/>
                  <a:pt x="11856" y="16114"/>
                  <a:pt x="11468" y="16035"/>
                </a:cubicBezTo>
                <a:cubicBezTo>
                  <a:pt x="11623" y="15889"/>
                  <a:pt x="11778" y="15733"/>
                  <a:pt x="11934" y="15576"/>
                </a:cubicBezTo>
                <a:lnTo>
                  <a:pt x="11947" y="15587"/>
                </a:lnTo>
                <a:cubicBezTo>
                  <a:pt x="11951" y="15591"/>
                  <a:pt x="11954" y="15592"/>
                  <a:pt x="11958" y="15592"/>
                </a:cubicBezTo>
                <a:cubicBezTo>
                  <a:pt x="11968" y="15592"/>
                  <a:pt x="11977" y="15584"/>
                  <a:pt x="11986" y="15576"/>
                </a:cubicBezTo>
                <a:close/>
                <a:moveTo>
                  <a:pt x="11416" y="16091"/>
                </a:moveTo>
                <a:cubicBezTo>
                  <a:pt x="11778" y="16192"/>
                  <a:pt x="12167" y="16293"/>
                  <a:pt x="12543" y="16371"/>
                </a:cubicBezTo>
                <a:cubicBezTo>
                  <a:pt x="12310" y="16595"/>
                  <a:pt x="12089" y="16808"/>
                  <a:pt x="11844" y="17020"/>
                </a:cubicBezTo>
                <a:cubicBezTo>
                  <a:pt x="11468" y="16909"/>
                  <a:pt x="11066" y="16819"/>
                  <a:pt x="10664" y="16752"/>
                </a:cubicBezTo>
                <a:cubicBezTo>
                  <a:pt x="10924" y="16539"/>
                  <a:pt x="11169" y="16315"/>
                  <a:pt x="11416" y="16091"/>
                </a:cubicBezTo>
                <a:close/>
                <a:moveTo>
                  <a:pt x="10561" y="16842"/>
                </a:moveTo>
                <a:cubicBezTo>
                  <a:pt x="10950" y="16931"/>
                  <a:pt x="11351" y="17032"/>
                  <a:pt x="11739" y="17122"/>
                </a:cubicBezTo>
                <a:cubicBezTo>
                  <a:pt x="11559" y="17289"/>
                  <a:pt x="11364" y="17446"/>
                  <a:pt x="11183" y="17602"/>
                </a:cubicBezTo>
                <a:cubicBezTo>
                  <a:pt x="10781" y="17479"/>
                  <a:pt x="10367" y="17390"/>
                  <a:pt x="9939" y="17345"/>
                </a:cubicBezTo>
                <a:cubicBezTo>
                  <a:pt x="10146" y="17189"/>
                  <a:pt x="10354" y="17020"/>
                  <a:pt x="10561" y="16842"/>
                </a:cubicBezTo>
                <a:close/>
                <a:moveTo>
                  <a:pt x="9810" y="17446"/>
                </a:moveTo>
                <a:cubicBezTo>
                  <a:pt x="10237" y="17502"/>
                  <a:pt x="10652" y="17592"/>
                  <a:pt x="11079" y="17692"/>
                </a:cubicBezTo>
                <a:cubicBezTo>
                  <a:pt x="10885" y="17849"/>
                  <a:pt x="10691" y="18006"/>
                  <a:pt x="10496" y="18162"/>
                </a:cubicBezTo>
                <a:cubicBezTo>
                  <a:pt x="10082" y="18050"/>
                  <a:pt x="9655" y="17949"/>
                  <a:pt x="9214" y="17872"/>
                </a:cubicBezTo>
                <a:cubicBezTo>
                  <a:pt x="9421" y="17737"/>
                  <a:pt x="9616" y="17592"/>
                  <a:pt x="9810" y="17446"/>
                </a:cubicBezTo>
                <a:close/>
                <a:moveTo>
                  <a:pt x="9085" y="17972"/>
                </a:moveTo>
                <a:cubicBezTo>
                  <a:pt x="9512" y="18084"/>
                  <a:pt x="9939" y="18185"/>
                  <a:pt x="10367" y="18263"/>
                </a:cubicBezTo>
                <a:cubicBezTo>
                  <a:pt x="10185" y="18409"/>
                  <a:pt x="9991" y="18543"/>
                  <a:pt x="9810" y="18689"/>
                </a:cubicBezTo>
                <a:cubicBezTo>
                  <a:pt x="9370" y="18588"/>
                  <a:pt x="8929" y="18487"/>
                  <a:pt x="8489" y="18364"/>
                </a:cubicBezTo>
                <a:cubicBezTo>
                  <a:pt x="8696" y="18241"/>
                  <a:pt x="8890" y="18107"/>
                  <a:pt x="9085" y="17972"/>
                </a:cubicBezTo>
                <a:close/>
                <a:moveTo>
                  <a:pt x="8372" y="18442"/>
                </a:moveTo>
                <a:cubicBezTo>
                  <a:pt x="8799" y="18577"/>
                  <a:pt x="9227" y="18700"/>
                  <a:pt x="9667" y="18778"/>
                </a:cubicBezTo>
                <a:cubicBezTo>
                  <a:pt x="9603" y="18834"/>
                  <a:pt x="9538" y="18879"/>
                  <a:pt x="9473" y="18924"/>
                </a:cubicBezTo>
                <a:cubicBezTo>
                  <a:pt x="9382" y="18991"/>
                  <a:pt x="9292" y="19047"/>
                  <a:pt x="9201" y="19103"/>
                </a:cubicBezTo>
                <a:cubicBezTo>
                  <a:pt x="8981" y="19047"/>
                  <a:pt x="8761" y="18991"/>
                  <a:pt x="8541" y="18935"/>
                </a:cubicBezTo>
                <a:cubicBezTo>
                  <a:pt x="8398" y="18902"/>
                  <a:pt x="8256" y="18868"/>
                  <a:pt x="8113" y="18834"/>
                </a:cubicBezTo>
                <a:cubicBezTo>
                  <a:pt x="8048" y="18823"/>
                  <a:pt x="7984" y="18801"/>
                  <a:pt x="7919" y="18789"/>
                </a:cubicBezTo>
                <a:cubicBezTo>
                  <a:pt x="7906" y="18789"/>
                  <a:pt x="7867" y="18778"/>
                  <a:pt x="7829" y="18778"/>
                </a:cubicBezTo>
                <a:cubicBezTo>
                  <a:pt x="8009" y="18667"/>
                  <a:pt x="8190" y="18554"/>
                  <a:pt x="8372" y="18442"/>
                </a:cubicBezTo>
                <a:close/>
                <a:moveTo>
                  <a:pt x="7738" y="18834"/>
                </a:moveTo>
                <a:cubicBezTo>
                  <a:pt x="7945" y="18890"/>
                  <a:pt x="8165" y="18946"/>
                  <a:pt x="8385" y="19002"/>
                </a:cubicBezTo>
                <a:cubicBezTo>
                  <a:pt x="8618" y="19058"/>
                  <a:pt x="8852" y="19125"/>
                  <a:pt x="9098" y="19182"/>
                </a:cubicBezTo>
                <a:cubicBezTo>
                  <a:pt x="8916" y="19293"/>
                  <a:pt x="8747" y="19394"/>
                  <a:pt x="8566" y="19506"/>
                </a:cubicBezTo>
                <a:cubicBezTo>
                  <a:pt x="8087" y="19405"/>
                  <a:pt x="7608" y="19293"/>
                  <a:pt x="7129" y="19170"/>
                </a:cubicBezTo>
                <a:cubicBezTo>
                  <a:pt x="7258" y="19103"/>
                  <a:pt x="7400" y="19024"/>
                  <a:pt x="7530" y="18957"/>
                </a:cubicBezTo>
                <a:cubicBezTo>
                  <a:pt x="7595" y="18912"/>
                  <a:pt x="7672" y="18868"/>
                  <a:pt x="7738" y="18834"/>
                </a:cubicBezTo>
                <a:close/>
                <a:moveTo>
                  <a:pt x="6999" y="19237"/>
                </a:moveTo>
                <a:cubicBezTo>
                  <a:pt x="7427" y="19405"/>
                  <a:pt x="7906" y="19528"/>
                  <a:pt x="8372" y="19618"/>
                </a:cubicBezTo>
                <a:cubicBezTo>
                  <a:pt x="8165" y="19730"/>
                  <a:pt x="7945" y="19853"/>
                  <a:pt x="7724" y="19965"/>
                </a:cubicBezTo>
                <a:cubicBezTo>
                  <a:pt x="7258" y="19831"/>
                  <a:pt x="6779" y="19719"/>
                  <a:pt x="6313" y="19596"/>
                </a:cubicBezTo>
                <a:cubicBezTo>
                  <a:pt x="6546" y="19484"/>
                  <a:pt x="6779" y="19360"/>
                  <a:pt x="6999" y="19237"/>
                </a:cubicBezTo>
                <a:close/>
                <a:moveTo>
                  <a:pt x="6170" y="19663"/>
                </a:moveTo>
                <a:cubicBezTo>
                  <a:pt x="6624" y="19808"/>
                  <a:pt x="7090" y="19965"/>
                  <a:pt x="7556" y="20054"/>
                </a:cubicBezTo>
                <a:cubicBezTo>
                  <a:pt x="7272" y="20189"/>
                  <a:pt x="6999" y="20323"/>
                  <a:pt x="6715" y="20446"/>
                </a:cubicBezTo>
                <a:cubicBezTo>
                  <a:pt x="6494" y="20390"/>
                  <a:pt x="6274" y="20346"/>
                  <a:pt x="6067" y="20279"/>
                </a:cubicBezTo>
                <a:cubicBezTo>
                  <a:pt x="5807" y="20211"/>
                  <a:pt x="5574" y="20133"/>
                  <a:pt x="5328" y="20054"/>
                </a:cubicBezTo>
                <a:cubicBezTo>
                  <a:pt x="5613" y="19931"/>
                  <a:pt x="5898" y="19797"/>
                  <a:pt x="6170" y="19663"/>
                </a:cubicBezTo>
                <a:close/>
                <a:moveTo>
                  <a:pt x="16184" y="464"/>
                </a:moveTo>
                <a:cubicBezTo>
                  <a:pt x="16214" y="464"/>
                  <a:pt x="16244" y="490"/>
                  <a:pt x="16273" y="541"/>
                </a:cubicBezTo>
                <a:cubicBezTo>
                  <a:pt x="16441" y="664"/>
                  <a:pt x="16558" y="809"/>
                  <a:pt x="16635" y="989"/>
                </a:cubicBezTo>
                <a:cubicBezTo>
                  <a:pt x="16752" y="1168"/>
                  <a:pt x="16843" y="1358"/>
                  <a:pt x="16946" y="1537"/>
                </a:cubicBezTo>
                <a:cubicBezTo>
                  <a:pt x="17179" y="1962"/>
                  <a:pt x="17413" y="2376"/>
                  <a:pt x="17633" y="2802"/>
                </a:cubicBezTo>
                <a:cubicBezTo>
                  <a:pt x="18086" y="3631"/>
                  <a:pt x="18539" y="4459"/>
                  <a:pt x="18993" y="5288"/>
                </a:cubicBezTo>
                <a:cubicBezTo>
                  <a:pt x="18656" y="5254"/>
                  <a:pt x="18293" y="5254"/>
                  <a:pt x="17957" y="5243"/>
                </a:cubicBezTo>
                <a:cubicBezTo>
                  <a:pt x="17695" y="5229"/>
                  <a:pt x="17423" y="5212"/>
                  <a:pt x="17156" y="5212"/>
                </a:cubicBezTo>
                <a:cubicBezTo>
                  <a:pt x="16975" y="5212"/>
                  <a:pt x="16796" y="5220"/>
                  <a:pt x="16622" y="5243"/>
                </a:cubicBezTo>
                <a:cubicBezTo>
                  <a:pt x="16598" y="5233"/>
                  <a:pt x="16571" y="5228"/>
                  <a:pt x="16543" y="5228"/>
                </a:cubicBezTo>
                <a:cubicBezTo>
                  <a:pt x="16469" y="5228"/>
                  <a:pt x="16395" y="5265"/>
                  <a:pt x="16377" y="5355"/>
                </a:cubicBezTo>
                <a:cubicBezTo>
                  <a:pt x="16377" y="5377"/>
                  <a:pt x="16377" y="5411"/>
                  <a:pt x="16364" y="5433"/>
                </a:cubicBezTo>
                <a:cubicBezTo>
                  <a:pt x="16350" y="5444"/>
                  <a:pt x="16338" y="5456"/>
                  <a:pt x="16350" y="5478"/>
                </a:cubicBezTo>
                <a:lnTo>
                  <a:pt x="16364" y="5478"/>
                </a:lnTo>
                <a:cubicBezTo>
                  <a:pt x="16092" y="7202"/>
                  <a:pt x="15742" y="8859"/>
                  <a:pt x="15003" y="10483"/>
                </a:cubicBezTo>
                <a:cubicBezTo>
                  <a:pt x="14266" y="12117"/>
                  <a:pt x="13229" y="13650"/>
                  <a:pt x="11960" y="15017"/>
                </a:cubicBezTo>
                <a:cubicBezTo>
                  <a:pt x="11416" y="15599"/>
                  <a:pt x="10833" y="16147"/>
                  <a:pt x="10198" y="16684"/>
                </a:cubicBezTo>
                <a:cubicBezTo>
                  <a:pt x="10173" y="16684"/>
                  <a:pt x="10160" y="16696"/>
                  <a:pt x="10160" y="16718"/>
                </a:cubicBezTo>
                <a:cubicBezTo>
                  <a:pt x="7841" y="18655"/>
                  <a:pt x="4940" y="20178"/>
                  <a:pt x="1819" y="20670"/>
                </a:cubicBezTo>
                <a:cubicBezTo>
                  <a:pt x="1572" y="19562"/>
                  <a:pt x="1016" y="18464"/>
                  <a:pt x="432" y="17446"/>
                </a:cubicBezTo>
                <a:cubicBezTo>
                  <a:pt x="549" y="17455"/>
                  <a:pt x="665" y="17460"/>
                  <a:pt x="782" y="17460"/>
                </a:cubicBezTo>
                <a:cubicBezTo>
                  <a:pt x="2324" y="17460"/>
                  <a:pt x="3937" y="16674"/>
                  <a:pt x="5238" y="16091"/>
                </a:cubicBezTo>
                <a:cubicBezTo>
                  <a:pt x="6973" y="15307"/>
                  <a:pt x="8631" y="14390"/>
                  <a:pt x="10082" y="13237"/>
                </a:cubicBezTo>
                <a:cubicBezTo>
                  <a:pt x="12504" y="11311"/>
                  <a:pt x="14278" y="8747"/>
                  <a:pt x="14537" y="5870"/>
                </a:cubicBezTo>
                <a:cubicBezTo>
                  <a:pt x="14537" y="5836"/>
                  <a:pt x="14537" y="5803"/>
                  <a:pt x="14524" y="5780"/>
                </a:cubicBezTo>
                <a:cubicBezTo>
                  <a:pt x="14602" y="5635"/>
                  <a:pt x="14628" y="5456"/>
                  <a:pt x="14628" y="5310"/>
                </a:cubicBezTo>
                <a:cubicBezTo>
                  <a:pt x="14628" y="5204"/>
                  <a:pt x="14523" y="5153"/>
                  <a:pt x="14422" y="5153"/>
                </a:cubicBezTo>
                <a:cubicBezTo>
                  <a:pt x="14394" y="5153"/>
                  <a:pt x="14367" y="5157"/>
                  <a:pt x="14343" y="5164"/>
                </a:cubicBezTo>
                <a:cubicBezTo>
                  <a:pt x="13954" y="5041"/>
                  <a:pt x="13527" y="5019"/>
                  <a:pt x="13113" y="4963"/>
                </a:cubicBezTo>
                <a:cubicBezTo>
                  <a:pt x="12750" y="4918"/>
                  <a:pt x="12362" y="4817"/>
                  <a:pt x="11986" y="4806"/>
                </a:cubicBezTo>
                <a:cubicBezTo>
                  <a:pt x="12698" y="4157"/>
                  <a:pt x="13333" y="3474"/>
                  <a:pt x="13980" y="2791"/>
                </a:cubicBezTo>
                <a:cubicBezTo>
                  <a:pt x="14317" y="2443"/>
                  <a:pt x="14654" y="2086"/>
                  <a:pt x="14990" y="1739"/>
                </a:cubicBezTo>
                <a:cubicBezTo>
                  <a:pt x="15185" y="1526"/>
                  <a:pt x="15392" y="1313"/>
                  <a:pt x="15586" y="1101"/>
                </a:cubicBezTo>
                <a:cubicBezTo>
                  <a:pt x="15716" y="966"/>
                  <a:pt x="15910" y="641"/>
                  <a:pt x="16078" y="574"/>
                </a:cubicBezTo>
                <a:cubicBezTo>
                  <a:pt x="16114" y="501"/>
                  <a:pt x="16150" y="464"/>
                  <a:pt x="16184" y="464"/>
                </a:cubicBezTo>
                <a:close/>
                <a:moveTo>
                  <a:pt x="5199" y="20099"/>
                </a:moveTo>
                <a:cubicBezTo>
                  <a:pt x="5613" y="20267"/>
                  <a:pt x="6054" y="20424"/>
                  <a:pt x="6507" y="20524"/>
                </a:cubicBezTo>
                <a:cubicBezTo>
                  <a:pt x="6300" y="20614"/>
                  <a:pt x="6092" y="20693"/>
                  <a:pt x="5885" y="20771"/>
                </a:cubicBezTo>
                <a:cubicBezTo>
                  <a:pt x="5691" y="20726"/>
                  <a:pt x="5483" y="20693"/>
                  <a:pt x="5302" y="20636"/>
                </a:cubicBezTo>
                <a:cubicBezTo>
                  <a:pt x="5031" y="20559"/>
                  <a:pt x="4771" y="20469"/>
                  <a:pt x="4513" y="20368"/>
                </a:cubicBezTo>
                <a:cubicBezTo>
                  <a:pt x="4746" y="20289"/>
                  <a:pt x="4979" y="20200"/>
                  <a:pt x="5199" y="20099"/>
                </a:cubicBezTo>
                <a:close/>
                <a:moveTo>
                  <a:pt x="4435" y="20390"/>
                </a:moveTo>
                <a:cubicBezTo>
                  <a:pt x="4823" y="20559"/>
                  <a:pt x="5250" y="20737"/>
                  <a:pt x="5691" y="20838"/>
                </a:cubicBezTo>
                <a:cubicBezTo>
                  <a:pt x="5483" y="20916"/>
                  <a:pt x="5277" y="20984"/>
                  <a:pt x="5069" y="21051"/>
                </a:cubicBezTo>
                <a:cubicBezTo>
                  <a:pt x="4642" y="20883"/>
                  <a:pt x="4189" y="20737"/>
                  <a:pt x="3748" y="20603"/>
                </a:cubicBezTo>
                <a:cubicBezTo>
                  <a:pt x="3981" y="20536"/>
                  <a:pt x="4202" y="20469"/>
                  <a:pt x="4435" y="20390"/>
                </a:cubicBezTo>
                <a:close/>
                <a:moveTo>
                  <a:pt x="3606" y="20636"/>
                </a:moveTo>
                <a:cubicBezTo>
                  <a:pt x="4033" y="20804"/>
                  <a:pt x="4474" y="20972"/>
                  <a:pt x="4926" y="21096"/>
                </a:cubicBezTo>
                <a:cubicBezTo>
                  <a:pt x="4681" y="21174"/>
                  <a:pt x="4422" y="21252"/>
                  <a:pt x="4175" y="21319"/>
                </a:cubicBezTo>
                <a:cubicBezTo>
                  <a:pt x="4150" y="21297"/>
                  <a:pt x="4124" y="21286"/>
                  <a:pt x="4098" y="21275"/>
                </a:cubicBezTo>
                <a:cubicBezTo>
                  <a:pt x="3606" y="21107"/>
                  <a:pt x="3049" y="20928"/>
                  <a:pt x="2492" y="20838"/>
                </a:cubicBezTo>
                <a:cubicBezTo>
                  <a:pt x="2867" y="20794"/>
                  <a:pt x="3243" y="20726"/>
                  <a:pt x="3606" y="20636"/>
                </a:cubicBezTo>
                <a:close/>
                <a:moveTo>
                  <a:pt x="16279" y="0"/>
                </a:moveTo>
                <a:cubicBezTo>
                  <a:pt x="16234" y="0"/>
                  <a:pt x="16206" y="20"/>
                  <a:pt x="16195" y="48"/>
                </a:cubicBezTo>
                <a:cubicBezTo>
                  <a:pt x="15936" y="59"/>
                  <a:pt x="15768" y="306"/>
                  <a:pt x="15625" y="440"/>
                </a:cubicBezTo>
                <a:cubicBezTo>
                  <a:pt x="15185" y="899"/>
                  <a:pt x="14757" y="1358"/>
                  <a:pt x="14317" y="1817"/>
                </a:cubicBezTo>
                <a:cubicBezTo>
                  <a:pt x="13424" y="2757"/>
                  <a:pt x="12491" y="3698"/>
                  <a:pt x="11675" y="4694"/>
                </a:cubicBezTo>
                <a:cubicBezTo>
                  <a:pt x="11636" y="4750"/>
                  <a:pt x="11636" y="4806"/>
                  <a:pt x="11662" y="4840"/>
                </a:cubicBezTo>
                <a:cubicBezTo>
                  <a:pt x="11636" y="4873"/>
                  <a:pt x="11623" y="4918"/>
                  <a:pt x="11636" y="4963"/>
                </a:cubicBezTo>
                <a:cubicBezTo>
                  <a:pt x="11559" y="5153"/>
                  <a:pt x="11844" y="5332"/>
                  <a:pt x="11973" y="5467"/>
                </a:cubicBezTo>
                <a:cubicBezTo>
                  <a:pt x="12219" y="5702"/>
                  <a:pt x="12465" y="6004"/>
                  <a:pt x="12789" y="6161"/>
                </a:cubicBezTo>
                <a:cubicBezTo>
                  <a:pt x="12801" y="6183"/>
                  <a:pt x="12828" y="6194"/>
                  <a:pt x="12867" y="6206"/>
                </a:cubicBezTo>
                <a:cubicBezTo>
                  <a:pt x="13086" y="6251"/>
                  <a:pt x="13319" y="6251"/>
                  <a:pt x="13553" y="6261"/>
                </a:cubicBezTo>
                <a:cubicBezTo>
                  <a:pt x="13709" y="6261"/>
                  <a:pt x="13864" y="6284"/>
                  <a:pt x="14019" y="6295"/>
                </a:cubicBezTo>
                <a:cubicBezTo>
                  <a:pt x="13631" y="8915"/>
                  <a:pt x="11947" y="11243"/>
                  <a:pt x="9694" y="13012"/>
                </a:cubicBezTo>
                <a:cubicBezTo>
                  <a:pt x="8385" y="14042"/>
                  <a:pt x="6896" y="14893"/>
                  <a:pt x="5341" y="15609"/>
                </a:cubicBezTo>
                <a:cubicBezTo>
                  <a:pt x="4565" y="15979"/>
                  <a:pt x="3761" y="16327"/>
                  <a:pt x="2945" y="16606"/>
                </a:cubicBezTo>
                <a:cubicBezTo>
                  <a:pt x="2052" y="16919"/>
                  <a:pt x="1145" y="17054"/>
                  <a:pt x="212" y="17233"/>
                </a:cubicBezTo>
                <a:cubicBezTo>
                  <a:pt x="199" y="17233"/>
                  <a:pt x="199" y="17233"/>
                  <a:pt x="199" y="17244"/>
                </a:cubicBezTo>
                <a:cubicBezTo>
                  <a:pt x="192" y="17244"/>
                  <a:pt x="185" y="17244"/>
                  <a:pt x="178" y="17244"/>
                </a:cubicBezTo>
                <a:cubicBezTo>
                  <a:pt x="57" y="17244"/>
                  <a:pt x="-43" y="17329"/>
                  <a:pt x="18" y="17446"/>
                </a:cubicBezTo>
                <a:cubicBezTo>
                  <a:pt x="601" y="18554"/>
                  <a:pt x="1041" y="19707"/>
                  <a:pt x="1611" y="20804"/>
                </a:cubicBezTo>
                <a:cubicBezTo>
                  <a:pt x="1637" y="20849"/>
                  <a:pt x="1676" y="20861"/>
                  <a:pt x="1715" y="20871"/>
                </a:cubicBezTo>
                <a:cubicBezTo>
                  <a:pt x="1728" y="20883"/>
                  <a:pt x="1741" y="20894"/>
                  <a:pt x="1753" y="20905"/>
                </a:cubicBezTo>
                <a:cubicBezTo>
                  <a:pt x="2103" y="21062"/>
                  <a:pt x="2479" y="21141"/>
                  <a:pt x="2842" y="21252"/>
                </a:cubicBezTo>
                <a:cubicBezTo>
                  <a:pt x="3204" y="21364"/>
                  <a:pt x="3567" y="21476"/>
                  <a:pt x="3942" y="21589"/>
                </a:cubicBezTo>
                <a:cubicBezTo>
                  <a:pt x="3965" y="21596"/>
                  <a:pt x="3990" y="21600"/>
                  <a:pt x="4014" y="21600"/>
                </a:cubicBezTo>
                <a:cubicBezTo>
                  <a:pt x="4057" y="21600"/>
                  <a:pt x="4099" y="21588"/>
                  <a:pt x="4124" y="21566"/>
                </a:cubicBezTo>
                <a:cubicBezTo>
                  <a:pt x="8062" y="21196"/>
                  <a:pt x="11520" y="18185"/>
                  <a:pt x="13799" y="15609"/>
                </a:cubicBezTo>
                <a:cubicBezTo>
                  <a:pt x="14071" y="15319"/>
                  <a:pt x="14330" y="15005"/>
                  <a:pt x="14576" y="14692"/>
                </a:cubicBezTo>
                <a:cubicBezTo>
                  <a:pt x="14615" y="14703"/>
                  <a:pt x="14654" y="14715"/>
                  <a:pt x="14693" y="14715"/>
                </a:cubicBezTo>
                <a:cubicBezTo>
                  <a:pt x="14697" y="14715"/>
                  <a:pt x="14700" y="14715"/>
                  <a:pt x="14704" y="14715"/>
                </a:cubicBezTo>
                <a:cubicBezTo>
                  <a:pt x="14748" y="14715"/>
                  <a:pt x="14766" y="14657"/>
                  <a:pt x="14718" y="14647"/>
                </a:cubicBezTo>
                <a:cubicBezTo>
                  <a:pt x="14693" y="14636"/>
                  <a:pt x="14654" y="14625"/>
                  <a:pt x="14628" y="14625"/>
                </a:cubicBezTo>
                <a:cubicBezTo>
                  <a:pt x="14757" y="14457"/>
                  <a:pt x="14887" y="14277"/>
                  <a:pt x="15003" y="14110"/>
                </a:cubicBezTo>
                <a:cubicBezTo>
                  <a:pt x="15029" y="14110"/>
                  <a:pt x="15056" y="14076"/>
                  <a:pt x="15042" y="14054"/>
                </a:cubicBezTo>
                <a:cubicBezTo>
                  <a:pt x="15625" y="13214"/>
                  <a:pt x="16117" y="12330"/>
                  <a:pt x="16454" y="11378"/>
                </a:cubicBezTo>
                <a:cubicBezTo>
                  <a:pt x="16739" y="10560"/>
                  <a:pt x="16921" y="9698"/>
                  <a:pt x="17128" y="8859"/>
                </a:cubicBezTo>
                <a:cubicBezTo>
                  <a:pt x="17309" y="8075"/>
                  <a:pt x="17568" y="7291"/>
                  <a:pt x="17516" y="6497"/>
                </a:cubicBezTo>
                <a:cubicBezTo>
                  <a:pt x="17788" y="6541"/>
                  <a:pt x="18060" y="6586"/>
                  <a:pt x="18332" y="6620"/>
                </a:cubicBezTo>
                <a:cubicBezTo>
                  <a:pt x="18345" y="6631"/>
                  <a:pt x="18345" y="6631"/>
                  <a:pt x="18358" y="6631"/>
                </a:cubicBezTo>
                <a:cubicBezTo>
                  <a:pt x="18900" y="6695"/>
                  <a:pt x="19454" y="6724"/>
                  <a:pt x="20003" y="6724"/>
                </a:cubicBezTo>
                <a:cubicBezTo>
                  <a:pt x="20229" y="6724"/>
                  <a:pt x="20454" y="6719"/>
                  <a:pt x="20676" y="6709"/>
                </a:cubicBezTo>
                <a:cubicBezTo>
                  <a:pt x="21350" y="6687"/>
                  <a:pt x="21557" y="6508"/>
                  <a:pt x="21311" y="5948"/>
                </a:cubicBezTo>
                <a:cubicBezTo>
                  <a:pt x="20470" y="4078"/>
                  <a:pt x="19252" y="2064"/>
                  <a:pt x="17853" y="462"/>
                </a:cubicBezTo>
                <a:cubicBezTo>
                  <a:pt x="17827" y="417"/>
                  <a:pt x="17763" y="406"/>
                  <a:pt x="17710" y="406"/>
                </a:cubicBezTo>
                <a:cubicBezTo>
                  <a:pt x="17542" y="306"/>
                  <a:pt x="17309" y="249"/>
                  <a:pt x="17140" y="194"/>
                </a:cubicBezTo>
                <a:cubicBezTo>
                  <a:pt x="16882" y="115"/>
                  <a:pt x="16583" y="26"/>
                  <a:pt x="16312" y="3"/>
                </a:cubicBezTo>
                <a:cubicBezTo>
                  <a:pt x="16300" y="1"/>
                  <a:pt x="16289" y="0"/>
                  <a:pt x="16279" y="0"/>
                </a:cubicBezTo>
                <a:close/>
              </a:path>
            </a:pathLst>
          </a:custGeom>
          <a:solidFill>
            <a:srgbClr val="DFA7B6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69" name="تجميع"/>
          <p:cNvGrpSpPr/>
          <p:nvPr/>
        </p:nvGrpSpPr>
        <p:grpSpPr>
          <a:xfrm>
            <a:off x="4039026" y="1295191"/>
            <a:ext cx="3227693" cy="1666367"/>
            <a:chOff x="0" y="0"/>
            <a:chExt cx="3227692" cy="1666366"/>
          </a:xfrm>
        </p:grpSpPr>
        <p:sp>
          <p:nvSpPr>
            <p:cNvPr id="1167" name="بعد مشاهدتك للعرض دوني كل ملاحظاتك"/>
            <p:cNvSpPr txBox="1"/>
            <p:nvPr/>
          </p:nvSpPr>
          <p:spPr>
            <a:xfrm>
              <a:off x="191285" y="429148"/>
              <a:ext cx="2845122" cy="1000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457200">
                <a:defRPr sz="2300">
                  <a:solidFill>
                    <a:srgbClr val="535481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/>
              <a:r>
                <a:t>بعد مشاهدتك للعرض دوني كل ملاحظاتك</a:t>
              </a:r>
            </a:p>
          </p:txBody>
        </p:sp>
        <p:sp>
          <p:nvSpPr>
            <p:cNvPr id="1168" name="Google Shape;209;p19"/>
            <p:cNvSpPr/>
            <p:nvPr/>
          </p:nvSpPr>
          <p:spPr>
            <a:xfrm flipH="1">
              <a:off x="-1" y="0"/>
              <a:ext cx="3227694" cy="166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7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2"/>
                    <a:pt x="2420" y="52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4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4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4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4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grpSp>
        <p:nvGrpSpPr>
          <p:cNvPr id="1174" name="Google Shape;2282;p54"/>
          <p:cNvGrpSpPr/>
          <p:nvPr/>
        </p:nvGrpSpPr>
        <p:grpSpPr>
          <a:xfrm>
            <a:off x="489036" y="1591966"/>
            <a:ext cx="3353407" cy="2553899"/>
            <a:chOff x="0" y="0"/>
            <a:chExt cx="3353406" cy="2553897"/>
          </a:xfrm>
        </p:grpSpPr>
        <p:sp>
          <p:nvSpPr>
            <p:cNvPr id="1170" name="Google Shape;2283;p54"/>
            <p:cNvSpPr/>
            <p:nvPr/>
          </p:nvSpPr>
          <p:spPr>
            <a:xfrm>
              <a:off x="115197" y="107128"/>
              <a:ext cx="3125761" cy="1905977"/>
            </a:xfrm>
            <a:prstGeom prst="rect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1" name="Google Shape;2284;p54"/>
            <p:cNvSpPr/>
            <p:nvPr/>
          </p:nvSpPr>
          <p:spPr>
            <a:xfrm>
              <a:off x="0" y="0"/>
              <a:ext cx="3353407" cy="2121615"/>
            </a:xfrm>
            <a:prstGeom prst="roundRect">
              <a:avLst>
                <a:gd name="adj" fmla="val 3857"/>
              </a:avLst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2" name="Google Shape;2285;p54"/>
            <p:cNvSpPr/>
            <p:nvPr/>
          </p:nvSpPr>
          <p:spPr>
            <a:xfrm>
              <a:off x="1102897" y="2121563"/>
              <a:ext cx="1144907" cy="43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246" fill="norm" stroke="1" extrusionOk="0">
                  <a:moveTo>
                    <a:pt x="4350" y="0"/>
                  </a:moveTo>
                  <a:cubicBezTo>
                    <a:pt x="4245" y="1604"/>
                    <a:pt x="4116" y="7013"/>
                    <a:pt x="3722" y="9621"/>
                  </a:cubicBezTo>
                  <a:cubicBezTo>
                    <a:pt x="3329" y="12228"/>
                    <a:pt x="2563" y="14078"/>
                    <a:pt x="1991" y="15643"/>
                  </a:cubicBezTo>
                  <a:cubicBezTo>
                    <a:pt x="1418" y="17207"/>
                    <a:pt x="607" y="18159"/>
                    <a:pt x="288" y="19007"/>
                  </a:cubicBezTo>
                  <a:cubicBezTo>
                    <a:pt x="-30" y="19854"/>
                    <a:pt x="-60" y="20375"/>
                    <a:pt x="79" y="20727"/>
                  </a:cubicBezTo>
                  <a:cubicBezTo>
                    <a:pt x="219" y="21079"/>
                    <a:pt x="259" y="21054"/>
                    <a:pt x="1125" y="21119"/>
                  </a:cubicBezTo>
                  <a:cubicBezTo>
                    <a:pt x="1991" y="21184"/>
                    <a:pt x="3553" y="21119"/>
                    <a:pt x="5275" y="21119"/>
                  </a:cubicBezTo>
                  <a:cubicBezTo>
                    <a:pt x="6997" y="21119"/>
                    <a:pt x="9317" y="21119"/>
                    <a:pt x="11457" y="21119"/>
                  </a:cubicBezTo>
                  <a:cubicBezTo>
                    <a:pt x="13597" y="21119"/>
                    <a:pt x="16528" y="21119"/>
                    <a:pt x="18116" y="21119"/>
                  </a:cubicBezTo>
                  <a:cubicBezTo>
                    <a:pt x="19704" y="21119"/>
                    <a:pt x="20425" y="21405"/>
                    <a:pt x="20983" y="21119"/>
                  </a:cubicBezTo>
                  <a:cubicBezTo>
                    <a:pt x="21540" y="20832"/>
                    <a:pt x="21500" y="19906"/>
                    <a:pt x="21461" y="19398"/>
                  </a:cubicBezTo>
                  <a:cubicBezTo>
                    <a:pt x="21421" y="18890"/>
                    <a:pt x="21271" y="19411"/>
                    <a:pt x="20744" y="18068"/>
                  </a:cubicBezTo>
                  <a:cubicBezTo>
                    <a:pt x="20216" y="16725"/>
                    <a:pt x="18877" y="14079"/>
                    <a:pt x="18295" y="11341"/>
                  </a:cubicBezTo>
                  <a:cubicBezTo>
                    <a:pt x="17713" y="8604"/>
                    <a:pt x="17414" y="3482"/>
                    <a:pt x="17250" y="1643"/>
                  </a:cubicBezTo>
                  <a:cubicBezTo>
                    <a:pt x="17086" y="-195"/>
                    <a:pt x="17300" y="535"/>
                    <a:pt x="17310" y="313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3" name="Google Shape;2286;p54"/>
            <p:cNvSpPr/>
            <p:nvPr/>
          </p:nvSpPr>
          <p:spPr>
            <a:xfrm>
              <a:off x="1115083" y="2513120"/>
              <a:ext cx="1128476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175" name="شاهد-دون"/>
          <p:cNvSpPr txBox="1"/>
          <p:nvPr/>
        </p:nvSpPr>
        <p:spPr>
          <a:xfrm>
            <a:off x="194332" y="-186540"/>
            <a:ext cx="1173872" cy="680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4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شاهد-دون</a:t>
            </a:r>
          </a:p>
        </p:txBody>
      </p:sp>
      <p:grpSp>
        <p:nvGrpSpPr>
          <p:cNvPr id="1178" name="تجميع"/>
          <p:cNvGrpSpPr/>
          <p:nvPr/>
        </p:nvGrpSpPr>
        <p:grpSpPr>
          <a:xfrm rot="16200000">
            <a:off x="-543956" y="3719409"/>
            <a:ext cx="1933072" cy="500761"/>
            <a:chOff x="0" y="0"/>
            <a:chExt cx="1933071" cy="500760"/>
          </a:xfrm>
        </p:grpSpPr>
        <p:sp>
          <p:nvSpPr>
            <p:cNvPr id="1176" name="تجميع"/>
            <p:cNvSpPr txBox="1"/>
            <p:nvPr/>
          </p:nvSpPr>
          <p:spPr>
            <a:xfrm rot="21600000">
              <a:off x="259786" y="55060"/>
              <a:ext cx="1673286" cy="390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177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2157" cy="50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79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6296096" y="3953571"/>
            <a:ext cx="1115147" cy="1115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0" name="رياضيات أول ثانوي: ١-٥: المسلمات والبراهين الحرة (الدرس).mp4" descr="رياضيات أول ثانوي: ١-٥: المسلمات والبراهين الحرة (الدرس)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68829" y="1834712"/>
            <a:ext cx="2993821" cy="1684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1" name="رياضيات أول ثانوي: الفصل الأول: ١-٦: البرهان الجبري" descr="رياضيات أول ثانوي: الفصل الأول: ١-٦: البرهان الجبري"/>
          <p:cNvPicPr>
            <a:picLocks noChangeAspect="0"/>
          </p:cNvPicPr>
          <p:nvPr>
            <a:videoFile xmlns:mc="http://schemas.openxmlformats.org/markup-compatibility/2006" xmlns:aiw="http://developer.apple.com/namespaces/iwork" r:link="rId7" mc:Ignorable="aiw" aiw:title="رياضيات أول ثانوي: الفصل الأول: ١-٦: البرهان الجبري" aiw:author="واضح"/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19359" y="1806885"/>
            <a:ext cx="3092761" cy="1739678"/>
          </a:xfrm>
          <a:prstGeom prst="rect">
            <a:avLst/>
          </a:prstGeom>
        </p:spPr>
      </p:pic>
      <p:pic>
        <p:nvPicPr>
          <p:cNvPr id="1182" name="IMG_5089.png" descr="IMG_508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14517" y="234476"/>
            <a:ext cx="1153214" cy="11532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4" name="تجميع"/>
          <p:cNvGrpSpPr/>
          <p:nvPr/>
        </p:nvGrpSpPr>
        <p:grpSpPr>
          <a:xfrm>
            <a:off x="2725375" y="82590"/>
            <a:ext cx="6320637" cy="4616686"/>
            <a:chOff x="0" y="0"/>
            <a:chExt cx="6320636" cy="4616685"/>
          </a:xfrm>
        </p:grpSpPr>
        <p:grpSp>
          <p:nvGrpSpPr>
            <p:cNvPr id="1185" name="تجميع"/>
            <p:cNvGrpSpPr/>
            <p:nvPr/>
          </p:nvGrpSpPr>
          <p:grpSpPr>
            <a:xfrm>
              <a:off x="4695239" y="990055"/>
              <a:ext cx="1588748" cy="1792974"/>
              <a:chOff x="0" y="0"/>
              <a:chExt cx="1588747" cy="1792973"/>
            </a:xfrm>
          </p:grpSpPr>
          <p:sp>
            <p:nvSpPr>
              <p:cNvPr id="118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4" name="sweet_circle.png" descr="sweet_circle.png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86" name="أهداف الدرس"/>
            <p:cNvSpPr txBox="1"/>
            <p:nvPr/>
          </p:nvSpPr>
          <p:spPr>
            <a:xfrm>
              <a:off x="4953006" y="1136338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189" name="تجميع"/>
            <p:cNvGrpSpPr/>
            <p:nvPr/>
          </p:nvGrpSpPr>
          <p:grpSpPr>
            <a:xfrm>
              <a:off x="4695238" y="2973065"/>
              <a:ext cx="1588748" cy="1584867"/>
              <a:chOff x="0" y="0"/>
              <a:chExt cx="1588747" cy="1584866"/>
            </a:xfrm>
          </p:grpSpPr>
          <p:sp>
            <p:nvSpPr>
              <p:cNvPr id="1187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8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190" name="أستعمل الجبر لكتابة برهان ذو عمودين ."/>
            <p:cNvSpPr txBox="1"/>
            <p:nvPr/>
          </p:nvSpPr>
          <p:spPr>
            <a:xfrm>
              <a:off x="4704002" y="1315927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191" name="أستعمل خصائص المساواة لكتابة برهان هندسي."/>
            <p:cNvSpPr txBox="1"/>
            <p:nvPr/>
          </p:nvSpPr>
          <p:spPr>
            <a:xfrm>
              <a:off x="4725567" y="1860871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pic>
          <p:nvPicPr>
            <p:cNvPr id="1192" name="sweet_circle.png" descr="sweet_circle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092581" y="1942533"/>
              <a:ext cx="133639" cy="116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3" name="البرهان الجبري…"/>
            <p:cNvSpPr txBox="1"/>
            <p:nvPr/>
          </p:nvSpPr>
          <p:spPr>
            <a:xfrm>
              <a:off x="4749623" y="3346685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194" name="sweet_circle.png" descr="sweet_circl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018692" y="3443661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5" name="sweet_circle.png" descr="sweet_circle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6018692" y="3912232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03" name="تجميع"/>
            <p:cNvGrpSpPr/>
            <p:nvPr/>
          </p:nvGrpSpPr>
          <p:grpSpPr>
            <a:xfrm>
              <a:off x="0" y="0"/>
              <a:ext cx="6320637" cy="693739"/>
              <a:chOff x="0" y="0"/>
              <a:chExt cx="6320636" cy="693738"/>
            </a:xfrm>
          </p:grpSpPr>
          <p:sp>
            <p:nvSpPr>
              <p:cNvPr id="1196" name="اليوم"/>
              <p:cNvSpPr/>
              <p:nvPr/>
            </p:nvSpPr>
            <p:spPr>
              <a:xfrm>
                <a:off x="5897984" y="0"/>
                <a:ext cx="422653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اليوم</a:t>
                </a:r>
              </a:p>
            </p:txBody>
          </p:sp>
          <p:sp>
            <p:nvSpPr>
              <p:cNvPr id="1197" name="التاريخ"/>
              <p:cNvSpPr/>
              <p:nvPr/>
            </p:nvSpPr>
            <p:spPr>
              <a:xfrm>
                <a:off x="5897984" y="366164"/>
                <a:ext cx="422653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  <p:sp>
            <p:nvSpPr>
              <p:cNvPr id="1198" name="مستطيل مستدير الزوايا"/>
              <p:cNvSpPr/>
              <p:nvPr/>
            </p:nvSpPr>
            <p:spPr>
              <a:xfrm>
                <a:off x="4658062" y="2609"/>
                <a:ext cx="1169641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sp>
            <p:nvSpPr>
              <p:cNvPr id="1199" name="مستطيل مستدير الزوايا"/>
              <p:cNvSpPr/>
              <p:nvPr/>
            </p:nvSpPr>
            <p:spPr>
              <a:xfrm>
                <a:off x="4658062" y="368774"/>
                <a:ext cx="1169641" cy="322355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>
                    <a:solidFill>
                      <a:srgbClr val="F0BFD8"/>
                    </a:solidFill>
                    <a:latin typeface="AlSharkTitle Bold"/>
                    <a:ea typeface="AlSharkTitle Bold"/>
                    <a:cs typeface="AlSharkTitle Bold"/>
                    <a:sym typeface="AlSharkTitle Bold"/>
                  </a:defRPr>
                </a:pPr>
              </a:p>
            </p:txBody>
          </p:sp>
          <p:grpSp>
            <p:nvGrpSpPr>
              <p:cNvPr id="1202" name="تجميع"/>
              <p:cNvGrpSpPr/>
              <p:nvPr/>
            </p:nvGrpSpPr>
            <p:grpSpPr>
              <a:xfrm>
                <a:off x="0" y="91770"/>
                <a:ext cx="3257932" cy="327575"/>
                <a:chOff x="0" y="0"/>
                <a:chExt cx="3257931" cy="327574"/>
              </a:xfrm>
            </p:grpSpPr>
            <p:sp>
              <p:nvSpPr>
                <p:cNvPr id="1200" name="الموضوع"/>
                <p:cNvSpPr/>
                <p:nvPr/>
              </p:nvSpPr>
              <p:spPr>
                <a:xfrm>
                  <a:off x="2648526" y="0"/>
                  <a:ext cx="609406" cy="327575"/>
                </a:xfrm>
                <a:prstGeom prst="roundRect">
                  <a:avLst>
                    <a:gd name="adj" fmla="val 41865"/>
                  </a:avLst>
                </a:prstGeom>
                <a:solidFill>
                  <a:srgbClr val="A3D7D3"/>
                </a:solidFill>
                <a:ln w="12700" cap="flat">
                  <a:solidFill>
                    <a:srgbClr val="000000"/>
                  </a:solidFill>
                  <a:prstDash val="sysDot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ctr">
                    <a:defRPr>
                      <a:solidFill>
                        <a:srgbClr val="000000"/>
                      </a:solidFill>
                      <a:latin typeface="Abdo Logo"/>
                      <a:ea typeface="Abdo Logo"/>
                      <a:cs typeface="Abdo Logo"/>
                      <a:sym typeface="Abdo Logo"/>
                    </a:defRPr>
                  </a:lvl1pPr>
                </a:lstStyle>
                <a:p>
                  <a:pPr rtl="0">
                    <a:defRPr/>
                  </a:pPr>
                  <a:r>
                    <a:t>الموضوع</a:t>
                  </a:r>
                </a:p>
              </p:txBody>
            </p:sp>
            <p:sp>
              <p:nvSpPr>
                <p:cNvPr id="1201" name="البرهان الجبري"/>
                <p:cNvSpPr/>
                <p:nvPr/>
              </p:nvSpPr>
              <p:spPr>
                <a:xfrm>
                  <a:off x="0" y="2609"/>
                  <a:ext cx="2567573" cy="322356"/>
                </a:xfrm>
                <a:prstGeom prst="roundRect">
                  <a:avLst>
                    <a:gd name="adj" fmla="val 42543"/>
                  </a:avLst>
                </a:prstGeom>
                <a:solidFill>
                  <a:srgbClr val="F0BFD8"/>
                </a:solidFill>
                <a:ln w="12700" cap="flat">
                  <a:solidFill>
                    <a:srgbClr val="000000"/>
                  </a:solidFill>
                  <a:prstDash val="sysDot"/>
                  <a:round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ctr">
                    <a:defRPr sz="2300">
                      <a:solidFill>
                        <a:srgbClr val="000000"/>
                      </a:solidFill>
                      <a:latin typeface="Abdo Logo"/>
                      <a:ea typeface="Abdo Logo"/>
                      <a:cs typeface="Abdo Logo"/>
                      <a:sym typeface="Abdo Logo"/>
                    </a:defRPr>
                  </a:lvl1pPr>
                </a:lstStyle>
                <a:p>
                  <a:pPr rtl="0">
                    <a:defRPr/>
                  </a:pPr>
                  <a:r>
                    <a:t>البرهان الجبري</a:t>
                  </a:r>
                </a:p>
              </p:txBody>
            </p:sp>
          </p:grpSp>
        </p:grpSp>
      </p:grpSp>
      <p:grpSp>
        <p:nvGrpSpPr>
          <p:cNvPr id="1213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208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205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6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7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12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209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0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1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542" fill="hold"/>
                                        <p:tgtEl>
                                          <p:spTgt spid="1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180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118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80"/>
                  </p:tgtEl>
                </p:cond>
              </p:nextCondLst>
            </p:seq>
            <p:video fullScrn="0">
              <p:cMediaNode mute="0" showWhenStopped="1" numSld="1" vol="80000">
                <p:cTn id="23" fill="hold" display="0">
                  <p:stCondLst>
                    <p:cond delay="indefinite"/>
                  </p:stCondLst>
                </p:cTn>
                <p:tgtEl>
                  <p:spTgt spid="1181"/>
                </p:tgtEl>
              </p:cMediaNode>
            </p:video>
            <p:seq concurrent="1" prevAc="none" nextAc="seek">
              <p:cTn id="24" evtFilter="cancelBubble" nodeType="interactiveSeq" restart="whenNotActive" fill="hold">
                <p:stCondLst>
                  <p:cond delay="0" evt="onClick">
                    <p:tgtEl>
                      <p:spTgt spid="118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81"/>
                  </p:tgtEl>
                </p:cond>
              </p:nextCondLst>
            </p:seq>
          </p:childTnLst>
        </p:cTn>
      </p:par>
    </p:tnLst>
    <p:bldLst>
      <p:bldP build="whole" bldLvl="1" animBg="1" rev="0" advAuto="0" spid="116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تجميع"/>
          <p:cNvGrpSpPr/>
          <p:nvPr/>
        </p:nvGrpSpPr>
        <p:grpSpPr>
          <a:xfrm rot="16200000">
            <a:off x="-342209" y="2964914"/>
            <a:ext cx="1891875" cy="490089"/>
            <a:chOff x="0" y="0"/>
            <a:chExt cx="1891873" cy="490088"/>
          </a:xfrm>
        </p:grpSpPr>
        <p:sp>
          <p:nvSpPr>
            <p:cNvPr id="1215" name="تجميع"/>
            <p:cNvSpPr txBox="1"/>
            <p:nvPr/>
          </p:nvSpPr>
          <p:spPr>
            <a:xfrm rot="21600000">
              <a:off x="254249" y="53886"/>
              <a:ext cx="1637625" cy="382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216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1881" cy="490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18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-13810" y="-107112"/>
            <a:ext cx="1235209" cy="1235208"/>
          </a:xfrm>
          <a:prstGeom prst="rect">
            <a:avLst/>
          </a:prstGeom>
          <a:ln w="12700">
            <a:miter lim="400000"/>
          </a:ln>
        </p:spPr>
      </p:pic>
      <p:sp>
        <p:nvSpPr>
          <p:cNvPr id="1219" name="تجميع"/>
          <p:cNvSpPr/>
          <p:nvPr/>
        </p:nvSpPr>
        <p:spPr>
          <a:xfrm>
            <a:off x="323050" y="714079"/>
            <a:ext cx="6903062" cy="4383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70" y="0"/>
                </a:moveTo>
                <a:lnTo>
                  <a:pt x="9248" y="418"/>
                </a:lnTo>
                <a:lnTo>
                  <a:pt x="2026" y="835"/>
                </a:lnTo>
                <a:lnTo>
                  <a:pt x="1572" y="865"/>
                </a:lnTo>
                <a:lnTo>
                  <a:pt x="1338" y="925"/>
                </a:lnTo>
                <a:lnTo>
                  <a:pt x="1234" y="1015"/>
                </a:lnTo>
                <a:lnTo>
                  <a:pt x="1169" y="1044"/>
                </a:lnTo>
                <a:lnTo>
                  <a:pt x="1117" y="1074"/>
                </a:lnTo>
                <a:lnTo>
                  <a:pt x="1013" y="1164"/>
                </a:lnTo>
                <a:lnTo>
                  <a:pt x="909" y="1283"/>
                </a:lnTo>
                <a:lnTo>
                  <a:pt x="805" y="1432"/>
                </a:lnTo>
                <a:lnTo>
                  <a:pt x="714" y="1581"/>
                </a:lnTo>
                <a:lnTo>
                  <a:pt x="610" y="1730"/>
                </a:lnTo>
                <a:lnTo>
                  <a:pt x="532" y="1910"/>
                </a:lnTo>
                <a:lnTo>
                  <a:pt x="442" y="2088"/>
                </a:lnTo>
                <a:lnTo>
                  <a:pt x="377" y="2297"/>
                </a:lnTo>
                <a:lnTo>
                  <a:pt x="299" y="2506"/>
                </a:lnTo>
                <a:lnTo>
                  <a:pt x="247" y="2745"/>
                </a:lnTo>
                <a:lnTo>
                  <a:pt x="130" y="3222"/>
                </a:lnTo>
                <a:lnTo>
                  <a:pt x="65" y="3700"/>
                </a:lnTo>
                <a:lnTo>
                  <a:pt x="39" y="3968"/>
                </a:lnTo>
                <a:lnTo>
                  <a:pt x="13" y="4505"/>
                </a:lnTo>
                <a:lnTo>
                  <a:pt x="13" y="6325"/>
                </a:lnTo>
                <a:lnTo>
                  <a:pt x="0" y="14619"/>
                </a:lnTo>
                <a:lnTo>
                  <a:pt x="0" y="17722"/>
                </a:lnTo>
                <a:lnTo>
                  <a:pt x="39" y="18527"/>
                </a:lnTo>
                <a:lnTo>
                  <a:pt x="65" y="18796"/>
                </a:lnTo>
                <a:lnTo>
                  <a:pt x="78" y="18915"/>
                </a:lnTo>
                <a:lnTo>
                  <a:pt x="104" y="19034"/>
                </a:lnTo>
                <a:lnTo>
                  <a:pt x="143" y="19303"/>
                </a:lnTo>
                <a:lnTo>
                  <a:pt x="195" y="19541"/>
                </a:lnTo>
                <a:lnTo>
                  <a:pt x="247" y="19750"/>
                </a:lnTo>
                <a:lnTo>
                  <a:pt x="312" y="19989"/>
                </a:lnTo>
                <a:lnTo>
                  <a:pt x="390" y="20198"/>
                </a:lnTo>
                <a:lnTo>
                  <a:pt x="468" y="20407"/>
                </a:lnTo>
                <a:lnTo>
                  <a:pt x="545" y="20586"/>
                </a:lnTo>
                <a:lnTo>
                  <a:pt x="636" y="20765"/>
                </a:lnTo>
                <a:lnTo>
                  <a:pt x="727" y="20914"/>
                </a:lnTo>
                <a:lnTo>
                  <a:pt x="831" y="21063"/>
                </a:lnTo>
                <a:lnTo>
                  <a:pt x="870" y="21123"/>
                </a:lnTo>
                <a:lnTo>
                  <a:pt x="922" y="21182"/>
                </a:lnTo>
                <a:lnTo>
                  <a:pt x="1026" y="21302"/>
                </a:lnTo>
                <a:lnTo>
                  <a:pt x="1143" y="21391"/>
                </a:lnTo>
                <a:lnTo>
                  <a:pt x="1364" y="21540"/>
                </a:lnTo>
                <a:lnTo>
                  <a:pt x="1598" y="21600"/>
                </a:lnTo>
                <a:lnTo>
                  <a:pt x="4988" y="21600"/>
                </a:lnTo>
                <a:lnTo>
                  <a:pt x="19444" y="21570"/>
                </a:lnTo>
                <a:lnTo>
                  <a:pt x="20002" y="21570"/>
                </a:lnTo>
                <a:lnTo>
                  <a:pt x="20236" y="21511"/>
                </a:lnTo>
                <a:lnTo>
                  <a:pt x="20340" y="21451"/>
                </a:lnTo>
                <a:lnTo>
                  <a:pt x="20457" y="21362"/>
                </a:lnTo>
                <a:lnTo>
                  <a:pt x="20561" y="21272"/>
                </a:lnTo>
                <a:lnTo>
                  <a:pt x="20665" y="21182"/>
                </a:lnTo>
                <a:lnTo>
                  <a:pt x="20769" y="21063"/>
                </a:lnTo>
                <a:lnTo>
                  <a:pt x="20873" y="20914"/>
                </a:lnTo>
                <a:lnTo>
                  <a:pt x="20964" y="20765"/>
                </a:lnTo>
                <a:lnTo>
                  <a:pt x="21055" y="20586"/>
                </a:lnTo>
                <a:lnTo>
                  <a:pt x="21132" y="20407"/>
                </a:lnTo>
                <a:lnTo>
                  <a:pt x="21210" y="20198"/>
                </a:lnTo>
                <a:lnTo>
                  <a:pt x="21275" y="19989"/>
                </a:lnTo>
                <a:lnTo>
                  <a:pt x="21405" y="19541"/>
                </a:lnTo>
                <a:lnTo>
                  <a:pt x="21457" y="19303"/>
                </a:lnTo>
                <a:lnTo>
                  <a:pt x="21496" y="19064"/>
                </a:lnTo>
                <a:lnTo>
                  <a:pt x="21561" y="18557"/>
                </a:lnTo>
                <a:lnTo>
                  <a:pt x="21587" y="18020"/>
                </a:lnTo>
                <a:lnTo>
                  <a:pt x="21600" y="17513"/>
                </a:lnTo>
                <a:lnTo>
                  <a:pt x="21587" y="16469"/>
                </a:lnTo>
                <a:lnTo>
                  <a:pt x="21587" y="5042"/>
                </a:lnTo>
                <a:lnTo>
                  <a:pt x="21574" y="4535"/>
                </a:lnTo>
                <a:lnTo>
                  <a:pt x="21574" y="4266"/>
                </a:lnTo>
                <a:lnTo>
                  <a:pt x="21548" y="3998"/>
                </a:lnTo>
                <a:lnTo>
                  <a:pt x="21496" y="3491"/>
                </a:lnTo>
                <a:lnTo>
                  <a:pt x="21457" y="3252"/>
                </a:lnTo>
                <a:lnTo>
                  <a:pt x="21405" y="3013"/>
                </a:lnTo>
                <a:lnTo>
                  <a:pt x="21353" y="2775"/>
                </a:lnTo>
                <a:lnTo>
                  <a:pt x="21301" y="2566"/>
                </a:lnTo>
                <a:lnTo>
                  <a:pt x="21223" y="2357"/>
                </a:lnTo>
                <a:lnTo>
                  <a:pt x="21158" y="2148"/>
                </a:lnTo>
                <a:lnTo>
                  <a:pt x="21068" y="1969"/>
                </a:lnTo>
                <a:lnTo>
                  <a:pt x="20990" y="1790"/>
                </a:lnTo>
                <a:lnTo>
                  <a:pt x="20899" y="1641"/>
                </a:lnTo>
                <a:lnTo>
                  <a:pt x="20847" y="1551"/>
                </a:lnTo>
                <a:lnTo>
                  <a:pt x="20808" y="1492"/>
                </a:lnTo>
                <a:lnTo>
                  <a:pt x="20704" y="1372"/>
                </a:lnTo>
                <a:lnTo>
                  <a:pt x="20600" y="1253"/>
                </a:lnTo>
                <a:lnTo>
                  <a:pt x="20392" y="1074"/>
                </a:lnTo>
                <a:lnTo>
                  <a:pt x="20275" y="1015"/>
                </a:lnTo>
                <a:lnTo>
                  <a:pt x="20171" y="955"/>
                </a:lnTo>
                <a:lnTo>
                  <a:pt x="20054" y="955"/>
                </a:lnTo>
                <a:lnTo>
                  <a:pt x="19938" y="925"/>
                </a:lnTo>
                <a:lnTo>
                  <a:pt x="19483" y="984"/>
                </a:lnTo>
                <a:lnTo>
                  <a:pt x="18587" y="1104"/>
                </a:lnTo>
                <a:lnTo>
                  <a:pt x="16781" y="1313"/>
                </a:lnTo>
                <a:lnTo>
                  <a:pt x="18587" y="1134"/>
                </a:lnTo>
                <a:lnTo>
                  <a:pt x="19483" y="1015"/>
                </a:lnTo>
                <a:lnTo>
                  <a:pt x="19938" y="984"/>
                </a:lnTo>
                <a:lnTo>
                  <a:pt x="20054" y="984"/>
                </a:lnTo>
                <a:lnTo>
                  <a:pt x="20106" y="1015"/>
                </a:lnTo>
                <a:lnTo>
                  <a:pt x="20158" y="1015"/>
                </a:lnTo>
                <a:lnTo>
                  <a:pt x="20275" y="1074"/>
                </a:lnTo>
                <a:lnTo>
                  <a:pt x="20379" y="1134"/>
                </a:lnTo>
                <a:lnTo>
                  <a:pt x="20587" y="1313"/>
                </a:lnTo>
                <a:lnTo>
                  <a:pt x="20691" y="1402"/>
                </a:lnTo>
                <a:lnTo>
                  <a:pt x="20782" y="1551"/>
                </a:lnTo>
                <a:lnTo>
                  <a:pt x="20834" y="1611"/>
                </a:lnTo>
                <a:lnTo>
                  <a:pt x="20886" y="1701"/>
                </a:lnTo>
                <a:lnTo>
                  <a:pt x="20964" y="1850"/>
                </a:lnTo>
                <a:lnTo>
                  <a:pt x="21055" y="2029"/>
                </a:lnTo>
                <a:lnTo>
                  <a:pt x="21132" y="2208"/>
                </a:lnTo>
                <a:lnTo>
                  <a:pt x="21197" y="2387"/>
                </a:lnTo>
                <a:lnTo>
                  <a:pt x="21262" y="2596"/>
                </a:lnTo>
                <a:lnTo>
                  <a:pt x="21327" y="2834"/>
                </a:lnTo>
                <a:lnTo>
                  <a:pt x="21379" y="3043"/>
                </a:lnTo>
                <a:lnTo>
                  <a:pt x="21431" y="3282"/>
                </a:lnTo>
                <a:lnTo>
                  <a:pt x="21457" y="3520"/>
                </a:lnTo>
                <a:lnTo>
                  <a:pt x="21522" y="4028"/>
                </a:lnTo>
                <a:lnTo>
                  <a:pt x="21535" y="4266"/>
                </a:lnTo>
                <a:lnTo>
                  <a:pt x="21535" y="16469"/>
                </a:lnTo>
                <a:lnTo>
                  <a:pt x="21522" y="17513"/>
                </a:lnTo>
                <a:lnTo>
                  <a:pt x="21522" y="18020"/>
                </a:lnTo>
                <a:lnTo>
                  <a:pt x="21496" y="18527"/>
                </a:lnTo>
                <a:lnTo>
                  <a:pt x="21431" y="19004"/>
                </a:lnTo>
                <a:lnTo>
                  <a:pt x="21392" y="19243"/>
                </a:lnTo>
                <a:lnTo>
                  <a:pt x="21340" y="19452"/>
                </a:lnTo>
                <a:lnTo>
                  <a:pt x="21223" y="19900"/>
                </a:lnTo>
                <a:lnTo>
                  <a:pt x="21158" y="20079"/>
                </a:lnTo>
                <a:lnTo>
                  <a:pt x="21080" y="20288"/>
                </a:lnTo>
                <a:lnTo>
                  <a:pt x="20912" y="20616"/>
                </a:lnTo>
                <a:lnTo>
                  <a:pt x="20730" y="20914"/>
                </a:lnTo>
                <a:lnTo>
                  <a:pt x="20639" y="21033"/>
                </a:lnTo>
                <a:lnTo>
                  <a:pt x="20535" y="21123"/>
                </a:lnTo>
                <a:lnTo>
                  <a:pt x="20431" y="21212"/>
                </a:lnTo>
                <a:lnTo>
                  <a:pt x="20327" y="21272"/>
                </a:lnTo>
                <a:lnTo>
                  <a:pt x="20223" y="21332"/>
                </a:lnTo>
                <a:lnTo>
                  <a:pt x="20106" y="21362"/>
                </a:lnTo>
                <a:lnTo>
                  <a:pt x="20002" y="21391"/>
                </a:lnTo>
                <a:lnTo>
                  <a:pt x="19444" y="21391"/>
                </a:lnTo>
                <a:lnTo>
                  <a:pt x="4988" y="21362"/>
                </a:lnTo>
                <a:lnTo>
                  <a:pt x="1598" y="21362"/>
                </a:lnTo>
                <a:lnTo>
                  <a:pt x="1494" y="21332"/>
                </a:lnTo>
                <a:lnTo>
                  <a:pt x="1390" y="21302"/>
                </a:lnTo>
                <a:lnTo>
                  <a:pt x="1169" y="21182"/>
                </a:lnTo>
                <a:lnTo>
                  <a:pt x="1065" y="21093"/>
                </a:lnTo>
                <a:lnTo>
                  <a:pt x="974" y="20974"/>
                </a:lnTo>
                <a:lnTo>
                  <a:pt x="922" y="20944"/>
                </a:lnTo>
                <a:lnTo>
                  <a:pt x="870" y="20854"/>
                </a:lnTo>
                <a:lnTo>
                  <a:pt x="779" y="20735"/>
                </a:lnTo>
                <a:lnTo>
                  <a:pt x="688" y="20586"/>
                </a:lnTo>
                <a:lnTo>
                  <a:pt x="610" y="20407"/>
                </a:lnTo>
                <a:lnTo>
                  <a:pt x="532" y="20258"/>
                </a:lnTo>
                <a:lnTo>
                  <a:pt x="455" y="20049"/>
                </a:lnTo>
                <a:lnTo>
                  <a:pt x="390" y="19870"/>
                </a:lnTo>
                <a:lnTo>
                  <a:pt x="338" y="19631"/>
                </a:lnTo>
                <a:lnTo>
                  <a:pt x="273" y="19422"/>
                </a:lnTo>
                <a:lnTo>
                  <a:pt x="234" y="19213"/>
                </a:lnTo>
                <a:lnTo>
                  <a:pt x="195" y="18975"/>
                </a:lnTo>
                <a:lnTo>
                  <a:pt x="169" y="18855"/>
                </a:lnTo>
                <a:lnTo>
                  <a:pt x="156" y="18736"/>
                </a:lnTo>
                <a:lnTo>
                  <a:pt x="130" y="18498"/>
                </a:lnTo>
                <a:lnTo>
                  <a:pt x="117" y="18229"/>
                </a:lnTo>
                <a:lnTo>
                  <a:pt x="104" y="17722"/>
                </a:lnTo>
                <a:lnTo>
                  <a:pt x="104" y="14619"/>
                </a:lnTo>
                <a:lnTo>
                  <a:pt x="91" y="6325"/>
                </a:lnTo>
                <a:lnTo>
                  <a:pt x="91" y="4774"/>
                </a:lnTo>
                <a:lnTo>
                  <a:pt x="104" y="4505"/>
                </a:lnTo>
                <a:lnTo>
                  <a:pt x="104" y="4266"/>
                </a:lnTo>
                <a:lnTo>
                  <a:pt x="143" y="3759"/>
                </a:lnTo>
                <a:lnTo>
                  <a:pt x="221" y="3282"/>
                </a:lnTo>
                <a:lnTo>
                  <a:pt x="312" y="2834"/>
                </a:lnTo>
                <a:lnTo>
                  <a:pt x="377" y="2625"/>
                </a:lnTo>
                <a:lnTo>
                  <a:pt x="442" y="2416"/>
                </a:lnTo>
                <a:lnTo>
                  <a:pt x="585" y="2059"/>
                </a:lnTo>
                <a:lnTo>
                  <a:pt x="753" y="1730"/>
                </a:lnTo>
                <a:lnTo>
                  <a:pt x="948" y="1462"/>
                </a:lnTo>
                <a:lnTo>
                  <a:pt x="1039" y="1343"/>
                </a:lnTo>
                <a:lnTo>
                  <a:pt x="1143" y="1253"/>
                </a:lnTo>
                <a:lnTo>
                  <a:pt x="1247" y="1164"/>
                </a:lnTo>
                <a:lnTo>
                  <a:pt x="1351" y="1134"/>
                </a:lnTo>
                <a:lnTo>
                  <a:pt x="1572" y="1044"/>
                </a:lnTo>
                <a:lnTo>
                  <a:pt x="2026" y="1015"/>
                </a:lnTo>
                <a:lnTo>
                  <a:pt x="9248" y="537"/>
                </a:lnTo>
                <a:lnTo>
                  <a:pt x="1647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23" name="تجميع"/>
          <p:cNvGrpSpPr/>
          <p:nvPr/>
        </p:nvGrpSpPr>
        <p:grpSpPr>
          <a:xfrm>
            <a:off x="5326099" y="590724"/>
            <a:ext cx="1997963" cy="924779"/>
            <a:chOff x="0" y="0"/>
            <a:chExt cx="1997961" cy="924778"/>
          </a:xfrm>
        </p:grpSpPr>
        <p:sp>
          <p:nvSpPr>
            <p:cNvPr id="1220" name="Google Shape;80;p16"/>
            <p:cNvSpPr/>
            <p:nvPr/>
          </p:nvSpPr>
          <p:spPr>
            <a:xfrm flipH="1">
              <a:off x="5733" y="2966"/>
              <a:ext cx="1986496" cy="918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4" y="0"/>
                  </a:moveTo>
                  <a:lnTo>
                    <a:pt x="13734" y="3166"/>
                  </a:lnTo>
                  <a:lnTo>
                    <a:pt x="4495" y="3166"/>
                  </a:lnTo>
                  <a:lnTo>
                    <a:pt x="4308" y="3212"/>
                  </a:lnTo>
                  <a:lnTo>
                    <a:pt x="3777" y="3445"/>
                  </a:lnTo>
                  <a:lnTo>
                    <a:pt x="3465" y="3584"/>
                  </a:lnTo>
                  <a:lnTo>
                    <a:pt x="3059" y="3817"/>
                  </a:lnTo>
                  <a:lnTo>
                    <a:pt x="2653" y="4097"/>
                  </a:lnTo>
                  <a:lnTo>
                    <a:pt x="2248" y="4469"/>
                  </a:lnTo>
                  <a:lnTo>
                    <a:pt x="1842" y="4888"/>
                  </a:lnTo>
                  <a:lnTo>
                    <a:pt x="1436" y="5400"/>
                  </a:lnTo>
                  <a:lnTo>
                    <a:pt x="1030" y="5959"/>
                  </a:lnTo>
                  <a:lnTo>
                    <a:pt x="874" y="6285"/>
                  </a:lnTo>
                  <a:lnTo>
                    <a:pt x="687" y="6610"/>
                  </a:lnTo>
                  <a:lnTo>
                    <a:pt x="562" y="6983"/>
                  </a:lnTo>
                  <a:lnTo>
                    <a:pt x="406" y="7355"/>
                  </a:lnTo>
                  <a:lnTo>
                    <a:pt x="281" y="7774"/>
                  </a:lnTo>
                  <a:lnTo>
                    <a:pt x="187" y="8240"/>
                  </a:lnTo>
                  <a:lnTo>
                    <a:pt x="125" y="8705"/>
                  </a:lnTo>
                  <a:lnTo>
                    <a:pt x="62" y="9171"/>
                  </a:lnTo>
                  <a:lnTo>
                    <a:pt x="0" y="9683"/>
                  </a:lnTo>
                  <a:lnTo>
                    <a:pt x="0" y="21600"/>
                  </a:lnTo>
                  <a:lnTo>
                    <a:pt x="62" y="21320"/>
                  </a:lnTo>
                  <a:lnTo>
                    <a:pt x="219" y="20529"/>
                  </a:lnTo>
                  <a:lnTo>
                    <a:pt x="374" y="20017"/>
                  </a:lnTo>
                  <a:lnTo>
                    <a:pt x="531" y="19412"/>
                  </a:lnTo>
                  <a:lnTo>
                    <a:pt x="749" y="18807"/>
                  </a:lnTo>
                  <a:lnTo>
                    <a:pt x="1030" y="18155"/>
                  </a:lnTo>
                  <a:lnTo>
                    <a:pt x="1342" y="17504"/>
                  </a:lnTo>
                  <a:lnTo>
                    <a:pt x="1717" y="16898"/>
                  </a:lnTo>
                  <a:lnTo>
                    <a:pt x="2154" y="16293"/>
                  </a:lnTo>
                  <a:lnTo>
                    <a:pt x="2372" y="16060"/>
                  </a:lnTo>
                  <a:lnTo>
                    <a:pt x="2622" y="15781"/>
                  </a:lnTo>
                  <a:lnTo>
                    <a:pt x="2903" y="15548"/>
                  </a:lnTo>
                  <a:lnTo>
                    <a:pt x="3184" y="15362"/>
                  </a:lnTo>
                  <a:lnTo>
                    <a:pt x="3496" y="15176"/>
                  </a:lnTo>
                  <a:lnTo>
                    <a:pt x="3808" y="14990"/>
                  </a:lnTo>
                  <a:lnTo>
                    <a:pt x="4120" y="14897"/>
                  </a:lnTo>
                  <a:lnTo>
                    <a:pt x="4495" y="14804"/>
                  </a:lnTo>
                  <a:lnTo>
                    <a:pt x="4869" y="14710"/>
                  </a:lnTo>
                  <a:lnTo>
                    <a:pt x="13734" y="14710"/>
                  </a:lnTo>
                  <a:lnTo>
                    <a:pt x="13734" y="17876"/>
                  </a:lnTo>
                  <a:lnTo>
                    <a:pt x="21600" y="8752"/>
                  </a:lnTo>
                  <a:lnTo>
                    <a:pt x="13734" y="0"/>
                  </a:ln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81;p16"/>
            <p:cNvSpPr/>
            <p:nvPr/>
          </p:nvSpPr>
          <p:spPr>
            <a:xfrm flipH="1">
              <a:off x="0" y="0"/>
              <a:ext cx="1997962" cy="92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24" y="0"/>
                  </a:moveTo>
                  <a:lnTo>
                    <a:pt x="13624" y="3192"/>
                  </a:lnTo>
                  <a:lnTo>
                    <a:pt x="4500" y="3237"/>
                  </a:lnTo>
                  <a:lnTo>
                    <a:pt x="4097" y="3377"/>
                  </a:lnTo>
                  <a:lnTo>
                    <a:pt x="3693" y="3561"/>
                  </a:lnTo>
                  <a:lnTo>
                    <a:pt x="3321" y="3747"/>
                  </a:lnTo>
                  <a:lnTo>
                    <a:pt x="2917" y="3978"/>
                  </a:lnTo>
                  <a:lnTo>
                    <a:pt x="2545" y="4255"/>
                  </a:lnTo>
                  <a:lnTo>
                    <a:pt x="2203" y="4579"/>
                  </a:lnTo>
                  <a:lnTo>
                    <a:pt x="1521" y="5319"/>
                  </a:lnTo>
                  <a:lnTo>
                    <a:pt x="1241" y="5735"/>
                  </a:lnTo>
                  <a:lnTo>
                    <a:pt x="962" y="6198"/>
                  </a:lnTo>
                  <a:lnTo>
                    <a:pt x="714" y="6707"/>
                  </a:lnTo>
                  <a:lnTo>
                    <a:pt x="497" y="7215"/>
                  </a:lnTo>
                  <a:lnTo>
                    <a:pt x="310" y="7771"/>
                  </a:lnTo>
                  <a:lnTo>
                    <a:pt x="186" y="8372"/>
                  </a:lnTo>
                  <a:lnTo>
                    <a:pt x="93" y="8973"/>
                  </a:lnTo>
                  <a:lnTo>
                    <a:pt x="31" y="9574"/>
                  </a:lnTo>
                  <a:lnTo>
                    <a:pt x="0" y="10176"/>
                  </a:lnTo>
                  <a:lnTo>
                    <a:pt x="0" y="12026"/>
                  </a:lnTo>
                  <a:lnTo>
                    <a:pt x="31" y="14477"/>
                  </a:lnTo>
                  <a:lnTo>
                    <a:pt x="62" y="12026"/>
                  </a:lnTo>
                  <a:lnTo>
                    <a:pt x="62" y="10176"/>
                  </a:lnTo>
                  <a:lnTo>
                    <a:pt x="93" y="9574"/>
                  </a:lnTo>
                  <a:lnTo>
                    <a:pt x="155" y="8973"/>
                  </a:lnTo>
                  <a:lnTo>
                    <a:pt x="248" y="8372"/>
                  </a:lnTo>
                  <a:lnTo>
                    <a:pt x="372" y="7817"/>
                  </a:lnTo>
                  <a:lnTo>
                    <a:pt x="559" y="7261"/>
                  </a:lnTo>
                  <a:lnTo>
                    <a:pt x="745" y="6753"/>
                  </a:lnTo>
                  <a:lnTo>
                    <a:pt x="993" y="6244"/>
                  </a:lnTo>
                  <a:lnTo>
                    <a:pt x="1272" y="5782"/>
                  </a:lnTo>
                  <a:lnTo>
                    <a:pt x="1583" y="5365"/>
                  </a:lnTo>
                  <a:lnTo>
                    <a:pt x="1893" y="4995"/>
                  </a:lnTo>
                  <a:lnTo>
                    <a:pt x="2235" y="4672"/>
                  </a:lnTo>
                  <a:lnTo>
                    <a:pt x="2576" y="4348"/>
                  </a:lnTo>
                  <a:lnTo>
                    <a:pt x="2948" y="4116"/>
                  </a:lnTo>
                  <a:lnTo>
                    <a:pt x="3321" y="3839"/>
                  </a:lnTo>
                  <a:lnTo>
                    <a:pt x="3724" y="3654"/>
                  </a:lnTo>
                  <a:lnTo>
                    <a:pt x="4097" y="3469"/>
                  </a:lnTo>
                  <a:lnTo>
                    <a:pt x="4500" y="3330"/>
                  </a:lnTo>
                  <a:lnTo>
                    <a:pt x="13686" y="3377"/>
                  </a:lnTo>
                  <a:lnTo>
                    <a:pt x="13748" y="3377"/>
                  </a:lnTo>
                  <a:lnTo>
                    <a:pt x="13748" y="290"/>
                  </a:lnTo>
                  <a:lnTo>
                    <a:pt x="17565" y="4579"/>
                  </a:lnTo>
                  <a:lnTo>
                    <a:pt x="21435" y="8835"/>
                  </a:lnTo>
                  <a:lnTo>
                    <a:pt x="13717" y="17781"/>
                  </a:lnTo>
                  <a:lnTo>
                    <a:pt x="13717" y="14708"/>
                  </a:lnTo>
                  <a:lnTo>
                    <a:pt x="5214" y="14708"/>
                  </a:lnTo>
                  <a:lnTo>
                    <a:pt x="4717" y="14754"/>
                  </a:lnTo>
                  <a:lnTo>
                    <a:pt x="4221" y="14847"/>
                  </a:lnTo>
                  <a:lnTo>
                    <a:pt x="3724" y="15032"/>
                  </a:lnTo>
                  <a:lnTo>
                    <a:pt x="3259" y="15310"/>
                  </a:lnTo>
                  <a:lnTo>
                    <a:pt x="2824" y="15633"/>
                  </a:lnTo>
                  <a:lnTo>
                    <a:pt x="2390" y="16049"/>
                  </a:lnTo>
                  <a:lnTo>
                    <a:pt x="2017" y="16512"/>
                  </a:lnTo>
                  <a:lnTo>
                    <a:pt x="1645" y="17021"/>
                  </a:lnTo>
                  <a:lnTo>
                    <a:pt x="1335" y="17622"/>
                  </a:lnTo>
                  <a:lnTo>
                    <a:pt x="1676" y="17067"/>
                  </a:lnTo>
                  <a:lnTo>
                    <a:pt x="2017" y="16558"/>
                  </a:lnTo>
                  <a:lnTo>
                    <a:pt x="2421" y="16096"/>
                  </a:lnTo>
                  <a:lnTo>
                    <a:pt x="2824" y="15679"/>
                  </a:lnTo>
                  <a:lnTo>
                    <a:pt x="3290" y="15356"/>
                  </a:lnTo>
                  <a:lnTo>
                    <a:pt x="3755" y="15124"/>
                  </a:lnTo>
                  <a:lnTo>
                    <a:pt x="4221" y="14940"/>
                  </a:lnTo>
                  <a:lnTo>
                    <a:pt x="4717" y="14847"/>
                  </a:lnTo>
                  <a:lnTo>
                    <a:pt x="5214" y="14801"/>
                  </a:lnTo>
                  <a:lnTo>
                    <a:pt x="13655" y="14801"/>
                  </a:lnTo>
                  <a:lnTo>
                    <a:pt x="13655" y="18039"/>
                  </a:lnTo>
                  <a:lnTo>
                    <a:pt x="13717" y="17946"/>
                  </a:lnTo>
                  <a:lnTo>
                    <a:pt x="21538" y="8880"/>
                  </a:lnTo>
                  <a:lnTo>
                    <a:pt x="21600" y="8834"/>
                  </a:lnTo>
                  <a:lnTo>
                    <a:pt x="21538" y="8788"/>
                  </a:lnTo>
                  <a:lnTo>
                    <a:pt x="17627" y="4394"/>
                  </a:lnTo>
                  <a:lnTo>
                    <a:pt x="13717" y="92"/>
                  </a:lnTo>
                  <a:lnTo>
                    <a:pt x="13624" y="0"/>
                  </a:lnTo>
                  <a:close/>
                  <a:moveTo>
                    <a:pt x="1335" y="17622"/>
                  </a:moveTo>
                  <a:lnTo>
                    <a:pt x="1024" y="18223"/>
                  </a:lnTo>
                  <a:lnTo>
                    <a:pt x="776" y="18825"/>
                  </a:lnTo>
                  <a:lnTo>
                    <a:pt x="528" y="19518"/>
                  </a:lnTo>
                  <a:lnTo>
                    <a:pt x="341" y="20166"/>
                  </a:lnTo>
                  <a:lnTo>
                    <a:pt x="155" y="20906"/>
                  </a:lnTo>
                  <a:lnTo>
                    <a:pt x="31" y="21600"/>
                  </a:lnTo>
                  <a:lnTo>
                    <a:pt x="186" y="20906"/>
                  </a:lnTo>
                  <a:lnTo>
                    <a:pt x="341" y="20213"/>
                  </a:lnTo>
                  <a:lnTo>
                    <a:pt x="559" y="19518"/>
                  </a:lnTo>
                  <a:lnTo>
                    <a:pt x="776" y="18871"/>
                  </a:lnTo>
                  <a:lnTo>
                    <a:pt x="1055" y="18223"/>
                  </a:lnTo>
                  <a:lnTo>
                    <a:pt x="1335" y="17622"/>
                  </a:lnTo>
                  <a:close/>
                </a:path>
              </a:pathLst>
            </a:custGeom>
            <a:solidFill>
              <a:srgbClr val="A3D7D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خصائص الأعداد الحقيقية"/>
            <p:cNvSpPr txBox="1"/>
            <p:nvPr/>
          </p:nvSpPr>
          <p:spPr>
            <a:xfrm>
              <a:off x="288526" y="233297"/>
              <a:ext cx="1659136" cy="458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900">
                  <a:solidFill>
                    <a:srgbClr val="000000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lvl1pPr>
            </a:lstStyle>
            <a:p>
              <a:pPr rtl="0">
                <a:defRPr/>
              </a:pPr>
              <a:r>
                <a:t>خصائص الأعداد الحقيقية</a:t>
              </a:r>
            </a:p>
          </p:txBody>
        </p:sp>
      </p:grpSp>
      <p:pic>
        <p:nvPicPr>
          <p:cNvPr id="1224" name="sweet_circle.png" descr="sweet_circl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7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227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22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26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28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231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229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0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232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233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234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235" name="sweet_circle.png" descr="sweet_circl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6" name="sweet_circle.png" descr="sweet_circl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45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238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239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240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241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244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242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243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pic>
        <p:nvPicPr>
          <p:cNvPr id="1246" name="IMG_5530.png" descr="IMG_5530.png"/>
          <p:cNvPicPr>
            <a:picLocks noChangeAspect="1"/>
          </p:cNvPicPr>
          <p:nvPr/>
        </p:nvPicPr>
        <p:blipFill>
          <a:blip r:embed="rId5">
            <a:extLst/>
          </a:blip>
          <a:srcRect l="14379" t="25501" r="11855" b="70568"/>
          <a:stretch>
            <a:fillRect/>
          </a:stretch>
        </p:blipFill>
        <p:spPr>
          <a:xfrm>
            <a:off x="882161" y="1549800"/>
            <a:ext cx="5976992" cy="238694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sp>
        <p:nvSpPr>
          <p:cNvPr id="1247" name="Google Shape;1853;p45"/>
          <p:cNvSpPr txBox="1"/>
          <p:nvPr/>
        </p:nvSpPr>
        <p:spPr>
          <a:xfrm>
            <a:off x="1876733" y="955457"/>
            <a:ext cx="3380867" cy="454017"/>
          </a:xfrm>
          <a:prstGeom prst="rect">
            <a:avLst/>
          </a:prstGeom>
          <a:solidFill>
            <a:srgbClr val="F0BFD8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 algn="r" rtl="0">
              <a:spcBef>
                <a:spcPts val="1600"/>
              </a:spcBef>
              <a:defRPr sz="1700">
                <a:solidFill>
                  <a:srgbClr val="000000"/>
                </a:solidFill>
                <a:latin typeface="AlSharkTitle Bold"/>
                <a:ea typeface="AlSharkTitle Bold"/>
                <a:cs typeface="AlSharkTitle Bold"/>
                <a:sym typeface="AlSharkTitle Bold"/>
              </a:defRPr>
            </a:pPr>
            <a:r>
              <a:t>الخصائص الآتية صحيحة لأي ثلاث أعداد حقيقية </a:t>
            </a:r>
            <a14:m>
              <m:oMath>
                <m:r>
                  <a:rPr xmlns:a="http://schemas.openxmlformats.org/drawingml/2006/main" sz="1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، </a:t>
            </a:r>
            <a14:m>
              <m:oMath>
                <m:r>
                  <a:rPr xmlns:a="http://schemas.openxmlformats.org/drawingml/2006/main" sz="1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 ، </a:t>
            </a:r>
            <a14:m>
              <m:oMath>
                <m:r>
                  <a:rPr xmlns:a="http://schemas.openxmlformats.org/drawingml/2006/main" sz="1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c</m:t>
                </m:r>
              </m:oMath>
            </a14:m>
            <a:r>
              <a:t> .. </a:t>
            </a:r>
          </a:p>
        </p:txBody>
      </p:sp>
      <p:pic>
        <p:nvPicPr>
          <p:cNvPr id="1248" name="IMG_5530.png" descr="IMG_5530.png"/>
          <p:cNvPicPr>
            <a:picLocks noChangeAspect="1"/>
          </p:cNvPicPr>
          <p:nvPr/>
        </p:nvPicPr>
        <p:blipFill>
          <a:blip r:embed="rId5">
            <a:extLst/>
          </a:blip>
          <a:srcRect l="14379" t="30685" r="11855" b="65731"/>
          <a:stretch>
            <a:fillRect/>
          </a:stretch>
        </p:blipFill>
        <p:spPr>
          <a:xfrm>
            <a:off x="882161" y="1928649"/>
            <a:ext cx="5976992" cy="217652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1249" name="IMG_5530.png" descr="IMG_5530.png"/>
          <p:cNvPicPr>
            <a:picLocks noChangeAspect="1"/>
          </p:cNvPicPr>
          <p:nvPr/>
        </p:nvPicPr>
        <p:blipFill>
          <a:blip r:embed="rId5">
            <a:extLst/>
          </a:blip>
          <a:srcRect l="14379" t="40700" r="11855" b="54843"/>
          <a:stretch>
            <a:fillRect/>
          </a:stretch>
        </p:blipFill>
        <p:spPr>
          <a:xfrm>
            <a:off x="882161" y="2634950"/>
            <a:ext cx="5976992" cy="270710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1250" name="IMG_5530.png" descr="IMG_5530.png"/>
          <p:cNvPicPr>
            <a:picLocks noChangeAspect="1"/>
          </p:cNvPicPr>
          <p:nvPr/>
        </p:nvPicPr>
        <p:blipFill>
          <a:blip r:embed="rId5">
            <a:extLst/>
          </a:blip>
          <a:srcRect l="14379" t="35604" r="11855" b="60729"/>
          <a:stretch>
            <a:fillRect/>
          </a:stretch>
        </p:blipFill>
        <p:spPr>
          <a:xfrm>
            <a:off x="882161" y="2283200"/>
            <a:ext cx="5976992" cy="222685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1251" name="IMG_5530.png" descr="IMG_5530.png"/>
          <p:cNvPicPr>
            <a:picLocks noChangeAspect="1"/>
          </p:cNvPicPr>
          <p:nvPr/>
        </p:nvPicPr>
        <p:blipFill>
          <a:blip r:embed="rId5">
            <a:extLst/>
          </a:blip>
          <a:srcRect l="14379" t="46322" r="11855" b="50274"/>
          <a:stretch>
            <a:fillRect/>
          </a:stretch>
        </p:blipFill>
        <p:spPr>
          <a:xfrm>
            <a:off x="878041" y="3031048"/>
            <a:ext cx="5976992" cy="206677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1252" name="IMG_5530.png" descr="IMG_5530.png"/>
          <p:cNvPicPr>
            <a:picLocks noChangeAspect="1"/>
          </p:cNvPicPr>
          <p:nvPr/>
        </p:nvPicPr>
        <p:blipFill>
          <a:blip r:embed="rId5">
            <a:extLst/>
          </a:blip>
          <a:srcRect l="14379" t="50627" r="11855" b="45706"/>
          <a:stretch>
            <a:fillRect/>
          </a:stretch>
        </p:blipFill>
        <p:spPr>
          <a:xfrm>
            <a:off x="882161" y="3326563"/>
            <a:ext cx="5976992" cy="222685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1253" name="IMG_5530.png" descr="IMG_5530.png"/>
          <p:cNvPicPr>
            <a:picLocks noChangeAspect="1"/>
          </p:cNvPicPr>
          <p:nvPr/>
        </p:nvPicPr>
        <p:blipFill>
          <a:blip r:embed="rId5">
            <a:extLst/>
          </a:blip>
          <a:srcRect l="14379" t="56337" r="11855" b="40172"/>
          <a:stretch>
            <a:fillRect/>
          </a:stretch>
        </p:blipFill>
        <p:spPr>
          <a:xfrm>
            <a:off x="882161" y="3637953"/>
            <a:ext cx="5976992" cy="212013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1254" name="IMG_5530.png" descr="IMG_5530.png"/>
          <p:cNvPicPr>
            <a:picLocks noChangeAspect="1"/>
          </p:cNvPicPr>
          <p:nvPr/>
        </p:nvPicPr>
        <p:blipFill>
          <a:blip r:embed="rId5">
            <a:extLst/>
          </a:blip>
          <a:srcRect l="4435" t="61376" r="11855" b="29893"/>
          <a:stretch>
            <a:fillRect/>
          </a:stretch>
        </p:blipFill>
        <p:spPr>
          <a:xfrm>
            <a:off x="863310" y="3970154"/>
            <a:ext cx="6014470" cy="470189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  <p:pic>
        <p:nvPicPr>
          <p:cNvPr id="1255" name="IMG_5530.png" descr="IMG_5530.png"/>
          <p:cNvPicPr>
            <a:picLocks noChangeAspect="1"/>
          </p:cNvPicPr>
          <p:nvPr/>
        </p:nvPicPr>
        <p:blipFill>
          <a:blip r:embed="rId5">
            <a:extLst/>
          </a:blip>
          <a:srcRect l="13866" t="70305" r="11703" b="25463"/>
          <a:stretch>
            <a:fillRect/>
          </a:stretch>
        </p:blipFill>
        <p:spPr>
          <a:xfrm>
            <a:off x="851053" y="4560721"/>
            <a:ext cx="6031078" cy="257006"/>
          </a:xfrm>
          <a:prstGeom prst="rect">
            <a:avLst/>
          </a:prstGeom>
          <a:ln w="12700">
            <a:solidFill>
              <a:srgbClr val="000000"/>
            </a:solidFill>
            <a:prstDash val="sysDot"/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6" grpId="4"/>
      <p:bldP build="whole" bldLvl="1" animBg="1" rev="0" advAuto="0" spid="1253" grpId="10"/>
      <p:bldP build="whole" bldLvl="1" animBg="1" rev="0" advAuto="0" spid="1223" grpId="1"/>
      <p:bldP build="whole" bldLvl="1" animBg="1" rev="0" advAuto="0" spid="1251" grpId="8"/>
      <p:bldP build="whole" bldLvl="1" animBg="1" rev="0" advAuto="0" spid="1254" grpId="11"/>
      <p:bldP build="whole" bldLvl="1" animBg="1" rev="0" advAuto="0" spid="1248" grpId="5"/>
      <p:bldP build="whole" bldLvl="1" animBg="1" rev="0" advAuto="0" spid="1255" grpId="12"/>
      <p:bldP build="whole" bldLvl="1" animBg="1" rev="0" advAuto="0" spid="1249" grpId="7"/>
      <p:bldP build="whole" bldLvl="1" animBg="1" rev="0" advAuto="0" spid="1250" grpId="6"/>
      <p:bldP build="whole" bldLvl="1" animBg="1" rev="0" advAuto="0" spid="1219" grpId="2"/>
      <p:bldP build="whole" bldLvl="1" animBg="1" rev="0" advAuto="0" spid="1247" grpId="3"/>
      <p:bldP build="whole" bldLvl="1" animBg="1" rev="0" advAuto="0" spid="1252" grpId="9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5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260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257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58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59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4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261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62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63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68" name="تجميع"/>
          <p:cNvGrpSpPr/>
          <p:nvPr/>
        </p:nvGrpSpPr>
        <p:grpSpPr>
          <a:xfrm rot="16200000">
            <a:off x="-462204" y="2516136"/>
            <a:ext cx="1953671" cy="506097"/>
            <a:chOff x="0" y="0"/>
            <a:chExt cx="1953669" cy="506096"/>
          </a:xfrm>
        </p:grpSpPr>
        <p:sp>
          <p:nvSpPr>
            <p:cNvPr id="1266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267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69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35600" y="-188078"/>
            <a:ext cx="1235209" cy="1235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0" name="IMG_2007.jpeg" descr="IMG_200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5415" y="3932857"/>
            <a:ext cx="1480896" cy="925560"/>
          </a:xfrm>
          <a:prstGeom prst="rect">
            <a:avLst/>
          </a:prstGeom>
          <a:ln w="12700">
            <a:miter lim="400000"/>
          </a:ln>
        </p:spPr>
      </p:pic>
      <p:sp>
        <p:nvSpPr>
          <p:cNvPr id="1271" name="تجميع"/>
          <p:cNvSpPr/>
          <p:nvPr/>
        </p:nvSpPr>
        <p:spPr>
          <a:xfrm>
            <a:off x="1117600" y="1434666"/>
            <a:ext cx="5918692" cy="266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470" y="0"/>
                </a:moveTo>
                <a:lnTo>
                  <a:pt x="9248" y="418"/>
                </a:lnTo>
                <a:lnTo>
                  <a:pt x="2026" y="835"/>
                </a:lnTo>
                <a:lnTo>
                  <a:pt x="1572" y="865"/>
                </a:lnTo>
                <a:lnTo>
                  <a:pt x="1338" y="925"/>
                </a:lnTo>
                <a:lnTo>
                  <a:pt x="1234" y="1015"/>
                </a:lnTo>
                <a:lnTo>
                  <a:pt x="1169" y="1044"/>
                </a:lnTo>
                <a:lnTo>
                  <a:pt x="1117" y="1074"/>
                </a:lnTo>
                <a:lnTo>
                  <a:pt x="1013" y="1164"/>
                </a:lnTo>
                <a:lnTo>
                  <a:pt x="909" y="1283"/>
                </a:lnTo>
                <a:lnTo>
                  <a:pt x="805" y="1432"/>
                </a:lnTo>
                <a:lnTo>
                  <a:pt x="714" y="1581"/>
                </a:lnTo>
                <a:lnTo>
                  <a:pt x="610" y="1730"/>
                </a:lnTo>
                <a:lnTo>
                  <a:pt x="532" y="1910"/>
                </a:lnTo>
                <a:lnTo>
                  <a:pt x="442" y="2088"/>
                </a:lnTo>
                <a:lnTo>
                  <a:pt x="377" y="2297"/>
                </a:lnTo>
                <a:lnTo>
                  <a:pt x="299" y="2506"/>
                </a:lnTo>
                <a:lnTo>
                  <a:pt x="247" y="2745"/>
                </a:lnTo>
                <a:lnTo>
                  <a:pt x="130" y="3222"/>
                </a:lnTo>
                <a:lnTo>
                  <a:pt x="65" y="3700"/>
                </a:lnTo>
                <a:lnTo>
                  <a:pt x="39" y="3968"/>
                </a:lnTo>
                <a:lnTo>
                  <a:pt x="13" y="4505"/>
                </a:lnTo>
                <a:lnTo>
                  <a:pt x="13" y="6325"/>
                </a:lnTo>
                <a:lnTo>
                  <a:pt x="0" y="14619"/>
                </a:lnTo>
                <a:lnTo>
                  <a:pt x="0" y="17722"/>
                </a:lnTo>
                <a:lnTo>
                  <a:pt x="39" y="18527"/>
                </a:lnTo>
                <a:lnTo>
                  <a:pt x="65" y="18796"/>
                </a:lnTo>
                <a:lnTo>
                  <a:pt x="78" y="18915"/>
                </a:lnTo>
                <a:lnTo>
                  <a:pt x="104" y="19034"/>
                </a:lnTo>
                <a:lnTo>
                  <a:pt x="143" y="19303"/>
                </a:lnTo>
                <a:lnTo>
                  <a:pt x="195" y="19541"/>
                </a:lnTo>
                <a:lnTo>
                  <a:pt x="247" y="19750"/>
                </a:lnTo>
                <a:lnTo>
                  <a:pt x="312" y="19989"/>
                </a:lnTo>
                <a:lnTo>
                  <a:pt x="390" y="20198"/>
                </a:lnTo>
                <a:lnTo>
                  <a:pt x="468" y="20407"/>
                </a:lnTo>
                <a:lnTo>
                  <a:pt x="545" y="20586"/>
                </a:lnTo>
                <a:lnTo>
                  <a:pt x="636" y="20765"/>
                </a:lnTo>
                <a:lnTo>
                  <a:pt x="727" y="20914"/>
                </a:lnTo>
                <a:lnTo>
                  <a:pt x="831" y="21063"/>
                </a:lnTo>
                <a:lnTo>
                  <a:pt x="870" y="21123"/>
                </a:lnTo>
                <a:lnTo>
                  <a:pt x="922" y="21182"/>
                </a:lnTo>
                <a:lnTo>
                  <a:pt x="1026" y="21302"/>
                </a:lnTo>
                <a:lnTo>
                  <a:pt x="1143" y="21391"/>
                </a:lnTo>
                <a:lnTo>
                  <a:pt x="1364" y="21540"/>
                </a:lnTo>
                <a:lnTo>
                  <a:pt x="1598" y="21600"/>
                </a:lnTo>
                <a:lnTo>
                  <a:pt x="4988" y="21600"/>
                </a:lnTo>
                <a:lnTo>
                  <a:pt x="19444" y="21570"/>
                </a:lnTo>
                <a:lnTo>
                  <a:pt x="20002" y="21570"/>
                </a:lnTo>
                <a:lnTo>
                  <a:pt x="20236" y="21511"/>
                </a:lnTo>
                <a:lnTo>
                  <a:pt x="20340" y="21451"/>
                </a:lnTo>
                <a:lnTo>
                  <a:pt x="20457" y="21362"/>
                </a:lnTo>
                <a:lnTo>
                  <a:pt x="20561" y="21272"/>
                </a:lnTo>
                <a:lnTo>
                  <a:pt x="20665" y="21182"/>
                </a:lnTo>
                <a:lnTo>
                  <a:pt x="20769" y="21063"/>
                </a:lnTo>
                <a:lnTo>
                  <a:pt x="20873" y="20914"/>
                </a:lnTo>
                <a:lnTo>
                  <a:pt x="20964" y="20765"/>
                </a:lnTo>
                <a:lnTo>
                  <a:pt x="21055" y="20586"/>
                </a:lnTo>
                <a:lnTo>
                  <a:pt x="21132" y="20407"/>
                </a:lnTo>
                <a:lnTo>
                  <a:pt x="21210" y="20198"/>
                </a:lnTo>
                <a:lnTo>
                  <a:pt x="21275" y="19989"/>
                </a:lnTo>
                <a:lnTo>
                  <a:pt x="21405" y="19541"/>
                </a:lnTo>
                <a:lnTo>
                  <a:pt x="21457" y="19303"/>
                </a:lnTo>
                <a:lnTo>
                  <a:pt x="21496" y="19064"/>
                </a:lnTo>
                <a:lnTo>
                  <a:pt x="21561" y="18557"/>
                </a:lnTo>
                <a:lnTo>
                  <a:pt x="21587" y="18020"/>
                </a:lnTo>
                <a:lnTo>
                  <a:pt x="21600" y="17513"/>
                </a:lnTo>
                <a:lnTo>
                  <a:pt x="21587" y="16469"/>
                </a:lnTo>
                <a:lnTo>
                  <a:pt x="21587" y="5042"/>
                </a:lnTo>
                <a:lnTo>
                  <a:pt x="21574" y="4535"/>
                </a:lnTo>
                <a:lnTo>
                  <a:pt x="21574" y="4266"/>
                </a:lnTo>
                <a:lnTo>
                  <a:pt x="21548" y="3998"/>
                </a:lnTo>
                <a:lnTo>
                  <a:pt x="21496" y="3491"/>
                </a:lnTo>
                <a:lnTo>
                  <a:pt x="21457" y="3252"/>
                </a:lnTo>
                <a:lnTo>
                  <a:pt x="21405" y="3013"/>
                </a:lnTo>
                <a:lnTo>
                  <a:pt x="21353" y="2775"/>
                </a:lnTo>
                <a:lnTo>
                  <a:pt x="21301" y="2566"/>
                </a:lnTo>
                <a:lnTo>
                  <a:pt x="21223" y="2357"/>
                </a:lnTo>
                <a:lnTo>
                  <a:pt x="21158" y="2148"/>
                </a:lnTo>
                <a:lnTo>
                  <a:pt x="21068" y="1969"/>
                </a:lnTo>
                <a:lnTo>
                  <a:pt x="20990" y="1790"/>
                </a:lnTo>
                <a:lnTo>
                  <a:pt x="20899" y="1641"/>
                </a:lnTo>
                <a:lnTo>
                  <a:pt x="20847" y="1551"/>
                </a:lnTo>
                <a:lnTo>
                  <a:pt x="20808" y="1492"/>
                </a:lnTo>
                <a:lnTo>
                  <a:pt x="20704" y="1372"/>
                </a:lnTo>
                <a:lnTo>
                  <a:pt x="20600" y="1253"/>
                </a:lnTo>
                <a:lnTo>
                  <a:pt x="20392" y="1074"/>
                </a:lnTo>
                <a:lnTo>
                  <a:pt x="20275" y="1015"/>
                </a:lnTo>
                <a:lnTo>
                  <a:pt x="20171" y="955"/>
                </a:lnTo>
                <a:lnTo>
                  <a:pt x="20054" y="955"/>
                </a:lnTo>
                <a:lnTo>
                  <a:pt x="19938" y="925"/>
                </a:lnTo>
                <a:lnTo>
                  <a:pt x="19483" y="984"/>
                </a:lnTo>
                <a:lnTo>
                  <a:pt x="18587" y="1104"/>
                </a:lnTo>
                <a:lnTo>
                  <a:pt x="16781" y="1313"/>
                </a:lnTo>
                <a:lnTo>
                  <a:pt x="18587" y="1134"/>
                </a:lnTo>
                <a:lnTo>
                  <a:pt x="19483" y="1015"/>
                </a:lnTo>
                <a:lnTo>
                  <a:pt x="19938" y="984"/>
                </a:lnTo>
                <a:lnTo>
                  <a:pt x="20054" y="984"/>
                </a:lnTo>
                <a:lnTo>
                  <a:pt x="20106" y="1015"/>
                </a:lnTo>
                <a:lnTo>
                  <a:pt x="20158" y="1015"/>
                </a:lnTo>
                <a:lnTo>
                  <a:pt x="20275" y="1074"/>
                </a:lnTo>
                <a:lnTo>
                  <a:pt x="20379" y="1134"/>
                </a:lnTo>
                <a:lnTo>
                  <a:pt x="20587" y="1313"/>
                </a:lnTo>
                <a:lnTo>
                  <a:pt x="20691" y="1402"/>
                </a:lnTo>
                <a:lnTo>
                  <a:pt x="20782" y="1551"/>
                </a:lnTo>
                <a:lnTo>
                  <a:pt x="20834" y="1611"/>
                </a:lnTo>
                <a:lnTo>
                  <a:pt x="20886" y="1701"/>
                </a:lnTo>
                <a:lnTo>
                  <a:pt x="20964" y="1850"/>
                </a:lnTo>
                <a:lnTo>
                  <a:pt x="21055" y="2029"/>
                </a:lnTo>
                <a:lnTo>
                  <a:pt x="21132" y="2208"/>
                </a:lnTo>
                <a:lnTo>
                  <a:pt x="21197" y="2387"/>
                </a:lnTo>
                <a:lnTo>
                  <a:pt x="21262" y="2596"/>
                </a:lnTo>
                <a:lnTo>
                  <a:pt x="21327" y="2834"/>
                </a:lnTo>
                <a:lnTo>
                  <a:pt x="21379" y="3043"/>
                </a:lnTo>
                <a:lnTo>
                  <a:pt x="21431" y="3282"/>
                </a:lnTo>
                <a:lnTo>
                  <a:pt x="21457" y="3520"/>
                </a:lnTo>
                <a:lnTo>
                  <a:pt x="21522" y="4028"/>
                </a:lnTo>
                <a:lnTo>
                  <a:pt x="21535" y="4266"/>
                </a:lnTo>
                <a:lnTo>
                  <a:pt x="21535" y="16469"/>
                </a:lnTo>
                <a:lnTo>
                  <a:pt x="21522" y="17513"/>
                </a:lnTo>
                <a:lnTo>
                  <a:pt x="21522" y="18020"/>
                </a:lnTo>
                <a:lnTo>
                  <a:pt x="21496" y="18527"/>
                </a:lnTo>
                <a:lnTo>
                  <a:pt x="21431" y="19004"/>
                </a:lnTo>
                <a:lnTo>
                  <a:pt x="21392" y="19243"/>
                </a:lnTo>
                <a:lnTo>
                  <a:pt x="21340" y="19452"/>
                </a:lnTo>
                <a:lnTo>
                  <a:pt x="21223" y="19900"/>
                </a:lnTo>
                <a:lnTo>
                  <a:pt x="21158" y="20079"/>
                </a:lnTo>
                <a:lnTo>
                  <a:pt x="21080" y="20288"/>
                </a:lnTo>
                <a:lnTo>
                  <a:pt x="20912" y="20616"/>
                </a:lnTo>
                <a:lnTo>
                  <a:pt x="20730" y="20914"/>
                </a:lnTo>
                <a:lnTo>
                  <a:pt x="20639" y="21033"/>
                </a:lnTo>
                <a:lnTo>
                  <a:pt x="20535" y="21123"/>
                </a:lnTo>
                <a:lnTo>
                  <a:pt x="20431" y="21212"/>
                </a:lnTo>
                <a:lnTo>
                  <a:pt x="20327" y="21272"/>
                </a:lnTo>
                <a:lnTo>
                  <a:pt x="20223" y="21332"/>
                </a:lnTo>
                <a:lnTo>
                  <a:pt x="20106" y="21362"/>
                </a:lnTo>
                <a:lnTo>
                  <a:pt x="20002" y="21391"/>
                </a:lnTo>
                <a:lnTo>
                  <a:pt x="19444" y="21391"/>
                </a:lnTo>
                <a:lnTo>
                  <a:pt x="4988" y="21362"/>
                </a:lnTo>
                <a:lnTo>
                  <a:pt x="1598" y="21362"/>
                </a:lnTo>
                <a:lnTo>
                  <a:pt x="1494" y="21332"/>
                </a:lnTo>
                <a:lnTo>
                  <a:pt x="1390" y="21302"/>
                </a:lnTo>
                <a:lnTo>
                  <a:pt x="1169" y="21182"/>
                </a:lnTo>
                <a:lnTo>
                  <a:pt x="1065" y="21093"/>
                </a:lnTo>
                <a:lnTo>
                  <a:pt x="974" y="20974"/>
                </a:lnTo>
                <a:lnTo>
                  <a:pt x="922" y="20944"/>
                </a:lnTo>
                <a:lnTo>
                  <a:pt x="870" y="20854"/>
                </a:lnTo>
                <a:lnTo>
                  <a:pt x="779" y="20735"/>
                </a:lnTo>
                <a:lnTo>
                  <a:pt x="688" y="20586"/>
                </a:lnTo>
                <a:lnTo>
                  <a:pt x="610" y="20407"/>
                </a:lnTo>
                <a:lnTo>
                  <a:pt x="532" y="20258"/>
                </a:lnTo>
                <a:lnTo>
                  <a:pt x="455" y="20049"/>
                </a:lnTo>
                <a:lnTo>
                  <a:pt x="390" y="19870"/>
                </a:lnTo>
                <a:lnTo>
                  <a:pt x="338" y="19631"/>
                </a:lnTo>
                <a:lnTo>
                  <a:pt x="273" y="19422"/>
                </a:lnTo>
                <a:lnTo>
                  <a:pt x="234" y="19213"/>
                </a:lnTo>
                <a:lnTo>
                  <a:pt x="195" y="18975"/>
                </a:lnTo>
                <a:lnTo>
                  <a:pt x="169" y="18855"/>
                </a:lnTo>
                <a:lnTo>
                  <a:pt x="156" y="18736"/>
                </a:lnTo>
                <a:lnTo>
                  <a:pt x="130" y="18498"/>
                </a:lnTo>
                <a:lnTo>
                  <a:pt x="117" y="18229"/>
                </a:lnTo>
                <a:lnTo>
                  <a:pt x="104" y="17722"/>
                </a:lnTo>
                <a:lnTo>
                  <a:pt x="104" y="14619"/>
                </a:lnTo>
                <a:lnTo>
                  <a:pt x="91" y="6325"/>
                </a:lnTo>
                <a:lnTo>
                  <a:pt x="91" y="4774"/>
                </a:lnTo>
                <a:lnTo>
                  <a:pt x="104" y="4505"/>
                </a:lnTo>
                <a:lnTo>
                  <a:pt x="104" y="4266"/>
                </a:lnTo>
                <a:lnTo>
                  <a:pt x="143" y="3759"/>
                </a:lnTo>
                <a:lnTo>
                  <a:pt x="221" y="3282"/>
                </a:lnTo>
                <a:lnTo>
                  <a:pt x="312" y="2834"/>
                </a:lnTo>
                <a:lnTo>
                  <a:pt x="377" y="2625"/>
                </a:lnTo>
                <a:lnTo>
                  <a:pt x="442" y="2416"/>
                </a:lnTo>
                <a:lnTo>
                  <a:pt x="585" y="2059"/>
                </a:lnTo>
                <a:lnTo>
                  <a:pt x="753" y="1730"/>
                </a:lnTo>
                <a:lnTo>
                  <a:pt x="948" y="1462"/>
                </a:lnTo>
                <a:lnTo>
                  <a:pt x="1039" y="1343"/>
                </a:lnTo>
                <a:lnTo>
                  <a:pt x="1143" y="1253"/>
                </a:lnTo>
                <a:lnTo>
                  <a:pt x="1247" y="1164"/>
                </a:lnTo>
                <a:lnTo>
                  <a:pt x="1351" y="1134"/>
                </a:lnTo>
                <a:lnTo>
                  <a:pt x="1572" y="1044"/>
                </a:lnTo>
                <a:lnTo>
                  <a:pt x="2026" y="1015"/>
                </a:lnTo>
                <a:lnTo>
                  <a:pt x="9248" y="537"/>
                </a:lnTo>
                <a:lnTo>
                  <a:pt x="1647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75" name="تجميع"/>
          <p:cNvGrpSpPr/>
          <p:nvPr/>
        </p:nvGrpSpPr>
        <p:grpSpPr>
          <a:xfrm>
            <a:off x="5002276" y="1241725"/>
            <a:ext cx="2161728" cy="995628"/>
            <a:chOff x="0" y="0"/>
            <a:chExt cx="2161726" cy="995627"/>
          </a:xfrm>
        </p:grpSpPr>
        <p:sp>
          <p:nvSpPr>
            <p:cNvPr id="1272" name="Google Shape;80;p16"/>
            <p:cNvSpPr/>
            <p:nvPr/>
          </p:nvSpPr>
          <p:spPr>
            <a:xfrm flipH="1">
              <a:off x="6172" y="3193"/>
              <a:ext cx="2138687" cy="989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34" y="0"/>
                  </a:moveTo>
                  <a:lnTo>
                    <a:pt x="13734" y="3166"/>
                  </a:lnTo>
                  <a:lnTo>
                    <a:pt x="4495" y="3166"/>
                  </a:lnTo>
                  <a:lnTo>
                    <a:pt x="4308" y="3212"/>
                  </a:lnTo>
                  <a:lnTo>
                    <a:pt x="3777" y="3445"/>
                  </a:lnTo>
                  <a:lnTo>
                    <a:pt x="3465" y="3584"/>
                  </a:lnTo>
                  <a:lnTo>
                    <a:pt x="3059" y="3817"/>
                  </a:lnTo>
                  <a:lnTo>
                    <a:pt x="2653" y="4097"/>
                  </a:lnTo>
                  <a:lnTo>
                    <a:pt x="2248" y="4469"/>
                  </a:lnTo>
                  <a:lnTo>
                    <a:pt x="1842" y="4888"/>
                  </a:lnTo>
                  <a:lnTo>
                    <a:pt x="1436" y="5400"/>
                  </a:lnTo>
                  <a:lnTo>
                    <a:pt x="1030" y="5959"/>
                  </a:lnTo>
                  <a:lnTo>
                    <a:pt x="874" y="6285"/>
                  </a:lnTo>
                  <a:lnTo>
                    <a:pt x="687" y="6610"/>
                  </a:lnTo>
                  <a:lnTo>
                    <a:pt x="562" y="6983"/>
                  </a:lnTo>
                  <a:lnTo>
                    <a:pt x="406" y="7355"/>
                  </a:lnTo>
                  <a:lnTo>
                    <a:pt x="281" y="7774"/>
                  </a:lnTo>
                  <a:lnTo>
                    <a:pt x="187" y="8240"/>
                  </a:lnTo>
                  <a:lnTo>
                    <a:pt x="125" y="8705"/>
                  </a:lnTo>
                  <a:lnTo>
                    <a:pt x="62" y="9171"/>
                  </a:lnTo>
                  <a:lnTo>
                    <a:pt x="0" y="9683"/>
                  </a:lnTo>
                  <a:lnTo>
                    <a:pt x="0" y="21600"/>
                  </a:lnTo>
                  <a:lnTo>
                    <a:pt x="62" y="21320"/>
                  </a:lnTo>
                  <a:lnTo>
                    <a:pt x="219" y="20529"/>
                  </a:lnTo>
                  <a:lnTo>
                    <a:pt x="374" y="20017"/>
                  </a:lnTo>
                  <a:lnTo>
                    <a:pt x="531" y="19412"/>
                  </a:lnTo>
                  <a:lnTo>
                    <a:pt x="749" y="18807"/>
                  </a:lnTo>
                  <a:lnTo>
                    <a:pt x="1030" y="18155"/>
                  </a:lnTo>
                  <a:lnTo>
                    <a:pt x="1342" y="17504"/>
                  </a:lnTo>
                  <a:lnTo>
                    <a:pt x="1717" y="16898"/>
                  </a:lnTo>
                  <a:lnTo>
                    <a:pt x="2154" y="16293"/>
                  </a:lnTo>
                  <a:lnTo>
                    <a:pt x="2372" y="16060"/>
                  </a:lnTo>
                  <a:lnTo>
                    <a:pt x="2622" y="15781"/>
                  </a:lnTo>
                  <a:lnTo>
                    <a:pt x="2903" y="15548"/>
                  </a:lnTo>
                  <a:lnTo>
                    <a:pt x="3184" y="15362"/>
                  </a:lnTo>
                  <a:lnTo>
                    <a:pt x="3496" y="15176"/>
                  </a:lnTo>
                  <a:lnTo>
                    <a:pt x="3808" y="14990"/>
                  </a:lnTo>
                  <a:lnTo>
                    <a:pt x="4120" y="14897"/>
                  </a:lnTo>
                  <a:lnTo>
                    <a:pt x="4495" y="14804"/>
                  </a:lnTo>
                  <a:lnTo>
                    <a:pt x="4869" y="14710"/>
                  </a:lnTo>
                  <a:lnTo>
                    <a:pt x="13734" y="14710"/>
                  </a:lnTo>
                  <a:lnTo>
                    <a:pt x="13734" y="17876"/>
                  </a:lnTo>
                  <a:lnTo>
                    <a:pt x="21600" y="8752"/>
                  </a:lnTo>
                  <a:lnTo>
                    <a:pt x="13734" y="0"/>
                  </a:ln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81;p16"/>
            <p:cNvSpPr/>
            <p:nvPr/>
          </p:nvSpPr>
          <p:spPr>
            <a:xfrm flipH="1">
              <a:off x="0" y="0"/>
              <a:ext cx="2151031" cy="995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24" y="0"/>
                  </a:moveTo>
                  <a:lnTo>
                    <a:pt x="13624" y="3192"/>
                  </a:lnTo>
                  <a:lnTo>
                    <a:pt x="4500" y="3237"/>
                  </a:lnTo>
                  <a:lnTo>
                    <a:pt x="4097" y="3377"/>
                  </a:lnTo>
                  <a:lnTo>
                    <a:pt x="3693" y="3561"/>
                  </a:lnTo>
                  <a:lnTo>
                    <a:pt x="3321" y="3747"/>
                  </a:lnTo>
                  <a:lnTo>
                    <a:pt x="2917" y="3978"/>
                  </a:lnTo>
                  <a:lnTo>
                    <a:pt x="2545" y="4255"/>
                  </a:lnTo>
                  <a:lnTo>
                    <a:pt x="2203" y="4579"/>
                  </a:lnTo>
                  <a:lnTo>
                    <a:pt x="1521" y="5319"/>
                  </a:lnTo>
                  <a:lnTo>
                    <a:pt x="1241" y="5735"/>
                  </a:lnTo>
                  <a:lnTo>
                    <a:pt x="962" y="6198"/>
                  </a:lnTo>
                  <a:lnTo>
                    <a:pt x="714" y="6707"/>
                  </a:lnTo>
                  <a:lnTo>
                    <a:pt x="497" y="7215"/>
                  </a:lnTo>
                  <a:lnTo>
                    <a:pt x="310" y="7771"/>
                  </a:lnTo>
                  <a:lnTo>
                    <a:pt x="186" y="8372"/>
                  </a:lnTo>
                  <a:lnTo>
                    <a:pt x="93" y="8973"/>
                  </a:lnTo>
                  <a:lnTo>
                    <a:pt x="31" y="9574"/>
                  </a:lnTo>
                  <a:lnTo>
                    <a:pt x="0" y="10176"/>
                  </a:lnTo>
                  <a:lnTo>
                    <a:pt x="0" y="12026"/>
                  </a:lnTo>
                  <a:lnTo>
                    <a:pt x="31" y="14477"/>
                  </a:lnTo>
                  <a:lnTo>
                    <a:pt x="62" y="12026"/>
                  </a:lnTo>
                  <a:lnTo>
                    <a:pt x="62" y="10176"/>
                  </a:lnTo>
                  <a:lnTo>
                    <a:pt x="93" y="9574"/>
                  </a:lnTo>
                  <a:lnTo>
                    <a:pt x="155" y="8973"/>
                  </a:lnTo>
                  <a:lnTo>
                    <a:pt x="248" y="8372"/>
                  </a:lnTo>
                  <a:lnTo>
                    <a:pt x="372" y="7817"/>
                  </a:lnTo>
                  <a:lnTo>
                    <a:pt x="559" y="7261"/>
                  </a:lnTo>
                  <a:lnTo>
                    <a:pt x="745" y="6753"/>
                  </a:lnTo>
                  <a:lnTo>
                    <a:pt x="993" y="6244"/>
                  </a:lnTo>
                  <a:lnTo>
                    <a:pt x="1272" y="5782"/>
                  </a:lnTo>
                  <a:lnTo>
                    <a:pt x="1583" y="5365"/>
                  </a:lnTo>
                  <a:lnTo>
                    <a:pt x="1893" y="4995"/>
                  </a:lnTo>
                  <a:lnTo>
                    <a:pt x="2235" y="4672"/>
                  </a:lnTo>
                  <a:lnTo>
                    <a:pt x="2576" y="4348"/>
                  </a:lnTo>
                  <a:lnTo>
                    <a:pt x="2948" y="4116"/>
                  </a:lnTo>
                  <a:lnTo>
                    <a:pt x="3321" y="3839"/>
                  </a:lnTo>
                  <a:lnTo>
                    <a:pt x="3724" y="3654"/>
                  </a:lnTo>
                  <a:lnTo>
                    <a:pt x="4097" y="3469"/>
                  </a:lnTo>
                  <a:lnTo>
                    <a:pt x="4500" y="3330"/>
                  </a:lnTo>
                  <a:lnTo>
                    <a:pt x="13686" y="3377"/>
                  </a:lnTo>
                  <a:lnTo>
                    <a:pt x="13748" y="3377"/>
                  </a:lnTo>
                  <a:lnTo>
                    <a:pt x="13748" y="290"/>
                  </a:lnTo>
                  <a:lnTo>
                    <a:pt x="17565" y="4579"/>
                  </a:lnTo>
                  <a:lnTo>
                    <a:pt x="21435" y="8835"/>
                  </a:lnTo>
                  <a:lnTo>
                    <a:pt x="13717" y="17781"/>
                  </a:lnTo>
                  <a:lnTo>
                    <a:pt x="13717" y="14708"/>
                  </a:lnTo>
                  <a:lnTo>
                    <a:pt x="5214" y="14708"/>
                  </a:lnTo>
                  <a:lnTo>
                    <a:pt x="4717" y="14754"/>
                  </a:lnTo>
                  <a:lnTo>
                    <a:pt x="4221" y="14847"/>
                  </a:lnTo>
                  <a:lnTo>
                    <a:pt x="3724" y="15032"/>
                  </a:lnTo>
                  <a:lnTo>
                    <a:pt x="3259" y="15310"/>
                  </a:lnTo>
                  <a:lnTo>
                    <a:pt x="2824" y="15633"/>
                  </a:lnTo>
                  <a:lnTo>
                    <a:pt x="2390" y="16049"/>
                  </a:lnTo>
                  <a:lnTo>
                    <a:pt x="2017" y="16512"/>
                  </a:lnTo>
                  <a:lnTo>
                    <a:pt x="1645" y="17021"/>
                  </a:lnTo>
                  <a:lnTo>
                    <a:pt x="1335" y="17622"/>
                  </a:lnTo>
                  <a:lnTo>
                    <a:pt x="1676" y="17067"/>
                  </a:lnTo>
                  <a:lnTo>
                    <a:pt x="2017" y="16558"/>
                  </a:lnTo>
                  <a:lnTo>
                    <a:pt x="2421" y="16096"/>
                  </a:lnTo>
                  <a:lnTo>
                    <a:pt x="2824" y="15679"/>
                  </a:lnTo>
                  <a:lnTo>
                    <a:pt x="3290" y="15356"/>
                  </a:lnTo>
                  <a:lnTo>
                    <a:pt x="3755" y="15124"/>
                  </a:lnTo>
                  <a:lnTo>
                    <a:pt x="4221" y="14940"/>
                  </a:lnTo>
                  <a:lnTo>
                    <a:pt x="4717" y="14847"/>
                  </a:lnTo>
                  <a:lnTo>
                    <a:pt x="5214" y="14801"/>
                  </a:lnTo>
                  <a:lnTo>
                    <a:pt x="13655" y="14801"/>
                  </a:lnTo>
                  <a:lnTo>
                    <a:pt x="13655" y="18039"/>
                  </a:lnTo>
                  <a:lnTo>
                    <a:pt x="13717" y="17946"/>
                  </a:lnTo>
                  <a:lnTo>
                    <a:pt x="21538" y="8880"/>
                  </a:lnTo>
                  <a:lnTo>
                    <a:pt x="21600" y="8834"/>
                  </a:lnTo>
                  <a:lnTo>
                    <a:pt x="21538" y="8788"/>
                  </a:lnTo>
                  <a:lnTo>
                    <a:pt x="17627" y="4394"/>
                  </a:lnTo>
                  <a:lnTo>
                    <a:pt x="13717" y="92"/>
                  </a:lnTo>
                  <a:lnTo>
                    <a:pt x="13624" y="0"/>
                  </a:lnTo>
                  <a:close/>
                  <a:moveTo>
                    <a:pt x="1335" y="17622"/>
                  </a:moveTo>
                  <a:lnTo>
                    <a:pt x="1024" y="18223"/>
                  </a:lnTo>
                  <a:lnTo>
                    <a:pt x="776" y="18825"/>
                  </a:lnTo>
                  <a:lnTo>
                    <a:pt x="528" y="19518"/>
                  </a:lnTo>
                  <a:lnTo>
                    <a:pt x="341" y="20166"/>
                  </a:lnTo>
                  <a:lnTo>
                    <a:pt x="155" y="20906"/>
                  </a:lnTo>
                  <a:lnTo>
                    <a:pt x="31" y="21600"/>
                  </a:lnTo>
                  <a:lnTo>
                    <a:pt x="186" y="20906"/>
                  </a:lnTo>
                  <a:lnTo>
                    <a:pt x="341" y="20213"/>
                  </a:lnTo>
                  <a:lnTo>
                    <a:pt x="559" y="19518"/>
                  </a:lnTo>
                  <a:lnTo>
                    <a:pt x="776" y="18871"/>
                  </a:lnTo>
                  <a:lnTo>
                    <a:pt x="1055" y="18223"/>
                  </a:lnTo>
                  <a:lnTo>
                    <a:pt x="1335" y="17622"/>
                  </a:lnTo>
                  <a:close/>
                </a:path>
              </a:pathLst>
            </a:custGeom>
            <a:solidFill>
              <a:srgbClr val="A3D7D3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البرهان الجبري"/>
            <p:cNvSpPr txBox="1"/>
            <p:nvPr/>
          </p:nvSpPr>
          <p:spPr>
            <a:xfrm>
              <a:off x="375481" y="251170"/>
              <a:ext cx="1786246" cy="493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000">
                  <a:solidFill>
                    <a:srgbClr val="000000"/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البرهان الجبري</a:t>
              </a:r>
            </a:p>
          </p:txBody>
        </p:sp>
      </p:grpSp>
      <p:pic>
        <p:nvPicPr>
          <p:cNvPr id="1276" name="sweet_circle.png" descr="sweet_circl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9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279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277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78" name="sweet_circle.png" descr="sweet_circle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80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283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281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2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284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285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286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287" name="sweet_circle.png" descr="sweet_circl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8" name="sweet_circle.png" descr="sweet_circl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97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290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291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292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293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296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294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295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sp>
        <p:nvSpPr>
          <p:cNvPr id="1298" name="برهان يتكون من سلسلة عبارات جبرية يمكن تبرير كل منها باستعمال خصائص الأعداد الحقيقية"/>
          <p:cNvSpPr txBox="1"/>
          <p:nvPr/>
        </p:nvSpPr>
        <p:spPr>
          <a:xfrm>
            <a:off x="1399523" y="2466743"/>
            <a:ext cx="5366569" cy="1052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3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برهان يتكون من سلسلة عبارات جبرية يمكن تبرير كل منها باستعمال خصائص الأعداد الحقيقية</a:t>
            </a:r>
          </a:p>
        </p:txBody>
      </p:sp>
      <p:pic>
        <p:nvPicPr>
          <p:cNvPr id="1299" name="IMG_5531.png" descr="IMG_553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900000">
            <a:off x="364413" y="1330420"/>
            <a:ext cx="2362184" cy="1181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9" grpId="3"/>
      <p:bldP build="whole" bldLvl="1" animBg="1" rev="0" advAuto="0" spid="1298" grpId="4"/>
      <p:bldP build="whole" bldLvl="1" animBg="1" rev="0" advAuto="0" spid="1275" grpId="1"/>
      <p:bldP build="whole" bldLvl="1" animBg="1" rev="0" advAuto="0" spid="127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تجميع"/>
          <p:cNvGrpSpPr/>
          <p:nvPr/>
        </p:nvGrpSpPr>
        <p:grpSpPr>
          <a:xfrm>
            <a:off x="139640" y="92059"/>
            <a:ext cx="9040381" cy="4959382"/>
            <a:chOff x="0" y="0"/>
            <a:chExt cx="9040379" cy="4959380"/>
          </a:xfrm>
        </p:grpSpPr>
        <p:grpSp>
          <p:nvGrpSpPr>
            <p:cNvPr id="1304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301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02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03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08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305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06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07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12" name="تجميع"/>
          <p:cNvGrpSpPr/>
          <p:nvPr/>
        </p:nvGrpSpPr>
        <p:grpSpPr>
          <a:xfrm rot="16200000">
            <a:off x="-461152" y="2415919"/>
            <a:ext cx="1953671" cy="506097"/>
            <a:chOff x="0" y="0"/>
            <a:chExt cx="1953669" cy="506096"/>
          </a:xfrm>
        </p:grpSpPr>
        <p:sp>
          <p:nvSpPr>
            <p:cNvPr id="1310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311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13" name="IMG_4445.png" descr="IMG_4445.png"/>
          <p:cNvPicPr>
            <a:picLocks noChangeAspect="1"/>
          </p:cNvPicPr>
          <p:nvPr/>
        </p:nvPicPr>
        <p:blipFill>
          <a:blip r:embed="rId3">
            <a:alphaModFix amt="17346"/>
            <a:extLst/>
          </a:blip>
          <a:stretch>
            <a:fillRect/>
          </a:stretch>
        </p:blipFill>
        <p:spPr>
          <a:xfrm>
            <a:off x="199633" y="-188078"/>
            <a:ext cx="1235209" cy="1235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4" name="sweet_circle.png" descr="sweet_circl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7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317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315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16" name="sweet_circle.png" descr="sweet_circl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18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321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319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0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322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323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324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325" name="sweet_circle.png" descr="sweet_circl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6" name="sweet_circle.png" descr="sweet_circl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35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328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329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330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331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334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332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333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grpSp>
        <p:nvGrpSpPr>
          <p:cNvPr id="1338" name="Google Shape;494;p22"/>
          <p:cNvGrpSpPr/>
          <p:nvPr/>
        </p:nvGrpSpPr>
        <p:grpSpPr>
          <a:xfrm flipH="1">
            <a:off x="6222166" y="1172270"/>
            <a:ext cx="1071603" cy="491683"/>
            <a:chOff x="0" y="0"/>
            <a:chExt cx="1071601" cy="491682"/>
          </a:xfrm>
        </p:grpSpPr>
        <p:sp>
          <p:nvSpPr>
            <p:cNvPr id="1336" name="Google Shape;495;p22"/>
            <p:cNvSpPr/>
            <p:nvPr/>
          </p:nvSpPr>
          <p:spPr>
            <a:xfrm>
              <a:off x="37184" y="14323"/>
              <a:ext cx="984277" cy="463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600" fill="norm" stroke="1" extrusionOk="0">
                  <a:moveTo>
                    <a:pt x="1553" y="0"/>
                  </a:moveTo>
                  <a:cubicBezTo>
                    <a:pt x="1133" y="0"/>
                    <a:pt x="739" y="105"/>
                    <a:pt x="433" y="439"/>
                  </a:cubicBezTo>
                  <a:cubicBezTo>
                    <a:pt x="-522" y="1467"/>
                    <a:pt x="276" y="3368"/>
                    <a:pt x="1146" y="4864"/>
                  </a:cubicBezTo>
                  <a:cubicBezTo>
                    <a:pt x="1146" y="4864"/>
                    <a:pt x="1146" y="4895"/>
                    <a:pt x="1160" y="4895"/>
                  </a:cubicBezTo>
                  <a:cubicBezTo>
                    <a:pt x="2044" y="6796"/>
                    <a:pt x="2928" y="8666"/>
                    <a:pt x="3827" y="10566"/>
                  </a:cubicBezTo>
                  <a:cubicBezTo>
                    <a:pt x="3099" y="12436"/>
                    <a:pt x="2401" y="14336"/>
                    <a:pt x="1730" y="16269"/>
                  </a:cubicBezTo>
                  <a:cubicBezTo>
                    <a:pt x="1331" y="17391"/>
                    <a:pt x="618" y="18918"/>
                    <a:pt x="1046" y="20445"/>
                  </a:cubicBezTo>
                  <a:cubicBezTo>
                    <a:pt x="1306" y="21375"/>
                    <a:pt x="1771" y="21600"/>
                    <a:pt x="2258" y="21600"/>
                  </a:cubicBezTo>
                  <a:cubicBezTo>
                    <a:pt x="2651" y="21600"/>
                    <a:pt x="3059" y="21452"/>
                    <a:pt x="3384" y="21410"/>
                  </a:cubicBezTo>
                  <a:cubicBezTo>
                    <a:pt x="4825" y="21193"/>
                    <a:pt x="6279" y="21036"/>
                    <a:pt x="7719" y="20974"/>
                  </a:cubicBezTo>
                  <a:cubicBezTo>
                    <a:pt x="8209" y="20952"/>
                    <a:pt x="8697" y="20942"/>
                    <a:pt x="9184" y="20942"/>
                  </a:cubicBezTo>
                  <a:cubicBezTo>
                    <a:pt x="10073" y="20942"/>
                    <a:pt x="10961" y="20976"/>
                    <a:pt x="11853" y="21036"/>
                  </a:cubicBezTo>
                  <a:cubicBezTo>
                    <a:pt x="12584" y="21077"/>
                    <a:pt x="13375" y="21314"/>
                    <a:pt x="14144" y="21314"/>
                  </a:cubicBezTo>
                  <a:cubicBezTo>
                    <a:pt x="14560" y="21314"/>
                    <a:pt x="14970" y="21245"/>
                    <a:pt x="15361" y="21036"/>
                  </a:cubicBezTo>
                  <a:cubicBezTo>
                    <a:pt x="16331" y="20507"/>
                    <a:pt x="16986" y="18731"/>
                    <a:pt x="17685" y="17297"/>
                  </a:cubicBezTo>
                  <a:cubicBezTo>
                    <a:pt x="18754" y="15054"/>
                    <a:pt x="19838" y="12779"/>
                    <a:pt x="20907" y="10504"/>
                  </a:cubicBezTo>
                  <a:cubicBezTo>
                    <a:pt x="21078" y="10192"/>
                    <a:pt x="21007" y="9663"/>
                    <a:pt x="20850" y="9414"/>
                  </a:cubicBezTo>
                  <a:cubicBezTo>
                    <a:pt x="19068" y="6546"/>
                    <a:pt x="17015" y="3181"/>
                    <a:pt x="14890" y="1654"/>
                  </a:cubicBezTo>
                  <a:cubicBezTo>
                    <a:pt x="14295" y="1237"/>
                    <a:pt x="13663" y="1150"/>
                    <a:pt x="13027" y="1150"/>
                  </a:cubicBezTo>
                  <a:cubicBezTo>
                    <a:pt x="12575" y="1150"/>
                    <a:pt x="12121" y="1195"/>
                    <a:pt x="11677" y="1195"/>
                  </a:cubicBezTo>
                  <a:cubicBezTo>
                    <a:pt x="11579" y="1195"/>
                    <a:pt x="11481" y="1192"/>
                    <a:pt x="11383" y="1187"/>
                  </a:cubicBezTo>
                  <a:cubicBezTo>
                    <a:pt x="10071" y="1093"/>
                    <a:pt x="8759" y="938"/>
                    <a:pt x="7448" y="781"/>
                  </a:cubicBezTo>
                  <a:cubicBezTo>
                    <a:pt x="6136" y="626"/>
                    <a:pt x="4825" y="439"/>
                    <a:pt x="3513" y="314"/>
                  </a:cubicBezTo>
                  <a:cubicBezTo>
                    <a:pt x="2976" y="276"/>
                    <a:pt x="2231" y="0"/>
                    <a:pt x="1553" y="0"/>
                  </a:cubicBezTo>
                  <a:close/>
                </a:path>
              </a:pathLst>
            </a:custGeom>
            <a:solidFill>
              <a:srgbClr val="8FE2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7" name="Google Shape;496;p22"/>
            <p:cNvSpPr/>
            <p:nvPr/>
          </p:nvSpPr>
          <p:spPr>
            <a:xfrm>
              <a:off x="-1" y="0"/>
              <a:ext cx="1071603" cy="491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14562" y="822"/>
                  </a:moveTo>
                  <a:cubicBezTo>
                    <a:pt x="14562" y="822"/>
                    <a:pt x="14576" y="851"/>
                    <a:pt x="14576" y="851"/>
                  </a:cubicBezTo>
                  <a:cubicBezTo>
                    <a:pt x="14750" y="1115"/>
                    <a:pt x="14952" y="1291"/>
                    <a:pt x="15141" y="1497"/>
                  </a:cubicBezTo>
                  <a:cubicBezTo>
                    <a:pt x="15329" y="1643"/>
                    <a:pt x="15504" y="1820"/>
                    <a:pt x="15692" y="2025"/>
                  </a:cubicBezTo>
                  <a:cubicBezTo>
                    <a:pt x="16069" y="2377"/>
                    <a:pt x="16433" y="2759"/>
                    <a:pt x="16796" y="3169"/>
                  </a:cubicBezTo>
                  <a:cubicBezTo>
                    <a:pt x="16984" y="3375"/>
                    <a:pt x="17159" y="3581"/>
                    <a:pt x="17334" y="3786"/>
                  </a:cubicBezTo>
                  <a:cubicBezTo>
                    <a:pt x="17523" y="4021"/>
                    <a:pt x="17698" y="4255"/>
                    <a:pt x="17873" y="4520"/>
                  </a:cubicBezTo>
                  <a:cubicBezTo>
                    <a:pt x="18048" y="4725"/>
                    <a:pt x="18209" y="4960"/>
                    <a:pt x="18384" y="5194"/>
                  </a:cubicBezTo>
                  <a:cubicBezTo>
                    <a:pt x="18546" y="5430"/>
                    <a:pt x="18721" y="5694"/>
                    <a:pt x="18882" y="5928"/>
                  </a:cubicBezTo>
                  <a:cubicBezTo>
                    <a:pt x="19057" y="6192"/>
                    <a:pt x="19218" y="6428"/>
                    <a:pt x="19393" y="6692"/>
                  </a:cubicBezTo>
                  <a:cubicBezTo>
                    <a:pt x="19568" y="6956"/>
                    <a:pt x="19744" y="7249"/>
                    <a:pt x="19918" y="7513"/>
                  </a:cubicBezTo>
                  <a:cubicBezTo>
                    <a:pt x="20080" y="7777"/>
                    <a:pt x="20241" y="8041"/>
                    <a:pt x="20403" y="8305"/>
                  </a:cubicBezTo>
                  <a:cubicBezTo>
                    <a:pt x="20578" y="8569"/>
                    <a:pt x="20739" y="8863"/>
                    <a:pt x="20914" y="9098"/>
                  </a:cubicBezTo>
                  <a:cubicBezTo>
                    <a:pt x="20981" y="9215"/>
                    <a:pt x="21062" y="9333"/>
                    <a:pt x="21143" y="9450"/>
                  </a:cubicBezTo>
                  <a:cubicBezTo>
                    <a:pt x="21129" y="9509"/>
                    <a:pt x="21103" y="9567"/>
                    <a:pt x="21089" y="9655"/>
                  </a:cubicBezTo>
                  <a:cubicBezTo>
                    <a:pt x="21049" y="9773"/>
                    <a:pt x="21008" y="9920"/>
                    <a:pt x="20968" y="10066"/>
                  </a:cubicBezTo>
                  <a:cubicBezTo>
                    <a:pt x="20874" y="10330"/>
                    <a:pt x="20780" y="10595"/>
                    <a:pt x="20685" y="10859"/>
                  </a:cubicBezTo>
                  <a:cubicBezTo>
                    <a:pt x="20564" y="11182"/>
                    <a:pt x="20443" y="11504"/>
                    <a:pt x="20309" y="11828"/>
                  </a:cubicBezTo>
                  <a:cubicBezTo>
                    <a:pt x="20174" y="12180"/>
                    <a:pt x="20039" y="12532"/>
                    <a:pt x="19891" y="12855"/>
                  </a:cubicBezTo>
                  <a:cubicBezTo>
                    <a:pt x="19824" y="13031"/>
                    <a:pt x="19757" y="13177"/>
                    <a:pt x="19676" y="13353"/>
                  </a:cubicBezTo>
                  <a:cubicBezTo>
                    <a:pt x="19609" y="13529"/>
                    <a:pt x="19528" y="13705"/>
                    <a:pt x="19461" y="13881"/>
                  </a:cubicBezTo>
                  <a:cubicBezTo>
                    <a:pt x="19326" y="14205"/>
                    <a:pt x="19178" y="14527"/>
                    <a:pt x="19044" y="14850"/>
                  </a:cubicBezTo>
                  <a:cubicBezTo>
                    <a:pt x="18761" y="15525"/>
                    <a:pt x="18478" y="16200"/>
                    <a:pt x="18182" y="16846"/>
                  </a:cubicBezTo>
                  <a:cubicBezTo>
                    <a:pt x="18115" y="16992"/>
                    <a:pt x="18061" y="17168"/>
                    <a:pt x="17994" y="17316"/>
                  </a:cubicBezTo>
                  <a:cubicBezTo>
                    <a:pt x="17926" y="17492"/>
                    <a:pt x="17846" y="17638"/>
                    <a:pt x="17779" y="17785"/>
                  </a:cubicBezTo>
                  <a:cubicBezTo>
                    <a:pt x="17630" y="18108"/>
                    <a:pt x="17496" y="18460"/>
                    <a:pt x="17375" y="18812"/>
                  </a:cubicBezTo>
                  <a:cubicBezTo>
                    <a:pt x="17240" y="19135"/>
                    <a:pt x="17105" y="19458"/>
                    <a:pt x="16958" y="19781"/>
                  </a:cubicBezTo>
                  <a:cubicBezTo>
                    <a:pt x="16890" y="19957"/>
                    <a:pt x="16823" y="20103"/>
                    <a:pt x="16756" y="20251"/>
                  </a:cubicBezTo>
                  <a:cubicBezTo>
                    <a:pt x="16729" y="20339"/>
                    <a:pt x="16689" y="20427"/>
                    <a:pt x="16661" y="20515"/>
                  </a:cubicBezTo>
                  <a:lnTo>
                    <a:pt x="16338" y="20515"/>
                  </a:lnTo>
                  <a:cubicBezTo>
                    <a:pt x="16164" y="20515"/>
                    <a:pt x="15975" y="20515"/>
                    <a:pt x="15800" y="20485"/>
                  </a:cubicBezTo>
                  <a:cubicBezTo>
                    <a:pt x="15638" y="20485"/>
                    <a:pt x="15477" y="20455"/>
                    <a:pt x="15316" y="20455"/>
                  </a:cubicBezTo>
                  <a:cubicBezTo>
                    <a:pt x="15235" y="20427"/>
                    <a:pt x="15154" y="20427"/>
                    <a:pt x="15073" y="20427"/>
                  </a:cubicBezTo>
                  <a:cubicBezTo>
                    <a:pt x="14993" y="20427"/>
                    <a:pt x="14912" y="20427"/>
                    <a:pt x="14831" y="20397"/>
                  </a:cubicBezTo>
                  <a:cubicBezTo>
                    <a:pt x="14764" y="20397"/>
                    <a:pt x="14683" y="20397"/>
                    <a:pt x="14616" y="20367"/>
                  </a:cubicBezTo>
                  <a:cubicBezTo>
                    <a:pt x="14602" y="20367"/>
                    <a:pt x="14589" y="20397"/>
                    <a:pt x="14576" y="20397"/>
                  </a:cubicBezTo>
                  <a:cubicBezTo>
                    <a:pt x="14481" y="20427"/>
                    <a:pt x="14401" y="20427"/>
                    <a:pt x="14306" y="20455"/>
                  </a:cubicBezTo>
                  <a:lnTo>
                    <a:pt x="14064" y="20455"/>
                  </a:lnTo>
                  <a:cubicBezTo>
                    <a:pt x="13889" y="20485"/>
                    <a:pt x="13714" y="20485"/>
                    <a:pt x="13539" y="20485"/>
                  </a:cubicBezTo>
                  <a:lnTo>
                    <a:pt x="12126" y="20485"/>
                  </a:lnTo>
                  <a:cubicBezTo>
                    <a:pt x="12046" y="20515"/>
                    <a:pt x="11965" y="20515"/>
                    <a:pt x="11884" y="20515"/>
                  </a:cubicBezTo>
                  <a:lnTo>
                    <a:pt x="11265" y="20515"/>
                  </a:lnTo>
                  <a:cubicBezTo>
                    <a:pt x="10834" y="20544"/>
                    <a:pt x="10403" y="20544"/>
                    <a:pt x="9973" y="20573"/>
                  </a:cubicBezTo>
                  <a:cubicBezTo>
                    <a:pt x="9758" y="20603"/>
                    <a:pt x="9542" y="20632"/>
                    <a:pt x="9313" y="20632"/>
                  </a:cubicBezTo>
                  <a:cubicBezTo>
                    <a:pt x="9206" y="20646"/>
                    <a:pt x="9098" y="20646"/>
                    <a:pt x="8991" y="20646"/>
                  </a:cubicBezTo>
                  <a:cubicBezTo>
                    <a:pt x="8883" y="20646"/>
                    <a:pt x="8775" y="20646"/>
                    <a:pt x="8668" y="20661"/>
                  </a:cubicBezTo>
                  <a:cubicBezTo>
                    <a:pt x="8223" y="20661"/>
                    <a:pt x="7779" y="20720"/>
                    <a:pt x="7335" y="20720"/>
                  </a:cubicBezTo>
                  <a:lnTo>
                    <a:pt x="6285" y="20720"/>
                  </a:lnTo>
                  <a:cubicBezTo>
                    <a:pt x="5944" y="20720"/>
                    <a:pt x="5598" y="20707"/>
                    <a:pt x="5253" y="20707"/>
                  </a:cubicBezTo>
                  <a:cubicBezTo>
                    <a:pt x="5080" y="20707"/>
                    <a:pt x="4908" y="20710"/>
                    <a:pt x="4738" y="20720"/>
                  </a:cubicBezTo>
                  <a:cubicBezTo>
                    <a:pt x="4307" y="20720"/>
                    <a:pt x="3890" y="20720"/>
                    <a:pt x="3459" y="20691"/>
                  </a:cubicBezTo>
                  <a:cubicBezTo>
                    <a:pt x="3244" y="20661"/>
                    <a:pt x="3042" y="20661"/>
                    <a:pt x="2827" y="20632"/>
                  </a:cubicBezTo>
                  <a:cubicBezTo>
                    <a:pt x="2612" y="20603"/>
                    <a:pt x="2396" y="20573"/>
                    <a:pt x="2181" y="20515"/>
                  </a:cubicBezTo>
                  <a:cubicBezTo>
                    <a:pt x="2033" y="20485"/>
                    <a:pt x="1885" y="20455"/>
                    <a:pt x="1737" y="20427"/>
                  </a:cubicBezTo>
                  <a:cubicBezTo>
                    <a:pt x="1629" y="20397"/>
                    <a:pt x="1508" y="20367"/>
                    <a:pt x="1387" y="20367"/>
                  </a:cubicBezTo>
                  <a:lnTo>
                    <a:pt x="1306" y="20367"/>
                  </a:lnTo>
                  <a:cubicBezTo>
                    <a:pt x="1131" y="20397"/>
                    <a:pt x="969" y="20455"/>
                    <a:pt x="794" y="20485"/>
                  </a:cubicBezTo>
                  <a:cubicBezTo>
                    <a:pt x="822" y="20397"/>
                    <a:pt x="848" y="20309"/>
                    <a:pt x="889" y="20191"/>
                  </a:cubicBezTo>
                  <a:cubicBezTo>
                    <a:pt x="997" y="19869"/>
                    <a:pt x="1104" y="19517"/>
                    <a:pt x="1212" y="19165"/>
                  </a:cubicBezTo>
                  <a:cubicBezTo>
                    <a:pt x="1320" y="18812"/>
                    <a:pt x="1441" y="18460"/>
                    <a:pt x="1548" y="18137"/>
                  </a:cubicBezTo>
                  <a:cubicBezTo>
                    <a:pt x="1669" y="17785"/>
                    <a:pt x="1777" y="17433"/>
                    <a:pt x="1885" y="17080"/>
                  </a:cubicBezTo>
                  <a:cubicBezTo>
                    <a:pt x="1992" y="16728"/>
                    <a:pt x="2113" y="16376"/>
                    <a:pt x="2221" y="16054"/>
                  </a:cubicBezTo>
                  <a:cubicBezTo>
                    <a:pt x="2342" y="15701"/>
                    <a:pt x="2463" y="15349"/>
                    <a:pt x="2571" y="14967"/>
                  </a:cubicBezTo>
                  <a:cubicBezTo>
                    <a:pt x="2692" y="14615"/>
                    <a:pt x="2800" y="14233"/>
                    <a:pt x="2908" y="13853"/>
                  </a:cubicBezTo>
                  <a:cubicBezTo>
                    <a:pt x="3015" y="13500"/>
                    <a:pt x="3136" y="13148"/>
                    <a:pt x="3244" y="12796"/>
                  </a:cubicBezTo>
                  <a:cubicBezTo>
                    <a:pt x="3311" y="12649"/>
                    <a:pt x="3365" y="12473"/>
                    <a:pt x="3419" y="12297"/>
                  </a:cubicBezTo>
                  <a:cubicBezTo>
                    <a:pt x="3486" y="12092"/>
                    <a:pt x="3554" y="11916"/>
                    <a:pt x="3621" y="11710"/>
                  </a:cubicBezTo>
                  <a:cubicBezTo>
                    <a:pt x="3688" y="11534"/>
                    <a:pt x="3742" y="11328"/>
                    <a:pt x="3809" y="11152"/>
                  </a:cubicBezTo>
                  <a:cubicBezTo>
                    <a:pt x="3944" y="10800"/>
                    <a:pt x="4078" y="10448"/>
                    <a:pt x="4200" y="10066"/>
                  </a:cubicBezTo>
                  <a:cubicBezTo>
                    <a:pt x="4213" y="10037"/>
                    <a:pt x="4226" y="10037"/>
                    <a:pt x="4240" y="10008"/>
                  </a:cubicBezTo>
                  <a:cubicBezTo>
                    <a:pt x="4267" y="9920"/>
                    <a:pt x="4293" y="9832"/>
                    <a:pt x="4293" y="9714"/>
                  </a:cubicBezTo>
                  <a:cubicBezTo>
                    <a:pt x="4293" y="9597"/>
                    <a:pt x="4267" y="9509"/>
                    <a:pt x="4240" y="9421"/>
                  </a:cubicBezTo>
                  <a:cubicBezTo>
                    <a:pt x="4092" y="9069"/>
                    <a:pt x="3930" y="8745"/>
                    <a:pt x="3769" y="8423"/>
                  </a:cubicBezTo>
                  <a:cubicBezTo>
                    <a:pt x="3621" y="8100"/>
                    <a:pt x="3473" y="7777"/>
                    <a:pt x="3311" y="7484"/>
                  </a:cubicBezTo>
                  <a:cubicBezTo>
                    <a:pt x="3002" y="6868"/>
                    <a:pt x="2705" y="6252"/>
                    <a:pt x="2410" y="5606"/>
                  </a:cubicBezTo>
                  <a:cubicBezTo>
                    <a:pt x="2261" y="5282"/>
                    <a:pt x="2113" y="4989"/>
                    <a:pt x="1966" y="4666"/>
                  </a:cubicBezTo>
                  <a:cubicBezTo>
                    <a:pt x="1898" y="4490"/>
                    <a:pt x="1831" y="4344"/>
                    <a:pt x="1764" y="4167"/>
                  </a:cubicBezTo>
                  <a:cubicBezTo>
                    <a:pt x="1683" y="3991"/>
                    <a:pt x="1615" y="3815"/>
                    <a:pt x="1535" y="3639"/>
                  </a:cubicBezTo>
                  <a:cubicBezTo>
                    <a:pt x="1414" y="3317"/>
                    <a:pt x="1279" y="2993"/>
                    <a:pt x="1145" y="2671"/>
                  </a:cubicBezTo>
                  <a:cubicBezTo>
                    <a:pt x="1010" y="2377"/>
                    <a:pt x="876" y="2084"/>
                    <a:pt x="741" y="1790"/>
                  </a:cubicBezTo>
                  <a:cubicBezTo>
                    <a:pt x="727" y="1761"/>
                    <a:pt x="700" y="1732"/>
                    <a:pt x="687" y="1702"/>
                  </a:cubicBezTo>
                  <a:lnTo>
                    <a:pt x="862" y="1702"/>
                  </a:lnTo>
                  <a:cubicBezTo>
                    <a:pt x="1064" y="1673"/>
                    <a:pt x="1279" y="1614"/>
                    <a:pt x="1481" y="1585"/>
                  </a:cubicBezTo>
                  <a:cubicBezTo>
                    <a:pt x="1696" y="1555"/>
                    <a:pt x="1912" y="1555"/>
                    <a:pt x="2113" y="1526"/>
                  </a:cubicBezTo>
                  <a:cubicBezTo>
                    <a:pt x="2329" y="1497"/>
                    <a:pt x="2531" y="1497"/>
                    <a:pt x="2746" y="1438"/>
                  </a:cubicBezTo>
                  <a:cubicBezTo>
                    <a:pt x="3177" y="1379"/>
                    <a:pt x="3594" y="1350"/>
                    <a:pt x="4024" y="1321"/>
                  </a:cubicBezTo>
                  <a:cubicBezTo>
                    <a:pt x="4442" y="1291"/>
                    <a:pt x="4859" y="1291"/>
                    <a:pt x="5290" y="1262"/>
                  </a:cubicBezTo>
                  <a:cubicBezTo>
                    <a:pt x="5707" y="1262"/>
                    <a:pt x="6124" y="1262"/>
                    <a:pt x="6541" y="1233"/>
                  </a:cubicBezTo>
                  <a:cubicBezTo>
                    <a:pt x="6972" y="1203"/>
                    <a:pt x="7389" y="1174"/>
                    <a:pt x="7806" y="1174"/>
                  </a:cubicBezTo>
                  <a:cubicBezTo>
                    <a:pt x="8237" y="1174"/>
                    <a:pt x="8654" y="1144"/>
                    <a:pt x="9085" y="1115"/>
                  </a:cubicBezTo>
                  <a:cubicBezTo>
                    <a:pt x="9300" y="1115"/>
                    <a:pt x="9515" y="1115"/>
                    <a:pt x="9717" y="1086"/>
                  </a:cubicBezTo>
                  <a:cubicBezTo>
                    <a:pt x="9919" y="1086"/>
                    <a:pt x="10121" y="1056"/>
                    <a:pt x="10323" y="1056"/>
                  </a:cubicBezTo>
                  <a:cubicBezTo>
                    <a:pt x="10565" y="1027"/>
                    <a:pt x="10794" y="1027"/>
                    <a:pt x="11023" y="1027"/>
                  </a:cubicBezTo>
                  <a:lnTo>
                    <a:pt x="11426" y="1027"/>
                  </a:lnTo>
                  <a:cubicBezTo>
                    <a:pt x="11453" y="1027"/>
                    <a:pt x="11467" y="1056"/>
                    <a:pt x="11493" y="1056"/>
                  </a:cubicBezTo>
                  <a:cubicBezTo>
                    <a:pt x="11588" y="1027"/>
                    <a:pt x="11669" y="1027"/>
                    <a:pt x="11749" y="1027"/>
                  </a:cubicBezTo>
                  <a:cubicBezTo>
                    <a:pt x="11790" y="998"/>
                    <a:pt x="11844" y="998"/>
                    <a:pt x="11884" y="998"/>
                  </a:cubicBezTo>
                  <a:cubicBezTo>
                    <a:pt x="12032" y="998"/>
                    <a:pt x="12167" y="968"/>
                    <a:pt x="12314" y="968"/>
                  </a:cubicBezTo>
                  <a:cubicBezTo>
                    <a:pt x="12409" y="968"/>
                    <a:pt x="12490" y="939"/>
                    <a:pt x="12584" y="939"/>
                  </a:cubicBezTo>
                  <a:cubicBezTo>
                    <a:pt x="12678" y="939"/>
                    <a:pt x="12759" y="968"/>
                    <a:pt x="12853" y="968"/>
                  </a:cubicBezTo>
                  <a:lnTo>
                    <a:pt x="13391" y="968"/>
                  </a:lnTo>
                  <a:cubicBezTo>
                    <a:pt x="13781" y="939"/>
                    <a:pt x="14158" y="880"/>
                    <a:pt x="14548" y="822"/>
                  </a:cubicBezTo>
                  <a:close/>
                  <a:moveTo>
                    <a:pt x="14697" y="0"/>
                  </a:moveTo>
                  <a:cubicBezTo>
                    <a:pt x="14656" y="0"/>
                    <a:pt x="14629" y="30"/>
                    <a:pt x="14602" y="58"/>
                  </a:cubicBezTo>
                  <a:cubicBezTo>
                    <a:pt x="14589" y="58"/>
                    <a:pt x="14576" y="30"/>
                    <a:pt x="14562" y="30"/>
                  </a:cubicBezTo>
                  <a:cubicBezTo>
                    <a:pt x="14374" y="58"/>
                    <a:pt x="14185" y="88"/>
                    <a:pt x="13997" y="88"/>
                  </a:cubicBezTo>
                  <a:cubicBezTo>
                    <a:pt x="13822" y="118"/>
                    <a:pt x="13647" y="118"/>
                    <a:pt x="13458" y="146"/>
                  </a:cubicBezTo>
                  <a:lnTo>
                    <a:pt x="12907" y="146"/>
                  </a:lnTo>
                  <a:cubicBezTo>
                    <a:pt x="12732" y="146"/>
                    <a:pt x="12557" y="118"/>
                    <a:pt x="12382" y="118"/>
                  </a:cubicBezTo>
                  <a:cubicBezTo>
                    <a:pt x="12221" y="118"/>
                    <a:pt x="12072" y="118"/>
                    <a:pt x="11911" y="88"/>
                  </a:cubicBezTo>
                  <a:cubicBezTo>
                    <a:pt x="11857" y="88"/>
                    <a:pt x="11816" y="88"/>
                    <a:pt x="11763" y="118"/>
                  </a:cubicBezTo>
                  <a:cubicBezTo>
                    <a:pt x="11723" y="118"/>
                    <a:pt x="11682" y="118"/>
                    <a:pt x="11642" y="146"/>
                  </a:cubicBezTo>
                  <a:lnTo>
                    <a:pt x="10902" y="146"/>
                  </a:lnTo>
                  <a:cubicBezTo>
                    <a:pt x="10484" y="146"/>
                    <a:pt x="10067" y="206"/>
                    <a:pt x="9650" y="234"/>
                  </a:cubicBezTo>
                  <a:cubicBezTo>
                    <a:pt x="9233" y="234"/>
                    <a:pt x="8802" y="264"/>
                    <a:pt x="8371" y="294"/>
                  </a:cubicBezTo>
                  <a:cubicBezTo>
                    <a:pt x="7954" y="294"/>
                    <a:pt x="7524" y="294"/>
                    <a:pt x="7106" y="322"/>
                  </a:cubicBezTo>
                  <a:cubicBezTo>
                    <a:pt x="6689" y="352"/>
                    <a:pt x="6285" y="382"/>
                    <a:pt x="5868" y="382"/>
                  </a:cubicBezTo>
                  <a:cubicBezTo>
                    <a:pt x="5021" y="411"/>
                    <a:pt x="4172" y="440"/>
                    <a:pt x="3325" y="499"/>
                  </a:cubicBezTo>
                  <a:cubicBezTo>
                    <a:pt x="3123" y="528"/>
                    <a:pt x="2921" y="558"/>
                    <a:pt x="2705" y="587"/>
                  </a:cubicBezTo>
                  <a:cubicBezTo>
                    <a:pt x="2490" y="646"/>
                    <a:pt x="2275" y="675"/>
                    <a:pt x="2060" y="675"/>
                  </a:cubicBezTo>
                  <a:cubicBezTo>
                    <a:pt x="1844" y="704"/>
                    <a:pt x="1629" y="704"/>
                    <a:pt x="1427" y="734"/>
                  </a:cubicBezTo>
                  <a:cubicBezTo>
                    <a:pt x="1225" y="763"/>
                    <a:pt x="1023" y="822"/>
                    <a:pt x="822" y="822"/>
                  </a:cubicBezTo>
                  <a:cubicBezTo>
                    <a:pt x="714" y="822"/>
                    <a:pt x="606" y="822"/>
                    <a:pt x="499" y="792"/>
                  </a:cubicBezTo>
                  <a:cubicBezTo>
                    <a:pt x="445" y="792"/>
                    <a:pt x="404" y="792"/>
                    <a:pt x="364" y="763"/>
                  </a:cubicBezTo>
                  <a:cubicBezTo>
                    <a:pt x="333" y="754"/>
                    <a:pt x="301" y="749"/>
                    <a:pt x="268" y="749"/>
                  </a:cubicBezTo>
                  <a:cubicBezTo>
                    <a:pt x="189" y="749"/>
                    <a:pt x="112" y="785"/>
                    <a:pt x="55" y="910"/>
                  </a:cubicBezTo>
                  <a:cubicBezTo>
                    <a:pt x="-13" y="1056"/>
                    <a:pt x="-13" y="1262"/>
                    <a:pt x="27" y="1438"/>
                  </a:cubicBezTo>
                  <a:cubicBezTo>
                    <a:pt x="41" y="1526"/>
                    <a:pt x="68" y="1585"/>
                    <a:pt x="95" y="1643"/>
                  </a:cubicBezTo>
                  <a:cubicBezTo>
                    <a:pt x="135" y="1702"/>
                    <a:pt x="162" y="1761"/>
                    <a:pt x="202" y="1849"/>
                  </a:cubicBezTo>
                  <a:cubicBezTo>
                    <a:pt x="270" y="1967"/>
                    <a:pt x="337" y="2113"/>
                    <a:pt x="418" y="2260"/>
                  </a:cubicBezTo>
                  <a:cubicBezTo>
                    <a:pt x="552" y="2553"/>
                    <a:pt x="687" y="2847"/>
                    <a:pt x="822" y="3141"/>
                  </a:cubicBezTo>
                  <a:cubicBezTo>
                    <a:pt x="956" y="3433"/>
                    <a:pt x="1077" y="3757"/>
                    <a:pt x="1212" y="4079"/>
                  </a:cubicBezTo>
                  <a:cubicBezTo>
                    <a:pt x="1346" y="4432"/>
                    <a:pt x="1494" y="4754"/>
                    <a:pt x="1643" y="5106"/>
                  </a:cubicBezTo>
                  <a:cubicBezTo>
                    <a:pt x="1777" y="5430"/>
                    <a:pt x="1938" y="5752"/>
                    <a:pt x="2087" y="6076"/>
                  </a:cubicBezTo>
                  <a:cubicBezTo>
                    <a:pt x="2154" y="6222"/>
                    <a:pt x="2221" y="6368"/>
                    <a:pt x="2302" y="6516"/>
                  </a:cubicBezTo>
                  <a:cubicBezTo>
                    <a:pt x="2369" y="6662"/>
                    <a:pt x="2450" y="6838"/>
                    <a:pt x="2517" y="6985"/>
                  </a:cubicBezTo>
                  <a:cubicBezTo>
                    <a:pt x="2679" y="7308"/>
                    <a:pt x="2840" y="7631"/>
                    <a:pt x="3002" y="7924"/>
                  </a:cubicBezTo>
                  <a:cubicBezTo>
                    <a:pt x="3163" y="8247"/>
                    <a:pt x="3311" y="8569"/>
                    <a:pt x="3473" y="8893"/>
                  </a:cubicBezTo>
                  <a:cubicBezTo>
                    <a:pt x="3594" y="9157"/>
                    <a:pt x="3715" y="9421"/>
                    <a:pt x="3836" y="9685"/>
                  </a:cubicBezTo>
                  <a:cubicBezTo>
                    <a:pt x="3809" y="9802"/>
                    <a:pt x="3769" y="9920"/>
                    <a:pt x="3728" y="10008"/>
                  </a:cubicBezTo>
                  <a:lnTo>
                    <a:pt x="3554" y="10507"/>
                  </a:lnTo>
                  <a:cubicBezTo>
                    <a:pt x="3486" y="10683"/>
                    <a:pt x="3433" y="10859"/>
                    <a:pt x="3365" y="11064"/>
                  </a:cubicBezTo>
                  <a:cubicBezTo>
                    <a:pt x="3257" y="11388"/>
                    <a:pt x="3136" y="11710"/>
                    <a:pt x="3029" y="12033"/>
                  </a:cubicBezTo>
                  <a:cubicBezTo>
                    <a:pt x="2921" y="12385"/>
                    <a:pt x="2800" y="12737"/>
                    <a:pt x="2692" y="13089"/>
                  </a:cubicBezTo>
                  <a:cubicBezTo>
                    <a:pt x="2571" y="13441"/>
                    <a:pt x="2463" y="13823"/>
                    <a:pt x="2356" y="14175"/>
                  </a:cubicBezTo>
                  <a:cubicBezTo>
                    <a:pt x="2140" y="14909"/>
                    <a:pt x="1898" y="15613"/>
                    <a:pt x="1669" y="16318"/>
                  </a:cubicBezTo>
                  <a:lnTo>
                    <a:pt x="1333" y="17344"/>
                  </a:lnTo>
                  <a:cubicBezTo>
                    <a:pt x="1225" y="17726"/>
                    <a:pt x="1104" y="18078"/>
                    <a:pt x="983" y="18401"/>
                  </a:cubicBezTo>
                  <a:cubicBezTo>
                    <a:pt x="862" y="18812"/>
                    <a:pt x="741" y="19193"/>
                    <a:pt x="606" y="19575"/>
                  </a:cubicBezTo>
                  <a:cubicBezTo>
                    <a:pt x="552" y="19781"/>
                    <a:pt x="499" y="19957"/>
                    <a:pt x="431" y="20163"/>
                  </a:cubicBezTo>
                  <a:cubicBezTo>
                    <a:pt x="378" y="20339"/>
                    <a:pt x="310" y="20515"/>
                    <a:pt x="256" y="20720"/>
                  </a:cubicBezTo>
                  <a:cubicBezTo>
                    <a:pt x="256" y="20720"/>
                    <a:pt x="256" y="20749"/>
                    <a:pt x="256" y="20779"/>
                  </a:cubicBezTo>
                  <a:cubicBezTo>
                    <a:pt x="229" y="20837"/>
                    <a:pt x="216" y="20925"/>
                    <a:pt x="216" y="21013"/>
                  </a:cubicBezTo>
                  <a:cubicBezTo>
                    <a:pt x="216" y="21160"/>
                    <a:pt x="229" y="21278"/>
                    <a:pt x="270" y="21336"/>
                  </a:cubicBezTo>
                  <a:cubicBezTo>
                    <a:pt x="310" y="21424"/>
                    <a:pt x="364" y="21483"/>
                    <a:pt x="418" y="21483"/>
                  </a:cubicBezTo>
                  <a:cubicBezTo>
                    <a:pt x="647" y="21424"/>
                    <a:pt x="862" y="21366"/>
                    <a:pt x="1091" y="21307"/>
                  </a:cubicBezTo>
                  <a:cubicBezTo>
                    <a:pt x="1185" y="21307"/>
                    <a:pt x="1279" y="21278"/>
                    <a:pt x="1373" y="21278"/>
                  </a:cubicBezTo>
                  <a:cubicBezTo>
                    <a:pt x="1481" y="21278"/>
                    <a:pt x="1589" y="21307"/>
                    <a:pt x="1696" y="21307"/>
                  </a:cubicBezTo>
                  <a:cubicBezTo>
                    <a:pt x="1912" y="21336"/>
                    <a:pt x="2127" y="21395"/>
                    <a:pt x="2342" y="21454"/>
                  </a:cubicBezTo>
                  <a:cubicBezTo>
                    <a:pt x="2558" y="21483"/>
                    <a:pt x="2787" y="21542"/>
                    <a:pt x="3002" y="21542"/>
                  </a:cubicBezTo>
                  <a:cubicBezTo>
                    <a:pt x="3203" y="21571"/>
                    <a:pt x="3405" y="21571"/>
                    <a:pt x="3607" y="21571"/>
                  </a:cubicBezTo>
                  <a:cubicBezTo>
                    <a:pt x="3823" y="21600"/>
                    <a:pt x="4038" y="21600"/>
                    <a:pt x="4253" y="21600"/>
                  </a:cubicBezTo>
                  <a:cubicBezTo>
                    <a:pt x="4684" y="21600"/>
                    <a:pt x="5128" y="21571"/>
                    <a:pt x="5559" y="21571"/>
                  </a:cubicBezTo>
                  <a:lnTo>
                    <a:pt x="7497" y="21571"/>
                  </a:lnTo>
                  <a:cubicBezTo>
                    <a:pt x="7712" y="21571"/>
                    <a:pt x="7927" y="21542"/>
                    <a:pt x="8143" y="21542"/>
                  </a:cubicBezTo>
                  <a:cubicBezTo>
                    <a:pt x="8587" y="21512"/>
                    <a:pt x="9031" y="21512"/>
                    <a:pt x="9475" y="21483"/>
                  </a:cubicBezTo>
                  <a:cubicBezTo>
                    <a:pt x="9704" y="21483"/>
                    <a:pt x="9919" y="21454"/>
                    <a:pt x="10148" y="21424"/>
                  </a:cubicBezTo>
                  <a:cubicBezTo>
                    <a:pt x="10363" y="21395"/>
                    <a:pt x="10565" y="21395"/>
                    <a:pt x="10780" y="21395"/>
                  </a:cubicBezTo>
                  <a:cubicBezTo>
                    <a:pt x="10987" y="21395"/>
                    <a:pt x="11193" y="21382"/>
                    <a:pt x="11400" y="21382"/>
                  </a:cubicBezTo>
                  <a:cubicBezTo>
                    <a:pt x="11503" y="21382"/>
                    <a:pt x="11606" y="21385"/>
                    <a:pt x="11709" y="21395"/>
                  </a:cubicBezTo>
                  <a:lnTo>
                    <a:pt x="12099" y="21395"/>
                  </a:lnTo>
                  <a:cubicBezTo>
                    <a:pt x="12167" y="21366"/>
                    <a:pt x="12247" y="21366"/>
                    <a:pt x="12328" y="21366"/>
                  </a:cubicBezTo>
                  <a:lnTo>
                    <a:pt x="12597" y="21366"/>
                  </a:lnTo>
                  <a:cubicBezTo>
                    <a:pt x="12691" y="21366"/>
                    <a:pt x="12786" y="21336"/>
                    <a:pt x="12880" y="21336"/>
                  </a:cubicBezTo>
                  <a:cubicBezTo>
                    <a:pt x="13082" y="21336"/>
                    <a:pt x="13270" y="21307"/>
                    <a:pt x="13458" y="21307"/>
                  </a:cubicBezTo>
                  <a:lnTo>
                    <a:pt x="14024" y="21307"/>
                  </a:lnTo>
                  <a:cubicBezTo>
                    <a:pt x="14104" y="21307"/>
                    <a:pt x="14199" y="21278"/>
                    <a:pt x="14279" y="21278"/>
                  </a:cubicBezTo>
                  <a:cubicBezTo>
                    <a:pt x="14387" y="21278"/>
                    <a:pt x="14481" y="21248"/>
                    <a:pt x="14589" y="21219"/>
                  </a:cubicBezTo>
                  <a:cubicBezTo>
                    <a:pt x="14602" y="21219"/>
                    <a:pt x="14602" y="21248"/>
                    <a:pt x="14616" y="21248"/>
                  </a:cubicBezTo>
                  <a:cubicBezTo>
                    <a:pt x="14710" y="21248"/>
                    <a:pt x="14804" y="21278"/>
                    <a:pt x="14899" y="21278"/>
                  </a:cubicBezTo>
                  <a:lnTo>
                    <a:pt x="15141" y="21278"/>
                  </a:lnTo>
                  <a:cubicBezTo>
                    <a:pt x="15302" y="21278"/>
                    <a:pt x="15464" y="21307"/>
                    <a:pt x="15638" y="21307"/>
                  </a:cubicBezTo>
                  <a:cubicBezTo>
                    <a:pt x="15800" y="21336"/>
                    <a:pt x="15975" y="21336"/>
                    <a:pt x="16150" y="21336"/>
                  </a:cubicBezTo>
                  <a:lnTo>
                    <a:pt x="16608" y="21336"/>
                  </a:lnTo>
                  <a:cubicBezTo>
                    <a:pt x="16637" y="21375"/>
                    <a:pt x="16672" y="21396"/>
                    <a:pt x="16707" y="21396"/>
                  </a:cubicBezTo>
                  <a:cubicBezTo>
                    <a:pt x="16752" y="21396"/>
                    <a:pt x="16799" y="21360"/>
                    <a:pt x="16836" y="21278"/>
                  </a:cubicBezTo>
                  <a:cubicBezTo>
                    <a:pt x="16958" y="21013"/>
                    <a:pt x="17079" y="20749"/>
                    <a:pt x="17186" y="20455"/>
                  </a:cubicBezTo>
                  <a:cubicBezTo>
                    <a:pt x="17321" y="20163"/>
                    <a:pt x="17456" y="19869"/>
                    <a:pt x="17577" y="19575"/>
                  </a:cubicBezTo>
                  <a:cubicBezTo>
                    <a:pt x="17711" y="19253"/>
                    <a:pt x="17846" y="18929"/>
                    <a:pt x="17980" y="18607"/>
                  </a:cubicBezTo>
                  <a:cubicBezTo>
                    <a:pt x="18061" y="18431"/>
                    <a:pt x="18128" y="18284"/>
                    <a:pt x="18209" y="18108"/>
                  </a:cubicBezTo>
                  <a:cubicBezTo>
                    <a:pt x="18277" y="17961"/>
                    <a:pt x="18344" y="17785"/>
                    <a:pt x="18398" y="17638"/>
                  </a:cubicBezTo>
                  <a:cubicBezTo>
                    <a:pt x="18546" y="17316"/>
                    <a:pt x="18693" y="16964"/>
                    <a:pt x="18842" y="16640"/>
                  </a:cubicBezTo>
                  <a:cubicBezTo>
                    <a:pt x="18976" y="16318"/>
                    <a:pt x="19111" y="15966"/>
                    <a:pt x="19246" y="15643"/>
                  </a:cubicBezTo>
                  <a:cubicBezTo>
                    <a:pt x="19380" y="15320"/>
                    <a:pt x="19528" y="15027"/>
                    <a:pt x="19663" y="14674"/>
                  </a:cubicBezTo>
                  <a:cubicBezTo>
                    <a:pt x="19730" y="14498"/>
                    <a:pt x="19811" y="14293"/>
                    <a:pt x="19878" y="14117"/>
                  </a:cubicBezTo>
                  <a:cubicBezTo>
                    <a:pt x="19945" y="13969"/>
                    <a:pt x="20026" y="13793"/>
                    <a:pt x="20093" y="13617"/>
                  </a:cubicBezTo>
                  <a:cubicBezTo>
                    <a:pt x="20241" y="13295"/>
                    <a:pt x="20376" y="12943"/>
                    <a:pt x="20511" y="12590"/>
                  </a:cubicBezTo>
                  <a:cubicBezTo>
                    <a:pt x="20645" y="12268"/>
                    <a:pt x="20780" y="11916"/>
                    <a:pt x="20914" y="11592"/>
                  </a:cubicBezTo>
                  <a:cubicBezTo>
                    <a:pt x="20995" y="11388"/>
                    <a:pt x="21062" y="11182"/>
                    <a:pt x="21129" y="10976"/>
                  </a:cubicBezTo>
                  <a:cubicBezTo>
                    <a:pt x="21197" y="10800"/>
                    <a:pt x="21250" y="10624"/>
                    <a:pt x="21318" y="10448"/>
                  </a:cubicBezTo>
                  <a:cubicBezTo>
                    <a:pt x="21372" y="10272"/>
                    <a:pt x="21426" y="10096"/>
                    <a:pt x="21479" y="9890"/>
                  </a:cubicBezTo>
                  <a:cubicBezTo>
                    <a:pt x="21520" y="9773"/>
                    <a:pt x="21547" y="9626"/>
                    <a:pt x="21574" y="9479"/>
                  </a:cubicBezTo>
                  <a:cubicBezTo>
                    <a:pt x="21574" y="9450"/>
                    <a:pt x="21574" y="9421"/>
                    <a:pt x="21587" y="9421"/>
                  </a:cubicBezTo>
                  <a:cubicBezTo>
                    <a:pt x="21587" y="9333"/>
                    <a:pt x="21587" y="9274"/>
                    <a:pt x="21574" y="9186"/>
                  </a:cubicBezTo>
                  <a:lnTo>
                    <a:pt x="21574" y="9157"/>
                  </a:lnTo>
                  <a:cubicBezTo>
                    <a:pt x="21560" y="9098"/>
                    <a:pt x="21547" y="9039"/>
                    <a:pt x="21520" y="8981"/>
                  </a:cubicBezTo>
                  <a:cubicBezTo>
                    <a:pt x="21493" y="8893"/>
                    <a:pt x="21453" y="8833"/>
                    <a:pt x="21426" y="8775"/>
                  </a:cubicBezTo>
                  <a:cubicBezTo>
                    <a:pt x="21264" y="8541"/>
                    <a:pt x="21103" y="8335"/>
                    <a:pt x="20941" y="8071"/>
                  </a:cubicBezTo>
                  <a:cubicBezTo>
                    <a:pt x="20780" y="7807"/>
                    <a:pt x="20618" y="7543"/>
                    <a:pt x="20457" y="7278"/>
                  </a:cubicBezTo>
                  <a:cubicBezTo>
                    <a:pt x="20282" y="6985"/>
                    <a:pt x="20107" y="6721"/>
                    <a:pt x="19932" y="6456"/>
                  </a:cubicBezTo>
                  <a:cubicBezTo>
                    <a:pt x="19770" y="6192"/>
                    <a:pt x="19609" y="5928"/>
                    <a:pt x="19447" y="5694"/>
                  </a:cubicBezTo>
                  <a:cubicBezTo>
                    <a:pt x="19272" y="5430"/>
                    <a:pt x="19111" y="5166"/>
                    <a:pt x="18936" y="4930"/>
                  </a:cubicBezTo>
                  <a:cubicBezTo>
                    <a:pt x="18774" y="4666"/>
                    <a:pt x="18600" y="4432"/>
                    <a:pt x="18424" y="4197"/>
                  </a:cubicBezTo>
                  <a:cubicBezTo>
                    <a:pt x="18249" y="3933"/>
                    <a:pt x="18061" y="3698"/>
                    <a:pt x="17886" y="3463"/>
                  </a:cubicBezTo>
                  <a:cubicBezTo>
                    <a:pt x="17711" y="3229"/>
                    <a:pt x="17536" y="2993"/>
                    <a:pt x="17348" y="2789"/>
                  </a:cubicBezTo>
                  <a:cubicBezTo>
                    <a:pt x="16998" y="2377"/>
                    <a:pt x="16648" y="1967"/>
                    <a:pt x="16271" y="1585"/>
                  </a:cubicBezTo>
                  <a:cubicBezTo>
                    <a:pt x="16083" y="1409"/>
                    <a:pt x="15894" y="1233"/>
                    <a:pt x="15706" y="1027"/>
                  </a:cubicBezTo>
                  <a:cubicBezTo>
                    <a:pt x="15531" y="851"/>
                    <a:pt x="15343" y="704"/>
                    <a:pt x="15168" y="499"/>
                  </a:cubicBezTo>
                  <a:cubicBezTo>
                    <a:pt x="15033" y="382"/>
                    <a:pt x="14912" y="234"/>
                    <a:pt x="14791" y="58"/>
                  </a:cubicBezTo>
                  <a:cubicBezTo>
                    <a:pt x="14764" y="30"/>
                    <a:pt x="14724" y="0"/>
                    <a:pt x="146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3000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defRPr>
              </a:pPr>
            </a:p>
          </p:txBody>
        </p:sp>
      </p:grpSp>
      <p:sp>
        <p:nvSpPr>
          <p:cNvPr id="1339" name="مثال ١"/>
          <p:cNvSpPr txBox="1"/>
          <p:nvPr/>
        </p:nvSpPr>
        <p:spPr>
          <a:xfrm>
            <a:off x="6402904" y="1309399"/>
            <a:ext cx="563982" cy="21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مثال ١</a:t>
            </a:r>
          </a:p>
        </p:txBody>
      </p:sp>
      <p:pic>
        <p:nvPicPr>
          <p:cNvPr id="1340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20525" t="37594" r="17951" b="56993"/>
          <a:stretch>
            <a:fillRect/>
          </a:stretch>
        </p:blipFill>
        <p:spPr>
          <a:xfrm>
            <a:off x="2020810" y="1744466"/>
            <a:ext cx="5278132" cy="348041"/>
          </a:xfrm>
          <a:prstGeom prst="rect">
            <a:avLst/>
          </a:prstGeom>
          <a:ln w="12700">
            <a:miter lim="400000"/>
          </a:ln>
        </p:spPr>
      </p:pic>
      <p:sp>
        <p:nvSpPr>
          <p:cNvPr id="1341" name="Google Shape;1853;p45"/>
          <p:cNvSpPr txBox="1"/>
          <p:nvPr/>
        </p:nvSpPr>
        <p:spPr>
          <a:xfrm>
            <a:off x="2415164" y="773971"/>
            <a:ext cx="3454564" cy="407657"/>
          </a:xfrm>
          <a:prstGeom prst="rect">
            <a:avLst/>
          </a:prstGeom>
          <a:solidFill>
            <a:srgbClr val="F7E0B3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>
            <a:lvl1pPr algn="ctr" rtl="0">
              <a:spcBef>
                <a:spcPts val="1600"/>
              </a:spcBef>
              <a:defRPr sz="15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/>
            <a:r>
              <a:t>تبرير كل خطوة عند حل المعادلة</a:t>
            </a:r>
          </a:p>
        </p:txBody>
      </p:sp>
      <p:pic>
        <p:nvPicPr>
          <p:cNvPr id="1342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53337" t="44817" r="29241" b="51217"/>
          <a:stretch>
            <a:fillRect/>
          </a:stretch>
        </p:blipFill>
        <p:spPr>
          <a:xfrm>
            <a:off x="5619862" y="2170518"/>
            <a:ext cx="1556116" cy="265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24057" t="44817" r="54643" b="51101"/>
          <a:stretch>
            <a:fillRect/>
          </a:stretch>
        </p:blipFill>
        <p:spPr>
          <a:xfrm>
            <a:off x="1572460" y="2148206"/>
            <a:ext cx="1902492" cy="273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4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47303" t="49120" r="29241" b="46356"/>
          <a:stretch>
            <a:fillRect/>
          </a:stretch>
        </p:blipFill>
        <p:spPr>
          <a:xfrm>
            <a:off x="5102263" y="2517559"/>
            <a:ext cx="2095059" cy="302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5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28067" t="49120" r="54451" b="46197"/>
          <a:stretch>
            <a:fillRect/>
          </a:stretch>
        </p:blipFill>
        <p:spPr>
          <a:xfrm>
            <a:off x="1879599" y="2489200"/>
            <a:ext cx="1561453" cy="313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6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47303" t="53981" r="29241" b="41415"/>
          <a:stretch>
            <a:fillRect/>
          </a:stretch>
        </p:blipFill>
        <p:spPr>
          <a:xfrm>
            <a:off x="5102263" y="2921013"/>
            <a:ext cx="2095059" cy="308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7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40134" t="54141" r="53794" b="41495"/>
          <a:stretch>
            <a:fillRect/>
          </a:stretch>
        </p:blipFill>
        <p:spPr>
          <a:xfrm>
            <a:off x="2900098" y="2885065"/>
            <a:ext cx="542262" cy="292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8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47303" t="58524" r="23924" b="37032"/>
          <a:stretch>
            <a:fillRect/>
          </a:stretch>
        </p:blipFill>
        <p:spPr>
          <a:xfrm>
            <a:off x="4625561" y="3383851"/>
            <a:ext cx="2569970" cy="297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9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23476" t="58524" r="54212" b="36860"/>
          <a:stretch>
            <a:fillRect/>
          </a:stretch>
        </p:blipFill>
        <p:spPr>
          <a:xfrm>
            <a:off x="1498600" y="3307560"/>
            <a:ext cx="1992899" cy="309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47303" t="62987" r="23924" b="32649"/>
          <a:stretch>
            <a:fillRect/>
          </a:stretch>
        </p:blipFill>
        <p:spPr>
          <a:xfrm>
            <a:off x="4625562" y="3813633"/>
            <a:ext cx="2569969" cy="292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40851" t="62987" r="53913" b="32171"/>
          <a:stretch>
            <a:fillRect/>
          </a:stretch>
        </p:blipFill>
        <p:spPr>
          <a:xfrm>
            <a:off x="3022781" y="3719478"/>
            <a:ext cx="467557" cy="324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47303" t="67768" r="23924" b="26035"/>
          <a:stretch>
            <a:fillRect/>
          </a:stretch>
        </p:blipFill>
        <p:spPr>
          <a:xfrm>
            <a:off x="4625562" y="4197125"/>
            <a:ext cx="2569969" cy="414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3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21675" t="68884" r="53854" b="26354"/>
          <a:stretch>
            <a:fillRect/>
          </a:stretch>
        </p:blipFill>
        <p:spPr>
          <a:xfrm>
            <a:off x="1385929" y="4195771"/>
            <a:ext cx="2185773" cy="318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4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47303" t="74143" r="23924" b="21572"/>
          <a:stretch>
            <a:fillRect/>
          </a:stretch>
        </p:blipFill>
        <p:spPr>
          <a:xfrm>
            <a:off x="4483218" y="4629331"/>
            <a:ext cx="2569970" cy="286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5" name="IMG_5541.png" descr="IMG_5541.png"/>
          <p:cNvPicPr>
            <a:picLocks noChangeAspect="1"/>
          </p:cNvPicPr>
          <p:nvPr/>
        </p:nvPicPr>
        <p:blipFill>
          <a:blip r:embed="rId5">
            <a:extLst/>
          </a:blip>
          <a:srcRect l="39895" t="74303" r="53913" b="21014"/>
          <a:stretch>
            <a:fillRect/>
          </a:stretch>
        </p:blipFill>
        <p:spPr>
          <a:xfrm>
            <a:off x="2980118" y="4592455"/>
            <a:ext cx="552934" cy="31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6" name="IMG_4638.gif" descr="IMG_4638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5719" y="3978740"/>
            <a:ext cx="1427104" cy="851506"/>
          </a:xfrm>
          <a:prstGeom prst="rect">
            <a:avLst/>
          </a:prstGeom>
          <a:ln w="12700">
            <a:miter lim="400000"/>
          </a:ln>
        </p:spPr>
      </p:pic>
      <p:sp>
        <p:nvSpPr>
          <p:cNvPr id="1357" name="شكل"/>
          <p:cNvSpPr/>
          <p:nvPr/>
        </p:nvSpPr>
        <p:spPr>
          <a:xfrm rot="18900000">
            <a:off x="730523" y="1169443"/>
            <a:ext cx="1083036" cy="465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358" name="صفحة 53"/>
          <p:cNvSpPr txBox="1"/>
          <p:nvPr/>
        </p:nvSpPr>
        <p:spPr>
          <a:xfrm rot="18900000">
            <a:off x="706053" y="1304192"/>
            <a:ext cx="1105212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53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8" grpId="8"/>
      <p:bldP build="whole" bldLvl="1" animBg="1" rev="0" advAuto="0" spid="1341" grpId="1"/>
      <p:bldP build="whole" bldLvl="1" animBg="1" rev="0" advAuto="0" spid="1350" grpId="10"/>
      <p:bldP build="whole" bldLvl="1" animBg="1" rev="0" advAuto="0" spid="1352" grpId="12"/>
      <p:bldP build="whole" bldLvl="1" animBg="1" rev="0" advAuto="0" spid="1354" grpId="14"/>
      <p:bldP build="whole" bldLvl="1" animBg="1" rev="0" advAuto="0" spid="1343" grpId="3"/>
      <p:bldP build="whole" bldLvl="1" animBg="1" rev="0" advAuto="0" spid="1346" grpId="6"/>
      <p:bldP build="whole" bldLvl="1" animBg="1" rev="0" advAuto="0" spid="1347" grpId="7"/>
      <p:bldP build="whole" bldLvl="1" animBg="1" rev="0" advAuto="0" spid="1349" grpId="9"/>
      <p:bldP build="whole" bldLvl="1" animBg="1" rev="0" advAuto="0" spid="1351" grpId="11"/>
      <p:bldP build="whole" bldLvl="1" animBg="1" rev="0" advAuto="0" spid="1344" grpId="4"/>
      <p:bldP build="whole" bldLvl="1" animBg="1" rev="0" advAuto="0" spid="1342" grpId="2"/>
      <p:bldP build="whole" bldLvl="1" animBg="1" rev="0" advAuto="0" spid="1353" grpId="13"/>
      <p:bldP build="whole" bldLvl="1" animBg="1" rev="0" advAuto="0" spid="1355" grpId="15"/>
      <p:bldP build="whole" bldLvl="1" animBg="1" rev="0" advAuto="0" spid="1345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8" name="تجميع"/>
          <p:cNvGrpSpPr/>
          <p:nvPr/>
        </p:nvGrpSpPr>
        <p:grpSpPr>
          <a:xfrm>
            <a:off x="139699" y="63470"/>
            <a:ext cx="9040381" cy="4959382"/>
            <a:chOff x="0" y="0"/>
            <a:chExt cx="9040379" cy="4959380"/>
          </a:xfrm>
        </p:grpSpPr>
        <p:grpSp>
          <p:nvGrpSpPr>
            <p:cNvPr id="1363" name="تجميع"/>
            <p:cNvGrpSpPr/>
            <p:nvPr/>
          </p:nvGrpSpPr>
          <p:grpSpPr>
            <a:xfrm>
              <a:off x="0" y="0"/>
              <a:ext cx="92702" cy="4958393"/>
              <a:chOff x="0" y="0"/>
              <a:chExt cx="92701" cy="4958392"/>
            </a:xfrm>
          </p:grpSpPr>
          <p:sp>
            <p:nvSpPr>
              <p:cNvPr id="1360" name="خط"/>
              <p:cNvSpPr/>
              <p:nvPr/>
            </p:nvSpPr>
            <p:spPr>
              <a:xfrm flipV="1">
                <a:off x="92701" y="0"/>
                <a:ext cx="1" cy="4958393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61" name="خط"/>
              <p:cNvSpPr/>
              <p:nvPr/>
            </p:nvSpPr>
            <p:spPr>
              <a:xfrm flipV="1">
                <a:off x="-1" y="0"/>
                <a:ext cx="2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62" name="خط"/>
              <p:cNvSpPr/>
              <p:nvPr/>
            </p:nvSpPr>
            <p:spPr>
              <a:xfrm flipV="1">
                <a:off x="49077" y="0"/>
                <a:ext cx="1" cy="4958394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7" name="تجميع"/>
            <p:cNvGrpSpPr/>
            <p:nvPr/>
          </p:nvGrpSpPr>
          <p:grpSpPr>
            <a:xfrm rot="16200000">
              <a:off x="4475093" y="394094"/>
              <a:ext cx="90194" cy="9040381"/>
              <a:chOff x="0" y="0"/>
              <a:chExt cx="90192" cy="9040380"/>
            </a:xfrm>
          </p:grpSpPr>
          <p:sp>
            <p:nvSpPr>
              <p:cNvPr id="1364" name="خط"/>
              <p:cNvSpPr/>
              <p:nvPr/>
            </p:nvSpPr>
            <p:spPr>
              <a:xfrm flipV="1">
                <a:off x="90192" y="0"/>
                <a:ext cx="1" cy="9040380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65" name="خط"/>
              <p:cNvSpPr/>
              <p:nvPr/>
            </p:nvSpPr>
            <p:spPr>
              <a:xfrm flipV="1">
                <a:off x="-1" y="0"/>
                <a:ext cx="2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66" name="خط"/>
              <p:cNvSpPr/>
              <p:nvPr/>
            </p:nvSpPr>
            <p:spPr>
              <a:xfrm flipV="1">
                <a:off x="47749" y="0"/>
                <a:ext cx="1" cy="9040381"/>
              </a:xfrm>
              <a:prstGeom prst="line">
                <a:avLst/>
              </a:prstGeom>
              <a:noFill/>
              <a:ln w="12700" cap="flat">
                <a:solidFill>
                  <a:srgbClr val="333333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71" name="تجميع"/>
          <p:cNvGrpSpPr/>
          <p:nvPr/>
        </p:nvGrpSpPr>
        <p:grpSpPr>
          <a:xfrm rot="16200000">
            <a:off x="-439808" y="2481251"/>
            <a:ext cx="1953671" cy="506098"/>
            <a:chOff x="0" y="0"/>
            <a:chExt cx="1953669" cy="506096"/>
          </a:xfrm>
        </p:grpSpPr>
        <p:sp>
          <p:nvSpPr>
            <p:cNvPr id="1369" name="تجميع"/>
            <p:cNvSpPr txBox="1"/>
            <p:nvPr/>
          </p:nvSpPr>
          <p:spPr>
            <a:xfrm rot="21600000">
              <a:off x="262554" y="55646"/>
              <a:ext cx="1691116" cy="39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rtl="0">
                <a:defRPr sz="1300">
                  <a:solidFill>
                    <a:srgbClr val="000000"/>
                  </a:solidFill>
                  <a:latin typeface="Noteworthy Bold"/>
                  <a:ea typeface="Noteworthy Bold"/>
                  <a:cs typeface="Noteworthy Bold"/>
                  <a:sym typeface="Noteworthy Bold"/>
                </a:defRPr>
              </a:lvl1pPr>
            </a:lstStyle>
            <a:p>
              <a:pPr/>
              <a:r>
                <a:t>@MarymAlamer</a:t>
              </a:r>
            </a:p>
          </p:txBody>
        </p:sp>
        <p:pic>
          <p:nvPicPr>
            <p:cNvPr id="1370" name="sweet_twitter.png" descr="sweet_twitter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87295" cy="50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72" name="sweet_circle.png" descr="sweet_circl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7956" y="2025123"/>
            <a:ext cx="133638" cy="1167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5" name="تجميع"/>
          <p:cNvGrpSpPr/>
          <p:nvPr/>
        </p:nvGrpSpPr>
        <p:grpSpPr>
          <a:xfrm>
            <a:off x="7386211" y="1211383"/>
            <a:ext cx="1588748" cy="3626631"/>
            <a:chOff x="0" y="0"/>
            <a:chExt cx="1588747" cy="3626629"/>
          </a:xfrm>
        </p:grpSpPr>
        <p:grpSp>
          <p:nvGrpSpPr>
            <p:cNvPr id="1375" name="تجميع"/>
            <p:cNvGrpSpPr/>
            <p:nvPr/>
          </p:nvGrpSpPr>
          <p:grpSpPr>
            <a:xfrm>
              <a:off x="0" y="-1"/>
              <a:ext cx="1588748" cy="1792975"/>
              <a:chOff x="0" y="0"/>
              <a:chExt cx="1588747" cy="1792973"/>
            </a:xfrm>
          </p:grpSpPr>
          <p:sp>
            <p:nvSpPr>
              <p:cNvPr id="1373" name="تجميع"/>
              <p:cNvSpPr/>
              <p:nvPr/>
            </p:nvSpPr>
            <p:spPr>
              <a:xfrm>
                <a:off x="-1" y="0"/>
                <a:ext cx="1588749" cy="1792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74" name="sweet_circle.png" descr="sweet_circl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407275" y="423699"/>
                <a:ext cx="133639" cy="1167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76" name="أهداف الدرس"/>
            <p:cNvSpPr txBox="1"/>
            <p:nvPr/>
          </p:nvSpPr>
          <p:spPr>
            <a:xfrm>
              <a:off x="257767" y="146282"/>
              <a:ext cx="1073214" cy="207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500">
                  <a:solidFill>
                    <a:schemeClr val="accent5">
                      <a:lumOff val="44000"/>
                    </a:schemeClr>
                  </a:solidFill>
                  <a:latin typeface="Nahdi-Black"/>
                  <a:ea typeface="Nahdi-Black"/>
                  <a:cs typeface="Nahdi-Black"/>
                  <a:sym typeface="Nahdi-Black"/>
                </a:defRPr>
              </a:lvl1pPr>
            </a:lstStyle>
            <a:p>
              <a:pPr rtl="0">
                <a:defRPr/>
              </a:pPr>
              <a:r>
                <a:t>أهداف الدرس</a:t>
              </a:r>
            </a:p>
          </p:txBody>
        </p:sp>
        <p:grpSp>
          <p:nvGrpSpPr>
            <p:cNvPr id="1379" name="تجميع"/>
            <p:cNvGrpSpPr/>
            <p:nvPr/>
          </p:nvGrpSpPr>
          <p:grpSpPr>
            <a:xfrm>
              <a:off x="-1" y="1983009"/>
              <a:ext cx="1588749" cy="1584868"/>
              <a:chOff x="0" y="0"/>
              <a:chExt cx="1588747" cy="1584866"/>
            </a:xfrm>
          </p:grpSpPr>
          <p:sp>
            <p:nvSpPr>
              <p:cNvPr id="1377" name="تجميع"/>
              <p:cNvSpPr/>
              <p:nvPr/>
            </p:nvSpPr>
            <p:spPr>
              <a:xfrm>
                <a:off x="-1" y="-1"/>
                <a:ext cx="1588749" cy="1584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7" h="21600" fill="norm" stroke="1" extrusionOk="0">
                    <a:moveTo>
                      <a:pt x="2588" y="0"/>
                    </a:moveTo>
                    <a:cubicBezTo>
                      <a:pt x="1464" y="0"/>
                      <a:pt x="637" y="40"/>
                      <a:pt x="439" y="160"/>
                    </a:cubicBezTo>
                    <a:cubicBezTo>
                      <a:pt x="-31" y="457"/>
                      <a:pt x="90" y="3122"/>
                      <a:pt x="45" y="5763"/>
                    </a:cubicBezTo>
                    <a:cubicBezTo>
                      <a:pt x="-15" y="8416"/>
                      <a:pt x="-15" y="14740"/>
                      <a:pt x="45" y="15987"/>
                    </a:cubicBezTo>
                    <a:cubicBezTo>
                      <a:pt x="90" y="17233"/>
                      <a:pt x="-167" y="20812"/>
                      <a:pt x="212" y="21224"/>
                    </a:cubicBezTo>
                    <a:cubicBezTo>
                      <a:pt x="522" y="21557"/>
                      <a:pt x="3441" y="21593"/>
                      <a:pt x="5232" y="21593"/>
                    </a:cubicBezTo>
                    <a:cubicBezTo>
                      <a:pt x="5715" y="21593"/>
                      <a:pt x="6116" y="21590"/>
                      <a:pt x="6361" y="21590"/>
                    </a:cubicBezTo>
                    <a:cubicBezTo>
                      <a:pt x="6896" y="21590"/>
                      <a:pt x="8095" y="21600"/>
                      <a:pt x="9342" y="21600"/>
                    </a:cubicBezTo>
                    <a:cubicBezTo>
                      <a:pt x="10745" y="21600"/>
                      <a:pt x="12210" y="21587"/>
                      <a:pt x="12860" y="21533"/>
                    </a:cubicBezTo>
                    <a:cubicBezTo>
                      <a:pt x="13115" y="21512"/>
                      <a:pt x="13598" y="21505"/>
                      <a:pt x="14206" y="21505"/>
                    </a:cubicBezTo>
                    <a:cubicBezTo>
                      <a:pt x="15005" y="21505"/>
                      <a:pt x="16020" y="21516"/>
                      <a:pt x="17018" y="21516"/>
                    </a:cubicBezTo>
                    <a:cubicBezTo>
                      <a:pt x="18915" y="21516"/>
                      <a:pt x="20752" y="21478"/>
                      <a:pt x="20933" y="21258"/>
                    </a:cubicBezTo>
                    <a:cubicBezTo>
                      <a:pt x="21267" y="20847"/>
                      <a:pt x="21206" y="17119"/>
                      <a:pt x="21206" y="15003"/>
                    </a:cubicBezTo>
                    <a:cubicBezTo>
                      <a:pt x="21191" y="12201"/>
                      <a:pt x="21327" y="8313"/>
                      <a:pt x="21388" y="6335"/>
                    </a:cubicBezTo>
                    <a:cubicBezTo>
                      <a:pt x="21433" y="4368"/>
                      <a:pt x="21312" y="423"/>
                      <a:pt x="21024" y="160"/>
                    </a:cubicBezTo>
                    <a:cubicBezTo>
                      <a:pt x="20914" y="58"/>
                      <a:pt x="19618" y="22"/>
                      <a:pt x="17983" y="22"/>
                    </a:cubicBezTo>
                    <a:cubicBezTo>
                      <a:pt x="15594" y="22"/>
                      <a:pt x="12481" y="99"/>
                      <a:pt x="11284" y="160"/>
                    </a:cubicBezTo>
                    <a:cubicBezTo>
                      <a:pt x="11077" y="172"/>
                      <a:pt x="10806" y="177"/>
                      <a:pt x="10486" y="177"/>
                    </a:cubicBezTo>
                    <a:cubicBezTo>
                      <a:pt x="8582" y="177"/>
                      <a:pt x="4937" y="0"/>
                      <a:pt x="2588" y="0"/>
                    </a:cubicBezTo>
                    <a:close/>
                  </a:path>
                </a:pathLst>
              </a:custGeom>
              <a:solidFill>
                <a:srgbClr val="F0BFD8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8" name="المفردات"/>
              <p:cNvSpPr txBox="1"/>
              <p:nvPr/>
            </p:nvSpPr>
            <p:spPr>
              <a:xfrm>
                <a:off x="425025" y="140468"/>
                <a:ext cx="738697" cy="182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defRPr sz="1500">
                    <a:solidFill>
                      <a:schemeClr val="accent5">
                        <a:lumOff val="44000"/>
                      </a:schemeClr>
                    </a:solidFill>
                    <a:latin typeface="Nahdi-Black"/>
                    <a:ea typeface="Nahdi-Black"/>
                    <a:cs typeface="Nahdi-Black"/>
                    <a:sym typeface="Nahdi-Black"/>
                  </a:defRPr>
                </a:lvl1pPr>
              </a:lstStyle>
              <a:p>
                <a:pPr rtl="0">
                  <a:defRPr/>
                </a:pPr>
                <a:r>
                  <a:t>المفردات</a:t>
                </a:r>
              </a:p>
            </p:txBody>
          </p:sp>
        </p:grpSp>
        <p:sp>
          <p:nvSpPr>
            <p:cNvPr id="1380" name="أستعمل الجبر لكتابة برهان ذو عمودين ."/>
            <p:cNvSpPr txBox="1"/>
            <p:nvPr/>
          </p:nvSpPr>
          <p:spPr>
            <a:xfrm>
              <a:off x="8763" y="325872"/>
              <a:ext cx="134985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الجبر لكتابة برهان ذو عمودين .</a:t>
              </a:r>
            </a:p>
          </p:txBody>
        </p:sp>
        <p:sp>
          <p:nvSpPr>
            <p:cNvPr id="1381" name="أستعمل خصائص المساواة لكتابة برهان هندسي."/>
            <p:cNvSpPr txBox="1"/>
            <p:nvPr/>
          </p:nvSpPr>
          <p:spPr>
            <a:xfrm>
              <a:off x="30328" y="870815"/>
              <a:ext cx="1306720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16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lvl1pPr>
            </a:lstStyle>
            <a:p>
              <a:pPr rtl="0">
                <a:defRPr/>
              </a:pPr>
              <a:r>
                <a:t>أستعمل خصائص المساواة لكتابة برهان هندسي.</a:t>
              </a:r>
            </a:p>
          </p:txBody>
        </p:sp>
        <p:sp>
          <p:nvSpPr>
            <p:cNvPr id="1382" name="البرهان الجبري…"/>
            <p:cNvSpPr txBox="1"/>
            <p:nvPr/>
          </p:nvSpPr>
          <p:spPr>
            <a:xfrm>
              <a:off x="54384" y="2356629"/>
              <a:ext cx="1258608" cy="127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الجبري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  <a:r>
                <a:t>البرهان ذو العمودين</a:t>
              </a:r>
            </a:p>
            <a:p>
              <a:pPr algn="r" rtl="0">
                <a:defRPr sz="1700">
                  <a:solidFill>
                    <a:srgbClr val="000000"/>
                  </a:solidFill>
                  <a:latin typeface="FF Hekaya Light"/>
                  <a:ea typeface="FF Hekaya Light"/>
                  <a:cs typeface="FF Hekaya Light"/>
                  <a:sym typeface="FF Hekaya Light"/>
                </a:defRPr>
              </a:pPr>
            </a:p>
          </p:txBody>
        </p:sp>
        <p:pic>
          <p:nvPicPr>
            <p:cNvPr id="1383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23453" y="2453605"/>
              <a:ext cx="160987" cy="138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4" name="sweet_circle.png" descr="sweet_circl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323453" y="2922176"/>
              <a:ext cx="160987" cy="13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93" name="تجميع"/>
          <p:cNvGrpSpPr/>
          <p:nvPr/>
        </p:nvGrpSpPr>
        <p:grpSpPr>
          <a:xfrm>
            <a:off x="2725375" y="82590"/>
            <a:ext cx="6320637" cy="693739"/>
            <a:chOff x="0" y="0"/>
            <a:chExt cx="6320636" cy="693738"/>
          </a:xfrm>
        </p:grpSpPr>
        <p:sp>
          <p:nvSpPr>
            <p:cNvPr id="1386" name="اليوم"/>
            <p:cNvSpPr/>
            <p:nvPr/>
          </p:nvSpPr>
          <p:spPr>
            <a:xfrm>
              <a:off x="5897984" y="0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387" name="التاريخ"/>
            <p:cNvSpPr/>
            <p:nvPr/>
          </p:nvSpPr>
          <p:spPr>
            <a:xfrm>
              <a:off x="5897984" y="366164"/>
              <a:ext cx="422653" cy="327575"/>
            </a:xfrm>
            <a:prstGeom prst="roundRect">
              <a:avLst>
                <a:gd name="adj" fmla="val 41865"/>
              </a:avLst>
            </a:prstGeom>
            <a:solidFill>
              <a:srgbClr val="A3D7D3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00000"/>
                  </a:solidFill>
                  <a:latin typeface="Abdo Logo"/>
                  <a:ea typeface="Abdo Logo"/>
                  <a:cs typeface="Abdo Logo"/>
                  <a:sym typeface="Abdo Logo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388" name="مستطيل مستدير الزوايا"/>
            <p:cNvSpPr/>
            <p:nvPr/>
          </p:nvSpPr>
          <p:spPr>
            <a:xfrm>
              <a:off x="4658062" y="2609"/>
              <a:ext cx="1169641" cy="322356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sp>
          <p:nvSpPr>
            <p:cNvPr id="1389" name="مستطيل مستدير الزوايا"/>
            <p:cNvSpPr/>
            <p:nvPr/>
          </p:nvSpPr>
          <p:spPr>
            <a:xfrm>
              <a:off x="4658062" y="368774"/>
              <a:ext cx="1169641" cy="322355"/>
            </a:xfrm>
            <a:prstGeom prst="roundRect">
              <a:avLst>
                <a:gd name="adj" fmla="val 42543"/>
              </a:avLst>
            </a:prstGeom>
            <a:solidFill>
              <a:srgbClr val="F0BFD8"/>
            </a:solidFill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>
                  <a:solidFill>
                    <a:srgbClr val="F0BFD8"/>
                  </a:solidFill>
                  <a:latin typeface="AlSharkTitle Bold"/>
                  <a:ea typeface="AlSharkTitle Bold"/>
                  <a:cs typeface="AlSharkTitle Bold"/>
                  <a:sym typeface="AlSharkTitle Bold"/>
                </a:defRPr>
              </a:pPr>
            </a:p>
          </p:txBody>
        </p:sp>
        <p:grpSp>
          <p:nvGrpSpPr>
            <p:cNvPr id="1392" name="تجميع"/>
            <p:cNvGrpSpPr/>
            <p:nvPr/>
          </p:nvGrpSpPr>
          <p:grpSpPr>
            <a:xfrm>
              <a:off x="0" y="91770"/>
              <a:ext cx="3257932" cy="327575"/>
              <a:chOff x="0" y="0"/>
              <a:chExt cx="3257931" cy="327574"/>
            </a:xfrm>
          </p:grpSpPr>
          <p:sp>
            <p:nvSpPr>
              <p:cNvPr id="1390" name="الموضوع"/>
              <p:cNvSpPr/>
              <p:nvPr/>
            </p:nvSpPr>
            <p:spPr>
              <a:xfrm>
                <a:off x="2648526" y="0"/>
                <a:ext cx="609406" cy="327575"/>
              </a:xfrm>
              <a:prstGeom prst="roundRect">
                <a:avLst>
                  <a:gd name="adj" fmla="val 41865"/>
                </a:avLst>
              </a:prstGeom>
              <a:solidFill>
                <a:srgbClr val="A3D7D3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الموضوع</a:t>
                </a:r>
              </a:p>
            </p:txBody>
          </p:sp>
          <p:sp>
            <p:nvSpPr>
              <p:cNvPr id="1391" name="البرهان الجبري"/>
              <p:cNvSpPr/>
              <p:nvPr/>
            </p:nvSpPr>
            <p:spPr>
              <a:xfrm>
                <a:off x="0" y="2609"/>
                <a:ext cx="2567573" cy="322356"/>
              </a:xfrm>
              <a:prstGeom prst="roundRect">
                <a:avLst>
                  <a:gd name="adj" fmla="val 42543"/>
                </a:avLst>
              </a:prstGeom>
              <a:solidFill>
                <a:srgbClr val="F0BFD8"/>
              </a:solidFill>
              <a:ln w="12700" cap="flat">
                <a:solidFill>
                  <a:srgbClr val="000000"/>
                </a:solidFill>
                <a:prstDash val="sysDot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2300">
                    <a:solidFill>
                      <a:srgbClr val="000000"/>
                    </a:solidFill>
                    <a:latin typeface="Abdo Logo"/>
                    <a:ea typeface="Abdo Logo"/>
                    <a:cs typeface="Abdo Logo"/>
                    <a:sym typeface="Abdo Logo"/>
                  </a:defRPr>
                </a:lvl1pPr>
              </a:lstStyle>
              <a:p>
                <a:pPr rtl="0">
                  <a:defRPr/>
                </a:pPr>
                <a:r>
                  <a:t>البرهان الجبري</a:t>
                </a:r>
              </a:p>
            </p:txBody>
          </p:sp>
        </p:grpSp>
      </p:grpSp>
      <p:grpSp>
        <p:nvGrpSpPr>
          <p:cNvPr id="1396" name="تجميع"/>
          <p:cNvGrpSpPr/>
          <p:nvPr/>
        </p:nvGrpSpPr>
        <p:grpSpPr>
          <a:xfrm>
            <a:off x="5550497" y="924615"/>
            <a:ext cx="1758911" cy="620498"/>
            <a:chOff x="0" y="0"/>
            <a:chExt cx="1758909" cy="620496"/>
          </a:xfrm>
        </p:grpSpPr>
        <p:sp>
          <p:nvSpPr>
            <p:cNvPr id="1394" name="تحقق من فهمك ١"/>
            <p:cNvSpPr txBox="1"/>
            <p:nvPr/>
          </p:nvSpPr>
          <p:spPr>
            <a:xfrm>
              <a:off x="24802" y="104513"/>
              <a:ext cx="1618649" cy="333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500">
                  <a:solidFill>
                    <a:srgbClr val="000000"/>
                  </a:solidFill>
                  <a:latin typeface="Hacen Sahara"/>
                  <a:ea typeface="Hacen Sahara"/>
                  <a:cs typeface="Hacen Sahara"/>
                  <a:sym typeface="Hacen Sahara"/>
                </a:defRPr>
              </a:lvl1pPr>
            </a:lstStyle>
            <a:p>
              <a:pPr rtl="0">
                <a:defRPr/>
              </a:pPr>
              <a:r>
                <a:t>تحقق من فهمك ١</a:t>
              </a:r>
            </a:p>
          </p:txBody>
        </p:sp>
        <p:sp>
          <p:nvSpPr>
            <p:cNvPr id="1395" name="تجميع"/>
            <p:cNvSpPr/>
            <p:nvPr/>
          </p:nvSpPr>
          <p:spPr>
            <a:xfrm flipH="1">
              <a:off x="0" y="-1"/>
              <a:ext cx="1758910" cy="620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21" fill="norm" stroke="1" extrusionOk="0">
                  <a:moveTo>
                    <a:pt x="21593" y="591"/>
                  </a:moveTo>
                  <a:cubicBezTo>
                    <a:pt x="21593" y="1277"/>
                    <a:pt x="21600" y="1915"/>
                    <a:pt x="21593" y="2553"/>
                  </a:cubicBezTo>
                  <a:cubicBezTo>
                    <a:pt x="21579" y="4073"/>
                    <a:pt x="21552" y="5617"/>
                    <a:pt x="21552" y="7162"/>
                  </a:cubicBezTo>
                  <a:cubicBezTo>
                    <a:pt x="21552" y="8805"/>
                    <a:pt x="21572" y="10472"/>
                    <a:pt x="21579" y="12114"/>
                  </a:cubicBezTo>
                  <a:cubicBezTo>
                    <a:pt x="21579" y="13144"/>
                    <a:pt x="21572" y="14174"/>
                    <a:pt x="21572" y="15203"/>
                  </a:cubicBezTo>
                  <a:lnTo>
                    <a:pt x="21572" y="16404"/>
                  </a:lnTo>
                  <a:cubicBezTo>
                    <a:pt x="21572" y="17067"/>
                    <a:pt x="21558" y="17704"/>
                    <a:pt x="21558" y="18366"/>
                  </a:cubicBezTo>
                  <a:cubicBezTo>
                    <a:pt x="21565" y="18562"/>
                    <a:pt x="21565" y="18734"/>
                    <a:pt x="21572" y="18930"/>
                  </a:cubicBezTo>
                  <a:cubicBezTo>
                    <a:pt x="21343" y="19347"/>
                    <a:pt x="21142" y="19911"/>
                    <a:pt x="20969" y="20598"/>
                  </a:cubicBezTo>
                  <a:cubicBezTo>
                    <a:pt x="20914" y="20818"/>
                    <a:pt x="20830" y="20916"/>
                    <a:pt x="20754" y="20916"/>
                  </a:cubicBezTo>
                  <a:cubicBezTo>
                    <a:pt x="20165" y="20892"/>
                    <a:pt x="19582" y="20867"/>
                    <a:pt x="18993" y="20867"/>
                  </a:cubicBezTo>
                  <a:cubicBezTo>
                    <a:pt x="18597" y="20867"/>
                    <a:pt x="18195" y="20818"/>
                    <a:pt x="17800" y="20892"/>
                  </a:cubicBezTo>
                  <a:cubicBezTo>
                    <a:pt x="17377" y="20941"/>
                    <a:pt x="16947" y="20892"/>
                    <a:pt x="16524" y="20892"/>
                  </a:cubicBezTo>
                  <a:cubicBezTo>
                    <a:pt x="16094" y="20892"/>
                    <a:pt x="15664" y="20916"/>
                    <a:pt x="15234" y="20941"/>
                  </a:cubicBezTo>
                  <a:cubicBezTo>
                    <a:pt x="14929" y="20941"/>
                    <a:pt x="14617" y="20892"/>
                    <a:pt x="14305" y="20916"/>
                  </a:cubicBezTo>
                  <a:cubicBezTo>
                    <a:pt x="13757" y="20941"/>
                    <a:pt x="13210" y="21014"/>
                    <a:pt x="12662" y="21014"/>
                  </a:cubicBezTo>
                  <a:cubicBezTo>
                    <a:pt x="12350" y="21014"/>
                    <a:pt x="12045" y="20965"/>
                    <a:pt x="11733" y="20916"/>
                  </a:cubicBezTo>
                  <a:lnTo>
                    <a:pt x="11525" y="20916"/>
                  </a:lnTo>
                  <a:cubicBezTo>
                    <a:pt x="11219" y="20965"/>
                    <a:pt x="10907" y="21014"/>
                    <a:pt x="10602" y="21014"/>
                  </a:cubicBezTo>
                  <a:cubicBezTo>
                    <a:pt x="10207" y="21039"/>
                    <a:pt x="9819" y="21063"/>
                    <a:pt x="9424" y="21063"/>
                  </a:cubicBezTo>
                  <a:cubicBezTo>
                    <a:pt x="9340" y="21063"/>
                    <a:pt x="9250" y="21088"/>
                    <a:pt x="9167" y="21088"/>
                  </a:cubicBezTo>
                  <a:lnTo>
                    <a:pt x="6608" y="21136"/>
                  </a:lnTo>
                  <a:cubicBezTo>
                    <a:pt x="6047" y="21136"/>
                    <a:pt x="5478" y="21136"/>
                    <a:pt x="4909" y="21161"/>
                  </a:cubicBezTo>
                  <a:cubicBezTo>
                    <a:pt x="4271" y="21186"/>
                    <a:pt x="3634" y="21235"/>
                    <a:pt x="3002" y="21259"/>
                  </a:cubicBezTo>
                  <a:cubicBezTo>
                    <a:pt x="2191" y="21308"/>
                    <a:pt x="1380" y="21358"/>
                    <a:pt x="569" y="21406"/>
                  </a:cubicBezTo>
                  <a:cubicBezTo>
                    <a:pt x="471" y="21406"/>
                    <a:pt x="381" y="21455"/>
                    <a:pt x="284" y="21504"/>
                  </a:cubicBezTo>
                  <a:cubicBezTo>
                    <a:pt x="132" y="21578"/>
                    <a:pt x="62" y="21406"/>
                    <a:pt x="48" y="20842"/>
                  </a:cubicBezTo>
                  <a:cubicBezTo>
                    <a:pt x="7" y="19102"/>
                    <a:pt x="0" y="17361"/>
                    <a:pt x="21" y="15620"/>
                  </a:cubicBezTo>
                  <a:cubicBezTo>
                    <a:pt x="42" y="14223"/>
                    <a:pt x="0" y="12801"/>
                    <a:pt x="0" y="11403"/>
                  </a:cubicBezTo>
                  <a:cubicBezTo>
                    <a:pt x="0" y="10374"/>
                    <a:pt x="14" y="9344"/>
                    <a:pt x="28" y="8314"/>
                  </a:cubicBezTo>
                  <a:cubicBezTo>
                    <a:pt x="28" y="7848"/>
                    <a:pt x="35" y="7382"/>
                    <a:pt x="35" y="6916"/>
                  </a:cubicBezTo>
                  <a:cubicBezTo>
                    <a:pt x="35" y="6009"/>
                    <a:pt x="69" y="5102"/>
                    <a:pt x="35" y="4220"/>
                  </a:cubicBezTo>
                  <a:cubicBezTo>
                    <a:pt x="0" y="3337"/>
                    <a:pt x="83" y="2920"/>
                    <a:pt x="263" y="2430"/>
                  </a:cubicBezTo>
                  <a:cubicBezTo>
                    <a:pt x="485" y="1817"/>
                    <a:pt x="686" y="1130"/>
                    <a:pt x="881" y="420"/>
                  </a:cubicBezTo>
                  <a:cubicBezTo>
                    <a:pt x="943" y="125"/>
                    <a:pt x="1040" y="-22"/>
                    <a:pt x="1137" y="2"/>
                  </a:cubicBezTo>
                  <a:cubicBezTo>
                    <a:pt x="1782" y="51"/>
                    <a:pt x="2420" y="51"/>
                    <a:pt x="3065" y="76"/>
                  </a:cubicBezTo>
                  <a:cubicBezTo>
                    <a:pt x="3522" y="76"/>
                    <a:pt x="3973" y="27"/>
                    <a:pt x="4431" y="27"/>
                  </a:cubicBezTo>
                  <a:cubicBezTo>
                    <a:pt x="4826" y="27"/>
                    <a:pt x="5228" y="76"/>
                    <a:pt x="5624" y="76"/>
                  </a:cubicBezTo>
                  <a:cubicBezTo>
                    <a:pt x="5832" y="76"/>
                    <a:pt x="6040" y="27"/>
                    <a:pt x="6248" y="27"/>
                  </a:cubicBezTo>
                  <a:cubicBezTo>
                    <a:pt x="6373" y="27"/>
                    <a:pt x="6497" y="101"/>
                    <a:pt x="6622" y="101"/>
                  </a:cubicBezTo>
                  <a:lnTo>
                    <a:pt x="7288" y="101"/>
                  </a:lnTo>
                  <a:cubicBezTo>
                    <a:pt x="7607" y="101"/>
                    <a:pt x="7933" y="101"/>
                    <a:pt x="8252" y="125"/>
                  </a:cubicBezTo>
                  <a:cubicBezTo>
                    <a:pt x="9042" y="150"/>
                    <a:pt x="9833" y="198"/>
                    <a:pt x="10623" y="223"/>
                  </a:cubicBezTo>
                  <a:cubicBezTo>
                    <a:pt x="11518" y="248"/>
                    <a:pt x="12412" y="272"/>
                    <a:pt x="13307" y="272"/>
                  </a:cubicBezTo>
                  <a:cubicBezTo>
                    <a:pt x="13473" y="272"/>
                    <a:pt x="13633" y="223"/>
                    <a:pt x="13799" y="223"/>
                  </a:cubicBezTo>
                  <a:cubicBezTo>
                    <a:pt x="13965" y="223"/>
                    <a:pt x="14125" y="297"/>
                    <a:pt x="14291" y="297"/>
                  </a:cubicBezTo>
                  <a:cubicBezTo>
                    <a:pt x="14999" y="297"/>
                    <a:pt x="15706" y="297"/>
                    <a:pt x="16413" y="297"/>
                  </a:cubicBezTo>
                  <a:cubicBezTo>
                    <a:pt x="16885" y="321"/>
                    <a:pt x="17356" y="395"/>
                    <a:pt x="17835" y="395"/>
                  </a:cubicBezTo>
                  <a:cubicBezTo>
                    <a:pt x="18487" y="420"/>
                    <a:pt x="19131" y="395"/>
                    <a:pt x="19783" y="395"/>
                  </a:cubicBezTo>
                  <a:cubicBezTo>
                    <a:pt x="20158" y="395"/>
                    <a:pt x="20525" y="420"/>
                    <a:pt x="20900" y="444"/>
                  </a:cubicBezTo>
                  <a:cubicBezTo>
                    <a:pt x="21052" y="444"/>
                    <a:pt x="21205" y="395"/>
                    <a:pt x="21350" y="444"/>
                  </a:cubicBezTo>
                  <a:cubicBezTo>
                    <a:pt x="21434" y="468"/>
                    <a:pt x="21517" y="517"/>
                    <a:pt x="21593" y="591"/>
                  </a:cubicBezTo>
                  <a:close/>
                  <a:moveTo>
                    <a:pt x="1179" y="640"/>
                  </a:moveTo>
                  <a:cubicBezTo>
                    <a:pt x="1165" y="836"/>
                    <a:pt x="1158" y="1032"/>
                    <a:pt x="1151" y="1204"/>
                  </a:cubicBezTo>
                  <a:cubicBezTo>
                    <a:pt x="1137" y="2356"/>
                    <a:pt x="1116" y="3484"/>
                    <a:pt x="1109" y="4636"/>
                  </a:cubicBezTo>
                  <a:cubicBezTo>
                    <a:pt x="1096" y="7113"/>
                    <a:pt x="1089" y="9565"/>
                    <a:pt x="1075" y="12041"/>
                  </a:cubicBezTo>
                  <a:cubicBezTo>
                    <a:pt x="1061" y="14002"/>
                    <a:pt x="1026" y="15939"/>
                    <a:pt x="1005" y="17900"/>
                  </a:cubicBezTo>
                  <a:cubicBezTo>
                    <a:pt x="998" y="18366"/>
                    <a:pt x="1012" y="18464"/>
                    <a:pt x="1144" y="18464"/>
                  </a:cubicBezTo>
                  <a:cubicBezTo>
                    <a:pt x="1595" y="18464"/>
                    <a:pt x="2052" y="18489"/>
                    <a:pt x="2503" y="18489"/>
                  </a:cubicBezTo>
                  <a:cubicBezTo>
                    <a:pt x="3120" y="18489"/>
                    <a:pt x="3744" y="18489"/>
                    <a:pt x="4361" y="18464"/>
                  </a:cubicBezTo>
                  <a:cubicBezTo>
                    <a:pt x="4639" y="18464"/>
                    <a:pt x="4916" y="18440"/>
                    <a:pt x="5194" y="18440"/>
                  </a:cubicBezTo>
                  <a:cubicBezTo>
                    <a:pt x="5617" y="18440"/>
                    <a:pt x="6040" y="18415"/>
                    <a:pt x="6463" y="18415"/>
                  </a:cubicBezTo>
                  <a:cubicBezTo>
                    <a:pt x="6858" y="18415"/>
                    <a:pt x="7260" y="18464"/>
                    <a:pt x="7655" y="18440"/>
                  </a:cubicBezTo>
                  <a:cubicBezTo>
                    <a:pt x="8342" y="18440"/>
                    <a:pt x="9028" y="18415"/>
                    <a:pt x="9715" y="18390"/>
                  </a:cubicBezTo>
                  <a:cubicBezTo>
                    <a:pt x="10193" y="18390"/>
                    <a:pt x="10665" y="18415"/>
                    <a:pt x="11136" y="18440"/>
                  </a:cubicBezTo>
                  <a:cubicBezTo>
                    <a:pt x="11823" y="18440"/>
                    <a:pt x="12516" y="18464"/>
                    <a:pt x="13203" y="18464"/>
                  </a:cubicBezTo>
                  <a:lnTo>
                    <a:pt x="13959" y="18464"/>
                  </a:lnTo>
                  <a:cubicBezTo>
                    <a:pt x="14083" y="18464"/>
                    <a:pt x="14208" y="18440"/>
                    <a:pt x="14333" y="18440"/>
                  </a:cubicBezTo>
                  <a:cubicBezTo>
                    <a:pt x="14527" y="18440"/>
                    <a:pt x="14714" y="18464"/>
                    <a:pt x="14902" y="18464"/>
                  </a:cubicBezTo>
                  <a:lnTo>
                    <a:pt x="19859" y="18464"/>
                  </a:lnTo>
                  <a:cubicBezTo>
                    <a:pt x="20185" y="18464"/>
                    <a:pt x="20504" y="18489"/>
                    <a:pt x="20823" y="18489"/>
                  </a:cubicBezTo>
                  <a:cubicBezTo>
                    <a:pt x="20955" y="18489"/>
                    <a:pt x="21080" y="18513"/>
                    <a:pt x="21205" y="18489"/>
                  </a:cubicBezTo>
                  <a:cubicBezTo>
                    <a:pt x="21357" y="18464"/>
                    <a:pt x="21385" y="18342"/>
                    <a:pt x="21392" y="17802"/>
                  </a:cubicBezTo>
                  <a:cubicBezTo>
                    <a:pt x="21399" y="17434"/>
                    <a:pt x="21399" y="17067"/>
                    <a:pt x="21406" y="16674"/>
                  </a:cubicBezTo>
                  <a:cubicBezTo>
                    <a:pt x="21406" y="15669"/>
                    <a:pt x="21406" y="14664"/>
                    <a:pt x="21413" y="13634"/>
                  </a:cubicBezTo>
                  <a:cubicBezTo>
                    <a:pt x="21420" y="12972"/>
                    <a:pt x="21434" y="12285"/>
                    <a:pt x="21441" y="11599"/>
                  </a:cubicBezTo>
                  <a:cubicBezTo>
                    <a:pt x="21441" y="10913"/>
                    <a:pt x="21427" y="10300"/>
                    <a:pt x="21420" y="9662"/>
                  </a:cubicBezTo>
                  <a:cubicBezTo>
                    <a:pt x="21413" y="9025"/>
                    <a:pt x="21399" y="8339"/>
                    <a:pt x="21392" y="7701"/>
                  </a:cubicBezTo>
                  <a:cubicBezTo>
                    <a:pt x="21378" y="7260"/>
                    <a:pt x="21378" y="6819"/>
                    <a:pt x="21378" y="6402"/>
                  </a:cubicBezTo>
                  <a:cubicBezTo>
                    <a:pt x="21399" y="4980"/>
                    <a:pt x="21441" y="3557"/>
                    <a:pt x="21461" y="2136"/>
                  </a:cubicBezTo>
                  <a:cubicBezTo>
                    <a:pt x="21468" y="1817"/>
                    <a:pt x="21441" y="1498"/>
                    <a:pt x="21392" y="1204"/>
                  </a:cubicBezTo>
                  <a:cubicBezTo>
                    <a:pt x="21371" y="1081"/>
                    <a:pt x="21260" y="1130"/>
                    <a:pt x="21184" y="1106"/>
                  </a:cubicBezTo>
                  <a:lnTo>
                    <a:pt x="21073" y="1106"/>
                  </a:lnTo>
                  <a:lnTo>
                    <a:pt x="19388" y="958"/>
                  </a:lnTo>
                  <a:lnTo>
                    <a:pt x="19277" y="958"/>
                  </a:lnTo>
                  <a:cubicBezTo>
                    <a:pt x="18625" y="958"/>
                    <a:pt x="17973" y="958"/>
                    <a:pt x="17329" y="934"/>
                  </a:cubicBezTo>
                  <a:cubicBezTo>
                    <a:pt x="16684" y="910"/>
                    <a:pt x="16025" y="836"/>
                    <a:pt x="15380" y="811"/>
                  </a:cubicBezTo>
                  <a:cubicBezTo>
                    <a:pt x="14673" y="787"/>
                    <a:pt x="13965" y="787"/>
                    <a:pt x="13258" y="763"/>
                  </a:cubicBezTo>
                  <a:cubicBezTo>
                    <a:pt x="13015" y="763"/>
                    <a:pt x="12766" y="738"/>
                    <a:pt x="12523" y="738"/>
                  </a:cubicBezTo>
                  <a:cubicBezTo>
                    <a:pt x="12128" y="738"/>
                    <a:pt x="11740" y="787"/>
                    <a:pt x="11344" y="763"/>
                  </a:cubicBezTo>
                  <a:cubicBezTo>
                    <a:pt x="10838" y="763"/>
                    <a:pt x="10325" y="714"/>
                    <a:pt x="9812" y="689"/>
                  </a:cubicBezTo>
                  <a:cubicBezTo>
                    <a:pt x="9084" y="664"/>
                    <a:pt x="8349" y="664"/>
                    <a:pt x="7614" y="640"/>
                  </a:cubicBezTo>
                  <a:cubicBezTo>
                    <a:pt x="7156" y="640"/>
                    <a:pt x="6691" y="591"/>
                    <a:pt x="6227" y="591"/>
                  </a:cubicBezTo>
                  <a:cubicBezTo>
                    <a:pt x="5846" y="591"/>
                    <a:pt x="5457" y="542"/>
                    <a:pt x="5076" y="567"/>
                  </a:cubicBezTo>
                  <a:cubicBezTo>
                    <a:pt x="4584" y="591"/>
                    <a:pt x="4091" y="664"/>
                    <a:pt x="3599" y="664"/>
                  </a:cubicBezTo>
                  <a:cubicBezTo>
                    <a:pt x="3037" y="664"/>
                    <a:pt x="2475" y="615"/>
                    <a:pt x="1914" y="615"/>
                  </a:cubicBezTo>
                  <a:cubicBezTo>
                    <a:pt x="1678" y="567"/>
                    <a:pt x="1442" y="615"/>
                    <a:pt x="1179" y="640"/>
                  </a:cubicBezTo>
                  <a:close/>
                  <a:moveTo>
                    <a:pt x="895" y="13120"/>
                  </a:moveTo>
                  <a:cubicBezTo>
                    <a:pt x="839" y="13364"/>
                    <a:pt x="797" y="13536"/>
                    <a:pt x="756" y="13708"/>
                  </a:cubicBezTo>
                  <a:cubicBezTo>
                    <a:pt x="596" y="14345"/>
                    <a:pt x="444" y="15007"/>
                    <a:pt x="277" y="15620"/>
                  </a:cubicBezTo>
                  <a:cubicBezTo>
                    <a:pt x="159" y="16061"/>
                    <a:pt x="187" y="16552"/>
                    <a:pt x="201" y="17214"/>
                  </a:cubicBezTo>
                  <a:cubicBezTo>
                    <a:pt x="409" y="16404"/>
                    <a:pt x="582" y="15694"/>
                    <a:pt x="770" y="15007"/>
                  </a:cubicBezTo>
                  <a:cubicBezTo>
                    <a:pt x="915" y="14493"/>
                    <a:pt x="936" y="13904"/>
                    <a:pt x="895" y="13120"/>
                  </a:cubicBezTo>
                  <a:close/>
                  <a:moveTo>
                    <a:pt x="201" y="8388"/>
                  </a:moveTo>
                  <a:cubicBezTo>
                    <a:pt x="437" y="7529"/>
                    <a:pt x="652" y="6769"/>
                    <a:pt x="860" y="6009"/>
                  </a:cubicBezTo>
                  <a:cubicBezTo>
                    <a:pt x="957" y="5617"/>
                    <a:pt x="929" y="5151"/>
                    <a:pt x="908" y="4539"/>
                  </a:cubicBezTo>
                  <a:cubicBezTo>
                    <a:pt x="707" y="5249"/>
                    <a:pt x="534" y="5912"/>
                    <a:pt x="347" y="6475"/>
                  </a:cubicBezTo>
                  <a:cubicBezTo>
                    <a:pt x="173" y="6990"/>
                    <a:pt x="187" y="7603"/>
                    <a:pt x="201" y="8412"/>
                  </a:cubicBezTo>
                  <a:close/>
                  <a:moveTo>
                    <a:pt x="908" y="11403"/>
                  </a:moveTo>
                  <a:cubicBezTo>
                    <a:pt x="686" y="12163"/>
                    <a:pt x="471" y="12874"/>
                    <a:pt x="277" y="13610"/>
                  </a:cubicBezTo>
                  <a:cubicBezTo>
                    <a:pt x="159" y="14076"/>
                    <a:pt x="152" y="14640"/>
                    <a:pt x="201" y="15253"/>
                  </a:cubicBezTo>
                  <a:cubicBezTo>
                    <a:pt x="395" y="14517"/>
                    <a:pt x="575" y="13830"/>
                    <a:pt x="763" y="13144"/>
                  </a:cubicBezTo>
                  <a:cubicBezTo>
                    <a:pt x="895" y="12703"/>
                    <a:pt x="950" y="12041"/>
                    <a:pt x="908" y="11403"/>
                  </a:cubicBezTo>
                  <a:close/>
                  <a:moveTo>
                    <a:pt x="187" y="10153"/>
                  </a:moveTo>
                  <a:cubicBezTo>
                    <a:pt x="388" y="9442"/>
                    <a:pt x="562" y="8780"/>
                    <a:pt x="756" y="8167"/>
                  </a:cubicBezTo>
                  <a:cubicBezTo>
                    <a:pt x="908" y="7750"/>
                    <a:pt x="957" y="7015"/>
                    <a:pt x="881" y="6402"/>
                  </a:cubicBezTo>
                  <a:cubicBezTo>
                    <a:pt x="680" y="7137"/>
                    <a:pt x="492" y="7873"/>
                    <a:pt x="291" y="8535"/>
                  </a:cubicBezTo>
                  <a:cubicBezTo>
                    <a:pt x="166" y="8976"/>
                    <a:pt x="139" y="9466"/>
                    <a:pt x="187" y="10153"/>
                  </a:cubicBezTo>
                  <a:close/>
                  <a:moveTo>
                    <a:pt x="173" y="11747"/>
                  </a:moveTo>
                  <a:cubicBezTo>
                    <a:pt x="319" y="11281"/>
                    <a:pt x="465" y="10839"/>
                    <a:pt x="603" y="10398"/>
                  </a:cubicBezTo>
                  <a:cubicBezTo>
                    <a:pt x="693" y="10104"/>
                    <a:pt x="770" y="9809"/>
                    <a:pt x="853" y="9491"/>
                  </a:cubicBezTo>
                  <a:cubicBezTo>
                    <a:pt x="950" y="9123"/>
                    <a:pt x="971" y="8559"/>
                    <a:pt x="895" y="8118"/>
                  </a:cubicBezTo>
                  <a:cubicBezTo>
                    <a:pt x="680" y="8902"/>
                    <a:pt x="471" y="9638"/>
                    <a:pt x="263" y="10398"/>
                  </a:cubicBezTo>
                  <a:cubicBezTo>
                    <a:pt x="159" y="10741"/>
                    <a:pt x="125" y="11281"/>
                    <a:pt x="173" y="11747"/>
                  </a:cubicBezTo>
                  <a:close/>
                  <a:moveTo>
                    <a:pt x="215" y="6377"/>
                  </a:moveTo>
                  <a:cubicBezTo>
                    <a:pt x="437" y="5617"/>
                    <a:pt x="659" y="4906"/>
                    <a:pt x="874" y="4170"/>
                  </a:cubicBezTo>
                  <a:cubicBezTo>
                    <a:pt x="901" y="4073"/>
                    <a:pt x="915" y="3950"/>
                    <a:pt x="922" y="3827"/>
                  </a:cubicBezTo>
                  <a:cubicBezTo>
                    <a:pt x="936" y="3484"/>
                    <a:pt x="936" y="3141"/>
                    <a:pt x="943" y="2650"/>
                  </a:cubicBezTo>
                  <a:cubicBezTo>
                    <a:pt x="686" y="3582"/>
                    <a:pt x="458" y="4416"/>
                    <a:pt x="222" y="5249"/>
                  </a:cubicBezTo>
                  <a:cubicBezTo>
                    <a:pt x="208" y="5347"/>
                    <a:pt x="194" y="5446"/>
                    <a:pt x="194" y="5568"/>
                  </a:cubicBezTo>
                  <a:cubicBezTo>
                    <a:pt x="201" y="5837"/>
                    <a:pt x="208" y="6107"/>
                    <a:pt x="215" y="6377"/>
                  </a:cubicBezTo>
                  <a:close/>
                  <a:moveTo>
                    <a:pt x="208" y="18759"/>
                  </a:moveTo>
                  <a:cubicBezTo>
                    <a:pt x="222" y="18759"/>
                    <a:pt x="243" y="18759"/>
                    <a:pt x="249" y="18734"/>
                  </a:cubicBezTo>
                  <a:cubicBezTo>
                    <a:pt x="437" y="18047"/>
                    <a:pt x="645" y="17410"/>
                    <a:pt x="818" y="16650"/>
                  </a:cubicBezTo>
                  <a:cubicBezTo>
                    <a:pt x="901" y="16233"/>
                    <a:pt x="915" y="15718"/>
                    <a:pt x="853" y="15253"/>
                  </a:cubicBezTo>
                  <a:cubicBezTo>
                    <a:pt x="672" y="15963"/>
                    <a:pt x="506" y="16650"/>
                    <a:pt x="333" y="17287"/>
                  </a:cubicBezTo>
                  <a:cubicBezTo>
                    <a:pt x="215" y="17704"/>
                    <a:pt x="139" y="18121"/>
                    <a:pt x="208" y="18759"/>
                  </a:cubicBezTo>
                  <a:close/>
                  <a:moveTo>
                    <a:pt x="201" y="4734"/>
                  </a:moveTo>
                  <a:cubicBezTo>
                    <a:pt x="430" y="3974"/>
                    <a:pt x="624" y="3263"/>
                    <a:pt x="825" y="2601"/>
                  </a:cubicBezTo>
                  <a:cubicBezTo>
                    <a:pt x="957" y="2209"/>
                    <a:pt x="964" y="1768"/>
                    <a:pt x="922" y="1204"/>
                  </a:cubicBezTo>
                  <a:cubicBezTo>
                    <a:pt x="839" y="1474"/>
                    <a:pt x="756" y="1768"/>
                    <a:pt x="672" y="2062"/>
                  </a:cubicBezTo>
                  <a:cubicBezTo>
                    <a:pt x="541" y="2528"/>
                    <a:pt x="395" y="2969"/>
                    <a:pt x="257" y="3435"/>
                  </a:cubicBezTo>
                  <a:cubicBezTo>
                    <a:pt x="243" y="3484"/>
                    <a:pt x="229" y="3582"/>
                    <a:pt x="229" y="3656"/>
                  </a:cubicBezTo>
                  <a:cubicBezTo>
                    <a:pt x="222" y="3974"/>
                    <a:pt x="215" y="4317"/>
                    <a:pt x="201" y="4734"/>
                  </a:cubicBezTo>
                  <a:close/>
                  <a:moveTo>
                    <a:pt x="201" y="13315"/>
                  </a:moveTo>
                  <a:cubicBezTo>
                    <a:pt x="229" y="13267"/>
                    <a:pt x="257" y="13193"/>
                    <a:pt x="284" y="13120"/>
                  </a:cubicBezTo>
                  <a:cubicBezTo>
                    <a:pt x="471" y="12457"/>
                    <a:pt x="645" y="11771"/>
                    <a:pt x="832" y="11109"/>
                  </a:cubicBezTo>
                  <a:cubicBezTo>
                    <a:pt x="929" y="10766"/>
                    <a:pt x="929" y="10374"/>
                    <a:pt x="908" y="9859"/>
                  </a:cubicBezTo>
                  <a:cubicBezTo>
                    <a:pt x="756" y="10349"/>
                    <a:pt x="624" y="10717"/>
                    <a:pt x="506" y="11158"/>
                  </a:cubicBezTo>
                  <a:cubicBezTo>
                    <a:pt x="388" y="11599"/>
                    <a:pt x="284" y="12090"/>
                    <a:pt x="173" y="12580"/>
                  </a:cubicBezTo>
                  <a:cubicBezTo>
                    <a:pt x="180" y="12801"/>
                    <a:pt x="194" y="13046"/>
                    <a:pt x="201" y="13315"/>
                  </a:cubicBezTo>
                  <a:close/>
                  <a:moveTo>
                    <a:pt x="229" y="20279"/>
                  </a:moveTo>
                  <a:lnTo>
                    <a:pt x="825" y="18636"/>
                  </a:lnTo>
                  <a:lnTo>
                    <a:pt x="825" y="17214"/>
                  </a:lnTo>
                  <a:cubicBezTo>
                    <a:pt x="652" y="17852"/>
                    <a:pt x="506" y="18440"/>
                    <a:pt x="340" y="18955"/>
                  </a:cubicBezTo>
                  <a:cubicBezTo>
                    <a:pt x="222" y="19347"/>
                    <a:pt x="166" y="19715"/>
                    <a:pt x="229" y="20279"/>
                  </a:cubicBezTo>
                  <a:close/>
                  <a:moveTo>
                    <a:pt x="11102" y="18906"/>
                  </a:moveTo>
                  <a:cubicBezTo>
                    <a:pt x="10970" y="18906"/>
                    <a:pt x="10859" y="18881"/>
                    <a:pt x="10748" y="18906"/>
                  </a:cubicBezTo>
                  <a:cubicBezTo>
                    <a:pt x="10720" y="18906"/>
                    <a:pt x="10699" y="18955"/>
                    <a:pt x="10686" y="19028"/>
                  </a:cubicBezTo>
                  <a:cubicBezTo>
                    <a:pt x="10595" y="19543"/>
                    <a:pt x="10512" y="20058"/>
                    <a:pt x="10415" y="20646"/>
                  </a:cubicBezTo>
                  <a:lnTo>
                    <a:pt x="10734" y="20671"/>
                  </a:lnTo>
                  <a:close/>
                  <a:moveTo>
                    <a:pt x="2406" y="19003"/>
                  </a:moveTo>
                  <a:cubicBezTo>
                    <a:pt x="2240" y="18906"/>
                    <a:pt x="2108" y="18955"/>
                    <a:pt x="2011" y="19494"/>
                  </a:cubicBezTo>
                  <a:cubicBezTo>
                    <a:pt x="1948" y="19837"/>
                    <a:pt x="1858" y="20156"/>
                    <a:pt x="1782" y="20499"/>
                  </a:cubicBezTo>
                  <a:cubicBezTo>
                    <a:pt x="1747" y="20671"/>
                    <a:pt x="1720" y="20842"/>
                    <a:pt x="1692" y="21014"/>
                  </a:cubicBezTo>
                  <a:cubicBezTo>
                    <a:pt x="1845" y="20916"/>
                    <a:pt x="1983" y="20989"/>
                    <a:pt x="2046" y="20769"/>
                  </a:cubicBezTo>
                  <a:cubicBezTo>
                    <a:pt x="2198" y="20279"/>
                    <a:pt x="2351" y="19763"/>
                    <a:pt x="2413" y="19003"/>
                  </a:cubicBezTo>
                  <a:close/>
                  <a:moveTo>
                    <a:pt x="5707" y="20818"/>
                  </a:moveTo>
                  <a:cubicBezTo>
                    <a:pt x="5838" y="20720"/>
                    <a:pt x="5963" y="20941"/>
                    <a:pt x="6040" y="20598"/>
                  </a:cubicBezTo>
                  <a:cubicBezTo>
                    <a:pt x="6171" y="20082"/>
                    <a:pt x="6275" y="19494"/>
                    <a:pt x="6359" y="18881"/>
                  </a:cubicBezTo>
                  <a:cubicBezTo>
                    <a:pt x="6199" y="18856"/>
                    <a:pt x="6047" y="18709"/>
                    <a:pt x="5956" y="19298"/>
                  </a:cubicBezTo>
                  <a:cubicBezTo>
                    <a:pt x="5887" y="19763"/>
                    <a:pt x="5804" y="20229"/>
                    <a:pt x="5714" y="20818"/>
                  </a:cubicBezTo>
                  <a:close/>
                  <a:moveTo>
                    <a:pt x="4528" y="19077"/>
                  </a:moveTo>
                  <a:lnTo>
                    <a:pt x="4507" y="18906"/>
                  </a:lnTo>
                  <a:cubicBezTo>
                    <a:pt x="4403" y="18979"/>
                    <a:pt x="4278" y="18906"/>
                    <a:pt x="4209" y="19102"/>
                  </a:cubicBezTo>
                  <a:cubicBezTo>
                    <a:pt x="4057" y="19519"/>
                    <a:pt x="4001" y="20180"/>
                    <a:pt x="3925" y="20745"/>
                  </a:cubicBezTo>
                  <a:cubicBezTo>
                    <a:pt x="4167" y="21014"/>
                    <a:pt x="4292" y="20622"/>
                    <a:pt x="4389" y="19985"/>
                  </a:cubicBezTo>
                  <a:cubicBezTo>
                    <a:pt x="4438" y="19666"/>
                    <a:pt x="4486" y="19372"/>
                    <a:pt x="4535" y="19077"/>
                  </a:cubicBezTo>
                  <a:close/>
                  <a:moveTo>
                    <a:pt x="5880" y="18881"/>
                  </a:moveTo>
                  <a:cubicBezTo>
                    <a:pt x="5832" y="18906"/>
                    <a:pt x="5790" y="18906"/>
                    <a:pt x="5741" y="18881"/>
                  </a:cubicBezTo>
                  <a:cubicBezTo>
                    <a:pt x="5582" y="18783"/>
                    <a:pt x="5499" y="19102"/>
                    <a:pt x="5429" y="19494"/>
                  </a:cubicBezTo>
                  <a:cubicBezTo>
                    <a:pt x="5367" y="19911"/>
                    <a:pt x="5325" y="20328"/>
                    <a:pt x="5270" y="20745"/>
                  </a:cubicBezTo>
                  <a:cubicBezTo>
                    <a:pt x="5298" y="20745"/>
                    <a:pt x="5325" y="20769"/>
                    <a:pt x="5353" y="20793"/>
                  </a:cubicBezTo>
                  <a:cubicBezTo>
                    <a:pt x="5478" y="20916"/>
                    <a:pt x="5610" y="20695"/>
                    <a:pt x="5658" y="20254"/>
                  </a:cubicBezTo>
                  <a:cubicBezTo>
                    <a:pt x="5728" y="19837"/>
                    <a:pt x="5797" y="19396"/>
                    <a:pt x="5887" y="18881"/>
                  </a:cubicBezTo>
                  <a:close/>
                  <a:moveTo>
                    <a:pt x="2607" y="20867"/>
                  </a:moveTo>
                  <a:cubicBezTo>
                    <a:pt x="2760" y="20867"/>
                    <a:pt x="2892" y="21014"/>
                    <a:pt x="2982" y="20622"/>
                  </a:cubicBezTo>
                  <a:cubicBezTo>
                    <a:pt x="3099" y="20156"/>
                    <a:pt x="3190" y="19616"/>
                    <a:pt x="3245" y="19028"/>
                  </a:cubicBezTo>
                  <a:cubicBezTo>
                    <a:pt x="3127" y="18881"/>
                    <a:pt x="3023" y="18881"/>
                    <a:pt x="2954" y="19150"/>
                  </a:cubicBezTo>
                  <a:cubicBezTo>
                    <a:pt x="2836" y="19666"/>
                    <a:pt x="2739" y="20229"/>
                    <a:pt x="2614" y="20867"/>
                  </a:cubicBezTo>
                  <a:close/>
                  <a:moveTo>
                    <a:pt x="14603" y="20475"/>
                  </a:moveTo>
                  <a:cubicBezTo>
                    <a:pt x="14860" y="20745"/>
                    <a:pt x="15019" y="20450"/>
                    <a:pt x="15130" y="19739"/>
                  </a:cubicBezTo>
                  <a:cubicBezTo>
                    <a:pt x="15172" y="19469"/>
                    <a:pt x="15207" y="19200"/>
                    <a:pt x="15241" y="18930"/>
                  </a:cubicBezTo>
                  <a:cubicBezTo>
                    <a:pt x="14874" y="18636"/>
                    <a:pt x="14777" y="19666"/>
                    <a:pt x="14603" y="20475"/>
                  </a:cubicBezTo>
                  <a:close/>
                  <a:moveTo>
                    <a:pt x="4722" y="18906"/>
                  </a:moveTo>
                  <a:lnTo>
                    <a:pt x="4403" y="20745"/>
                  </a:lnTo>
                  <a:lnTo>
                    <a:pt x="4431" y="20867"/>
                  </a:lnTo>
                  <a:cubicBezTo>
                    <a:pt x="4528" y="20818"/>
                    <a:pt x="4653" y="20842"/>
                    <a:pt x="4701" y="20646"/>
                  </a:cubicBezTo>
                  <a:cubicBezTo>
                    <a:pt x="4826" y="20107"/>
                    <a:pt x="4930" y="19519"/>
                    <a:pt x="5027" y="18930"/>
                  </a:cubicBezTo>
                  <a:close/>
                  <a:moveTo>
                    <a:pt x="10575" y="18807"/>
                  </a:moveTo>
                  <a:cubicBezTo>
                    <a:pt x="10436" y="18856"/>
                    <a:pt x="10318" y="18807"/>
                    <a:pt x="10263" y="18979"/>
                  </a:cubicBezTo>
                  <a:cubicBezTo>
                    <a:pt x="10124" y="19420"/>
                    <a:pt x="10027" y="20009"/>
                    <a:pt x="9985" y="20671"/>
                  </a:cubicBezTo>
                  <a:cubicBezTo>
                    <a:pt x="10110" y="20671"/>
                    <a:pt x="10235" y="20793"/>
                    <a:pt x="10304" y="20401"/>
                  </a:cubicBezTo>
                  <a:cubicBezTo>
                    <a:pt x="10394" y="19935"/>
                    <a:pt x="10464" y="19420"/>
                    <a:pt x="10568" y="18807"/>
                  </a:cubicBezTo>
                  <a:close/>
                  <a:moveTo>
                    <a:pt x="11705" y="18930"/>
                  </a:moveTo>
                  <a:lnTo>
                    <a:pt x="11372" y="20598"/>
                  </a:lnTo>
                  <a:cubicBezTo>
                    <a:pt x="11497" y="20573"/>
                    <a:pt x="11580" y="20523"/>
                    <a:pt x="11670" y="20548"/>
                  </a:cubicBezTo>
                  <a:cubicBezTo>
                    <a:pt x="11726" y="20548"/>
                    <a:pt x="11781" y="20450"/>
                    <a:pt x="11802" y="20254"/>
                  </a:cubicBezTo>
                  <a:cubicBezTo>
                    <a:pt x="11878" y="19837"/>
                    <a:pt x="11948" y="19420"/>
                    <a:pt x="12024" y="18955"/>
                  </a:cubicBezTo>
                  <a:close/>
                  <a:moveTo>
                    <a:pt x="12523" y="18906"/>
                  </a:moveTo>
                  <a:cubicBezTo>
                    <a:pt x="12398" y="18955"/>
                    <a:pt x="12280" y="18759"/>
                    <a:pt x="12183" y="19077"/>
                  </a:cubicBezTo>
                  <a:cubicBezTo>
                    <a:pt x="12065" y="19494"/>
                    <a:pt x="11975" y="20009"/>
                    <a:pt x="11920" y="20548"/>
                  </a:cubicBezTo>
                  <a:cubicBezTo>
                    <a:pt x="12086" y="20695"/>
                    <a:pt x="12218" y="20720"/>
                    <a:pt x="12308" y="20156"/>
                  </a:cubicBezTo>
                  <a:cubicBezTo>
                    <a:pt x="12371" y="19763"/>
                    <a:pt x="12440" y="19396"/>
                    <a:pt x="12523" y="18906"/>
                  </a:cubicBezTo>
                  <a:close/>
                  <a:moveTo>
                    <a:pt x="9458" y="20646"/>
                  </a:moveTo>
                  <a:cubicBezTo>
                    <a:pt x="9541" y="20671"/>
                    <a:pt x="9625" y="20671"/>
                    <a:pt x="9701" y="20646"/>
                  </a:cubicBezTo>
                  <a:cubicBezTo>
                    <a:pt x="9756" y="20622"/>
                    <a:pt x="9805" y="20548"/>
                    <a:pt x="9839" y="20401"/>
                  </a:cubicBezTo>
                  <a:cubicBezTo>
                    <a:pt x="9937" y="19935"/>
                    <a:pt x="10013" y="19445"/>
                    <a:pt x="10117" y="18856"/>
                  </a:cubicBezTo>
                  <a:cubicBezTo>
                    <a:pt x="9992" y="18906"/>
                    <a:pt x="9888" y="18660"/>
                    <a:pt x="9812" y="19003"/>
                  </a:cubicBezTo>
                  <a:cubicBezTo>
                    <a:pt x="9694" y="19519"/>
                    <a:pt x="9590" y="20033"/>
                    <a:pt x="9458" y="20646"/>
                  </a:cubicBezTo>
                  <a:close/>
                  <a:moveTo>
                    <a:pt x="16212" y="18979"/>
                  </a:moveTo>
                  <a:cubicBezTo>
                    <a:pt x="16025" y="18709"/>
                    <a:pt x="15810" y="19003"/>
                    <a:pt x="15727" y="19666"/>
                  </a:cubicBezTo>
                  <a:cubicBezTo>
                    <a:pt x="15685" y="19911"/>
                    <a:pt x="15637" y="20180"/>
                    <a:pt x="15581" y="20499"/>
                  </a:cubicBezTo>
                  <a:cubicBezTo>
                    <a:pt x="15664" y="20523"/>
                    <a:pt x="15748" y="20548"/>
                    <a:pt x="15831" y="20548"/>
                  </a:cubicBezTo>
                  <a:cubicBezTo>
                    <a:pt x="15872" y="20548"/>
                    <a:pt x="15914" y="20475"/>
                    <a:pt x="15942" y="20376"/>
                  </a:cubicBezTo>
                  <a:cubicBezTo>
                    <a:pt x="16032" y="19935"/>
                    <a:pt x="16122" y="19469"/>
                    <a:pt x="16212" y="19003"/>
                  </a:cubicBezTo>
                  <a:close/>
                  <a:moveTo>
                    <a:pt x="867" y="20793"/>
                  </a:moveTo>
                  <a:cubicBezTo>
                    <a:pt x="867" y="20842"/>
                    <a:pt x="867" y="20892"/>
                    <a:pt x="874" y="20916"/>
                  </a:cubicBezTo>
                  <a:cubicBezTo>
                    <a:pt x="957" y="20916"/>
                    <a:pt x="1075" y="21039"/>
                    <a:pt x="1123" y="20867"/>
                  </a:cubicBezTo>
                  <a:cubicBezTo>
                    <a:pt x="1290" y="20328"/>
                    <a:pt x="1435" y="19666"/>
                    <a:pt x="1602" y="18979"/>
                  </a:cubicBezTo>
                  <a:cubicBezTo>
                    <a:pt x="1463" y="18955"/>
                    <a:pt x="1366" y="18906"/>
                    <a:pt x="1283" y="19225"/>
                  </a:cubicBezTo>
                  <a:cubicBezTo>
                    <a:pt x="1151" y="19763"/>
                    <a:pt x="1005" y="20254"/>
                    <a:pt x="867" y="20793"/>
                  </a:cubicBezTo>
                  <a:close/>
                  <a:moveTo>
                    <a:pt x="7461" y="20573"/>
                  </a:moveTo>
                  <a:cubicBezTo>
                    <a:pt x="7627" y="20769"/>
                    <a:pt x="7690" y="20793"/>
                    <a:pt x="7725" y="20622"/>
                  </a:cubicBezTo>
                  <a:cubicBezTo>
                    <a:pt x="7829" y="20082"/>
                    <a:pt x="7926" y="19543"/>
                    <a:pt x="8030" y="18955"/>
                  </a:cubicBezTo>
                  <a:cubicBezTo>
                    <a:pt x="7912" y="18832"/>
                    <a:pt x="7815" y="18709"/>
                    <a:pt x="7738" y="18979"/>
                  </a:cubicBezTo>
                  <a:cubicBezTo>
                    <a:pt x="7621" y="19445"/>
                    <a:pt x="7558" y="20033"/>
                    <a:pt x="7461" y="20573"/>
                  </a:cubicBezTo>
                  <a:close/>
                  <a:moveTo>
                    <a:pt x="9042" y="20695"/>
                  </a:moveTo>
                  <a:cubicBezTo>
                    <a:pt x="9146" y="20695"/>
                    <a:pt x="9264" y="20892"/>
                    <a:pt x="9333" y="20598"/>
                  </a:cubicBezTo>
                  <a:cubicBezTo>
                    <a:pt x="9444" y="20058"/>
                    <a:pt x="9541" y="19494"/>
                    <a:pt x="9645" y="18906"/>
                  </a:cubicBezTo>
                  <a:cubicBezTo>
                    <a:pt x="9417" y="18807"/>
                    <a:pt x="9410" y="18807"/>
                    <a:pt x="9292" y="19322"/>
                  </a:cubicBezTo>
                  <a:cubicBezTo>
                    <a:pt x="9215" y="19641"/>
                    <a:pt x="9146" y="19960"/>
                    <a:pt x="9077" y="20303"/>
                  </a:cubicBezTo>
                  <a:cubicBezTo>
                    <a:pt x="9056" y="20426"/>
                    <a:pt x="9049" y="20548"/>
                    <a:pt x="9042" y="20695"/>
                  </a:cubicBezTo>
                  <a:close/>
                  <a:moveTo>
                    <a:pt x="15130" y="20401"/>
                  </a:moveTo>
                  <a:lnTo>
                    <a:pt x="15165" y="20598"/>
                  </a:lnTo>
                  <a:cubicBezTo>
                    <a:pt x="15255" y="20548"/>
                    <a:pt x="15380" y="20573"/>
                    <a:pt x="15436" y="20376"/>
                  </a:cubicBezTo>
                  <a:cubicBezTo>
                    <a:pt x="15546" y="19935"/>
                    <a:pt x="15643" y="19469"/>
                    <a:pt x="15727" y="18955"/>
                  </a:cubicBezTo>
                  <a:lnTo>
                    <a:pt x="15706" y="18832"/>
                  </a:lnTo>
                  <a:cubicBezTo>
                    <a:pt x="15602" y="18906"/>
                    <a:pt x="15477" y="18856"/>
                    <a:pt x="15408" y="19053"/>
                  </a:cubicBezTo>
                  <a:cubicBezTo>
                    <a:pt x="15304" y="19469"/>
                    <a:pt x="15214" y="19935"/>
                    <a:pt x="15130" y="20401"/>
                  </a:cubicBezTo>
                  <a:close/>
                  <a:moveTo>
                    <a:pt x="1130" y="19150"/>
                  </a:moveTo>
                  <a:cubicBezTo>
                    <a:pt x="1033" y="19003"/>
                    <a:pt x="915" y="19102"/>
                    <a:pt x="839" y="19372"/>
                  </a:cubicBezTo>
                  <a:cubicBezTo>
                    <a:pt x="742" y="19690"/>
                    <a:pt x="624" y="19960"/>
                    <a:pt x="520" y="20254"/>
                  </a:cubicBezTo>
                  <a:cubicBezTo>
                    <a:pt x="458" y="20426"/>
                    <a:pt x="409" y="20646"/>
                    <a:pt x="388" y="20916"/>
                  </a:cubicBezTo>
                  <a:cubicBezTo>
                    <a:pt x="541" y="21063"/>
                    <a:pt x="707" y="20867"/>
                    <a:pt x="804" y="20401"/>
                  </a:cubicBezTo>
                  <a:cubicBezTo>
                    <a:pt x="908" y="19960"/>
                    <a:pt x="1019" y="19568"/>
                    <a:pt x="1130" y="19150"/>
                  </a:cubicBezTo>
                  <a:close/>
                  <a:moveTo>
                    <a:pt x="10928" y="20499"/>
                  </a:moveTo>
                  <a:lnTo>
                    <a:pt x="10949" y="20646"/>
                  </a:lnTo>
                  <a:cubicBezTo>
                    <a:pt x="11039" y="20646"/>
                    <a:pt x="11157" y="20793"/>
                    <a:pt x="11226" y="20523"/>
                  </a:cubicBezTo>
                  <a:cubicBezTo>
                    <a:pt x="11344" y="20009"/>
                    <a:pt x="11448" y="19469"/>
                    <a:pt x="11545" y="18930"/>
                  </a:cubicBezTo>
                  <a:cubicBezTo>
                    <a:pt x="11324" y="18832"/>
                    <a:pt x="11303" y="18807"/>
                    <a:pt x="11226" y="19126"/>
                  </a:cubicBezTo>
                  <a:cubicBezTo>
                    <a:pt x="11122" y="19568"/>
                    <a:pt x="11025" y="20033"/>
                    <a:pt x="10928" y="20499"/>
                  </a:cubicBezTo>
                  <a:close/>
                  <a:moveTo>
                    <a:pt x="7052" y="20598"/>
                  </a:moveTo>
                  <a:lnTo>
                    <a:pt x="7087" y="20769"/>
                  </a:lnTo>
                  <a:cubicBezTo>
                    <a:pt x="7163" y="20720"/>
                    <a:pt x="7267" y="20745"/>
                    <a:pt x="7309" y="20573"/>
                  </a:cubicBezTo>
                  <a:cubicBezTo>
                    <a:pt x="7413" y="20033"/>
                    <a:pt x="7510" y="19494"/>
                    <a:pt x="7600" y="18906"/>
                  </a:cubicBezTo>
                  <a:cubicBezTo>
                    <a:pt x="7468" y="18881"/>
                    <a:pt x="7350" y="18685"/>
                    <a:pt x="7274" y="19053"/>
                  </a:cubicBezTo>
                  <a:cubicBezTo>
                    <a:pt x="7191" y="19568"/>
                    <a:pt x="7114" y="20082"/>
                    <a:pt x="7045" y="20622"/>
                  </a:cubicBezTo>
                  <a:close/>
                  <a:moveTo>
                    <a:pt x="4057" y="18979"/>
                  </a:moveTo>
                  <a:cubicBezTo>
                    <a:pt x="3828" y="18930"/>
                    <a:pt x="3786" y="18930"/>
                    <a:pt x="3717" y="19298"/>
                  </a:cubicBezTo>
                  <a:cubicBezTo>
                    <a:pt x="3626" y="19739"/>
                    <a:pt x="3571" y="20229"/>
                    <a:pt x="3495" y="20720"/>
                  </a:cubicBezTo>
                  <a:cubicBezTo>
                    <a:pt x="3731" y="20867"/>
                    <a:pt x="3744" y="20842"/>
                    <a:pt x="3855" y="20229"/>
                  </a:cubicBezTo>
                  <a:cubicBezTo>
                    <a:pt x="3918" y="19862"/>
                    <a:pt x="3980" y="19445"/>
                    <a:pt x="4057" y="19003"/>
                  </a:cubicBezTo>
                  <a:close/>
                  <a:moveTo>
                    <a:pt x="14735" y="18955"/>
                  </a:moveTo>
                  <a:cubicBezTo>
                    <a:pt x="14499" y="18856"/>
                    <a:pt x="14479" y="18832"/>
                    <a:pt x="14402" y="19150"/>
                  </a:cubicBezTo>
                  <a:cubicBezTo>
                    <a:pt x="14312" y="19568"/>
                    <a:pt x="14236" y="20009"/>
                    <a:pt x="14153" y="20426"/>
                  </a:cubicBezTo>
                  <a:cubicBezTo>
                    <a:pt x="14416" y="20769"/>
                    <a:pt x="14534" y="20303"/>
                    <a:pt x="14631" y="19641"/>
                  </a:cubicBezTo>
                  <a:cubicBezTo>
                    <a:pt x="14666" y="19420"/>
                    <a:pt x="14701" y="19200"/>
                    <a:pt x="14735" y="18979"/>
                  </a:cubicBezTo>
                  <a:close/>
                  <a:moveTo>
                    <a:pt x="6782" y="18906"/>
                  </a:moveTo>
                  <a:cubicBezTo>
                    <a:pt x="6608" y="18734"/>
                    <a:pt x="6504" y="18832"/>
                    <a:pt x="6435" y="19298"/>
                  </a:cubicBezTo>
                  <a:cubicBezTo>
                    <a:pt x="6393" y="19592"/>
                    <a:pt x="6331" y="19837"/>
                    <a:pt x="6275" y="20132"/>
                  </a:cubicBezTo>
                  <a:cubicBezTo>
                    <a:pt x="6248" y="20279"/>
                    <a:pt x="6227" y="20450"/>
                    <a:pt x="6192" y="20671"/>
                  </a:cubicBezTo>
                  <a:cubicBezTo>
                    <a:pt x="6310" y="20745"/>
                    <a:pt x="6407" y="20892"/>
                    <a:pt x="6470" y="20548"/>
                  </a:cubicBezTo>
                  <a:cubicBezTo>
                    <a:pt x="6574" y="20058"/>
                    <a:pt x="6671" y="19519"/>
                    <a:pt x="6782" y="18906"/>
                  </a:cubicBezTo>
                  <a:close/>
                  <a:moveTo>
                    <a:pt x="13716" y="20523"/>
                  </a:moveTo>
                  <a:cubicBezTo>
                    <a:pt x="13827" y="20622"/>
                    <a:pt x="13938" y="20671"/>
                    <a:pt x="14000" y="20450"/>
                  </a:cubicBezTo>
                  <a:cubicBezTo>
                    <a:pt x="14118" y="19911"/>
                    <a:pt x="14229" y="19347"/>
                    <a:pt x="14333" y="18783"/>
                  </a:cubicBezTo>
                  <a:cubicBezTo>
                    <a:pt x="14201" y="18856"/>
                    <a:pt x="14083" y="18807"/>
                    <a:pt x="14028" y="18979"/>
                  </a:cubicBezTo>
                  <a:cubicBezTo>
                    <a:pt x="13889" y="19420"/>
                    <a:pt x="13785" y="19935"/>
                    <a:pt x="13709" y="20523"/>
                  </a:cubicBezTo>
                  <a:close/>
                  <a:moveTo>
                    <a:pt x="12641" y="20622"/>
                  </a:moveTo>
                  <a:lnTo>
                    <a:pt x="12953" y="18906"/>
                  </a:lnTo>
                  <a:cubicBezTo>
                    <a:pt x="12842" y="18832"/>
                    <a:pt x="12738" y="18807"/>
                    <a:pt x="12676" y="19053"/>
                  </a:cubicBezTo>
                  <a:cubicBezTo>
                    <a:pt x="12544" y="19494"/>
                    <a:pt x="12447" y="20009"/>
                    <a:pt x="12377" y="20573"/>
                  </a:cubicBezTo>
                  <a:close/>
                  <a:moveTo>
                    <a:pt x="12828" y="20475"/>
                  </a:moveTo>
                  <a:lnTo>
                    <a:pt x="12849" y="20622"/>
                  </a:lnTo>
                  <a:cubicBezTo>
                    <a:pt x="12932" y="20573"/>
                    <a:pt x="13043" y="20646"/>
                    <a:pt x="13092" y="20475"/>
                  </a:cubicBezTo>
                  <a:cubicBezTo>
                    <a:pt x="13216" y="20033"/>
                    <a:pt x="13321" y="19494"/>
                    <a:pt x="13383" y="18881"/>
                  </a:cubicBezTo>
                  <a:cubicBezTo>
                    <a:pt x="13321" y="18856"/>
                    <a:pt x="13258" y="18856"/>
                    <a:pt x="13196" y="18881"/>
                  </a:cubicBezTo>
                  <a:cubicBezTo>
                    <a:pt x="13140" y="18930"/>
                    <a:pt x="13085" y="19053"/>
                    <a:pt x="13043" y="19200"/>
                  </a:cubicBezTo>
                  <a:cubicBezTo>
                    <a:pt x="12960" y="19592"/>
                    <a:pt x="12898" y="20033"/>
                    <a:pt x="12828" y="20475"/>
                  </a:cubicBezTo>
                  <a:close/>
                  <a:moveTo>
                    <a:pt x="13563" y="18930"/>
                  </a:moveTo>
                  <a:cubicBezTo>
                    <a:pt x="13445" y="19420"/>
                    <a:pt x="13348" y="19960"/>
                    <a:pt x="13265" y="20523"/>
                  </a:cubicBezTo>
                  <a:cubicBezTo>
                    <a:pt x="13390" y="20622"/>
                    <a:pt x="13494" y="20745"/>
                    <a:pt x="13570" y="20401"/>
                  </a:cubicBezTo>
                  <a:cubicBezTo>
                    <a:pt x="13667" y="19960"/>
                    <a:pt x="13751" y="19469"/>
                    <a:pt x="13848" y="18955"/>
                  </a:cubicBezTo>
                  <a:close/>
                  <a:moveTo>
                    <a:pt x="8446" y="18783"/>
                  </a:moveTo>
                  <a:cubicBezTo>
                    <a:pt x="8328" y="18881"/>
                    <a:pt x="8231" y="18881"/>
                    <a:pt x="8189" y="19053"/>
                  </a:cubicBezTo>
                  <a:cubicBezTo>
                    <a:pt x="8050" y="19543"/>
                    <a:pt x="7947" y="20132"/>
                    <a:pt x="7884" y="20769"/>
                  </a:cubicBezTo>
                  <a:cubicBezTo>
                    <a:pt x="7988" y="20646"/>
                    <a:pt x="8092" y="20941"/>
                    <a:pt x="8155" y="20548"/>
                  </a:cubicBezTo>
                  <a:cubicBezTo>
                    <a:pt x="8245" y="20009"/>
                    <a:pt x="8335" y="19445"/>
                    <a:pt x="8453" y="18759"/>
                  </a:cubicBezTo>
                  <a:close/>
                  <a:moveTo>
                    <a:pt x="6594" y="20745"/>
                  </a:moveTo>
                  <a:cubicBezTo>
                    <a:pt x="6733" y="20745"/>
                    <a:pt x="6830" y="20916"/>
                    <a:pt x="6886" y="20573"/>
                  </a:cubicBezTo>
                  <a:cubicBezTo>
                    <a:pt x="6976" y="20058"/>
                    <a:pt x="7059" y="19543"/>
                    <a:pt x="7163" y="18856"/>
                  </a:cubicBezTo>
                  <a:cubicBezTo>
                    <a:pt x="7045" y="18930"/>
                    <a:pt x="6941" y="18856"/>
                    <a:pt x="6913" y="19003"/>
                  </a:cubicBezTo>
                  <a:cubicBezTo>
                    <a:pt x="6802" y="19568"/>
                    <a:pt x="6698" y="20132"/>
                    <a:pt x="6601" y="20745"/>
                  </a:cubicBezTo>
                  <a:close/>
                  <a:moveTo>
                    <a:pt x="20075" y="20328"/>
                  </a:moveTo>
                  <a:cubicBezTo>
                    <a:pt x="20276" y="20573"/>
                    <a:pt x="20407" y="20450"/>
                    <a:pt x="20497" y="19935"/>
                  </a:cubicBezTo>
                  <a:cubicBezTo>
                    <a:pt x="20546" y="19666"/>
                    <a:pt x="20594" y="19396"/>
                    <a:pt x="20657" y="19053"/>
                  </a:cubicBezTo>
                  <a:cubicBezTo>
                    <a:pt x="20553" y="19053"/>
                    <a:pt x="20470" y="19028"/>
                    <a:pt x="20380" y="19053"/>
                  </a:cubicBezTo>
                  <a:cubicBezTo>
                    <a:pt x="20352" y="19053"/>
                    <a:pt x="20324" y="19102"/>
                    <a:pt x="20303" y="19175"/>
                  </a:cubicBezTo>
                  <a:cubicBezTo>
                    <a:pt x="20234" y="19519"/>
                    <a:pt x="20165" y="19886"/>
                    <a:pt x="20081" y="20303"/>
                  </a:cubicBezTo>
                  <a:close/>
                  <a:moveTo>
                    <a:pt x="1942" y="19126"/>
                  </a:moveTo>
                  <a:cubicBezTo>
                    <a:pt x="1942" y="19077"/>
                    <a:pt x="1935" y="19028"/>
                    <a:pt x="1928" y="18955"/>
                  </a:cubicBezTo>
                  <a:cubicBezTo>
                    <a:pt x="1865" y="19003"/>
                    <a:pt x="1782" y="18955"/>
                    <a:pt x="1740" y="19102"/>
                  </a:cubicBezTo>
                  <a:cubicBezTo>
                    <a:pt x="1588" y="19666"/>
                    <a:pt x="1449" y="20254"/>
                    <a:pt x="1290" y="20892"/>
                  </a:cubicBezTo>
                  <a:cubicBezTo>
                    <a:pt x="1435" y="20965"/>
                    <a:pt x="1539" y="20989"/>
                    <a:pt x="1622" y="20622"/>
                  </a:cubicBezTo>
                  <a:cubicBezTo>
                    <a:pt x="1733" y="20107"/>
                    <a:pt x="1845" y="19616"/>
                    <a:pt x="1948" y="19102"/>
                  </a:cubicBezTo>
                  <a:close/>
                  <a:moveTo>
                    <a:pt x="16524" y="20401"/>
                  </a:moveTo>
                  <a:cubicBezTo>
                    <a:pt x="16684" y="20573"/>
                    <a:pt x="16739" y="20622"/>
                    <a:pt x="16774" y="20401"/>
                  </a:cubicBezTo>
                  <a:cubicBezTo>
                    <a:pt x="16878" y="19935"/>
                    <a:pt x="16961" y="19420"/>
                    <a:pt x="17065" y="18881"/>
                  </a:cubicBezTo>
                  <a:cubicBezTo>
                    <a:pt x="16940" y="18832"/>
                    <a:pt x="16843" y="18759"/>
                    <a:pt x="16767" y="19028"/>
                  </a:cubicBezTo>
                  <a:cubicBezTo>
                    <a:pt x="16663" y="19420"/>
                    <a:pt x="16587" y="19886"/>
                    <a:pt x="16531" y="20401"/>
                  </a:cubicBezTo>
                  <a:close/>
                  <a:moveTo>
                    <a:pt x="5416" y="18906"/>
                  </a:moveTo>
                  <a:cubicBezTo>
                    <a:pt x="5284" y="18930"/>
                    <a:pt x="5187" y="18759"/>
                    <a:pt x="5124" y="19126"/>
                  </a:cubicBezTo>
                  <a:cubicBezTo>
                    <a:pt x="5034" y="19666"/>
                    <a:pt x="4951" y="20180"/>
                    <a:pt x="4861" y="20720"/>
                  </a:cubicBezTo>
                  <a:cubicBezTo>
                    <a:pt x="5006" y="20892"/>
                    <a:pt x="5097" y="20769"/>
                    <a:pt x="5159" y="20352"/>
                  </a:cubicBezTo>
                  <a:cubicBezTo>
                    <a:pt x="5242" y="19886"/>
                    <a:pt x="5325" y="19445"/>
                    <a:pt x="5423" y="18881"/>
                  </a:cubicBezTo>
                  <a:close/>
                  <a:moveTo>
                    <a:pt x="2808" y="19126"/>
                  </a:moveTo>
                  <a:lnTo>
                    <a:pt x="2781" y="18979"/>
                  </a:lnTo>
                  <a:cubicBezTo>
                    <a:pt x="2711" y="19028"/>
                    <a:pt x="2621" y="18979"/>
                    <a:pt x="2579" y="19150"/>
                  </a:cubicBezTo>
                  <a:cubicBezTo>
                    <a:pt x="2455" y="19666"/>
                    <a:pt x="2344" y="20229"/>
                    <a:pt x="2219" y="20818"/>
                  </a:cubicBezTo>
                  <a:cubicBezTo>
                    <a:pt x="2427" y="20916"/>
                    <a:pt x="2434" y="20941"/>
                    <a:pt x="2482" y="20720"/>
                  </a:cubicBezTo>
                  <a:cubicBezTo>
                    <a:pt x="2600" y="20180"/>
                    <a:pt x="2704" y="19641"/>
                    <a:pt x="2815" y="19102"/>
                  </a:cubicBezTo>
                  <a:close/>
                  <a:moveTo>
                    <a:pt x="18313" y="20523"/>
                  </a:moveTo>
                  <a:cubicBezTo>
                    <a:pt x="18362" y="20229"/>
                    <a:pt x="18410" y="19985"/>
                    <a:pt x="18452" y="19715"/>
                  </a:cubicBezTo>
                  <a:cubicBezTo>
                    <a:pt x="18500" y="19469"/>
                    <a:pt x="18577" y="19322"/>
                    <a:pt x="18584" y="18979"/>
                  </a:cubicBezTo>
                  <a:cubicBezTo>
                    <a:pt x="18459" y="18807"/>
                    <a:pt x="18313" y="18979"/>
                    <a:pt x="18251" y="19396"/>
                  </a:cubicBezTo>
                  <a:cubicBezTo>
                    <a:pt x="18209" y="19616"/>
                    <a:pt x="18154" y="19813"/>
                    <a:pt x="18105" y="20009"/>
                  </a:cubicBezTo>
                  <a:cubicBezTo>
                    <a:pt x="18084" y="20156"/>
                    <a:pt x="18070" y="20303"/>
                    <a:pt x="18057" y="20450"/>
                  </a:cubicBezTo>
                  <a:cubicBezTo>
                    <a:pt x="18119" y="20475"/>
                    <a:pt x="18175" y="20499"/>
                    <a:pt x="18223" y="20523"/>
                  </a:cubicBezTo>
                  <a:cubicBezTo>
                    <a:pt x="18258" y="20499"/>
                    <a:pt x="18285" y="20499"/>
                    <a:pt x="18320" y="20499"/>
                  </a:cubicBezTo>
                  <a:close/>
                  <a:moveTo>
                    <a:pt x="16628" y="18979"/>
                  </a:moveTo>
                  <a:cubicBezTo>
                    <a:pt x="16372" y="18856"/>
                    <a:pt x="16240" y="19273"/>
                    <a:pt x="16094" y="20622"/>
                  </a:cubicBezTo>
                  <a:cubicBezTo>
                    <a:pt x="16191" y="20523"/>
                    <a:pt x="16302" y="20548"/>
                    <a:pt x="16351" y="20376"/>
                  </a:cubicBezTo>
                  <a:cubicBezTo>
                    <a:pt x="16455" y="19935"/>
                    <a:pt x="16545" y="19469"/>
                    <a:pt x="16628" y="18979"/>
                  </a:cubicBezTo>
                  <a:close/>
                  <a:moveTo>
                    <a:pt x="8633" y="20769"/>
                  </a:moveTo>
                  <a:cubicBezTo>
                    <a:pt x="8737" y="20695"/>
                    <a:pt x="8820" y="20720"/>
                    <a:pt x="8855" y="20598"/>
                  </a:cubicBezTo>
                  <a:cubicBezTo>
                    <a:pt x="8987" y="20082"/>
                    <a:pt x="9091" y="19519"/>
                    <a:pt x="9209" y="18955"/>
                  </a:cubicBezTo>
                  <a:cubicBezTo>
                    <a:pt x="9021" y="18734"/>
                    <a:pt x="8924" y="19077"/>
                    <a:pt x="8848" y="19494"/>
                  </a:cubicBezTo>
                  <a:cubicBezTo>
                    <a:pt x="8792" y="19862"/>
                    <a:pt x="8730" y="20205"/>
                    <a:pt x="8640" y="20745"/>
                  </a:cubicBezTo>
                  <a:close/>
                  <a:moveTo>
                    <a:pt x="3113" y="20793"/>
                  </a:moveTo>
                  <a:cubicBezTo>
                    <a:pt x="3204" y="20842"/>
                    <a:pt x="3266" y="20916"/>
                    <a:pt x="3321" y="20695"/>
                  </a:cubicBezTo>
                  <a:cubicBezTo>
                    <a:pt x="3446" y="20180"/>
                    <a:pt x="3536" y="19616"/>
                    <a:pt x="3606" y="19028"/>
                  </a:cubicBezTo>
                  <a:cubicBezTo>
                    <a:pt x="3502" y="18856"/>
                    <a:pt x="3377" y="19028"/>
                    <a:pt x="3335" y="19396"/>
                  </a:cubicBezTo>
                  <a:cubicBezTo>
                    <a:pt x="3259" y="19837"/>
                    <a:pt x="3197" y="20279"/>
                    <a:pt x="3113" y="20769"/>
                  </a:cubicBezTo>
                  <a:close/>
                  <a:moveTo>
                    <a:pt x="18896" y="20303"/>
                  </a:moveTo>
                  <a:lnTo>
                    <a:pt x="18910" y="20475"/>
                  </a:lnTo>
                  <a:cubicBezTo>
                    <a:pt x="19000" y="20426"/>
                    <a:pt x="19118" y="20475"/>
                    <a:pt x="19173" y="20279"/>
                  </a:cubicBezTo>
                  <a:cubicBezTo>
                    <a:pt x="19270" y="19886"/>
                    <a:pt x="19353" y="19469"/>
                    <a:pt x="19430" y="19003"/>
                  </a:cubicBezTo>
                  <a:cubicBezTo>
                    <a:pt x="19131" y="19003"/>
                    <a:pt x="19131" y="19003"/>
                    <a:pt x="19000" y="19763"/>
                  </a:cubicBezTo>
                  <a:cubicBezTo>
                    <a:pt x="18972" y="19935"/>
                    <a:pt x="18937" y="20107"/>
                    <a:pt x="18903" y="20279"/>
                  </a:cubicBezTo>
                  <a:close/>
                  <a:moveTo>
                    <a:pt x="8273" y="20695"/>
                  </a:moveTo>
                  <a:cubicBezTo>
                    <a:pt x="8376" y="20695"/>
                    <a:pt x="8467" y="20793"/>
                    <a:pt x="8529" y="20475"/>
                  </a:cubicBezTo>
                  <a:lnTo>
                    <a:pt x="8813" y="18930"/>
                  </a:lnTo>
                  <a:cubicBezTo>
                    <a:pt x="8695" y="18734"/>
                    <a:pt x="8564" y="18930"/>
                    <a:pt x="8508" y="19347"/>
                  </a:cubicBezTo>
                  <a:close/>
                  <a:moveTo>
                    <a:pt x="18466" y="20475"/>
                  </a:moveTo>
                  <a:cubicBezTo>
                    <a:pt x="18715" y="20499"/>
                    <a:pt x="18847" y="20107"/>
                    <a:pt x="18965" y="19003"/>
                  </a:cubicBezTo>
                  <a:lnTo>
                    <a:pt x="18757" y="19003"/>
                  </a:lnTo>
                  <a:close/>
                  <a:moveTo>
                    <a:pt x="17661" y="20475"/>
                  </a:moveTo>
                  <a:cubicBezTo>
                    <a:pt x="17772" y="20499"/>
                    <a:pt x="17855" y="20598"/>
                    <a:pt x="17918" y="20303"/>
                  </a:cubicBezTo>
                  <a:lnTo>
                    <a:pt x="18188" y="19003"/>
                  </a:lnTo>
                  <a:cubicBezTo>
                    <a:pt x="18036" y="18832"/>
                    <a:pt x="17918" y="18930"/>
                    <a:pt x="17842" y="19445"/>
                  </a:cubicBezTo>
                  <a:cubicBezTo>
                    <a:pt x="17793" y="19739"/>
                    <a:pt x="17738" y="20033"/>
                    <a:pt x="17661" y="20450"/>
                  </a:cubicBezTo>
                  <a:close/>
                  <a:moveTo>
                    <a:pt x="20172" y="19102"/>
                  </a:moveTo>
                  <a:cubicBezTo>
                    <a:pt x="19950" y="18930"/>
                    <a:pt x="19755" y="19494"/>
                    <a:pt x="19686" y="20475"/>
                  </a:cubicBezTo>
                  <a:cubicBezTo>
                    <a:pt x="19783" y="20401"/>
                    <a:pt x="19894" y="20573"/>
                    <a:pt x="19964" y="20180"/>
                  </a:cubicBezTo>
                  <a:cubicBezTo>
                    <a:pt x="20033" y="19788"/>
                    <a:pt x="20095" y="19469"/>
                    <a:pt x="20172" y="19077"/>
                  </a:cubicBezTo>
                  <a:close/>
                  <a:moveTo>
                    <a:pt x="20588" y="20450"/>
                  </a:moveTo>
                  <a:cubicBezTo>
                    <a:pt x="20657" y="20450"/>
                    <a:pt x="20712" y="20499"/>
                    <a:pt x="20733" y="20426"/>
                  </a:cubicBezTo>
                  <a:cubicBezTo>
                    <a:pt x="20872" y="20033"/>
                    <a:pt x="20997" y="19641"/>
                    <a:pt x="21142" y="19200"/>
                  </a:cubicBezTo>
                  <a:cubicBezTo>
                    <a:pt x="20809" y="18955"/>
                    <a:pt x="20761" y="19028"/>
                    <a:pt x="20588" y="20426"/>
                  </a:cubicBezTo>
                  <a:close/>
                  <a:moveTo>
                    <a:pt x="17800" y="18881"/>
                  </a:moveTo>
                  <a:cubicBezTo>
                    <a:pt x="17717" y="18930"/>
                    <a:pt x="17648" y="18881"/>
                    <a:pt x="17606" y="19003"/>
                  </a:cubicBezTo>
                  <a:cubicBezTo>
                    <a:pt x="17467" y="19347"/>
                    <a:pt x="17363" y="19862"/>
                    <a:pt x="17315" y="20450"/>
                  </a:cubicBezTo>
                  <a:lnTo>
                    <a:pt x="17509" y="20450"/>
                  </a:lnTo>
                  <a:close/>
                  <a:moveTo>
                    <a:pt x="16919" y="20450"/>
                  </a:moveTo>
                  <a:cubicBezTo>
                    <a:pt x="17023" y="20475"/>
                    <a:pt x="17100" y="20646"/>
                    <a:pt x="17162" y="20352"/>
                  </a:cubicBezTo>
                  <a:cubicBezTo>
                    <a:pt x="17245" y="19886"/>
                    <a:pt x="17335" y="19445"/>
                    <a:pt x="17419" y="18930"/>
                  </a:cubicBezTo>
                  <a:cubicBezTo>
                    <a:pt x="17315" y="18807"/>
                    <a:pt x="17197" y="18955"/>
                    <a:pt x="17141" y="19322"/>
                  </a:cubicBezTo>
                  <a:cubicBezTo>
                    <a:pt x="17086" y="19666"/>
                    <a:pt x="17010" y="19985"/>
                    <a:pt x="16926" y="20426"/>
                  </a:cubicBezTo>
                  <a:close/>
                  <a:moveTo>
                    <a:pt x="19769" y="19053"/>
                  </a:moveTo>
                  <a:cubicBezTo>
                    <a:pt x="19561" y="18955"/>
                    <a:pt x="19409" y="19494"/>
                    <a:pt x="19367" y="20401"/>
                  </a:cubicBezTo>
                  <a:cubicBezTo>
                    <a:pt x="19499" y="20426"/>
                    <a:pt x="19506" y="20450"/>
                    <a:pt x="19541" y="20229"/>
                  </a:cubicBezTo>
                  <a:cubicBezTo>
                    <a:pt x="19617" y="19862"/>
                    <a:pt x="19686" y="19445"/>
                    <a:pt x="19769" y="19028"/>
                  </a:cubicBezTo>
                  <a:close/>
                </a:path>
              </a:pathLst>
            </a:custGeom>
            <a:solidFill>
              <a:srgbClr val="A3D7D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0BFD8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</p:grpSp>
      <p:pic>
        <p:nvPicPr>
          <p:cNvPr id="1397" name="IMG_5542.png" descr="IMG_5542.png"/>
          <p:cNvPicPr>
            <a:picLocks noChangeAspect="1"/>
          </p:cNvPicPr>
          <p:nvPr/>
        </p:nvPicPr>
        <p:blipFill>
          <a:blip r:embed="rId4">
            <a:extLst/>
          </a:blip>
          <a:srcRect l="48474" t="19926" r="14123" b="75206"/>
          <a:stretch>
            <a:fillRect/>
          </a:stretch>
        </p:blipFill>
        <p:spPr>
          <a:xfrm>
            <a:off x="3401757" y="1693398"/>
            <a:ext cx="3873348" cy="377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8" name="IMG_5542.png" descr="IMG_5542.png"/>
          <p:cNvPicPr>
            <a:picLocks noChangeAspect="1"/>
          </p:cNvPicPr>
          <p:nvPr/>
        </p:nvPicPr>
        <p:blipFill>
          <a:blip r:embed="rId4">
            <a:extLst/>
          </a:blip>
          <a:srcRect l="37874" t="24172" r="13765" b="69715"/>
          <a:stretch>
            <a:fillRect/>
          </a:stretch>
        </p:blipFill>
        <p:spPr>
          <a:xfrm>
            <a:off x="2791734" y="2070100"/>
            <a:ext cx="4437210" cy="420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9" name="IMG_5542.png" descr="IMG_5542.png"/>
          <p:cNvPicPr>
            <a:picLocks noChangeAspect="1"/>
          </p:cNvPicPr>
          <p:nvPr/>
        </p:nvPicPr>
        <p:blipFill>
          <a:blip r:embed="rId4">
            <a:extLst/>
          </a:blip>
          <a:srcRect l="37874" t="29990" r="13765" b="65293"/>
          <a:stretch>
            <a:fillRect/>
          </a:stretch>
        </p:blipFill>
        <p:spPr>
          <a:xfrm>
            <a:off x="2791733" y="3356981"/>
            <a:ext cx="4437211" cy="324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0" name="IMG_2169.jpeg" descr="IMG_2169.jpeg"/>
          <p:cNvPicPr>
            <a:picLocks noChangeAspect="1"/>
          </p:cNvPicPr>
          <p:nvPr/>
        </p:nvPicPr>
        <p:blipFill>
          <a:blip r:embed="rId5">
            <a:extLst/>
          </a:blip>
          <a:srcRect l="15843" t="6499" r="10952" b="70090"/>
          <a:stretch>
            <a:fillRect/>
          </a:stretch>
        </p:blipFill>
        <p:spPr>
          <a:xfrm>
            <a:off x="838720" y="2423707"/>
            <a:ext cx="6210507" cy="834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1" name="IMG_2169.jpeg" descr="IMG_2169.jpeg"/>
          <p:cNvPicPr>
            <a:picLocks noChangeAspect="1"/>
          </p:cNvPicPr>
          <p:nvPr/>
        </p:nvPicPr>
        <p:blipFill>
          <a:blip r:embed="rId5">
            <a:extLst/>
          </a:blip>
          <a:srcRect l="15843" t="6499" r="10952" b="70090"/>
          <a:stretch>
            <a:fillRect/>
          </a:stretch>
        </p:blipFill>
        <p:spPr>
          <a:xfrm>
            <a:off x="941628" y="3786135"/>
            <a:ext cx="6210507" cy="834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2" name="IMG_4164.gif" descr="IMG_4164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64968" y="830501"/>
            <a:ext cx="808727" cy="808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IMG_4068.png" descr="IMG_406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9518" y="284823"/>
            <a:ext cx="859590" cy="859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4" name="IMG_4445.png" descr="IMG_4445.png"/>
          <p:cNvPicPr>
            <a:picLocks noChangeAspect="1"/>
          </p:cNvPicPr>
          <p:nvPr/>
        </p:nvPicPr>
        <p:blipFill>
          <a:blip r:embed="rId8">
            <a:alphaModFix amt="17346"/>
            <a:extLst/>
          </a:blip>
          <a:stretch>
            <a:fillRect/>
          </a:stretch>
        </p:blipFill>
        <p:spPr>
          <a:xfrm>
            <a:off x="167617" y="3610819"/>
            <a:ext cx="1443315" cy="1443315"/>
          </a:xfrm>
          <a:prstGeom prst="rect">
            <a:avLst/>
          </a:prstGeom>
          <a:ln w="12700">
            <a:miter lim="400000"/>
          </a:ln>
        </p:spPr>
      </p:pic>
      <p:sp>
        <p:nvSpPr>
          <p:cNvPr id="1405" name="شكل"/>
          <p:cNvSpPr/>
          <p:nvPr/>
        </p:nvSpPr>
        <p:spPr>
          <a:xfrm rot="18900000">
            <a:off x="1244249" y="1291177"/>
            <a:ext cx="1083036" cy="465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0" fill="norm" stroke="1" extrusionOk="0">
                <a:moveTo>
                  <a:pt x="16900" y="21501"/>
                </a:moveTo>
                <a:cubicBezTo>
                  <a:pt x="16874" y="21501"/>
                  <a:pt x="16848" y="21436"/>
                  <a:pt x="16834" y="21321"/>
                </a:cubicBezTo>
                <a:cubicBezTo>
                  <a:pt x="16812" y="21147"/>
                  <a:pt x="16823" y="20922"/>
                  <a:pt x="16859" y="20814"/>
                </a:cubicBezTo>
                <a:lnTo>
                  <a:pt x="17783" y="18008"/>
                </a:lnTo>
                <a:lnTo>
                  <a:pt x="16784" y="20790"/>
                </a:lnTo>
                <a:cubicBezTo>
                  <a:pt x="16748" y="20891"/>
                  <a:pt x="16701" y="20833"/>
                  <a:pt x="16680" y="20659"/>
                </a:cubicBezTo>
                <a:cubicBezTo>
                  <a:pt x="16658" y="20486"/>
                  <a:pt x="16669" y="20260"/>
                  <a:pt x="16705" y="20152"/>
                </a:cubicBezTo>
                <a:lnTo>
                  <a:pt x="17721" y="17091"/>
                </a:lnTo>
                <a:lnTo>
                  <a:pt x="16191" y="21350"/>
                </a:lnTo>
                <a:cubicBezTo>
                  <a:pt x="16154" y="21452"/>
                  <a:pt x="16108" y="21394"/>
                  <a:pt x="16086" y="21220"/>
                </a:cubicBezTo>
                <a:cubicBezTo>
                  <a:pt x="16064" y="21046"/>
                  <a:pt x="16076" y="20820"/>
                  <a:pt x="16111" y="20713"/>
                </a:cubicBezTo>
                <a:lnTo>
                  <a:pt x="17300" y="17135"/>
                </a:lnTo>
                <a:lnTo>
                  <a:pt x="15818" y="21262"/>
                </a:lnTo>
                <a:cubicBezTo>
                  <a:pt x="15781" y="21364"/>
                  <a:pt x="15735" y="21305"/>
                  <a:pt x="15713" y="21130"/>
                </a:cubicBezTo>
                <a:cubicBezTo>
                  <a:pt x="15700" y="21024"/>
                  <a:pt x="15699" y="20901"/>
                  <a:pt x="15708" y="20796"/>
                </a:cubicBezTo>
                <a:lnTo>
                  <a:pt x="15487" y="21411"/>
                </a:lnTo>
                <a:cubicBezTo>
                  <a:pt x="15451" y="21513"/>
                  <a:pt x="15404" y="21454"/>
                  <a:pt x="15382" y="21278"/>
                </a:cubicBezTo>
                <a:cubicBezTo>
                  <a:pt x="15371" y="21186"/>
                  <a:pt x="15369" y="21079"/>
                  <a:pt x="15375" y="20983"/>
                </a:cubicBezTo>
                <a:lnTo>
                  <a:pt x="15302" y="21187"/>
                </a:lnTo>
                <a:cubicBezTo>
                  <a:pt x="15265" y="21289"/>
                  <a:pt x="15218" y="21230"/>
                  <a:pt x="15197" y="21054"/>
                </a:cubicBezTo>
                <a:cubicBezTo>
                  <a:pt x="15183" y="20938"/>
                  <a:pt x="15183" y="20801"/>
                  <a:pt x="15195" y="20690"/>
                </a:cubicBezTo>
                <a:lnTo>
                  <a:pt x="15028" y="21155"/>
                </a:lnTo>
                <a:cubicBezTo>
                  <a:pt x="14991" y="21257"/>
                  <a:pt x="14945" y="21198"/>
                  <a:pt x="14923" y="21023"/>
                </a:cubicBezTo>
                <a:cubicBezTo>
                  <a:pt x="14902" y="20848"/>
                  <a:pt x="14913" y="20622"/>
                  <a:pt x="14949" y="20516"/>
                </a:cubicBezTo>
                <a:lnTo>
                  <a:pt x="16194" y="16838"/>
                </a:lnTo>
                <a:lnTo>
                  <a:pt x="14781" y="20771"/>
                </a:lnTo>
                <a:cubicBezTo>
                  <a:pt x="14745" y="20873"/>
                  <a:pt x="14698" y="20814"/>
                  <a:pt x="14677" y="20638"/>
                </a:cubicBezTo>
                <a:cubicBezTo>
                  <a:pt x="14655" y="20463"/>
                  <a:pt x="14667" y="20237"/>
                  <a:pt x="14703" y="20131"/>
                </a:cubicBezTo>
                <a:lnTo>
                  <a:pt x="14919" y="19501"/>
                </a:lnTo>
                <a:lnTo>
                  <a:pt x="14347" y="21094"/>
                </a:lnTo>
                <a:cubicBezTo>
                  <a:pt x="14310" y="21196"/>
                  <a:pt x="14263" y="21137"/>
                  <a:pt x="14242" y="20962"/>
                </a:cubicBezTo>
                <a:cubicBezTo>
                  <a:pt x="14220" y="20786"/>
                  <a:pt x="14232" y="20560"/>
                  <a:pt x="14268" y="20454"/>
                </a:cubicBezTo>
                <a:lnTo>
                  <a:pt x="14903" y="18596"/>
                </a:lnTo>
                <a:lnTo>
                  <a:pt x="14134" y="20738"/>
                </a:lnTo>
                <a:cubicBezTo>
                  <a:pt x="14097" y="20840"/>
                  <a:pt x="14051" y="20781"/>
                  <a:pt x="14029" y="20606"/>
                </a:cubicBezTo>
                <a:cubicBezTo>
                  <a:pt x="14007" y="20431"/>
                  <a:pt x="14019" y="20205"/>
                  <a:pt x="14055" y="20099"/>
                </a:cubicBezTo>
                <a:lnTo>
                  <a:pt x="15498" y="15842"/>
                </a:lnTo>
                <a:lnTo>
                  <a:pt x="13663" y="20952"/>
                </a:lnTo>
                <a:cubicBezTo>
                  <a:pt x="13626" y="21054"/>
                  <a:pt x="13579" y="20995"/>
                  <a:pt x="13558" y="20819"/>
                </a:cubicBezTo>
                <a:cubicBezTo>
                  <a:pt x="13542" y="20692"/>
                  <a:pt x="13544" y="20538"/>
                  <a:pt x="13560" y="20422"/>
                </a:cubicBezTo>
                <a:lnTo>
                  <a:pt x="13299" y="21149"/>
                </a:lnTo>
                <a:cubicBezTo>
                  <a:pt x="13263" y="21251"/>
                  <a:pt x="13216" y="21191"/>
                  <a:pt x="13194" y="21015"/>
                </a:cubicBezTo>
                <a:cubicBezTo>
                  <a:pt x="13183" y="20921"/>
                  <a:pt x="13181" y="20812"/>
                  <a:pt x="13187" y="20715"/>
                </a:cubicBezTo>
                <a:lnTo>
                  <a:pt x="13007" y="21217"/>
                </a:lnTo>
                <a:cubicBezTo>
                  <a:pt x="12970" y="21319"/>
                  <a:pt x="12924" y="21259"/>
                  <a:pt x="12902" y="21083"/>
                </a:cubicBezTo>
                <a:cubicBezTo>
                  <a:pt x="12893" y="21008"/>
                  <a:pt x="12890" y="20924"/>
                  <a:pt x="12892" y="20844"/>
                </a:cubicBezTo>
                <a:lnTo>
                  <a:pt x="12691" y="21405"/>
                </a:lnTo>
                <a:cubicBezTo>
                  <a:pt x="12654" y="21507"/>
                  <a:pt x="12607" y="21448"/>
                  <a:pt x="12586" y="21272"/>
                </a:cubicBezTo>
                <a:cubicBezTo>
                  <a:pt x="12569" y="21138"/>
                  <a:pt x="12572" y="20976"/>
                  <a:pt x="12591" y="20859"/>
                </a:cubicBezTo>
                <a:lnTo>
                  <a:pt x="12388" y="21424"/>
                </a:lnTo>
                <a:cubicBezTo>
                  <a:pt x="12351" y="21526"/>
                  <a:pt x="12304" y="21467"/>
                  <a:pt x="12283" y="21292"/>
                </a:cubicBezTo>
                <a:cubicBezTo>
                  <a:pt x="12261" y="21116"/>
                  <a:pt x="12273" y="20890"/>
                  <a:pt x="12309" y="20784"/>
                </a:cubicBezTo>
                <a:lnTo>
                  <a:pt x="13248" y="18039"/>
                </a:lnTo>
                <a:lnTo>
                  <a:pt x="12141" y="21122"/>
                </a:lnTo>
                <a:cubicBezTo>
                  <a:pt x="12104" y="21224"/>
                  <a:pt x="12057" y="21165"/>
                  <a:pt x="12036" y="20990"/>
                </a:cubicBezTo>
                <a:cubicBezTo>
                  <a:pt x="12014" y="20815"/>
                  <a:pt x="12026" y="20589"/>
                  <a:pt x="12062" y="20483"/>
                </a:cubicBezTo>
                <a:lnTo>
                  <a:pt x="13511" y="16208"/>
                </a:lnTo>
                <a:lnTo>
                  <a:pt x="11782" y="21021"/>
                </a:lnTo>
                <a:cubicBezTo>
                  <a:pt x="11746" y="21124"/>
                  <a:pt x="11699" y="21064"/>
                  <a:pt x="11677" y="20888"/>
                </a:cubicBezTo>
                <a:cubicBezTo>
                  <a:pt x="11667" y="20808"/>
                  <a:pt x="11665" y="20717"/>
                  <a:pt x="11668" y="20632"/>
                </a:cubicBezTo>
                <a:lnTo>
                  <a:pt x="11478" y="21161"/>
                </a:lnTo>
                <a:cubicBezTo>
                  <a:pt x="11441" y="21264"/>
                  <a:pt x="11394" y="21204"/>
                  <a:pt x="11373" y="21028"/>
                </a:cubicBezTo>
                <a:cubicBezTo>
                  <a:pt x="11355" y="20883"/>
                  <a:pt x="11360" y="20703"/>
                  <a:pt x="11383" y="20585"/>
                </a:cubicBezTo>
                <a:cubicBezTo>
                  <a:pt x="11350" y="20627"/>
                  <a:pt x="11315" y="20562"/>
                  <a:pt x="11296" y="20416"/>
                </a:cubicBezTo>
                <a:cubicBezTo>
                  <a:pt x="11275" y="20241"/>
                  <a:pt x="11287" y="20015"/>
                  <a:pt x="11323" y="19909"/>
                </a:cubicBezTo>
                <a:lnTo>
                  <a:pt x="12646" y="16009"/>
                </a:lnTo>
                <a:lnTo>
                  <a:pt x="10776" y="21215"/>
                </a:lnTo>
                <a:cubicBezTo>
                  <a:pt x="10740" y="21317"/>
                  <a:pt x="10693" y="21258"/>
                  <a:pt x="10672" y="21083"/>
                </a:cubicBezTo>
                <a:cubicBezTo>
                  <a:pt x="10650" y="20908"/>
                  <a:pt x="10662" y="20682"/>
                  <a:pt x="10698" y="20575"/>
                </a:cubicBezTo>
                <a:lnTo>
                  <a:pt x="12251" y="15993"/>
                </a:lnTo>
                <a:lnTo>
                  <a:pt x="10598" y="20595"/>
                </a:lnTo>
                <a:cubicBezTo>
                  <a:pt x="10561" y="20697"/>
                  <a:pt x="10515" y="20638"/>
                  <a:pt x="10493" y="20463"/>
                </a:cubicBezTo>
                <a:cubicBezTo>
                  <a:pt x="10471" y="20289"/>
                  <a:pt x="10483" y="20062"/>
                  <a:pt x="10519" y="19956"/>
                </a:cubicBezTo>
                <a:lnTo>
                  <a:pt x="12099" y="15288"/>
                </a:lnTo>
                <a:lnTo>
                  <a:pt x="10089" y="20885"/>
                </a:lnTo>
                <a:cubicBezTo>
                  <a:pt x="10052" y="20987"/>
                  <a:pt x="10005" y="20928"/>
                  <a:pt x="9984" y="20753"/>
                </a:cubicBezTo>
                <a:cubicBezTo>
                  <a:pt x="9962" y="20577"/>
                  <a:pt x="9974" y="20351"/>
                  <a:pt x="10010" y="20245"/>
                </a:cubicBezTo>
                <a:lnTo>
                  <a:pt x="10853" y="17772"/>
                </a:lnTo>
                <a:lnTo>
                  <a:pt x="9631" y="21177"/>
                </a:lnTo>
                <a:cubicBezTo>
                  <a:pt x="9594" y="21279"/>
                  <a:pt x="9547" y="21219"/>
                  <a:pt x="9526" y="21043"/>
                </a:cubicBezTo>
                <a:cubicBezTo>
                  <a:pt x="9511" y="20925"/>
                  <a:pt x="9512" y="20785"/>
                  <a:pt x="9525" y="20674"/>
                </a:cubicBezTo>
                <a:cubicBezTo>
                  <a:pt x="9503" y="20655"/>
                  <a:pt x="9484" y="20593"/>
                  <a:pt x="9472" y="20496"/>
                </a:cubicBezTo>
                <a:cubicBezTo>
                  <a:pt x="9463" y="20426"/>
                  <a:pt x="9460" y="20349"/>
                  <a:pt x="9461" y="20274"/>
                </a:cubicBezTo>
                <a:lnTo>
                  <a:pt x="9361" y="20554"/>
                </a:lnTo>
                <a:cubicBezTo>
                  <a:pt x="9324" y="20656"/>
                  <a:pt x="9278" y="20597"/>
                  <a:pt x="9256" y="20422"/>
                </a:cubicBezTo>
                <a:cubicBezTo>
                  <a:pt x="9235" y="20247"/>
                  <a:pt x="9246" y="20021"/>
                  <a:pt x="9282" y="19914"/>
                </a:cubicBezTo>
                <a:lnTo>
                  <a:pt x="10585" y="16075"/>
                </a:lnTo>
                <a:lnTo>
                  <a:pt x="8779" y="21103"/>
                </a:lnTo>
                <a:cubicBezTo>
                  <a:pt x="8742" y="21206"/>
                  <a:pt x="8695" y="21146"/>
                  <a:pt x="8674" y="20970"/>
                </a:cubicBezTo>
                <a:cubicBezTo>
                  <a:pt x="8662" y="20875"/>
                  <a:pt x="8660" y="20766"/>
                  <a:pt x="8667" y="20670"/>
                </a:cubicBezTo>
                <a:cubicBezTo>
                  <a:pt x="8646" y="20651"/>
                  <a:pt x="8626" y="20590"/>
                  <a:pt x="8615" y="20494"/>
                </a:cubicBezTo>
                <a:cubicBezTo>
                  <a:pt x="8593" y="20319"/>
                  <a:pt x="8605" y="20093"/>
                  <a:pt x="8641" y="19987"/>
                </a:cubicBezTo>
                <a:lnTo>
                  <a:pt x="10178" y="15446"/>
                </a:lnTo>
                <a:lnTo>
                  <a:pt x="8344" y="20553"/>
                </a:lnTo>
                <a:cubicBezTo>
                  <a:pt x="8307" y="20656"/>
                  <a:pt x="8260" y="20596"/>
                  <a:pt x="8239" y="20421"/>
                </a:cubicBezTo>
                <a:cubicBezTo>
                  <a:pt x="8217" y="20245"/>
                  <a:pt x="8229" y="20019"/>
                  <a:pt x="8265" y="19913"/>
                </a:cubicBezTo>
                <a:lnTo>
                  <a:pt x="8640" y="18820"/>
                </a:lnTo>
                <a:lnTo>
                  <a:pt x="7957" y="20721"/>
                </a:lnTo>
                <a:cubicBezTo>
                  <a:pt x="7920" y="20823"/>
                  <a:pt x="7873" y="20765"/>
                  <a:pt x="7852" y="20590"/>
                </a:cubicBezTo>
                <a:cubicBezTo>
                  <a:pt x="7830" y="20415"/>
                  <a:pt x="7842" y="20189"/>
                  <a:pt x="7878" y="20083"/>
                </a:cubicBezTo>
                <a:lnTo>
                  <a:pt x="9465" y="15388"/>
                </a:lnTo>
                <a:lnTo>
                  <a:pt x="7444" y="21016"/>
                </a:lnTo>
                <a:cubicBezTo>
                  <a:pt x="7407" y="21118"/>
                  <a:pt x="7361" y="21059"/>
                  <a:pt x="7339" y="20883"/>
                </a:cubicBezTo>
                <a:cubicBezTo>
                  <a:pt x="7317" y="20708"/>
                  <a:pt x="7329" y="20482"/>
                  <a:pt x="7365" y="20376"/>
                </a:cubicBezTo>
                <a:lnTo>
                  <a:pt x="7942" y="18692"/>
                </a:lnTo>
                <a:lnTo>
                  <a:pt x="7166" y="20851"/>
                </a:lnTo>
                <a:cubicBezTo>
                  <a:pt x="7130" y="20953"/>
                  <a:pt x="7083" y="20894"/>
                  <a:pt x="7061" y="20718"/>
                </a:cubicBezTo>
                <a:cubicBezTo>
                  <a:pt x="7045" y="20584"/>
                  <a:pt x="7048" y="20421"/>
                  <a:pt x="7066" y="20305"/>
                </a:cubicBezTo>
                <a:lnTo>
                  <a:pt x="6899" y="20771"/>
                </a:lnTo>
                <a:cubicBezTo>
                  <a:pt x="6862" y="20873"/>
                  <a:pt x="6815" y="20813"/>
                  <a:pt x="6794" y="20638"/>
                </a:cubicBezTo>
                <a:cubicBezTo>
                  <a:pt x="6781" y="20532"/>
                  <a:pt x="6780" y="20407"/>
                  <a:pt x="6789" y="20302"/>
                </a:cubicBezTo>
                <a:lnTo>
                  <a:pt x="6557" y="20950"/>
                </a:lnTo>
                <a:cubicBezTo>
                  <a:pt x="6520" y="21052"/>
                  <a:pt x="6473" y="20992"/>
                  <a:pt x="6452" y="20817"/>
                </a:cubicBezTo>
                <a:cubicBezTo>
                  <a:pt x="6430" y="20642"/>
                  <a:pt x="6442" y="20415"/>
                  <a:pt x="6478" y="20310"/>
                </a:cubicBezTo>
                <a:lnTo>
                  <a:pt x="6863" y="19187"/>
                </a:lnTo>
                <a:lnTo>
                  <a:pt x="6276" y="20820"/>
                </a:lnTo>
                <a:cubicBezTo>
                  <a:pt x="6239" y="20923"/>
                  <a:pt x="6192" y="20863"/>
                  <a:pt x="6171" y="20688"/>
                </a:cubicBezTo>
                <a:cubicBezTo>
                  <a:pt x="6149" y="20512"/>
                  <a:pt x="6161" y="20286"/>
                  <a:pt x="6197" y="20180"/>
                </a:cubicBezTo>
                <a:lnTo>
                  <a:pt x="6612" y="18969"/>
                </a:lnTo>
                <a:lnTo>
                  <a:pt x="5907" y="20931"/>
                </a:lnTo>
                <a:cubicBezTo>
                  <a:pt x="5871" y="21033"/>
                  <a:pt x="5824" y="20973"/>
                  <a:pt x="5802" y="20797"/>
                </a:cubicBezTo>
                <a:cubicBezTo>
                  <a:pt x="5792" y="20710"/>
                  <a:pt x="5789" y="20611"/>
                  <a:pt x="5794" y="20520"/>
                </a:cubicBezTo>
                <a:lnTo>
                  <a:pt x="5705" y="20768"/>
                </a:lnTo>
                <a:cubicBezTo>
                  <a:pt x="5668" y="20871"/>
                  <a:pt x="5621" y="20811"/>
                  <a:pt x="5600" y="20635"/>
                </a:cubicBezTo>
                <a:cubicBezTo>
                  <a:pt x="5578" y="20460"/>
                  <a:pt x="5590" y="20233"/>
                  <a:pt x="5626" y="20128"/>
                </a:cubicBezTo>
                <a:lnTo>
                  <a:pt x="5652" y="20053"/>
                </a:lnTo>
                <a:lnTo>
                  <a:pt x="5402" y="20749"/>
                </a:lnTo>
                <a:cubicBezTo>
                  <a:pt x="5365" y="20851"/>
                  <a:pt x="5319" y="20792"/>
                  <a:pt x="5297" y="20617"/>
                </a:cubicBezTo>
                <a:cubicBezTo>
                  <a:pt x="5276" y="20442"/>
                  <a:pt x="5287" y="20216"/>
                  <a:pt x="5323" y="20110"/>
                </a:cubicBezTo>
                <a:lnTo>
                  <a:pt x="6875" y="15528"/>
                </a:lnTo>
                <a:lnTo>
                  <a:pt x="4935" y="20929"/>
                </a:lnTo>
                <a:cubicBezTo>
                  <a:pt x="4898" y="21031"/>
                  <a:pt x="4852" y="20971"/>
                  <a:pt x="4830" y="20796"/>
                </a:cubicBezTo>
                <a:cubicBezTo>
                  <a:pt x="4814" y="20666"/>
                  <a:pt x="4817" y="20510"/>
                  <a:pt x="4833" y="20394"/>
                </a:cubicBezTo>
                <a:lnTo>
                  <a:pt x="4781" y="20540"/>
                </a:lnTo>
                <a:cubicBezTo>
                  <a:pt x="4744" y="20642"/>
                  <a:pt x="4697" y="20583"/>
                  <a:pt x="4676" y="20407"/>
                </a:cubicBezTo>
                <a:cubicBezTo>
                  <a:pt x="4654" y="20232"/>
                  <a:pt x="4666" y="20006"/>
                  <a:pt x="4702" y="19900"/>
                </a:cubicBezTo>
                <a:lnTo>
                  <a:pt x="4818" y="19563"/>
                </a:lnTo>
                <a:lnTo>
                  <a:pt x="4246" y="21154"/>
                </a:lnTo>
                <a:cubicBezTo>
                  <a:pt x="4210" y="21256"/>
                  <a:pt x="4163" y="21196"/>
                  <a:pt x="4141" y="21020"/>
                </a:cubicBezTo>
                <a:cubicBezTo>
                  <a:pt x="4129" y="20916"/>
                  <a:pt x="4128" y="20795"/>
                  <a:pt x="4137" y="20691"/>
                </a:cubicBezTo>
                <a:lnTo>
                  <a:pt x="4073" y="20868"/>
                </a:lnTo>
                <a:cubicBezTo>
                  <a:pt x="4036" y="20970"/>
                  <a:pt x="3989" y="20910"/>
                  <a:pt x="3968" y="20734"/>
                </a:cubicBezTo>
                <a:cubicBezTo>
                  <a:pt x="3958" y="20656"/>
                  <a:pt x="3955" y="20567"/>
                  <a:pt x="3958" y="20484"/>
                </a:cubicBezTo>
                <a:lnTo>
                  <a:pt x="3747" y="21071"/>
                </a:lnTo>
                <a:cubicBezTo>
                  <a:pt x="3711" y="21173"/>
                  <a:pt x="3664" y="21114"/>
                  <a:pt x="3643" y="20938"/>
                </a:cubicBezTo>
                <a:cubicBezTo>
                  <a:pt x="3621" y="20763"/>
                  <a:pt x="3633" y="20537"/>
                  <a:pt x="3669" y="20431"/>
                </a:cubicBezTo>
                <a:lnTo>
                  <a:pt x="4550" y="17852"/>
                </a:lnTo>
                <a:lnTo>
                  <a:pt x="3450" y="20916"/>
                </a:lnTo>
                <a:cubicBezTo>
                  <a:pt x="3413" y="21019"/>
                  <a:pt x="3366" y="20959"/>
                  <a:pt x="3344" y="20783"/>
                </a:cubicBezTo>
                <a:cubicBezTo>
                  <a:pt x="3335" y="20703"/>
                  <a:pt x="3332" y="20613"/>
                  <a:pt x="3335" y="20529"/>
                </a:cubicBezTo>
                <a:lnTo>
                  <a:pt x="3271" y="20708"/>
                </a:lnTo>
                <a:cubicBezTo>
                  <a:pt x="3234" y="20811"/>
                  <a:pt x="3187" y="20751"/>
                  <a:pt x="3166" y="20574"/>
                </a:cubicBezTo>
                <a:cubicBezTo>
                  <a:pt x="3158" y="20512"/>
                  <a:pt x="3155" y="20444"/>
                  <a:pt x="3155" y="20376"/>
                </a:cubicBezTo>
                <a:lnTo>
                  <a:pt x="3101" y="20527"/>
                </a:lnTo>
                <a:cubicBezTo>
                  <a:pt x="3064" y="20629"/>
                  <a:pt x="3017" y="20570"/>
                  <a:pt x="2996" y="20394"/>
                </a:cubicBezTo>
                <a:cubicBezTo>
                  <a:pt x="2982" y="20282"/>
                  <a:pt x="2982" y="20149"/>
                  <a:pt x="2993" y="20041"/>
                </a:cubicBezTo>
                <a:lnTo>
                  <a:pt x="2714" y="20817"/>
                </a:lnTo>
                <a:cubicBezTo>
                  <a:pt x="2677" y="20920"/>
                  <a:pt x="2630" y="20859"/>
                  <a:pt x="2609" y="20683"/>
                </a:cubicBezTo>
                <a:cubicBezTo>
                  <a:pt x="2604" y="20643"/>
                  <a:pt x="2601" y="20601"/>
                  <a:pt x="2599" y="20558"/>
                </a:cubicBezTo>
                <a:lnTo>
                  <a:pt x="2351" y="21250"/>
                </a:lnTo>
                <a:cubicBezTo>
                  <a:pt x="2314" y="21352"/>
                  <a:pt x="2267" y="21292"/>
                  <a:pt x="2246" y="21117"/>
                </a:cubicBezTo>
                <a:cubicBezTo>
                  <a:pt x="2231" y="20992"/>
                  <a:pt x="2232" y="20843"/>
                  <a:pt x="2247" y="20728"/>
                </a:cubicBezTo>
                <a:lnTo>
                  <a:pt x="2238" y="20753"/>
                </a:lnTo>
                <a:cubicBezTo>
                  <a:pt x="2202" y="20855"/>
                  <a:pt x="2155" y="20796"/>
                  <a:pt x="2133" y="20620"/>
                </a:cubicBezTo>
                <a:cubicBezTo>
                  <a:pt x="2121" y="20520"/>
                  <a:pt x="2120" y="20404"/>
                  <a:pt x="2127" y="20303"/>
                </a:cubicBezTo>
                <a:lnTo>
                  <a:pt x="1742" y="21375"/>
                </a:lnTo>
                <a:cubicBezTo>
                  <a:pt x="1705" y="21478"/>
                  <a:pt x="1659" y="21418"/>
                  <a:pt x="1637" y="21242"/>
                </a:cubicBezTo>
                <a:cubicBezTo>
                  <a:pt x="1616" y="21066"/>
                  <a:pt x="1628" y="20839"/>
                  <a:pt x="1664" y="20734"/>
                </a:cubicBezTo>
                <a:lnTo>
                  <a:pt x="1716" y="20583"/>
                </a:lnTo>
                <a:cubicBezTo>
                  <a:pt x="1698" y="20558"/>
                  <a:pt x="1682" y="20499"/>
                  <a:pt x="1671" y="20413"/>
                </a:cubicBezTo>
                <a:cubicBezTo>
                  <a:pt x="1664" y="20358"/>
                  <a:pt x="1661" y="20298"/>
                  <a:pt x="1660" y="20237"/>
                </a:cubicBezTo>
                <a:lnTo>
                  <a:pt x="1451" y="20820"/>
                </a:lnTo>
                <a:cubicBezTo>
                  <a:pt x="1414" y="20923"/>
                  <a:pt x="1368" y="20863"/>
                  <a:pt x="1346" y="20688"/>
                </a:cubicBezTo>
                <a:cubicBezTo>
                  <a:pt x="1325" y="20513"/>
                  <a:pt x="1336" y="20287"/>
                  <a:pt x="1372" y="20181"/>
                </a:cubicBezTo>
                <a:lnTo>
                  <a:pt x="2451" y="17014"/>
                </a:lnTo>
                <a:lnTo>
                  <a:pt x="931" y="21244"/>
                </a:lnTo>
                <a:cubicBezTo>
                  <a:pt x="895" y="21347"/>
                  <a:pt x="848" y="21287"/>
                  <a:pt x="827" y="21111"/>
                </a:cubicBezTo>
                <a:cubicBezTo>
                  <a:pt x="805" y="20936"/>
                  <a:pt x="817" y="20710"/>
                  <a:pt x="853" y="20604"/>
                </a:cubicBezTo>
                <a:lnTo>
                  <a:pt x="1449" y="18863"/>
                </a:lnTo>
                <a:lnTo>
                  <a:pt x="696" y="20960"/>
                </a:lnTo>
                <a:cubicBezTo>
                  <a:pt x="660" y="21063"/>
                  <a:pt x="613" y="21003"/>
                  <a:pt x="591" y="20828"/>
                </a:cubicBezTo>
                <a:cubicBezTo>
                  <a:pt x="570" y="20653"/>
                  <a:pt x="581" y="20426"/>
                  <a:pt x="617" y="20321"/>
                </a:cubicBezTo>
                <a:lnTo>
                  <a:pt x="1599" y="17438"/>
                </a:lnTo>
                <a:lnTo>
                  <a:pt x="171" y="21416"/>
                </a:lnTo>
                <a:cubicBezTo>
                  <a:pt x="134" y="21518"/>
                  <a:pt x="87" y="21458"/>
                  <a:pt x="66" y="21282"/>
                </a:cubicBezTo>
                <a:cubicBezTo>
                  <a:pt x="44" y="21106"/>
                  <a:pt x="56" y="20879"/>
                  <a:pt x="93" y="20774"/>
                </a:cubicBezTo>
                <a:lnTo>
                  <a:pt x="290" y="20206"/>
                </a:lnTo>
                <a:cubicBezTo>
                  <a:pt x="274" y="20177"/>
                  <a:pt x="260" y="20123"/>
                  <a:pt x="251" y="20048"/>
                </a:cubicBezTo>
                <a:cubicBezTo>
                  <a:pt x="229" y="19872"/>
                  <a:pt x="241" y="19646"/>
                  <a:pt x="278" y="19540"/>
                </a:cubicBezTo>
                <a:lnTo>
                  <a:pt x="310" y="19446"/>
                </a:lnTo>
                <a:lnTo>
                  <a:pt x="198" y="19757"/>
                </a:lnTo>
                <a:cubicBezTo>
                  <a:pt x="162" y="19859"/>
                  <a:pt x="115" y="19800"/>
                  <a:pt x="93" y="19624"/>
                </a:cubicBezTo>
                <a:cubicBezTo>
                  <a:pt x="72" y="19449"/>
                  <a:pt x="84" y="19222"/>
                  <a:pt x="120" y="19117"/>
                </a:cubicBezTo>
                <a:lnTo>
                  <a:pt x="374" y="18376"/>
                </a:lnTo>
                <a:cubicBezTo>
                  <a:pt x="348" y="18375"/>
                  <a:pt x="323" y="18310"/>
                  <a:pt x="308" y="18194"/>
                </a:cubicBezTo>
                <a:cubicBezTo>
                  <a:pt x="287" y="18019"/>
                  <a:pt x="298" y="17793"/>
                  <a:pt x="334" y="17687"/>
                </a:cubicBezTo>
                <a:lnTo>
                  <a:pt x="924" y="15951"/>
                </a:lnTo>
                <a:lnTo>
                  <a:pt x="163" y="18070"/>
                </a:lnTo>
                <a:cubicBezTo>
                  <a:pt x="126" y="18172"/>
                  <a:pt x="79" y="18112"/>
                  <a:pt x="58" y="17936"/>
                </a:cubicBezTo>
                <a:cubicBezTo>
                  <a:pt x="37" y="17766"/>
                  <a:pt x="47" y="17549"/>
                  <a:pt x="81" y="17439"/>
                </a:cubicBezTo>
                <a:cubicBezTo>
                  <a:pt x="71" y="17409"/>
                  <a:pt x="62" y="17367"/>
                  <a:pt x="55" y="17314"/>
                </a:cubicBezTo>
                <a:cubicBezTo>
                  <a:pt x="34" y="17140"/>
                  <a:pt x="45" y="16914"/>
                  <a:pt x="81" y="16807"/>
                </a:cubicBezTo>
                <a:lnTo>
                  <a:pt x="1428" y="12779"/>
                </a:lnTo>
                <a:lnTo>
                  <a:pt x="206" y="16180"/>
                </a:lnTo>
                <a:cubicBezTo>
                  <a:pt x="170" y="16282"/>
                  <a:pt x="123" y="16223"/>
                  <a:pt x="102" y="16049"/>
                </a:cubicBezTo>
                <a:cubicBezTo>
                  <a:pt x="80" y="15875"/>
                  <a:pt x="92" y="15649"/>
                  <a:pt x="127" y="15542"/>
                </a:cubicBezTo>
                <a:lnTo>
                  <a:pt x="874" y="13317"/>
                </a:lnTo>
                <a:lnTo>
                  <a:pt x="287" y="14950"/>
                </a:lnTo>
                <a:cubicBezTo>
                  <a:pt x="251" y="15052"/>
                  <a:pt x="204" y="14993"/>
                  <a:pt x="183" y="14820"/>
                </a:cubicBezTo>
                <a:cubicBezTo>
                  <a:pt x="161" y="14646"/>
                  <a:pt x="172" y="14421"/>
                  <a:pt x="208" y="14313"/>
                </a:cubicBezTo>
                <a:lnTo>
                  <a:pt x="1099" y="11611"/>
                </a:lnTo>
                <a:lnTo>
                  <a:pt x="430" y="13474"/>
                </a:lnTo>
                <a:cubicBezTo>
                  <a:pt x="394" y="13576"/>
                  <a:pt x="347" y="13517"/>
                  <a:pt x="326" y="13343"/>
                </a:cubicBezTo>
                <a:cubicBezTo>
                  <a:pt x="304" y="13169"/>
                  <a:pt x="315" y="12944"/>
                  <a:pt x="351" y="12836"/>
                </a:cubicBezTo>
                <a:lnTo>
                  <a:pt x="703" y="11776"/>
                </a:lnTo>
                <a:lnTo>
                  <a:pt x="143" y="13334"/>
                </a:lnTo>
                <a:cubicBezTo>
                  <a:pt x="107" y="13436"/>
                  <a:pt x="60" y="13377"/>
                  <a:pt x="39" y="13202"/>
                </a:cubicBezTo>
                <a:cubicBezTo>
                  <a:pt x="17" y="13027"/>
                  <a:pt x="29" y="12801"/>
                  <a:pt x="65" y="12695"/>
                </a:cubicBezTo>
                <a:lnTo>
                  <a:pt x="333" y="11904"/>
                </a:lnTo>
                <a:cubicBezTo>
                  <a:pt x="323" y="11875"/>
                  <a:pt x="314" y="11833"/>
                  <a:pt x="307" y="11780"/>
                </a:cubicBezTo>
                <a:cubicBezTo>
                  <a:pt x="285" y="11608"/>
                  <a:pt x="296" y="11384"/>
                  <a:pt x="331" y="11274"/>
                </a:cubicBezTo>
                <a:lnTo>
                  <a:pt x="1117" y="8815"/>
                </a:lnTo>
                <a:lnTo>
                  <a:pt x="181" y="11420"/>
                </a:lnTo>
                <a:cubicBezTo>
                  <a:pt x="145" y="11521"/>
                  <a:pt x="98" y="11463"/>
                  <a:pt x="77" y="11289"/>
                </a:cubicBezTo>
                <a:cubicBezTo>
                  <a:pt x="55" y="11115"/>
                  <a:pt x="66" y="10890"/>
                  <a:pt x="102" y="10782"/>
                </a:cubicBezTo>
                <a:lnTo>
                  <a:pt x="305" y="10169"/>
                </a:lnTo>
                <a:cubicBezTo>
                  <a:pt x="288" y="10143"/>
                  <a:pt x="273" y="10087"/>
                  <a:pt x="262" y="10006"/>
                </a:cubicBezTo>
                <a:cubicBezTo>
                  <a:pt x="255" y="9947"/>
                  <a:pt x="252" y="9882"/>
                  <a:pt x="252" y="9818"/>
                </a:cubicBezTo>
                <a:lnTo>
                  <a:pt x="240" y="9851"/>
                </a:lnTo>
                <a:cubicBezTo>
                  <a:pt x="203" y="9952"/>
                  <a:pt x="157" y="9894"/>
                  <a:pt x="135" y="9722"/>
                </a:cubicBezTo>
                <a:cubicBezTo>
                  <a:pt x="113" y="9549"/>
                  <a:pt x="124" y="9324"/>
                  <a:pt x="160" y="9215"/>
                </a:cubicBezTo>
                <a:lnTo>
                  <a:pt x="383" y="8529"/>
                </a:lnTo>
                <a:cubicBezTo>
                  <a:pt x="361" y="8514"/>
                  <a:pt x="340" y="8453"/>
                  <a:pt x="327" y="8353"/>
                </a:cubicBezTo>
                <a:cubicBezTo>
                  <a:pt x="319" y="8287"/>
                  <a:pt x="316" y="8213"/>
                  <a:pt x="316" y="8141"/>
                </a:cubicBezTo>
                <a:lnTo>
                  <a:pt x="175" y="8535"/>
                </a:lnTo>
                <a:cubicBezTo>
                  <a:pt x="139" y="8635"/>
                  <a:pt x="93" y="8579"/>
                  <a:pt x="71" y="8409"/>
                </a:cubicBezTo>
                <a:cubicBezTo>
                  <a:pt x="49" y="8239"/>
                  <a:pt x="59" y="8016"/>
                  <a:pt x="93" y="7904"/>
                </a:cubicBezTo>
                <a:lnTo>
                  <a:pt x="490" y="6617"/>
                </a:lnTo>
                <a:lnTo>
                  <a:pt x="237" y="7321"/>
                </a:lnTo>
                <a:cubicBezTo>
                  <a:pt x="201" y="7422"/>
                  <a:pt x="155" y="7365"/>
                  <a:pt x="133" y="7193"/>
                </a:cubicBezTo>
                <a:cubicBezTo>
                  <a:pt x="111" y="7021"/>
                  <a:pt x="122" y="6796"/>
                  <a:pt x="157" y="6687"/>
                </a:cubicBezTo>
                <a:lnTo>
                  <a:pt x="329" y="6149"/>
                </a:lnTo>
                <a:cubicBezTo>
                  <a:pt x="318" y="6120"/>
                  <a:pt x="309" y="6078"/>
                  <a:pt x="302" y="6025"/>
                </a:cubicBezTo>
                <a:cubicBezTo>
                  <a:pt x="284" y="5884"/>
                  <a:pt x="287" y="5706"/>
                  <a:pt x="309" y="5585"/>
                </a:cubicBezTo>
                <a:cubicBezTo>
                  <a:pt x="291" y="5562"/>
                  <a:pt x="276" y="5508"/>
                  <a:pt x="265" y="5429"/>
                </a:cubicBezTo>
                <a:cubicBezTo>
                  <a:pt x="243" y="5263"/>
                  <a:pt x="251" y="5041"/>
                  <a:pt x="284" y="4925"/>
                </a:cubicBezTo>
                <a:lnTo>
                  <a:pt x="452" y="4344"/>
                </a:lnTo>
                <a:lnTo>
                  <a:pt x="205" y="5031"/>
                </a:lnTo>
                <a:cubicBezTo>
                  <a:pt x="170" y="5129"/>
                  <a:pt x="125" y="5079"/>
                  <a:pt x="102" y="4917"/>
                </a:cubicBezTo>
                <a:cubicBezTo>
                  <a:pt x="79" y="4754"/>
                  <a:pt x="87" y="4535"/>
                  <a:pt x="119" y="4415"/>
                </a:cubicBezTo>
                <a:lnTo>
                  <a:pt x="294" y="3758"/>
                </a:lnTo>
                <a:cubicBezTo>
                  <a:pt x="262" y="3814"/>
                  <a:pt x="225" y="3760"/>
                  <a:pt x="204" y="3619"/>
                </a:cubicBezTo>
                <a:cubicBezTo>
                  <a:pt x="190" y="3521"/>
                  <a:pt x="187" y="3400"/>
                  <a:pt x="194" y="3294"/>
                </a:cubicBezTo>
                <a:lnTo>
                  <a:pt x="116" y="3513"/>
                </a:lnTo>
                <a:cubicBezTo>
                  <a:pt x="83" y="3606"/>
                  <a:pt x="41" y="3567"/>
                  <a:pt x="17" y="3423"/>
                </a:cubicBezTo>
                <a:cubicBezTo>
                  <a:pt x="-7" y="3279"/>
                  <a:pt x="-5" y="3073"/>
                  <a:pt x="21" y="2938"/>
                </a:cubicBezTo>
                <a:lnTo>
                  <a:pt x="97" y="2542"/>
                </a:lnTo>
                <a:cubicBezTo>
                  <a:pt x="69" y="2571"/>
                  <a:pt x="39" y="2523"/>
                  <a:pt x="20" y="2408"/>
                </a:cubicBezTo>
                <a:cubicBezTo>
                  <a:pt x="-4" y="2263"/>
                  <a:pt x="-2" y="2055"/>
                  <a:pt x="25" y="1922"/>
                </a:cubicBezTo>
                <a:lnTo>
                  <a:pt x="51" y="1789"/>
                </a:lnTo>
                <a:cubicBezTo>
                  <a:pt x="44" y="1762"/>
                  <a:pt x="38" y="1727"/>
                  <a:pt x="33" y="1687"/>
                </a:cubicBezTo>
                <a:cubicBezTo>
                  <a:pt x="12" y="1509"/>
                  <a:pt x="24" y="1282"/>
                  <a:pt x="61" y="1179"/>
                </a:cubicBezTo>
                <a:lnTo>
                  <a:pt x="317" y="466"/>
                </a:lnTo>
                <a:cubicBezTo>
                  <a:pt x="351" y="374"/>
                  <a:pt x="393" y="413"/>
                  <a:pt x="416" y="558"/>
                </a:cubicBezTo>
                <a:cubicBezTo>
                  <a:pt x="427" y="620"/>
                  <a:pt x="432" y="694"/>
                  <a:pt x="433" y="768"/>
                </a:cubicBezTo>
                <a:lnTo>
                  <a:pt x="456" y="704"/>
                </a:lnTo>
                <a:cubicBezTo>
                  <a:pt x="489" y="612"/>
                  <a:pt x="531" y="651"/>
                  <a:pt x="555" y="795"/>
                </a:cubicBezTo>
                <a:cubicBezTo>
                  <a:pt x="579" y="938"/>
                  <a:pt x="577" y="1145"/>
                  <a:pt x="551" y="1279"/>
                </a:cubicBezTo>
                <a:lnTo>
                  <a:pt x="483" y="1632"/>
                </a:lnTo>
                <a:lnTo>
                  <a:pt x="886" y="511"/>
                </a:lnTo>
                <a:cubicBezTo>
                  <a:pt x="920" y="414"/>
                  <a:pt x="965" y="462"/>
                  <a:pt x="988" y="622"/>
                </a:cubicBezTo>
                <a:cubicBezTo>
                  <a:pt x="1002" y="720"/>
                  <a:pt x="1005" y="840"/>
                  <a:pt x="998" y="947"/>
                </a:cubicBezTo>
                <a:lnTo>
                  <a:pt x="1178" y="444"/>
                </a:lnTo>
                <a:cubicBezTo>
                  <a:pt x="1213" y="347"/>
                  <a:pt x="1258" y="397"/>
                  <a:pt x="1281" y="559"/>
                </a:cubicBezTo>
                <a:cubicBezTo>
                  <a:pt x="1303" y="721"/>
                  <a:pt x="1296" y="940"/>
                  <a:pt x="1264" y="1060"/>
                </a:cubicBezTo>
                <a:lnTo>
                  <a:pt x="1096" y="1691"/>
                </a:lnTo>
                <a:lnTo>
                  <a:pt x="1684" y="54"/>
                </a:lnTo>
                <a:cubicBezTo>
                  <a:pt x="1719" y="-45"/>
                  <a:pt x="1765" y="8"/>
                  <a:pt x="1787" y="174"/>
                </a:cubicBezTo>
                <a:cubicBezTo>
                  <a:pt x="1809" y="340"/>
                  <a:pt x="1801" y="562"/>
                  <a:pt x="1767" y="678"/>
                </a:cubicBezTo>
                <a:lnTo>
                  <a:pt x="1600" y="1260"/>
                </a:lnTo>
                <a:lnTo>
                  <a:pt x="1797" y="712"/>
                </a:lnTo>
                <a:cubicBezTo>
                  <a:pt x="1833" y="611"/>
                  <a:pt x="1879" y="667"/>
                  <a:pt x="1901" y="836"/>
                </a:cubicBezTo>
                <a:cubicBezTo>
                  <a:pt x="1912" y="917"/>
                  <a:pt x="1915" y="1011"/>
                  <a:pt x="1912" y="1099"/>
                </a:cubicBezTo>
                <a:lnTo>
                  <a:pt x="2237" y="193"/>
                </a:lnTo>
                <a:cubicBezTo>
                  <a:pt x="2273" y="92"/>
                  <a:pt x="2320" y="149"/>
                  <a:pt x="2341" y="321"/>
                </a:cubicBezTo>
                <a:cubicBezTo>
                  <a:pt x="2351" y="400"/>
                  <a:pt x="2355" y="490"/>
                  <a:pt x="2352" y="576"/>
                </a:cubicBezTo>
                <a:lnTo>
                  <a:pt x="2364" y="542"/>
                </a:lnTo>
                <a:cubicBezTo>
                  <a:pt x="2400" y="442"/>
                  <a:pt x="2446" y="498"/>
                  <a:pt x="2468" y="668"/>
                </a:cubicBezTo>
                <a:cubicBezTo>
                  <a:pt x="2490" y="838"/>
                  <a:pt x="2480" y="1061"/>
                  <a:pt x="2445" y="1173"/>
                </a:cubicBezTo>
                <a:lnTo>
                  <a:pt x="2048" y="2460"/>
                </a:lnTo>
                <a:lnTo>
                  <a:pt x="2832" y="278"/>
                </a:lnTo>
                <a:cubicBezTo>
                  <a:pt x="2868" y="177"/>
                  <a:pt x="2915" y="235"/>
                  <a:pt x="2937" y="408"/>
                </a:cubicBezTo>
                <a:cubicBezTo>
                  <a:pt x="2945" y="474"/>
                  <a:pt x="2948" y="548"/>
                  <a:pt x="2948" y="620"/>
                </a:cubicBezTo>
                <a:lnTo>
                  <a:pt x="3091" y="220"/>
                </a:lnTo>
                <a:cubicBezTo>
                  <a:pt x="3127" y="119"/>
                  <a:pt x="3174" y="177"/>
                  <a:pt x="3195" y="350"/>
                </a:cubicBezTo>
                <a:cubicBezTo>
                  <a:pt x="3213" y="489"/>
                  <a:pt x="3209" y="662"/>
                  <a:pt x="3189" y="781"/>
                </a:cubicBezTo>
                <a:lnTo>
                  <a:pt x="3401" y="190"/>
                </a:lnTo>
                <a:cubicBezTo>
                  <a:pt x="3438" y="88"/>
                  <a:pt x="3484" y="147"/>
                  <a:pt x="3506" y="321"/>
                </a:cubicBezTo>
                <a:cubicBezTo>
                  <a:pt x="3522" y="456"/>
                  <a:pt x="3519" y="623"/>
                  <a:pt x="3500" y="740"/>
                </a:cubicBezTo>
                <a:cubicBezTo>
                  <a:pt x="3514" y="771"/>
                  <a:pt x="3525" y="820"/>
                  <a:pt x="3533" y="885"/>
                </a:cubicBezTo>
                <a:cubicBezTo>
                  <a:pt x="3546" y="987"/>
                  <a:pt x="3548" y="1108"/>
                  <a:pt x="3539" y="1212"/>
                </a:cubicBezTo>
                <a:lnTo>
                  <a:pt x="3607" y="1022"/>
                </a:lnTo>
                <a:cubicBezTo>
                  <a:pt x="3644" y="921"/>
                  <a:pt x="3690" y="978"/>
                  <a:pt x="3712" y="1150"/>
                </a:cubicBezTo>
                <a:cubicBezTo>
                  <a:pt x="3734" y="1322"/>
                  <a:pt x="3723" y="1546"/>
                  <a:pt x="3688" y="1656"/>
                </a:cubicBezTo>
                <a:lnTo>
                  <a:pt x="2902" y="4115"/>
                </a:lnTo>
                <a:lnTo>
                  <a:pt x="4296" y="235"/>
                </a:lnTo>
                <a:cubicBezTo>
                  <a:pt x="4332" y="133"/>
                  <a:pt x="4379" y="192"/>
                  <a:pt x="4401" y="367"/>
                </a:cubicBezTo>
                <a:cubicBezTo>
                  <a:pt x="4409" y="438"/>
                  <a:pt x="4413" y="517"/>
                  <a:pt x="4411" y="594"/>
                </a:cubicBezTo>
                <a:lnTo>
                  <a:pt x="4503" y="339"/>
                </a:lnTo>
                <a:cubicBezTo>
                  <a:pt x="4539" y="237"/>
                  <a:pt x="4586" y="295"/>
                  <a:pt x="4607" y="469"/>
                </a:cubicBezTo>
                <a:cubicBezTo>
                  <a:pt x="4629" y="643"/>
                  <a:pt x="4618" y="869"/>
                  <a:pt x="4582" y="976"/>
                </a:cubicBezTo>
                <a:lnTo>
                  <a:pt x="4230" y="2037"/>
                </a:lnTo>
                <a:lnTo>
                  <a:pt x="4596" y="1016"/>
                </a:lnTo>
                <a:cubicBezTo>
                  <a:pt x="4633" y="915"/>
                  <a:pt x="4679" y="973"/>
                  <a:pt x="4701" y="1146"/>
                </a:cubicBezTo>
                <a:cubicBezTo>
                  <a:pt x="4723" y="1320"/>
                  <a:pt x="4711" y="1545"/>
                  <a:pt x="4676" y="1653"/>
                </a:cubicBezTo>
                <a:lnTo>
                  <a:pt x="3785" y="4354"/>
                </a:lnTo>
                <a:lnTo>
                  <a:pt x="5230" y="330"/>
                </a:lnTo>
                <a:cubicBezTo>
                  <a:pt x="5266" y="228"/>
                  <a:pt x="5313" y="287"/>
                  <a:pt x="5335" y="461"/>
                </a:cubicBezTo>
                <a:cubicBezTo>
                  <a:pt x="5356" y="636"/>
                  <a:pt x="5345" y="861"/>
                  <a:pt x="5309" y="968"/>
                </a:cubicBezTo>
                <a:lnTo>
                  <a:pt x="4562" y="3195"/>
                </a:lnTo>
                <a:lnTo>
                  <a:pt x="5606" y="290"/>
                </a:lnTo>
                <a:cubicBezTo>
                  <a:pt x="5642" y="188"/>
                  <a:pt x="5689" y="247"/>
                  <a:pt x="5710" y="421"/>
                </a:cubicBezTo>
                <a:cubicBezTo>
                  <a:pt x="5732" y="595"/>
                  <a:pt x="5721" y="821"/>
                  <a:pt x="5685" y="928"/>
                </a:cubicBezTo>
                <a:lnTo>
                  <a:pt x="4338" y="4955"/>
                </a:lnTo>
                <a:lnTo>
                  <a:pt x="5931" y="520"/>
                </a:lnTo>
                <a:cubicBezTo>
                  <a:pt x="5967" y="417"/>
                  <a:pt x="6014" y="478"/>
                  <a:pt x="6036" y="653"/>
                </a:cubicBezTo>
                <a:cubicBezTo>
                  <a:pt x="6043" y="709"/>
                  <a:pt x="6046" y="770"/>
                  <a:pt x="6046" y="830"/>
                </a:cubicBezTo>
                <a:lnTo>
                  <a:pt x="6244" y="280"/>
                </a:lnTo>
                <a:cubicBezTo>
                  <a:pt x="6281" y="178"/>
                  <a:pt x="6327" y="237"/>
                  <a:pt x="6349" y="412"/>
                </a:cubicBezTo>
                <a:cubicBezTo>
                  <a:pt x="6370" y="587"/>
                  <a:pt x="6359" y="813"/>
                  <a:pt x="6323" y="919"/>
                </a:cubicBezTo>
                <a:lnTo>
                  <a:pt x="5734" y="2653"/>
                </a:lnTo>
                <a:lnTo>
                  <a:pt x="6465" y="618"/>
                </a:lnTo>
                <a:cubicBezTo>
                  <a:pt x="6502" y="515"/>
                  <a:pt x="6549" y="575"/>
                  <a:pt x="6570" y="751"/>
                </a:cubicBezTo>
                <a:cubicBezTo>
                  <a:pt x="6587" y="890"/>
                  <a:pt x="6583" y="1060"/>
                  <a:pt x="6563" y="1178"/>
                </a:cubicBezTo>
                <a:lnTo>
                  <a:pt x="6865" y="337"/>
                </a:lnTo>
                <a:cubicBezTo>
                  <a:pt x="6901" y="235"/>
                  <a:pt x="6948" y="295"/>
                  <a:pt x="6970" y="470"/>
                </a:cubicBezTo>
                <a:cubicBezTo>
                  <a:pt x="6991" y="646"/>
                  <a:pt x="6979" y="872"/>
                  <a:pt x="6943" y="978"/>
                </a:cubicBezTo>
                <a:lnTo>
                  <a:pt x="6911" y="1072"/>
                </a:lnTo>
                <a:lnTo>
                  <a:pt x="7242" y="150"/>
                </a:lnTo>
                <a:cubicBezTo>
                  <a:pt x="7279" y="48"/>
                  <a:pt x="7326" y="108"/>
                  <a:pt x="7347" y="284"/>
                </a:cubicBezTo>
                <a:cubicBezTo>
                  <a:pt x="7363" y="416"/>
                  <a:pt x="7360" y="577"/>
                  <a:pt x="7343" y="693"/>
                </a:cubicBezTo>
                <a:cubicBezTo>
                  <a:pt x="7364" y="712"/>
                  <a:pt x="7383" y="773"/>
                  <a:pt x="7395" y="869"/>
                </a:cubicBezTo>
                <a:cubicBezTo>
                  <a:pt x="7416" y="1044"/>
                  <a:pt x="7405" y="1270"/>
                  <a:pt x="7369" y="1376"/>
                </a:cubicBezTo>
                <a:lnTo>
                  <a:pt x="6387" y="4257"/>
                </a:lnTo>
                <a:lnTo>
                  <a:pt x="7820" y="268"/>
                </a:lnTo>
                <a:cubicBezTo>
                  <a:pt x="7857" y="166"/>
                  <a:pt x="7903" y="225"/>
                  <a:pt x="7925" y="400"/>
                </a:cubicBezTo>
                <a:cubicBezTo>
                  <a:pt x="7946" y="576"/>
                  <a:pt x="7935" y="802"/>
                  <a:pt x="7898" y="908"/>
                </a:cubicBezTo>
                <a:lnTo>
                  <a:pt x="7301" y="2651"/>
                </a:lnTo>
                <a:lnTo>
                  <a:pt x="8084" y="472"/>
                </a:lnTo>
                <a:cubicBezTo>
                  <a:pt x="8121" y="369"/>
                  <a:pt x="8167" y="429"/>
                  <a:pt x="8189" y="604"/>
                </a:cubicBezTo>
                <a:cubicBezTo>
                  <a:pt x="8211" y="779"/>
                  <a:pt x="8199" y="1005"/>
                  <a:pt x="8163" y="1111"/>
                </a:cubicBezTo>
                <a:lnTo>
                  <a:pt x="7084" y="4279"/>
                </a:lnTo>
                <a:lnTo>
                  <a:pt x="8536" y="235"/>
                </a:lnTo>
                <a:cubicBezTo>
                  <a:pt x="8573" y="133"/>
                  <a:pt x="8620" y="193"/>
                  <a:pt x="8641" y="369"/>
                </a:cubicBezTo>
                <a:cubicBezTo>
                  <a:pt x="8649" y="429"/>
                  <a:pt x="8652" y="496"/>
                  <a:pt x="8652" y="561"/>
                </a:cubicBezTo>
                <a:cubicBezTo>
                  <a:pt x="8685" y="520"/>
                  <a:pt x="8720" y="586"/>
                  <a:pt x="8738" y="732"/>
                </a:cubicBezTo>
                <a:cubicBezTo>
                  <a:pt x="8749" y="822"/>
                  <a:pt x="8751" y="924"/>
                  <a:pt x="8746" y="1017"/>
                </a:cubicBezTo>
                <a:lnTo>
                  <a:pt x="8793" y="887"/>
                </a:lnTo>
                <a:cubicBezTo>
                  <a:pt x="8829" y="785"/>
                  <a:pt x="8876" y="845"/>
                  <a:pt x="8898" y="1021"/>
                </a:cubicBezTo>
                <a:cubicBezTo>
                  <a:pt x="8910" y="1120"/>
                  <a:pt x="8911" y="1236"/>
                  <a:pt x="8903" y="1338"/>
                </a:cubicBezTo>
                <a:lnTo>
                  <a:pt x="9337" y="130"/>
                </a:lnTo>
                <a:cubicBezTo>
                  <a:pt x="9374" y="27"/>
                  <a:pt x="9421" y="87"/>
                  <a:pt x="9442" y="263"/>
                </a:cubicBezTo>
                <a:cubicBezTo>
                  <a:pt x="9457" y="388"/>
                  <a:pt x="9456" y="538"/>
                  <a:pt x="9441" y="652"/>
                </a:cubicBezTo>
                <a:lnTo>
                  <a:pt x="9550" y="348"/>
                </a:lnTo>
                <a:cubicBezTo>
                  <a:pt x="9587" y="246"/>
                  <a:pt x="9633" y="306"/>
                  <a:pt x="9655" y="482"/>
                </a:cubicBezTo>
                <a:cubicBezTo>
                  <a:pt x="9660" y="523"/>
                  <a:pt x="9663" y="567"/>
                  <a:pt x="9665" y="611"/>
                </a:cubicBezTo>
                <a:cubicBezTo>
                  <a:pt x="9700" y="540"/>
                  <a:pt x="9741" y="603"/>
                  <a:pt x="9761" y="765"/>
                </a:cubicBezTo>
                <a:cubicBezTo>
                  <a:pt x="9775" y="877"/>
                  <a:pt x="9775" y="1009"/>
                  <a:pt x="9764" y="1118"/>
                </a:cubicBezTo>
                <a:lnTo>
                  <a:pt x="9980" y="515"/>
                </a:lnTo>
                <a:cubicBezTo>
                  <a:pt x="10017" y="413"/>
                  <a:pt x="10064" y="473"/>
                  <a:pt x="10085" y="649"/>
                </a:cubicBezTo>
                <a:cubicBezTo>
                  <a:pt x="10093" y="715"/>
                  <a:pt x="10097" y="789"/>
                  <a:pt x="10096" y="861"/>
                </a:cubicBezTo>
                <a:cubicBezTo>
                  <a:pt x="10129" y="817"/>
                  <a:pt x="10165" y="882"/>
                  <a:pt x="10183" y="1031"/>
                </a:cubicBezTo>
                <a:cubicBezTo>
                  <a:pt x="10193" y="1110"/>
                  <a:pt x="10195" y="1200"/>
                  <a:pt x="10192" y="1285"/>
                </a:cubicBezTo>
                <a:lnTo>
                  <a:pt x="10576" y="216"/>
                </a:lnTo>
                <a:cubicBezTo>
                  <a:pt x="10613" y="114"/>
                  <a:pt x="10659" y="174"/>
                  <a:pt x="10681" y="349"/>
                </a:cubicBezTo>
                <a:cubicBezTo>
                  <a:pt x="10702" y="524"/>
                  <a:pt x="10691" y="751"/>
                  <a:pt x="10655" y="856"/>
                </a:cubicBezTo>
                <a:lnTo>
                  <a:pt x="9773" y="3435"/>
                </a:lnTo>
                <a:lnTo>
                  <a:pt x="10814" y="538"/>
                </a:lnTo>
                <a:cubicBezTo>
                  <a:pt x="10851" y="436"/>
                  <a:pt x="10898" y="496"/>
                  <a:pt x="10919" y="672"/>
                </a:cubicBezTo>
                <a:cubicBezTo>
                  <a:pt x="10929" y="750"/>
                  <a:pt x="10932" y="839"/>
                  <a:pt x="10929" y="922"/>
                </a:cubicBezTo>
                <a:lnTo>
                  <a:pt x="11235" y="68"/>
                </a:lnTo>
                <a:cubicBezTo>
                  <a:pt x="11272" y="-34"/>
                  <a:pt x="11319" y="26"/>
                  <a:pt x="11340" y="202"/>
                </a:cubicBezTo>
                <a:cubicBezTo>
                  <a:pt x="11357" y="337"/>
                  <a:pt x="11353" y="502"/>
                  <a:pt x="11335" y="619"/>
                </a:cubicBezTo>
                <a:cubicBezTo>
                  <a:pt x="11361" y="619"/>
                  <a:pt x="11386" y="684"/>
                  <a:pt x="11401" y="801"/>
                </a:cubicBezTo>
                <a:cubicBezTo>
                  <a:pt x="11422" y="977"/>
                  <a:pt x="11410" y="1203"/>
                  <a:pt x="11374" y="1309"/>
                </a:cubicBezTo>
                <a:lnTo>
                  <a:pt x="11260" y="1642"/>
                </a:lnTo>
                <a:lnTo>
                  <a:pt x="11758" y="254"/>
                </a:lnTo>
                <a:cubicBezTo>
                  <a:pt x="11795" y="152"/>
                  <a:pt x="11842" y="212"/>
                  <a:pt x="11863" y="388"/>
                </a:cubicBezTo>
                <a:cubicBezTo>
                  <a:pt x="11879" y="517"/>
                  <a:pt x="11877" y="673"/>
                  <a:pt x="11860" y="789"/>
                </a:cubicBezTo>
                <a:lnTo>
                  <a:pt x="11970" y="484"/>
                </a:lnTo>
                <a:cubicBezTo>
                  <a:pt x="12006" y="381"/>
                  <a:pt x="12053" y="441"/>
                  <a:pt x="12075" y="616"/>
                </a:cubicBezTo>
                <a:cubicBezTo>
                  <a:pt x="12096" y="791"/>
                  <a:pt x="12085" y="1017"/>
                  <a:pt x="12049" y="1123"/>
                </a:cubicBezTo>
                <a:lnTo>
                  <a:pt x="10497" y="5705"/>
                </a:lnTo>
                <a:lnTo>
                  <a:pt x="12452" y="263"/>
                </a:lnTo>
                <a:cubicBezTo>
                  <a:pt x="12488" y="161"/>
                  <a:pt x="12535" y="220"/>
                  <a:pt x="12557" y="396"/>
                </a:cubicBezTo>
                <a:cubicBezTo>
                  <a:pt x="12578" y="572"/>
                  <a:pt x="12566" y="798"/>
                  <a:pt x="12530" y="904"/>
                </a:cubicBezTo>
                <a:lnTo>
                  <a:pt x="12504" y="980"/>
                </a:lnTo>
                <a:lnTo>
                  <a:pt x="12801" y="151"/>
                </a:lnTo>
                <a:cubicBezTo>
                  <a:pt x="12838" y="48"/>
                  <a:pt x="12885" y="108"/>
                  <a:pt x="12906" y="285"/>
                </a:cubicBezTo>
                <a:cubicBezTo>
                  <a:pt x="12928" y="461"/>
                  <a:pt x="12916" y="687"/>
                  <a:pt x="12880" y="792"/>
                </a:cubicBezTo>
                <a:lnTo>
                  <a:pt x="12879" y="793"/>
                </a:lnTo>
                <a:cubicBezTo>
                  <a:pt x="12898" y="818"/>
                  <a:pt x="12914" y="876"/>
                  <a:pt x="12924" y="960"/>
                </a:cubicBezTo>
                <a:cubicBezTo>
                  <a:pt x="12946" y="1136"/>
                  <a:pt x="12934" y="1362"/>
                  <a:pt x="12898" y="1468"/>
                </a:cubicBezTo>
                <a:lnTo>
                  <a:pt x="12482" y="2683"/>
                </a:lnTo>
                <a:lnTo>
                  <a:pt x="13188" y="717"/>
                </a:lnTo>
                <a:cubicBezTo>
                  <a:pt x="13225" y="614"/>
                  <a:pt x="13272" y="673"/>
                  <a:pt x="13293" y="849"/>
                </a:cubicBezTo>
                <a:cubicBezTo>
                  <a:pt x="13315" y="1025"/>
                  <a:pt x="13303" y="1251"/>
                  <a:pt x="13267" y="1357"/>
                </a:cubicBezTo>
                <a:lnTo>
                  <a:pt x="12883" y="2478"/>
                </a:lnTo>
                <a:lnTo>
                  <a:pt x="13616" y="436"/>
                </a:lnTo>
                <a:cubicBezTo>
                  <a:pt x="13653" y="334"/>
                  <a:pt x="13700" y="393"/>
                  <a:pt x="13721" y="569"/>
                </a:cubicBezTo>
                <a:cubicBezTo>
                  <a:pt x="13734" y="676"/>
                  <a:pt x="13735" y="800"/>
                  <a:pt x="13725" y="905"/>
                </a:cubicBezTo>
                <a:lnTo>
                  <a:pt x="13856" y="541"/>
                </a:lnTo>
                <a:cubicBezTo>
                  <a:pt x="13893" y="439"/>
                  <a:pt x="13940" y="498"/>
                  <a:pt x="13961" y="674"/>
                </a:cubicBezTo>
                <a:cubicBezTo>
                  <a:pt x="13977" y="808"/>
                  <a:pt x="13975" y="971"/>
                  <a:pt x="13956" y="1087"/>
                </a:cubicBezTo>
                <a:lnTo>
                  <a:pt x="14161" y="519"/>
                </a:lnTo>
                <a:cubicBezTo>
                  <a:pt x="14197" y="416"/>
                  <a:pt x="14244" y="476"/>
                  <a:pt x="14266" y="651"/>
                </a:cubicBezTo>
                <a:cubicBezTo>
                  <a:pt x="14287" y="827"/>
                  <a:pt x="14275" y="1053"/>
                  <a:pt x="14239" y="1159"/>
                </a:cubicBezTo>
                <a:lnTo>
                  <a:pt x="13663" y="2841"/>
                </a:lnTo>
                <a:lnTo>
                  <a:pt x="14438" y="685"/>
                </a:lnTo>
                <a:cubicBezTo>
                  <a:pt x="14474" y="583"/>
                  <a:pt x="14521" y="642"/>
                  <a:pt x="14543" y="817"/>
                </a:cubicBezTo>
                <a:cubicBezTo>
                  <a:pt x="14564" y="992"/>
                  <a:pt x="14553" y="1218"/>
                  <a:pt x="14517" y="1324"/>
                </a:cubicBezTo>
                <a:lnTo>
                  <a:pt x="12929" y="6019"/>
                </a:lnTo>
                <a:lnTo>
                  <a:pt x="14985" y="294"/>
                </a:lnTo>
                <a:cubicBezTo>
                  <a:pt x="15022" y="192"/>
                  <a:pt x="15069" y="251"/>
                  <a:pt x="15090" y="427"/>
                </a:cubicBezTo>
                <a:cubicBezTo>
                  <a:pt x="15112" y="602"/>
                  <a:pt x="15100" y="828"/>
                  <a:pt x="15064" y="934"/>
                </a:cubicBezTo>
                <a:lnTo>
                  <a:pt x="14689" y="2029"/>
                </a:lnTo>
                <a:lnTo>
                  <a:pt x="15251" y="464"/>
                </a:lnTo>
                <a:cubicBezTo>
                  <a:pt x="15287" y="362"/>
                  <a:pt x="15334" y="421"/>
                  <a:pt x="15356" y="596"/>
                </a:cubicBezTo>
                <a:cubicBezTo>
                  <a:pt x="15377" y="771"/>
                  <a:pt x="15366" y="997"/>
                  <a:pt x="15330" y="1103"/>
                </a:cubicBezTo>
                <a:lnTo>
                  <a:pt x="13792" y="5644"/>
                </a:lnTo>
                <a:lnTo>
                  <a:pt x="15774" y="126"/>
                </a:lnTo>
                <a:cubicBezTo>
                  <a:pt x="15811" y="24"/>
                  <a:pt x="15858" y="83"/>
                  <a:pt x="15879" y="260"/>
                </a:cubicBezTo>
                <a:cubicBezTo>
                  <a:pt x="15888" y="330"/>
                  <a:pt x="15891" y="407"/>
                  <a:pt x="15890" y="482"/>
                </a:cubicBezTo>
                <a:cubicBezTo>
                  <a:pt x="15918" y="465"/>
                  <a:pt x="15949" y="531"/>
                  <a:pt x="15965" y="662"/>
                </a:cubicBezTo>
                <a:cubicBezTo>
                  <a:pt x="15987" y="837"/>
                  <a:pt x="15975" y="1063"/>
                  <a:pt x="15939" y="1169"/>
                </a:cubicBezTo>
                <a:lnTo>
                  <a:pt x="14636" y="5010"/>
                </a:lnTo>
                <a:lnTo>
                  <a:pt x="16379" y="157"/>
                </a:lnTo>
                <a:cubicBezTo>
                  <a:pt x="16415" y="55"/>
                  <a:pt x="16462" y="114"/>
                  <a:pt x="16484" y="291"/>
                </a:cubicBezTo>
                <a:cubicBezTo>
                  <a:pt x="16501" y="435"/>
                  <a:pt x="16496" y="615"/>
                  <a:pt x="16474" y="732"/>
                </a:cubicBezTo>
                <a:cubicBezTo>
                  <a:pt x="16489" y="761"/>
                  <a:pt x="16503" y="815"/>
                  <a:pt x="16512" y="889"/>
                </a:cubicBezTo>
                <a:cubicBezTo>
                  <a:pt x="16521" y="965"/>
                  <a:pt x="16524" y="1052"/>
                  <a:pt x="16521" y="1133"/>
                </a:cubicBezTo>
                <a:lnTo>
                  <a:pt x="16651" y="772"/>
                </a:lnTo>
                <a:cubicBezTo>
                  <a:pt x="16688" y="670"/>
                  <a:pt x="16734" y="729"/>
                  <a:pt x="16756" y="905"/>
                </a:cubicBezTo>
                <a:cubicBezTo>
                  <a:pt x="16777" y="1080"/>
                  <a:pt x="16766" y="1306"/>
                  <a:pt x="16730" y="1412"/>
                </a:cubicBezTo>
                <a:lnTo>
                  <a:pt x="15887" y="3884"/>
                </a:lnTo>
                <a:lnTo>
                  <a:pt x="17139" y="397"/>
                </a:lnTo>
                <a:cubicBezTo>
                  <a:pt x="17176" y="295"/>
                  <a:pt x="17222" y="354"/>
                  <a:pt x="17244" y="529"/>
                </a:cubicBezTo>
                <a:cubicBezTo>
                  <a:pt x="17265" y="704"/>
                  <a:pt x="17254" y="930"/>
                  <a:pt x="17218" y="1036"/>
                </a:cubicBezTo>
                <a:lnTo>
                  <a:pt x="15638" y="5705"/>
                </a:lnTo>
                <a:lnTo>
                  <a:pt x="17428" y="722"/>
                </a:lnTo>
                <a:cubicBezTo>
                  <a:pt x="17464" y="620"/>
                  <a:pt x="17511" y="679"/>
                  <a:pt x="17532" y="854"/>
                </a:cubicBezTo>
                <a:cubicBezTo>
                  <a:pt x="17554" y="1029"/>
                  <a:pt x="17542" y="1255"/>
                  <a:pt x="17506" y="1361"/>
                </a:cubicBezTo>
                <a:lnTo>
                  <a:pt x="15953" y="5944"/>
                </a:lnTo>
                <a:lnTo>
                  <a:pt x="17948" y="391"/>
                </a:lnTo>
                <a:cubicBezTo>
                  <a:pt x="17984" y="289"/>
                  <a:pt x="18031" y="348"/>
                  <a:pt x="18052" y="523"/>
                </a:cubicBezTo>
                <a:cubicBezTo>
                  <a:pt x="18074" y="698"/>
                  <a:pt x="18062" y="924"/>
                  <a:pt x="18026" y="1030"/>
                </a:cubicBezTo>
                <a:lnTo>
                  <a:pt x="16703" y="4928"/>
                </a:lnTo>
                <a:lnTo>
                  <a:pt x="18162" y="866"/>
                </a:lnTo>
                <a:cubicBezTo>
                  <a:pt x="18199" y="764"/>
                  <a:pt x="18246" y="823"/>
                  <a:pt x="18267" y="999"/>
                </a:cubicBezTo>
                <a:cubicBezTo>
                  <a:pt x="18284" y="1133"/>
                  <a:pt x="18281" y="1297"/>
                  <a:pt x="18262" y="1414"/>
                </a:cubicBezTo>
                <a:lnTo>
                  <a:pt x="18605" y="459"/>
                </a:lnTo>
                <a:cubicBezTo>
                  <a:pt x="18642" y="357"/>
                  <a:pt x="18688" y="417"/>
                  <a:pt x="18710" y="593"/>
                </a:cubicBezTo>
                <a:cubicBezTo>
                  <a:pt x="18720" y="675"/>
                  <a:pt x="18723" y="769"/>
                  <a:pt x="18719" y="856"/>
                </a:cubicBezTo>
                <a:cubicBezTo>
                  <a:pt x="18753" y="797"/>
                  <a:pt x="18792" y="860"/>
                  <a:pt x="18811" y="1016"/>
                </a:cubicBezTo>
                <a:cubicBezTo>
                  <a:pt x="18833" y="1191"/>
                  <a:pt x="18821" y="1417"/>
                  <a:pt x="18785" y="1523"/>
                </a:cubicBezTo>
                <a:lnTo>
                  <a:pt x="17335" y="5800"/>
                </a:lnTo>
                <a:lnTo>
                  <a:pt x="19392" y="74"/>
                </a:lnTo>
                <a:cubicBezTo>
                  <a:pt x="19429" y="-29"/>
                  <a:pt x="19476" y="30"/>
                  <a:pt x="19497" y="206"/>
                </a:cubicBezTo>
                <a:cubicBezTo>
                  <a:pt x="19519" y="382"/>
                  <a:pt x="19507" y="608"/>
                  <a:pt x="19471" y="714"/>
                </a:cubicBezTo>
                <a:lnTo>
                  <a:pt x="18532" y="3457"/>
                </a:lnTo>
                <a:lnTo>
                  <a:pt x="19730" y="124"/>
                </a:lnTo>
                <a:cubicBezTo>
                  <a:pt x="19766" y="21"/>
                  <a:pt x="19813" y="81"/>
                  <a:pt x="19835" y="257"/>
                </a:cubicBezTo>
                <a:cubicBezTo>
                  <a:pt x="19851" y="390"/>
                  <a:pt x="19848" y="553"/>
                  <a:pt x="19830" y="669"/>
                </a:cubicBezTo>
                <a:lnTo>
                  <a:pt x="20052" y="50"/>
                </a:lnTo>
                <a:cubicBezTo>
                  <a:pt x="20089" y="-52"/>
                  <a:pt x="20136" y="7"/>
                  <a:pt x="20157" y="184"/>
                </a:cubicBezTo>
                <a:cubicBezTo>
                  <a:pt x="20172" y="301"/>
                  <a:pt x="20171" y="441"/>
                  <a:pt x="20158" y="552"/>
                </a:cubicBezTo>
                <a:cubicBezTo>
                  <a:pt x="20180" y="571"/>
                  <a:pt x="20199" y="633"/>
                  <a:pt x="20210" y="729"/>
                </a:cubicBezTo>
                <a:cubicBezTo>
                  <a:pt x="20222" y="823"/>
                  <a:pt x="20224" y="932"/>
                  <a:pt x="20218" y="1029"/>
                </a:cubicBezTo>
                <a:lnTo>
                  <a:pt x="20319" y="745"/>
                </a:lnTo>
                <a:cubicBezTo>
                  <a:pt x="20356" y="643"/>
                  <a:pt x="20403" y="703"/>
                  <a:pt x="20424" y="879"/>
                </a:cubicBezTo>
                <a:cubicBezTo>
                  <a:pt x="20440" y="1006"/>
                  <a:pt x="20438" y="1160"/>
                  <a:pt x="20422" y="1275"/>
                </a:cubicBezTo>
                <a:lnTo>
                  <a:pt x="20691" y="526"/>
                </a:lnTo>
                <a:cubicBezTo>
                  <a:pt x="20727" y="424"/>
                  <a:pt x="20774" y="483"/>
                  <a:pt x="20796" y="658"/>
                </a:cubicBezTo>
                <a:cubicBezTo>
                  <a:pt x="20817" y="833"/>
                  <a:pt x="20806" y="1059"/>
                  <a:pt x="20770" y="1165"/>
                </a:cubicBezTo>
                <a:lnTo>
                  <a:pt x="19327" y="5420"/>
                </a:lnTo>
                <a:lnTo>
                  <a:pt x="20989" y="795"/>
                </a:lnTo>
                <a:cubicBezTo>
                  <a:pt x="21025" y="692"/>
                  <a:pt x="21072" y="752"/>
                  <a:pt x="21094" y="927"/>
                </a:cubicBezTo>
                <a:cubicBezTo>
                  <a:pt x="21115" y="1103"/>
                  <a:pt x="21103" y="1329"/>
                  <a:pt x="21067" y="1435"/>
                </a:cubicBezTo>
                <a:lnTo>
                  <a:pt x="20430" y="3298"/>
                </a:lnTo>
                <a:lnTo>
                  <a:pt x="21353" y="730"/>
                </a:lnTo>
                <a:cubicBezTo>
                  <a:pt x="21389" y="628"/>
                  <a:pt x="21436" y="687"/>
                  <a:pt x="21457" y="863"/>
                </a:cubicBezTo>
                <a:cubicBezTo>
                  <a:pt x="21479" y="1038"/>
                  <a:pt x="21467" y="1265"/>
                  <a:pt x="21431" y="1370"/>
                </a:cubicBezTo>
                <a:lnTo>
                  <a:pt x="21215" y="2002"/>
                </a:lnTo>
                <a:lnTo>
                  <a:pt x="21248" y="1908"/>
                </a:lnTo>
                <a:cubicBezTo>
                  <a:pt x="21285" y="1806"/>
                  <a:pt x="21331" y="1865"/>
                  <a:pt x="21353" y="2040"/>
                </a:cubicBezTo>
                <a:cubicBezTo>
                  <a:pt x="21375" y="2215"/>
                  <a:pt x="21363" y="2441"/>
                  <a:pt x="21327" y="2547"/>
                </a:cubicBezTo>
                <a:lnTo>
                  <a:pt x="20082" y="6224"/>
                </a:lnTo>
                <a:lnTo>
                  <a:pt x="21296" y="2844"/>
                </a:lnTo>
                <a:cubicBezTo>
                  <a:pt x="21333" y="2742"/>
                  <a:pt x="21380" y="2801"/>
                  <a:pt x="21401" y="2977"/>
                </a:cubicBezTo>
                <a:cubicBezTo>
                  <a:pt x="21416" y="3095"/>
                  <a:pt x="21415" y="3236"/>
                  <a:pt x="21402" y="3348"/>
                </a:cubicBezTo>
                <a:cubicBezTo>
                  <a:pt x="21437" y="3280"/>
                  <a:pt x="21478" y="3343"/>
                  <a:pt x="21497" y="3504"/>
                </a:cubicBezTo>
                <a:cubicBezTo>
                  <a:pt x="21519" y="3679"/>
                  <a:pt x="21507" y="3906"/>
                  <a:pt x="21471" y="4011"/>
                </a:cubicBezTo>
                <a:lnTo>
                  <a:pt x="21414" y="4178"/>
                </a:lnTo>
                <a:cubicBezTo>
                  <a:pt x="21432" y="4202"/>
                  <a:pt x="21449" y="4260"/>
                  <a:pt x="21460" y="4348"/>
                </a:cubicBezTo>
                <a:cubicBezTo>
                  <a:pt x="21482" y="4523"/>
                  <a:pt x="21470" y="4750"/>
                  <a:pt x="21434" y="4855"/>
                </a:cubicBezTo>
                <a:lnTo>
                  <a:pt x="21180" y="5597"/>
                </a:lnTo>
                <a:cubicBezTo>
                  <a:pt x="21199" y="5621"/>
                  <a:pt x="21216" y="5679"/>
                  <a:pt x="21227" y="5766"/>
                </a:cubicBezTo>
                <a:cubicBezTo>
                  <a:pt x="21249" y="5940"/>
                  <a:pt x="21237" y="6166"/>
                  <a:pt x="21202" y="6273"/>
                </a:cubicBezTo>
                <a:lnTo>
                  <a:pt x="20013" y="9850"/>
                </a:lnTo>
                <a:lnTo>
                  <a:pt x="21462" y="5817"/>
                </a:lnTo>
                <a:cubicBezTo>
                  <a:pt x="21498" y="5715"/>
                  <a:pt x="21544" y="5773"/>
                  <a:pt x="21566" y="5947"/>
                </a:cubicBezTo>
                <a:cubicBezTo>
                  <a:pt x="21588" y="6121"/>
                  <a:pt x="21577" y="6347"/>
                  <a:pt x="21541" y="6454"/>
                </a:cubicBezTo>
                <a:lnTo>
                  <a:pt x="20524" y="9518"/>
                </a:lnTo>
                <a:lnTo>
                  <a:pt x="21222" y="7576"/>
                </a:lnTo>
                <a:cubicBezTo>
                  <a:pt x="21259" y="7474"/>
                  <a:pt x="21305" y="7532"/>
                  <a:pt x="21327" y="7706"/>
                </a:cubicBezTo>
                <a:cubicBezTo>
                  <a:pt x="21348" y="7879"/>
                  <a:pt x="21337" y="8104"/>
                  <a:pt x="21302" y="8212"/>
                </a:cubicBezTo>
                <a:lnTo>
                  <a:pt x="20377" y="11018"/>
                </a:lnTo>
                <a:lnTo>
                  <a:pt x="21217" y="8680"/>
                </a:lnTo>
                <a:cubicBezTo>
                  <a:pt x="21253" y="8579"/>
                  <a:pt x="21300" y="8636"/>
                  <a:pt x="21321" y="8809"/>
                </a:cubicBezTo>
                <a:cubicBezTo>
                  <a:pt x="21343" y="8981"/>
                  <a:pt x="21332" y="9206"/>
                  <a:pt x="21297" y="9315"/>
                </a:cubicBezTo>
                <a:lnTo>
                  <a:pt x="20370" y="12171"/>
                </a:lnTo>
                <a:lnTo>
                  <a:pt x="21435" y="9206"/>
                </a:lnTo>
                <a:cubicBezTo>
                  <a:pt x="21472" y="9105"/>
                  <a:pt x="21518" y="9162"/>
                  <a:pt x="21540" y="9336"/>
                </a:cubicBezTo>
                <a:cubicBezTo>
                  <a:pt x="21562" y="9509"/>
                  <a:pt x="21550" y="9735"/>
                  <a:pt x="21515" y="9843"/>
                </a:cubicBezTo>
                <a:lnTo>
                  <a:pt x="21130" y="11016"/>
                </a:lnTo>
                <a:cubicBezTo>
                  <a:pt x="21164" y="10954"/>
                  <a:pt x="21204" y="11016"/>
                  <a:pt x="21223" y="11172"/>
                </a:cubicBezTo>
                <a:cubicBezTo>
                  <a:pt x="21240" y="11302"/>
                  <a:pt x="21237" y="11462"/>
                  <a:pt x="21220" y="11579"/>
                </a:cubicBezTo>
                <a:lnTo>
                  <a:pt x="21467" y="10892"/>
                </a:lnTo>
                <a:cubicBezTo>
                  <a:pt x="21503" y="10791"/>
                  <a:pt x="21549" y="10848"/>
                  <a:pt x="21571" y="11021"/>
                </a:cubicBezTo>
                <a:cubicBezTo>
                  <a:pt x="21593" y="11194"/>
                  <a:pt x="21582" y="11419"/>
                  <a:pt x="21547" y="11527"/>
                </a:cubicBezTo>
                <a:lnTo>
                  <a:pt x="21397" y="11989"/>
                </a:lnTo>
                <a:lnTo>
                  <a:pt x="21423" y="11918"/>
                </a:lnTo>
                <a:cubicBezTo>
                  <a:pt x="21459" y="11818"/>
                  <a:pt x="21505" y="11874"/>
                  <a:pt x="21527" y="12045"/>
                </a:cubicBezTo>
                <a:cubicBezTo>
                  <a:pt x="21549" y="12216"/>
                  <a:pt x="21538" y="12440"/>
                  <a:pt x="21504" y="12550"/>
                </a:cubicBezTo>
                <a:lnTo>
                  <a:pt x="20826" y="14714"/>
                </a:lnTo>
                <a:lnTo>
                  <a:pt x="21124" y="13883"/>
                </a:lnTo>
                <a:cubicBezTo>
                  <a:pt x="21160" y="13784"/>
                  <a:pt x="21206" y="13838"/>
                  <a:pt x="21228" y="14006"/>
                </a:cubicBezTo>
                <a:cubicBezTo>
                  <a:pt x="21250" y="14174"/>
                  <a:pt x="21241" y="14396"/>
                  <a:pt x="21207" y="14510"/>
                </a:cubicBezTo>
                <a:lnTo>
                  <a:pt x="20842" y="15741"/>
                </a:lnTo>
                <a:lnTo>
                  <a:pt x="21274" y="14539"/>
                </a:lnTo>
                <a:cubicBezTo>
                  <a:pt x="21309" y="14440"/>
                  <a:pt x="21355" y="14493"/>
                  <a:pt x="21377" y="14661"/>
                </a:cubicBezTo>
                <a:cubicBezTo>
                  <a:pt x="21399" y="14828"/>
                  <a:pt x="21390" y="15050"/>
                  <a:pt x="21357" y="15165"/>
                </a:cubicBezTo>
                <a:lnTo>
                  <a:pt x="20931" y="16613"/>
                </a:lnTo>
                <a:lnTo>
                  <a:pt x="21212" y="15832"/>
                </a:lnTo>
                <a:cubicBezTo>
                  <a:pt x="21248" y="15732"/>
                  <a:pt x="21293" y="15786"/>
                  <a:pt x="21315" y="15953"/>
                </a:cubicBezTo>
                <a:cubicBezTo>
                  <a:pt x="21338" y="16121"/>
                  <a:pt x="21329" y="16343"/>
                  <a:pt x="21295" y="16457"/>
                </a:cubicBezTo>
                <a:lnTo>
                  <a:pt x="21191" y="16813"/>
                </a:lnTo>
                <a:cubicBezTo>
                  <a:pt x="21210" y="16831"/>
                  <a:pt x="21229" y="16887"/>
                  <a:pt x="21241" y="16975"/>
                </a:cubicBezTo>
                <a:cubicBezTo>
                  <a:pt x="21263" y="17141"/>
                  <a:pt x="21255" y="17362"/>
                  <a:pt x="21221" y="17479"/>
                </a:cubicBezTo>
                <a:lnTo>
                  <a:pt x="21162" y="17687"/>
                </a:lnTo>
                <a:cubicBezTo>
                  <a:pt x="21184" y="17698"/>
                  <a:pt x="21205" y="17755"/>
                  <a:pt x="21219" y="17851"/>
                </a:cubicBezTo>
                <a:cubicBezTo>
                  <a:pt x="21239" y="17997"/>
                  <a:pt x="21235" y="18187"/>
                  <a:pt x="21211" y="18311"/>
                </a:cubicBezTo>
                <a:cubicBezTo>
                  <a:pt x="21227" y="18332"/>
                  <a:pt x="21242" y="18378"/>
                  <a:pt x="21252" y="18447"/>
                </a:cubicBezTo>
                <a:cubicBezTo>
                  <a:pt x="21276" y="18597"/>
                  <a:pt x="21272" y="18809"/>
                  <a:pt x="21244" y="18939"/>
                </a:cubicBezTo>
                <a:lnTo>
                  <a:pt x="21203" y="19129"/>
                </a:lnTo>
                <a:lnTo>
                  <a:pt x="21280" y="18913"/>
                </a:lnTo>
                <a:cubicBezTo>
                  <a:pt x="21307" y="18839"/>
                  <a:pt x="21340" y="18848"/>
                  <a:pt x="21365" y="18936"/>
                </a:cubicBezTo>
                <a:cubicBezTo>
                  <a:pt x="21389" y="19025"/>
                  <a:pt x="21401" y="19175"/>
                  <a:pt x="21394" y="19319"/>
                </a:cubicBezTo>
                <a:lnTo>
                  <a:pt x="21387" y="19467"/>
                </a:lnTo>
                <a:lnTo>
                  <a:pt x="21414" y="19390"/>
                </a:lnTo>
                <a:cubicBezTo>
                  <a:pt x="21451" y="19288"/>
                  <a:pt x="21498" y="19348"/>
                  <a:pt x="21520" y="19526"/>
                </a:cubicBezTo>
                <a:cubicBezTo>
                  <a:pt x="21541" y="19704"/>
                  <a:pt x="21528" y="19932"/>
                  <a:pt x="21492" y="20034"/>
                </a:cubicBezTo>
                <a:lnTo>
                  <a:pt x="21310" y="20539"/>
                </a:lnTo>
                <a:cubicBezTo>
                  <a:pt x="21284" y="20613"/>
                  <a:pt x="21251" y="20604"/>
                  <a:pt x="21226" y="20516"/>
                </a:cubicBezTo>
                <a:cubicBezTo>
                  <a:pt x="21201" y="20428"/>
                  <a:pt x="21190" y="20277"/>
                  <a:pt x="21197" y="20133"/>
                </a:cubicBezTo>
                <a:lnTo>
                  <a:pt x="21204" y="19985"/>
                </a:lnTo>
                <a:lnTo>
                  <a:pt x="20724" y="21319"/>
                </a:lnTo>
                <a:cubicBezTo>
                  <a:pt x="20691" y="21413"/>
                  <a:pt x="20648" y="21371"/>
                  <a:pt x="20624" y="21220"/>
                </a:cubicBezTo>
                <a:cubicBezTo>
                  <a:pt x="20601" y="21070"/>
                  <a:pt x="20604" y="20859"/>
                  <a:pt x="20633" y="20729"/>
                </a:cubicBezTo>
                <a:lnTo>
                  <a:pt x="20674" y="20538"/>
                </a:lnTo>
                <a:lnTo>
                  <a:pt x="20405" y="21288"/>
                </a:lnTo>
                <a:cubicBezTo>
                  <a:pt x="20369" y="21387"/>
                  <a:pt x="20324" y="21336"/>
                  <a:pt x="20302" y="21172"/>
                </a:cubicBezTo>
                <a:cubicBezTo>
                  <a:pt x="20290" y="21087"/>
                  <a:pt x="20286" y="20987"/>
                  <a:pt x="20290" y="20893"/>
                </a:cubicBezTo>
                <a:lnTo>
                  <a:pt x="20091" y="21449"/>
                </a:lnTo>
                <a:cubicBezTo>
                  <a:pt x="20055" y="21548"/>
                  <a:pt x="20010" y="21495"/>
                  <a:pt x="19987" y="21330"/>
                </a:cubicBezTo>
                <a:cubicBezTo>
                  <a:pt x="19970" y="21198"/>
                  <a:pt x="19971" y="21033"/>
                  <a:pt x="19989" y="20911"/>
                </a:cubicBezTo>
                <a:lnTo>
                  <a:pt x="19980" y="20936"/>
                </a:lnTo>
                <a:cubicBezTo>
                  <a:pt x="19945" y="21036"/>
                  <a:pt x="19899" y="20982"/>
                  <a:pt x="19877" y="20815"/>
                </a:cubicBezTo>
                <a:cubicBezTo>
                  <a:pt x="19860" y="20686"/>
                  <a:pt x="19861" y="20523"/>
                  <a:pt x="19878" y="20404"/>
                </a:cubicBezTo>
                <a:lnTo>
                  <a:pt x="19541" y="21342"/>
                </a:lnTo>
                <a:cubicBezTo>
                  <a:pt x="19505" y="21442"/>
                  <a:pt x="19460" y="21388"/>
                  <a:pt x="19437" y="21221"/>
                </a:cubicBezTo>
                <a:cubicBezTo>
                  <a:pt x="19415" y="21053"/>
                  <a:pt x="19424" y="20831"/>
                  <a:pt x="19458" y="20717"/>
                </a:cubicBezTo>
                <a:lnTo>
                  <a:pt x="19883" y="19268"/>
                </a:lnTo>
                <a:lnTo>
                  <a:pt x="19377" y="20679"/>
                </a:lnTo>
                <a:cubicBezTo>
                  <a:pt x="19341" y="20779"/>
                  <a:pt x="19295" y="20724"/>
                  <a:pt x="19273" y="20556"/>
                </a:cubicBezTo>
                <a:cubicBezTo>
                  <a:pt x="19251" y="20388"/>
                  <a:pt x="19260" y="20166"/>
                  <a:pt x="19294" y="20052"/>
                </a:cubicBezTo>
                <a:lnTo>
                  <a:pt x="19659" y="18823"/>
                </a:lnTo>
                <a:lnTo>
                  <a:pt x="18720" y="21436"/>
                </a:lnTo>
                <a:cubicBezTo>
                  <a:pt x="18684" y="21537"/>
                  <a:pt x="18638" y="21481"/>
                  <a:pt x="18616" y="21310"/>
                </a:cubicBezTo>
                <a:cubicBezTo>
                  <a:pt x="18594" y="21139"/>
                  <a:pt x="18604" y="20915"/>
                  <a:pt x="18639" y="20804"/>
                </a:cubicBezTo>
                <a:lnTo>
                  <a:pt x="19317" y="18639"/>
                </a:lnTo>
                <a:lnTo>
                  <a:pt x="18524" y="20846"/>
                </a:lnTo>
                <a:cubicBezTo>
                  <a:pt x="18488" y="20947"/>
                  <a:pt x="18442" y="20890"/>
                  <a:pt x="18420" y="20717"/>
                </a:cubicBezTo>
                <a:cubicBezTo>
                  <a:pt x="18398" y="20544"/>
                  <a:pt x="18409" y="20320"/>
                  <a:pt x="18444" y="20211"/>
                </a:cubicBezTo>
                <a:lnTo>
                  <a:pt x="18593" y="19750"/>
                </a:lnTo>
                <a:lnTo>
                  <a:pt x="18029" y="21322"/>
                </a:lnTo>
                <a:cubicBezTo>
                  <a:pt x="17993" y="21423"/>
                  <a:pt x="17946" y="21366"/>
                  <a:pt x="17924" y="21192"/>
                </a:cubicBezTo>
                <a:cubicBezTo>
                  <a:pt x="17908" y="21062"/>
                  <a:pt x="17910" y="20902"/>
                  <a:pt x="17927" y="20785"/>
                </a:cubicBezTo>
                <a:lnTo>
                  <a:pt x="17876" y="20928"/>
                </a:lnTo>
                <a:cubicBezTo>
                  <a:pt x="17840" y="21029"/>
                  <a:pt x="17793" y="20971"/>
                  <a:pt x="17772" y="20798"/>
                </a:cubicBezTo>
                <a:cubicBezTo>
                  <a:pt x="17750" y="20625"/>
                  <a:pt x="17761" y="20399"/>
                  <a:pt x="17797" y="20291"/>
                </a:cubicBezTo>
                <a:lnTo>
                  <a:pt x="18160" y="19185"/>
                </a:lnTo>
                <a:lnTo>
                  <a:pt x="17488" y="21055"/>
                </a:lnTo>
                <a:cubicBezTo>
                  <a:pt x="17452" y="21157"/>
                  <a:pt x="17405" y="21099"/>
                  <a:pt x="17383" y="20927"/>
                </a:cubicBezTo>
                <a:cubicBezTo>
                  <a:pt x="17362" y="20754"/>
                  <a:pt x="17372" y="20529"/>
                  <a:pt x="17408" y="20420"/>
                </a:cubicBezTo>
                <a:lnTo>
                  <a:pt x="18335" y="17562"/>
                </a:lnTo>
                <a:lnTo>
                  <a:pt x="16938" y="21451"/>
                </a:lnTo>
                <a:cubicBezTo>
                  <a:pt x="16926" y="21485"/>
                  <a:pt x="16913" y="21501"/>
                  <a:pt x="16900" y="21501"/>
                </a:cubicBezTo>
                <a:close/>
              </a:path>
            </a:pathLst>
          </a:custGeom>
          <a:solidFill>
            <a:srgbClr val="F0BFD8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584200" rtl="0">
              <a:lnSpc>
                <a:spcPct val="70000"/>
              </a:lnSpc>
              <a:defRPr sz="3000">
                <a:solidFill>
                  <a:schemeClr val="accent5">
                    <a:lumOff val="-11199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406" name="صفحة 54"/>
          <p:cNvSpPr txBox="1"/>
          <p:nvPr/>
        </p:nvSpPr>
        <p:spPr>
          <a:xfrm rot="18900000">
            <a:off x="1230167" y="1415900"/>
            <a:ext cx="1105213" cy="2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Nahdi-Black"/>
                <a:ea typeface="Nahdi-Black"/>
                <a:cs typeface="Nahdi-Black"/>
                <a:sym typeface="Nahdi-Black"/>
              </a:defRPr>
            </a:lvl1pPr>
          </a:lstStyle>
          <a:p>
            <a:pPr rtl="0">
              <a:defRPr/>
            </a:pPr>
            <a:r>
              <a:t>صفحة 54  </a:t>
            </a:r>
          </a:p>
        </p:txBody>
      </p:sp>
      <p:sp>
        <p:nvSpPr>
          <p:cNvPr id="1407" name="تجميع"/>
          <p:cNvSpPr txBox="1"/>
          <p:nvPr/>
        </p:nvSpPr>
        <p:spPr>
          <a:xfrm>
            <a:off x="214574" y="-40029"/>
            <a:ext cx="1349522" cy="48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 rtl="0">
              <a:defRPr sz="2000">
                <a:solidFill>
                  <a:srgbClr val="000000"/>
                </a:solidFill>
                <a:latin typeface="FF Hekaya Light"/>
                <a:ea typeface="FF Hekaya Light"/>
                <a:cs typeface="FF Hekaya Light"/>
                <a:sym typeface="FF Hekaya Light"/>
              </a:defRPr>
            </a:lvl1pPr>
          </a:lstStyle>
          <a:p>
            <a:pPr/>
            <a:r>
              <a:t>الدقيقة الواحدة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FFFFFF"/>
      </a:dk1>
      <a:lt1>
        <a:srgbClr val="1C4587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nline Notebook by Slidesgo">
  <a:themeElements>
    <a:clrScheme name="Online Notebook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8F8F8F"/>
      </a:accent5>
      <a:accent6>
        <a:srgbClr val="FFE599"/>
      </a:accent6>
      <a:hlink>
        <a:srgbClr val="0000FF"/>
      </a:hlink>
      <a:folHlink>
        <a:srgbClr val="FF00FF"/>
      </a:folHlink>
    </a:clrScheme>
    <a:fontScheme name="Online Notebook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nline Notebook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C458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