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310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311" r:id="rId31"/>
    <p:sldId id="312" r:id="rId32"/>
    <p:sldId id="313" r:id="rId33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>
        <p:scale>
          <a:sx n="70" d="100"/>
          <a:sy n="70" d="100"/>
        </p:scale>
        <p:origin x="-138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C88FD-FD0A-4372-B818-2CA95F43F38D}" type="datetimeFigureOut">
              <a:rPr lang="ar-SA" smtClean="0"/>
              <a:t>01/03/44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7A43B-BC47-4398-A1E1-6780B53B93C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12359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C88FD-FD0A-4372-B818-2CA95F43F38D}" type="datetimeFigureOut">
              <a:rPr lang="ar-SA" smtClean="0"/>
              <a:t>01/03/44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7A43B-BC47-4398-A1E1-6780B53B93C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87360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C88FD-FD0A-4372-B818-2CA95F43F38D}" type="datetimeFigureOut">
              <a:rPr lang="ar-SA" smtClean="0"/>
              <a:t>01/03/44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7A43B-BC47-4398-A1E1-6780B53B93C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69865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C88FD-FD0A-4372-B818-2CA95F43F38D}" type="datetimeFigureOut">
              <a:rPr lang="ar-SA" smtClean="0"/>
              <a:t>01/03/44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7A43B-BC47-4398-A1E1-6780B53B93C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5203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C88FD-FD0A-4372-B818-2CA95F43F38D}" type="datetimeFigureOut">
              <a:rPr lang="ar-SA" smtClean="0"/>
              <a:t>01/03/44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7A43B-BC47-4398-A1E1-6780B53B93C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61902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C88FD-FD0A-4372-B818-2CA95F43F38D}" type="datetimeFigureOut">
              <a:rPr lang="ar-SA" smtClean="0"/>
              <a:t>01/03/44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7A43B-BC47-4398-A1E1-6780B53B93C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72188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C88FD-FD0A-4372-B818-2CA95F43F38D}" type="datetimeFigureOut">
              <a:rPr lang="ar-SA" smtClean="0"/>
              <a:t>01/03/44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7A43B-BC47-4398-A1E1-6780B53B93C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16337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C88FD-FD0A-4372-B818-2CA95F43F38D}" type="datetimeFigureOut">
              <a:rPr lang="ar-SA" smtClean="0"/>
              <a:t>01/03/44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7A43B-BC47-4398-A1E1-6780B53B93C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53436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C88FD-FD0A-4372-B818-2CA95F43F38D}" type="datetimeFigureOut">
              <a:rPr lang="ar-SA" smtClean="0"/>
              <a:t>01/03/44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7A43B-BC47-4398-A1E1-6780B53B93C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55607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C88FD-FD0A-4372-B818-2CA95F43F38D}" type="datetimeFigureOut">
              <a:rPr lang="ar-SA" smtClean="0"/>
              <a:t>01/03/44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7A43B-BC47-4398-A1E1-6780B53B93C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03997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C88FD-FD0A-4372-B818-2CA95F43F38D}" type="datetimeFigureOut">
              <a:rPr lang="ar-SA" smtClean="0"/>
              <a:t>01/03/44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7A43B-BC47-4398-A1E1-6780B53B93C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08452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AC88FD-FD0A-4372-B818-2CA95F43F38D}" type="datetimeFigureOut">
              <a:rPr lang="ar-SA" smtClean="0"/>
              <a:t>01/03/44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7A43B-BC47-4398-A1E1-6780B53B93C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26536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png"/><Relationship Id="rId5" Type="http://schemas.openxmlformats.org/officeDocument/2006/relationships/image" Target="../media/image45.png"/><Relationship Id="rId4" Type="http://schemas.openxmlformats.org/officeDocument/2006/relationships/image" Target="../media/image5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60.png"/><Relationship Id="rId7" Type="http://schemas.openxmlformats.org/officeDocument/2006/relationships/image" Target="../media/image56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10" Type="http://schemas.openxmlformats.org/officeDocument/2006/relationships/image" Target="../media/image66.png"/><Relationship Id="rId4" Type="http://schemas.openxmlformats.org/officeDocument/2006/relationships/image" Target="../media/image61.png"/><Relationship Id="rId9" Type="http://schemas.openxmlformats.org/officeDocument/2006/relationships/image" Target="../media/image6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12" Type="http://schemas.openxmlformats.org/officeDocument/2006/relationships/image" Target="../media/image77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1.png"/><Relationship Id="rId11" Type="http://schemas.openxmlformats.org/officeDocument/2006/relationships/image" Target="../media/image76.png"/><Relationship Id="rId5" Type="http://schemas.openxmlformats.org/officeDocument/2006/relationships/image" Target="../media/image70.png"/><Relationship Id="rId10" Type="http://schemas.openxmlformats.org/officeDocument/2006/relationships/image" Target="../media/image75.png"/><Relationship Id="rId4" Type="http://schemas.openxmlformats.org/officeDocument/2006/relationships/image" Target="../media/image69.png"/><Relationship Id="rId9" Type="http://schemas.openxmlformats.org/officeDocument/2006/relationships/image" Target="../media/image7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53.png"/><Relationship Id="rId7" Type="http://schemas.openxmlformats.org/officeDocument/2006/relationships/image" Target="../media/image82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1.png"/><Relationship Id="rId11" Type="http://schemas.openxmlformats.org/officeDocument/2006/relationships/image" Target="../media/image86.png"/><Relationship Id="rId5" Type="http://schemas.openxmlformats.org/officeDocument/2006/relationships/image" Target="../media/image80.png"/><Relationship Id="rId10" Type="http://schemas.openxmlformats.org/officeDocument/2006/relationships/image" Target="../media/image85.png"/><Relationship Id="rId4" Type="http://schemas.openxmlformats.org/officeDocument/2006/relationships/image" Target="../media/image79.png"/><Relationship Id="rId9" Type="http://schemas.openxmlformats.org/officeDocument/2006/relationships/image" Target="../media/image8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microsoft.com/office/2007/relationships/hdphoto" Target="../media/hdphoto5.wdp"/><Relationship Id="rId7" Type="http://schemas.openxmlformats.org/officeDocument/2006/relationships/image" Target="../media/image91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0.png"/><Relationship Id="rId5" Type="http://schemas.openxmlformats.org/officeDocument/2006/relationships/image" Target="../media/image89.png"/><Relationship Id="rId4" Type="http://schemas.openxmlformats.org/officeDocument/2006/relationships/image" Target="../media/image88.png"/><Relationship Id="rId9" Type="http://schemas.openxmlformats.org/officeDocument/2006/relationships/image" Target="../media/image9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7.png"/><Relationship Id="rId4" Type="http://schemas.openxmlformats.org/officeDocument/2006/relationships/image" Target="../media/image9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2.png"/><Relationship Id="rId5" Type="http://schemas.openxmlformats.org/officeDocument/2006/relationships/image" Target="../media/image101.png"/><Relationship Id="rId4" Type="http://schemas.openxmlformats.org/officeDocument/2006/relationships/image" Target="../media/image10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4.png"/><Relationship Id="rId4" Type="http://schemas.openxmlformats.org/officeDocument/2006/relationships/image" Target="../media/image103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microsoft.com/office/2007/relationships/hdphoto" Target="../media/hdphoto3.wdp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7.png"/><Relationship Id="rId4" Type="http://schemas.openxmlformats.org/officeDocument/2006/relationships/image" Target="../media/image10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png"/><Relationship Id="rId13" Type="http://schemas.openxmlformats.org/officeDocument/2006/relationships/image" Target="../media/image118.png"/><Relationship Id="rId3" Type="http://schemas.openxmlformats.org/officeDocument/2006/relationships/image" Target="../media/image108.png"/><Relationship Id="rId7" Type="http://schemas.openxmlformats.org/officeDocument/2006/relationships/image" Target="../media/image112.png"/><Relationship Id="rId12" Type="http://schemas.openxmlformats.org/officeDocument/2006/relationships/image" Target="../media/image117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1.png"/><Relationship Id="rId11" Type="http://schemas.openxmlformats.org/officeDocument/2006/relationships/image" Target="../media/image116.png"/><Relationship Id="rId5" Type="http://schemas.openxmlformats.org/officeDocument/2006/relationships/image" Target="../media/image110.png"/><Relationship Id="rId10" Type="http://schemas.openxmlformats.org/officeDocument/2006/relationships/image" Target="../media/image115.png"/><Relationship Id="rId4" Type="http://schemas.openxmlformats.org/officeDocument/2006/relationships/image" Target="../media/image109.png"/><Relationship Id="rId9" Type="http://schemas.openxmlformats.org/officeDocument/2006/relationships/image" Target="../media/image114.png"/><Relationship Id="rId14" Type="http://schemas.openxmlformats.org/officeDocument/2006/relationships/image" Target="../media/image1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4.png"/><Relationship Id="rId5" Type="http://schemas.openxmlformats.org/officeDocument/2006/relationships/image" Target="../media/image123.png"/><Relationship Id="rId4" Type="http://schemas.openxmlformats.org/officeDocument/2006/relationships/image" Target="../media/image12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png"/><Relationship Id="rId3" Type="http://schemas.openxmlformats.org/officeDocument/2006/relationships/image" Target="../media/image126.png"/><Relationship Id="rId7" Type="http://schemas.openxmlformats.org/officeDocument/2006/relationships/image" Target="../media/image130.png"/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9.png"/><Relationship Id="rId5" Type="http://schemas.openxmlformats.org/officeDocument/2006/relationships/image" Target="../media/image128.png"/><Relationship Id="rId10" Type="http://schemas.openxmlformats.org/officeDocument/2006/relationships/image" Target="../media/image133.png"/><Relationship Id="rId4" Type="http://schemas.openxmlformats.org/officeDocument/2006/relationships/image" Target="../media/image127.png"/><Relationship Id="rId9" Type="http://schemas.openxmlformats.org/officeDocument/2006/relationships/image" Target="../media/image13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png"/><Relationship Id="rId7" Type="http://schemas.openxmlformats.org/officeDocument/2006/relationships/image" Target="../media/image139.png"/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8.png"/><Relationship Id="rId5" Type="http://schemas.openxmlformats.org/officeDocument/2006/relationships/image" Target="../media/image137.png"/><Relationship Id="rId4" Type="http://schemas.openxmlformats.org/officeDocument/2006/relationships/image" Target="../media/image136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5.png"/><Relationship Id="rId3" Type="http://schemas.openxmlformats.org/officeDocument/2006/relationships/image" Target="../media/image141.png"/><Relationship Id="rId7" Type="http://schemas.openxmlformats.org/officeDocument/2006/relationships/image" Target="../media/image144.png"/><Relationship Id="rId12" Type="http://schemas.openxmlformats.org/officeDocument/2006/relationships/image" Target="../media/image149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3.png"/><Relationship Id="rId11" Type="http://schemas.openxmlformats.org/officeDocument/2006/relationships/image" Target="../media/image148.png"/><Relationship Id="rId5" Type="http://schemas.openxmlformats.org/officeDocument/2006/relationships/image" Target="../media/image142.png"/><Relationship Id="rId10" Type="http://schemas.openxmlformats.org/officeDocument/2006/relationships/image" Target="../media/image147.png"/><Relationship Id="rId4" Type="http://schemas.microsoft.com/office/2007/relationships/hdphoto" Target="../media/hdphoto6.wdp"/><Relationship Id="rId9" Type="http://schemas.openxmlformats.org/officeDocument/2006/relationships/image" Target="../media/image146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5.png"/><Relationship Id="rId3" Type="http://schemas.openxmlformats.org/officeDocument/2006/relationships/image" Target="../media/image151.png"/><Relationship Id="rId7" Type="http://schemas.openxmlformats.org/officeDocument/2006/relationships/image" Target="../media/image154.png"/><Relationship Id="rId12" Type="http://schemas.microsoft.com/office/2007/relationships/hdphoto" Target="../media/hdphoto8.wdp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3.png"/><Relationship Id="rId11" Type="http://schemas.openxmlformats.org/officeDocument/2006/relationships/image" Target="../media/image158.png"/><Relationship Id="rId5" Type="http://schemas.microsoft.com/office/2007/relationships/hdphoto" Target="../media/hdphoto7.wdp"/><Relationship Id="rId10" Type="http://schemas.openxmlformats.org/officeDocument/2006/relationships/image" Target="../media/image157.png"/><Relationship Id="rId4" Type="http://schemas.openxmlformats.org/officeDocument/2006/relationships/image" Target="../media/image152.png"/><Relationship Id="rId9" Type="http://schemas.openxmlformats.org/officeDocument/2006/relationships/image" Target="../media/image156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5.png"/><Relationship Id="rId3" Type="http://schemas.openxmlformats.org/officeDocument/2006/relationships/image" Target="../media/image160.png"/><Relationship Id="rId7" Type="http://schemas.openxmlformats.org/officeDocument/2006/relationships/image" Target="../media/image164.png"/><Relationship Id="rId2" Type="http://schemas.openxmlformats.org/officeDocument/2006/relationships/image" Target="../media/image15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3.png"/><Relationship Id="rId5" Type="http://schemas.openxmlformats.org/officeDocument/2006/relationships/image" Target="../media/image162.png"/><Relationship Id="rId4" Type="http://schemas.openxmlformats.org/officeDocument/2006/relationships/image" Target="../media/image161.png"/><Relationship Id="rId9" Type="http://schemas.openxmlformats.org/officeDocument/2006/relationships/image" Target="../media/image166.png"/></Relationships>
</file>

<file path=ppt/slides/_rels/slide28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13" Type="http://schemas.openxmlformats.org/officeDocument/2006/relationships/image" Target="../media/image174.png"/><Relationship Id="rId18" Type="http://schemas.microsoft.com/office/2007/relationships/hdphoto" Target="../media/hdphoto15.wdp"/><Relationship Id="rId3" Type="http://schemas.openxmlformats.org/officeDocument/2006/relationships/image" Target="../media/image168.png"/><Relationship Id="rId7" Type="http://schemas.openxmlformats.org/officeDocument/2006/relationships/image" Target="../media/image171.png"/><Relationship Id="rId12" Type="http://schemas.microsoft.com/office/2007/relationships/hdphoto" Target="../media/hdphoto12.wdp"/><Relationship Id="rId17" Type="http://schemas.openxmlformats.org/officeDocument/2006/relationships/image" Target="../media/image176.png"/><Relationship Id="rId2" Type="http://schemas.openxmlformats.org/officeDocument/2006/relationships/image" Target="../media/image167.png"/><Relationship Id="rId16" Type="http://schemas.microsoft.com/office/2007/relationships/hdphoto" Target="../media/hdphoto14.wdp"/><Relationship Id="rId20" Type="http://schemas.microsoft.com/office/2007/relationships/hdphoto" Target="../media/hdphoto16.wdp"/><Relationship Id="rId1" Type="http://schemas.openxmlformats.org/officeDocument/2006/relationships/slideLayout" Target="../slideLayouts/slideLayout1.xml"/><Relationship Id="rId6" Type="http://schemas.microsoft.com/office/2007/relationships/hdphoto" Target="../media/hdphoto9.wdp"/><Relationship Id="rId11" Type="http://schemas.openxmlformats.org/officeDocument/2006/relationships/image" Target="../media/image173.png"/><Relationship Id="rId5" Type="http://schemas.openxmlformats.org/officeDocument/2006/relationships/image" Target="../media/image170.png"/><Relationship Id="rId15" Type="http://schemas.openxmlformats.org/officeDocument/2006/relationships/image" Target="../media/image175.png"/><Relationship Id="rId10" Type="http://schemas.microsoft.com/office/2007/relationships/hdphoto" Target="../media/hdphoto11.wdp"/><Relationship Id="rId19" Type="http://schemas.openxmlformats.org/officeDocument/2006/relationships/image" Target="../media/image177.png"/><Relationship Id="rId4" Type="http://schemas.openxmlformats.org/officeDocument/2006/relationships/image" Target="../media/image169.png"/><Relationship Id="rId9" Type="http://schemas.openxmlformats.org/officeDocument/2006/relationships/image" Target="../media/image172.png"/><Relationship Id="rId14" Type="http://schemas.microsoft.com/office/2007/relationships/hdphoto" Target="../media/hdphoto13.wdp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1.png"/><Relationship Id="rId13" Type="http://schemas.openxmlformats.org/officeDocument/2006/relationships/image" Target="../media/image186.png"/><Relationship Id="rId3" Type="http://schemas.openxmlformats.org/officeDocument/2006/relationships/image" Target="../media/image179.png"/><Relationship Id="rId7" Type="http://schemas.microsoft.com/office/2007/relationships/hdphoto" Target="../media/hdphoto10.wdp"/><Relationship Id="rId12" Type="http://schemas.openxmlformats.org/officeDocument/2006/relationships/image" Target="../media/image185.png"/><Relationship Id="rId17" Type="http://schemas.openxmlformats.org/officeDocument/2006/relationships/image" Target="../media/image189.png"/><Relationship Id="rId2" Type="http://schemas.openxmlformats.org/officeDocument/2006/relationships/image" Target="../media/image178.png"/><Relationship Id="rId16" Type="http://schemas.microsoft.com/office/2007/relationships/hdphoto" Target="../media/hdphoto18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1.png"/><Relationship Id="rId11" Type="http://schemas.openxmlformats.org/officeDocument/2006/relationships/image" Target="../media/image184.png"/><Relationship Id="rId5" Type="http://schemas.microsoft.com/office/2007/relationships/hdphoto" Target="../media/hdphoto17.wdp"/><Relationship Id="rId15" Type="http://schemas.openxmlformats.org/officeDocument/2006/relationships/image" Target="../media/image188.png"/><Relationship Id="rId10" Type="http://schemas.openxmlformats.org/officeDocument/2006/relationships/image" Target="../media/image183.png"/><Relationship Id="rId4" Type="http://schemas.openxmlformats.org/officeDocument/2006/relationships/image" Target="../media/image180.png"/><Relationship Id="rId9" Type="http://schemas.openxmlformats.org/officeDocument/2006/relationships/image" Target="../media/image182.png"/><Relationship Id="rId14" Type="http://schemas.openxmlformats.org/officeDocument/2006/relationships/image" Target="../media/image18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4.png"/><Relationship Id="rId3" Type="http://schemas.microsoft.com/office/2007/relationships/hdphoto" Target="../media/hdphoto6.wdp"/><Relationship Id="rId7" Type="http://schemas.openxmlformats.org/officeDocument/2006/relationships/image" Target="../media/image193.png"/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2.png"/><Relationship Id="rId5" Type="http://schemas.openxmlformats.org/officeDocument/2006/relationships/image" Target="../media/image191.png"/><Relationship Id="rId10" Type="http://schemas.openxmlformats.org/officeDocument/2006/relationships/image" Target="../media/image196.png"/><Relationship Id="rId4" Type="http://schemas.openxmlformats.org/officeDocument/2006/relationships/image" Target="../media/image190.png"/><Relationship Id="rId9" Type="http://schemas.openxmlformats.org/officeDocument/2006/relationships/image" Target="../media/image19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197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9.wdp"/><Relationship Id="rId4" Type="http://schemas.openxmlformats.org/officeDocument/2006/relationships/image" Target="../media/image198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3.png"/><Relationship Id="rId13" Type="http://schemas.openxmlformats.org/officeDocument/2006/relationships/image" Target="../media/image208.png"/><Relationship Id="rId3" Type="http://schemas.openxmlformats.org/officeDocument/2006/relationships/image" Target="../media/image200.png"/><Relationship Id="rId7" Type="http://schemas.openxmlformats.org/officeDocument/2006/relationships/image" Target="../media/image202.png"/><Relationship Id="rId12" Type="http://schemas.openxmlformats.org/officeDocument/2006/relationships/image" Target="../media/image207.png"/><Relationship Id="rId17" Type="http://schemas.openxmlformats.org/officeDocument/2006/relationships/image" Target="../media/image212.png"/><Relationship Id="rId2" Type="http://schemas.openxmlformats.org/officeDocument/2006/relationships/image" Target="../media/image199.png"/><Relationship Id="rId16" Type="http://schemas.openxmlformats.org/officeDocument/2006/relationships/image" Target="../media/image21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1.wdp"/><Relationship Id="rId11" Type="http://schemas.openxmlformats.org/officeDocument/2006/relationships/image" Target="../media/image206.png"/><Relationship Id="rId5" Type="http://schemas.openxmlformats.org/officeDocument/2006/relationships/image" Target="../media/image201.png"/><Relationship Id="rId15" Type="http://schemas.openxmlformats.org/officeDocument/2006/relationships/image" Target="../media/image210.png"/><Relationship Id="rId10" Type="http://schemas.openxmlformats.org/officeDocument/2006/relationships/image" Target="../media/image205.png"/><Relationship Id="rId4" Type="http://schemas.microsoft.com/office/2007/relationships/hdphoto" Target="../media/hdphoto20.wdp"/><Relationship Id="rId9" Type="http://schemas.openxmlformats.org/officeDocument/2006/relationships/image" Target="../media/image204.png"/><Relationship Id="rId14" Type="http://schemas.openxmlformats.org/officeDocument/2006/relationships/image" Target="../media/image20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2.png"/><Relationship Id="rId7" Type="http://schemas.openxmlformats.org/officeDocument/2006/relationships/image" Target="../media/image2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2" Type="http://schemas.openxmlformats.org/officeDocument/2006/relationships/image" Target="../media/image35.png"/><Relationship Id="rId16" Type="http://schemas.openxmlformats.org/officeDocument/2006/relationships/image" Target="../media/image4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5" Type="http://schemas.openxmlformats.org/officeDocument/2006/relationships/image" Target="../media/image4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Relationship Id="rId14" Type="http://schemas.openxmlformats.org/officeDocument/2006/relationships/image" Target="../media/image4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16" y="980728"/>
            <a:ext cx="8820472" cy="2365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17" y="3789040"/>
            <a:ext cx="8820472" cy="1441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597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0681" y="2739817"/>
            <a:ext cx="3373807" cy="1337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069056"/>
            <a:ext cx="5337114" cy="8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6093" y="4293096"/>
            <a:ext cx="5032214" cy="166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365104"/>
            <a:ext cx="2520280" cy="1239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6093" y="1100907"/>
            <a:ext cx="4850873" cy="1391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919" y="1057064"/>
            <a:ext cx="3065115" cy="1507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7326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9945"/>
            <a:ext cx="4365948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0768"/>
            <a:ext cx="8784976" cy="960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134" y="2548711"/>
            <a:ext cx="8562354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r="20233"/>
          <a:stretch/>
        </p:blipFill>
        <p:spPr bwMode="auto">
          <a:xfrm>
            <a:off x="3076979" y="3501008"/>
            <a:ext cx="3439237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342"/>
          <a:stretch/>
        </p:blipFill>
        <p:spPr bwMode="auto">
          <a:xfrm>
            <a:off x="2483768" y="4581128"/>
            <a:ext cx="4928624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922" y="5661248"/>
            <a:ext cx="5467350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7326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141" y="764704"/>
            <a:ext cx="6715125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2828" y="1916832"/>
            <a:ext cx="638175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74" y="3369856"/>
            <a:ext cx="8415858" cy="92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7326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8801021" cy="9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405905"/>
            <a:ext cx="436245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571" y="2390775"/>
            <a:ext cx="7762876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7262" y="4548733"/>
            <a:ext cx="219075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5568652"/>
            <a:ext cx="19526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048" y="3501104"/>
            <a:ext cx="4723200" cy="8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653236"/>
            <a:ext cx="595312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3561" y="4482058"/>
            <a:ext cx="2105025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63054"/>
            <a:ext cx="213360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7326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9346" y="152704"/>
            <a:ext cx="2319158" cy="6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4870"/>
            <a:ext cx="6839669" cy="55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107" y="812862"/>
            <a:ext cx="4125838" cy="671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834368"/>
            <a:ext cx="3463468" cy="758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16" y="1629172"/>
            <a:ext cx="90106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8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0"/>
          <a:stretch/>
        </p:blipFill>
        <p:spPr bwMode="auto">
          <a:xfrm>
            <a:off x="183137" y="2294007"/>
            <a:ext cx="8831780" cy="558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34" y="2924944"/>
            <a:ext cx="8964488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35" y="3688829"/>
            <a:ext cx="890707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7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37" y="4461867"/>
            <a:ext cx="8925367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8" name="Picture 1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35" y="5244430"/>
            <a:ext cx="8773649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9" name="Picture 1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36" y="6031185"/>
            <a:ext cx="8821274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7326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6120000" cy="606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484" y="116632"/>
            <a:ext cx="2743238" cy="588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92696"/>
            <a:ext cx="7562850" cy="57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8760"/>
            <a:ext cx="82867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16832"/>
            <a:ext cx="829627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852936"/>
            <a:ext cx="8315325" cy="87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622" y="3717032"/>
            <a:ext cx="832485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993" y="4653136"/>
            <a:ext cx="831532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993" y="5373216"/>
            <a:ext cx="82962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043" y="6093296"/>
            <a:ext cx="8296275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7326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60648"/>
            <a:ext cx="4600575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75" y="1268760"/>
            <a:ext cx="8823622" cy="820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181912"/>
            <a:ext cx="8483657" cy="8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25" y="2132856"/>
            <a:ext cx="6507163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77072"/>
            <a:ext cx="8737954" cy="7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135" y="4869160"/>
            <a:ext cx="6545263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391" y="5877272"/>
            <a:ext cx="828675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7326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628800"/>
            <a:ext cx="9036000" cy="940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0" y="2665045"/>
            <a:ext cx="9072000" cy="715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0" y="3452995"/>
            <a:ext cx="9036000" cy="984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58" y="4499935"/>
            <a:ext cx="8990441" cy="945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7326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188640"/>
            <a:ext cx="788670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124744"/>
            <a:ext cx="574357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9752" y="1916832"/>
            <a:ext cx="5791869" cy="50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83"/>
          <a:stretch/>
        </p:blipFill>
        <p:spPr bwMode="auto">
          <a:xfrm>
            <a:off x="96813" y="1160832"/>
            <a:ext cx="3112939" cy="2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0" y="3212976"/>
            <a:ext cx="8991876" cy="19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5278111"/>
            <a:ext cx="9000000" cy="959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سهم للأسفل 2"/>
          <p:cNvSpPr/>
          <p:nvPr/>
        </p:nvSpPr>
        <p:spPr>
          <a:xfrm>
            <a:off x="1547664" y="1017315"/>
            <a:ext cx="360040" cy="899517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سهم للأسفل 9"/>
          <p:cNvSpPr/>
          <p:nvPr/>
        </p:nvSpPr>
        <p:spPr>
          <a:xfrm rot="1575428">
            <a:off x="2542264" y="1311094"/>
            <a:ext cx="360040" cy="899517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سهم للأسفل 10"/>
          <p:cNvSpPr/>
          <p:nvPr/>
        </p:nvSpPr>
        <p:spPr>
          <a:xfrm rot="13622437">
            <a:off x="1922109" y="2288828"/>
            <a:ext cx="360040" cy="899517"/>
          </a:xfrm>
          <a:prstGeom prst="down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سهم للأسفل 11"/>
          <p:cNvSpPr/>
          <p:nvPr/>
        </p:nvSpPr>
        <p:spPr>
          <a:xfrm rot="17693051">
            <a:off x="348352" y="1311093"/>
            <a:ext cx="360040" cy="899517"/>
          </a:xfrm>
          <a:prstGeom prst="down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67326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1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83"/>
          <a:stretch/>
        </p:blipFill>
        <p:spPr bwMode="auto">
          <a:xfrm>
            <a:off x="96813" y="224728"/>
            <a:ext cx="3112939" cy="2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0" y="2276872"/>
            <a:ext cx="8991876" cy="19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342007"/>
            <a:ext cx="9000000" cy="959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سهم للأسفل 2"/>
          <p:cNvSpPr/>
          <p:nvPr/>
        </p:nvSpPr>
        <p:spPr>
          <a:xfrm>
            <a:off x="1547664" y="81211"/>
            <a:ext cx="360040" cy="899517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سهم للأسفل 9"/>
          <p:cNvSpPr/>
          <p:nvPr/>
        </p:nvSpPr>
        <p:spPr>
          <a:xfrm rot="1575428">
            <a:off x="2542264" y="374990"/>
            <a:ext cx="360040" cy="899517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سهم للأسفل 10"/>
          <p:cNvSpPr/>
          <p:nvPr/>
        </p:nvSpPr>
        <p:spPr>
          <a:xfrm rot="13622437">
            <a:off x="1922109" y="1352724"/>
            <a:ext cx="360040" cy="899517"/>
          </a:xfrm>
          <a:prstGeom prst="down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سهم للأسفل 11"/>
          <p:cNvSpPr/>
          <p:nvPr/>
        </p:nvSpPr>
        <p:spPr>
          <a:xfrm rot="17693051">
            <a:off x="348352" y="374989"/>
            <a:ext cx="360040" cy="899517"/>
          </a:xfrm>
          <a:prstGeom prst="down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792"/>
          <a:stretch/>
        </p:blipFill>
        <p:spPr bwMode="auto">
          <a:xfrm>
            <a:off x="179512" y="5373216"/>
            <a:ext cx="8770334" cy="911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4199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1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4544" y="1412776"/>
            <a:ext cx="4511047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84928"/>
            <a:ext cx="4248472" cy="4648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7326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792"/>
          <a:stretch/>
        </p:blipFill>
        <p:spPr bwMode="auto">
          <a:xfrm>
            <a:off x="36496" y="1653523"/>
            <a:ext cx="8934143" cy="911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50"/>
          <a:stretch/>
        </p:blipFill>
        <p:spPr bwMode="auto">
          <a:xfrm>
            <a:off x="36496" y="2636912"/>
            <a:ext cx="9000000" cy="1123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72" y="3834057"/>
            <a:ext cx="8876567" cy="89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8608" y="5373216"/>
            <a:ext cx="42957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7326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73906"/>
            <a:ext cx="2736304" cy="485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8712"/>
            <a:ext cx="6084168" cy="4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2815" y="908720"/>
            <a:ext cx="5722344" cy="642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08720"/>
            <a:ext cx="2862572" cy="614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708920"/>
            <a:ext cx="29622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708920"/>
            <a:ext cx="219075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708920"/>
            <a:ext cx="32956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2897"/>
          <a:stretch/>
        </p:blipFill>
        <p:spPr bwMode="auto">
          <a:xfrm>
            <a:off x="1494503" y="3284984"/>
            <a:ext cx="5484702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6427" y="4365104"/>
            <a:ext cx="16764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503" y="3933056"/>
            <a:ext cx="5467350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0" name="Picture 1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928" y="5157192"/>
            <a:ext cx="549592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1" name="Picture 1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335" y="1556792"/>
            <a:ext cx="3722268" cy="11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2" name="Picture 1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906" y="5805264"/>
            <a:ext cx="54673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7326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9036496" cy="96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90" y="1124744"/>
            <a:ext cx="9020614" cy="2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17" y="2996952"/>
            <a:ext cx="9048187" cy="10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02" y="4005064"/>
            <a:ext cx="8995071" cy="17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63" y="5625368"/>
            <a:ext cx="8975156" cy="11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7326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32656"/>
            <a:ext cx="3901430" cy="700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32655"/>
            <a:ext cx="2088232" cy="66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04912"/>
            <a:ext cx="4447400" cy="13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9260" y="1124744"/>
            <a:ext cx="19431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700808"/>
            <a:ext cx="210502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496" y="2420888"/>
            <a:ext cx="4212000" cy="58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92"/>
          <a:stretch/>
        </p:blipFill>
        <p:spPr bwMode="auto">
          <a:xfrm>
            <a:off x="619125" y="3029056"/>
            <a:ext cx="7905750" cy="90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4" y="3933056"/>
            <a:ext cx="788670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" y="4903188"/>
            <a:ext cx="7934325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7326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25"/>
            <a:ext cx="9036496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484784"/>
            <a:ext cx="9036496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92696"/>
            <a:ext cx="9036496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51" y="2780928"/>
            <a:ext cx="9011541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221088"/>
            <a:ext cx="9071992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22" y="5526843"/>
            <a:ext cx="8931774" cy="11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7326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95965"/>
            <a:ext cx="3609156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28" y="133003"/>
            <a:ext cx="559117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1463" y="1039391"/>
            <a:ext cx="5153025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04639"/>
            <a:ext cx="3528392" cy="562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44613"/>
            <a:ext cx="6772275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8900" y="2479551"/>
            <a:ext cx="4029075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778" y="3315072"/>
            <a:ext cx="64579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8900" y="4120877"/>
            <a:ext cx="41529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363" y="4899248"/>
            <a:ext cx="86010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4213" y="5696669"/>
            <a:ext cx="280987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7326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" y="188640"/>
            <a:ext cx="7972425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6" y="1052736"/>
            <a:ext cx="9153526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1772817"/>
            <a:ext cx="9153526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2420888"/>
            <a:ext cx="9153526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3140968"/>
            <a:ext cx="9163050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3861048"/>
            <a:ext cx="9115425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4509120"/>
            <a:ext cx="9124950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5229201"/>
            <a:ext cx="9163050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1" y="6021288"/>
            <a:ext cx="9153526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7326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88640"/>
            <a:ext cx="392430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124744"/>
            <a:ext cx="37338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962" y="1277144"/>
            <a:ext cx="302895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04" y="2204864"/>
            <a:ext cx="8928000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5650" y="2871072"/>
            <a:ext cx="1548172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8802" y="4264893"/>
            <a:ext cx="158115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35" y="3573016"/>
            <a:ext cx="3485009" cy="580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0210" y="4332487"/>
            <a:ext cx="2682230" cy="752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7326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58" b="11850"/>
          <a:stretch/>
        </p:blipFill>
        <p:spPr bwMode="auto">
          <a:xfrm>
            <a:off x="179512" y="548680"/>
            <a:ext cx="8778000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68680"/>
            <a:ext cx="786765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6603" y="1966271"/>
            <a:ext cx="6097725" cy="47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722836"/>
            <a:ext cx="3558691" cy="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637917"/>
            <a:ext cx="175260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0446" y="3645024"/>
            <a:ext cx="3659999" cy="62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853" y="3594167"/>
            <a:ext cx="2160240" cy="722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6805" y="4725144"/>
            <a:ext cx="36195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737019"/>
            <a:ext cx="158115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661247"/>
            <a:ext cx="2765933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 rotWithShape="1"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886" r="7545" b="10421"/>
          <a:stretch/>
        </p:blipFill>
        <p:spPr bwMode="auto">
          <a:xfrm>
            <a:off x="1547664" y="5612136"/>
            <a:ext cx="2076115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7326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88640"/>
            <a:ext cx="559117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908720"/>
            <a:ext cx="6475833" cy="5805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776163" y="2694434"/>
            <a:ext cx="619125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رابط مستقيم 2"/>
          <p:cNvCxnSpPr/>
          <p:nvPr/>
        </p:nvCxnSpPr>
        <p:spPr>
          <a:xfrm flipH="1">
            <a:off x="755576" y="1303630"/>
            <a:ext cx="1116000" cy="1512000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رابط مستقيم 7"/>
          <p:cNvCxnSpPr/>
          <p:nvPr/>
        </p:nvCxnSpPr>
        <p:spPr>
          <a:xfrm flipH="1">
            <a:off x="755576" y="4653136"/>
            <a:ext cx="1188000" cy="1620000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484784"/>
            <a:ext cx="175260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8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484784"/>
            <a:ext cx="222885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9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379" y="2420342"/>
            <a:ext cx="2611085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10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344500"/>
            <a:ext cx="3011611" cy="1024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11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320" y="3514656"/>
            <a:ext cx="2052752" cy="7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1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3" y="3537096"/>
            <a:ext cx="2265249" cy="7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1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8288" y="4462746"/>
            <a:ext cx="2587400" cy="762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8288" y="5589240"/>
            <a:ext cx="2543175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184" y="5536720"/>
            <a:ext cx="2173888" cy="1046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3" name="Picture 13"/>
          <p:cNvPicPr>
            <a:picLocks noChangeAspect="1" noChangeArrowheads="1"/>
          </p:cNvPicPr>
          <p:nvPr/>
        </p:nvPicPr>
        <p:blipFill>
          <a:blip r:embed="rId17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577" y="4377139"/>
            <a:ext cx="2721099" cy="996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7326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339" y="164685"/>
            <a:ext cx="5882989" cy="650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7326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121" y="205011"/>
            <a:ext cx="559117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1074440"/>
            <a:ext cx="79819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060848"/>
            <a:ext cx="344805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032" y="2060848"/>
            <a:ext cx="4191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496" y="2997064"/>
            <a:ext cx="4998000" cy="10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2961056"/>
            <a:ext cx="4009500" cy="9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85" y="4221088"/>
            <a:ext cx="9036919" cy="819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5061029"/>
            <a:ext cx="397192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708" y="5157192"/>
            <a:ext cx="4191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994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591" y="548680"/>
            <a:ext cx="81534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12776"/>
            <a:ext cx="7332093" cy="814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946"/>
          <a:stretch/>
        </p:blipFill>
        <p:spPr bwMode="auto">
          <a:xfrm>
            <a:off x="539552" y="2420888"/>
            <a:ext cx="7992888" cy="409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8046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28" y="1890282"/>
            <a:ext cx="8918968" cy="4851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5137" y="2739984"/>
            <a:ext cx="3937343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682735"/>
            <a:ext cx="1872208" cy="746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7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533146"/>
            <a:ext cx="3845096" cy="595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8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353" y="3550205"/>
            <a:ext cx="30765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9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1028" y="4343121"/>
            <a:ext cx="3952640" cy="625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10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412904"/>
            <a:ext cx="4411800" cy="555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11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2965" y="5157192"/>
            <a:ext cx="2189043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1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027" y="5157192"/>
            <a:ext cx="370522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1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8" y="6021288"/>
            <a:ext cx="381000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1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0997" y="5916631"/>
            <a:ext cx="2037387" cy="752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88640"/>
            <a:ext cx="722947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980728"/>
            <a:ext cx="43815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073" y="980728"/>
            <a:ext cx="239077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1715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62" y="3119239"/>
            <a:ext cx="8429625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2" y="5706557"/>
            <a:ext cx="8769225" cy="60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2963" y="404664"/>
            <a:ext cx="4581525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04" y="1945004"/>
            <a:ext cx="8928000" cy="907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4523" y="4149080"/>
            <a:ext cx="46482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7326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88" y="722029"/>
            <a:ext cx="8820000" cy="762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648" y="1599472"/>
            <a:ext cx="7893784" cy="67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7" y="2618151"/>
            <a:ext cx="3528392" cy="59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18152"/>
            <a:ext cx="4851120" cy="594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488" y="3398736"/>
            <a:ext cx="3456000" cy="606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451404"/>
            <a:ext cx="4851120" cy="553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4488" y="4234388"/>
            <a:ext cx="3420000" cy="634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218037"/>
            <a:ext cx="4770184" cy="651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8038" y="5157192"/>
            <a:ext cx="3446452" cy="56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157192"/>
            <a:ext cx="4851120" cy="578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Picture 1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2981" y="6021288"/>
            <a:ext cx="3301509" cy="516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7" name="Picture 1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5949280"/>
            <a:ext cx="1961419" cy="675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7326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88" y="722029"/>
            <a:ext cx="8820000" cy="762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648" y="1815496"/>
            <a:ext cx="7893784" cy="67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736216"/>
            <a:ext cx="3981822" cy="637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714624"/>
            <a:ext cx="4929188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6203" y="3708709"/>
            <a:ext cx="3831675" cy="611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15" y="3712943"/>
            <a:ext cx="5046236" cy="580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8258" y="4805176"/>
            <a:ext cx="2936230" cy="59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40" y="4553432"/>
            <a:ext cx="584835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05" y="5877272"/>
            <a:ext cx="4173797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8279" y="5816302"/>
            <a:ext cx="3266209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7326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833438"/>
            <a:ext cx="9124950" cy="519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7326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2963" y="404664"/>
            <a:ext cx="4581525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28896"/>
            <a:ext cx="8902956" cy="8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88" y="2636912"/>
            <a:ext cx="9054216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3585" y="3717032"/>
            <a:ext cx="5476875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30" y="5157192"/>
            <a:ext cx="8836258" cy="10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7326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90" y="332656"/>
            <a:ext cx="8836258" cy="10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8590" y="1484784"/>
            <a:ext cx="271462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8259" y="1556792"/>
            <a:ext cx="320992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015" y="1484784"/>
            <a:ext cx="744801" cy="814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998" y="1484784"/>
            <a:ext cx="1821722" cy="798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084" y="2492896"/>
            <a:ext cx="3765131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520192"/>
            <a:ext cx="5061666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1773" y="3429000"/>
            <a:ext cx="45624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24" y="3356992"/>
            <a:ext cx="4084636" cy="738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Picture 1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221088"/>
            <a:ext cx="3905714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7" name="Picture 1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234736"/>
            <a:ext cx="1656184" cy="814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8" name="Picture 1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5229200"/>
            <a:ext cx="5229225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9" name="Picture 1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629" y="5301208"/>
            <a:ext cx="3453267" cy="437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0" name="Picture 14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6023118"/>
            <a:ext cx="219075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1" name="Picture 15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8344" y="6012882"/>
            <a:ext cx="1387672" cy="741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7326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554</TotalTime>
  <Words>0</Words>
  <Application>Microsoft Office PowerPoint</Application>
  <PresentationFormat>عرض على الشاشة (3:4)‏</PresentationFormat>
  <Paragraphs>0</Paragraphs>
  <Slides>32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32</vt:i4>
      </vt:variant>
    </vt:vector>
  </HeadingPairs>
  <TitlesOfParts>
    <vt:vector size="33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Windows User</dc:creator>
  <cp:lastModifiedBy>Windows User</cp:lastModifiedBy>
  <cp:revision>52</cp:revision>
  <dcterms:created xsi:type="dcterms:W3CDTF">2022-09-21T17:35:11Z</dcterms:created>
  <dcterms:modified xsi:type="dcterms:W3CDTF">2022-09-26T17:41:40Z</dcterms:modified>
</cp:coreProperties>
</file>