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88" r:id="rId5"/>
    <p:sldId id="286" r:id="rId6"/>
    <p:sldId id="264" r:id="rId7"/>
    <p:sldId id="262" r:id="rId8"/>
    <p:sldId id="263" r:id="rId9"/>
    <p:sldId id="266" r:id="rId10"/>
    <p:sldId id="273" r:id="rId11"/>
    <p:sldId id="274" r:id="rId12"/>
    <p:sldId id="281" r:id="rId13"/>
    <p:sldId id="289" r:id="rId14"/>
    <p:sldId id="269" r:id="rId15"/>
    <p:sldId id="290" r:id="rId16"/>
    <p:sldId id="278" r:id="rId17"/>
    <p:sldId id="272" r:id="rId18"/>
    <p:sldId id="279" r:id="rId19"/>
    <p:sldId id="285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سبي ربي وكفى" initials="حسبي" lastIdx="1" clrIdx="0">
    <p:extLst>
      <p:ext uri="{19B8F6BF-5375-455C-9EA6-DF929625EA0E}">
        <p15:presenceInfo xmlns:p15="http://schemas.microsoft.com/office/powerpoint/2012/main" userId="a5fb7e41d5b7bc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04292"/>
            <a:ext cx="263982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46.png"/><Relationship Id="rId26" Type="http://schemas.openxmlformats.org/officeDocument/2006/relationships/image" Target="../media/image52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24" Type="http://schemas.openxmlformats.org/officeDocument/2006/relationships/image" Target="../media/image50.png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slide" Target="slide14.xml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48.emf"/><Relationship Id="rId26" Type="http://schemas.openxmlformats.org/officeDocument/2006/relationships/image" Target="../media/image62.png"/><Relationship Id="rId3" Type="http://schemas.openxmlformats.org/officeDocument/2006/relationships/slide" Target="slide1.xml"/><Relationship Id="rId21" Type="http://schemas.openxmlformats.org/officeDocument/2006/relationships/image" Target="../media/image51.emf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61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50.emf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32" Type="http://schemas.openxmlformats.org/officeDocument/2006/relationships/image" Target="../media/image68.png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8" Type="http://schemas.openxmlformats.org/officeDocument/2006/relationships/image" Target="../media/image64.png"/><Relationship Id="rId10" Type="http://schemas.openxmlformats.org/officeDocument/2006/relationships/slide" Target="slide14.xml"/><Relationship Id="rId19" Type="http://schemas.openxmlformats.org/officeDocument/2006/relationships/image" Target="../media/image49.emf"/><Relationship Id="rId31" Type="http://schemas.openxmlformats.org/officeDocument/2006/relationships/image" Target="../media/image67.pn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5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image" Target="../media/image57.jp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58.png"/><Relationship Id="rId3" Type="http://schemas.openxmlformats.org/officeDocument/2006/relationships/slide" Target="slide1.xml"/><Relationship Id="rId21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microsoft.com/office/2007/relationships/hdphoto" Target="../media/hdphoto2.wdp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6.xml"/><Relationship Id="rId26" Type="http://schemas.openxmlformats.org/officeDocument/2006/relationships/image" Target="../media/image71.png"/><Relationship Id="rId3" Type="http://schemas.openxmlformats.org/officeDocument/2006/relationships/audio" Target="../media/audio2.wav"/><Relationship Id="rId21" Type="http://schemas.openxmlformats.org/officeDocument/2006/relationships/image" Target="../media/image60.emf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slide" Target="slide11.xml"/><Relationship Id="rId25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20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24" Type="http://schemas.openxmlformats.org/officeDocument/2006/relationships/image" Target="../media/image69.png"/><Relationship Id="rId5" Type="http://schemas.openxmlformats.org/officeDocument/2006/relationships/slide" Target="slide1.xml"/><Relationship Id="rId15" Type="http://schemas.openxmlformats.org/officeDocument/2006/relationships/slide" Target="slide10.xml"/><Relationship Id="rId23" Type="http://schemas.openxmlformats.org/officeDocument/2006/relationships/image" Target="../media/image62.emf"/><Relationship Id="rId28" Type="http://schemas.openxmlformats.org/officeDocument/2006/relationships/image" Target="../media/image73.png"/><Relationship Id="rId10" Type="http://schemas.openxmlformats.org/officeDocument/2006/relationships/slide" Target="slide7.xml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image" Target="../media/image61.emf"/><Relationship Id="rId27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6.xml"/><Relationship Id="rId26" Type="http://schemas.openxmlformats.org/officeDocument/2006/relationships/image" Target="../media/image78.emf"/><Relationship Id="rId3" Type="http://schemas.openxmlformats.org/officeDocument/2006/relationships/audio" Target="../media/audio2.wav"/><Relationship Id="rId21" Type="http://schemas.openxmlformats.org/officeDocument/2006/relationships/image" Target="../media/image62.emf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slide" Target="slide11.xml"/><Relationship Id="rId25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20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24" Type="http://schemas.openxmlformats.org/officeDocument/2006/relationships/image" Target="../media/image76.png"/><Relationship Id="rId5" Type="http://schemas.openxmlformats.org/officeDocument/2006/relationships/slide" Target="slide1.xml"/><Relationship Id="rId15" Type="http://schemas.openxmlformats.org/officeDocument/2006/relationships/slide" Target="slide10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slide" Target="slide7.xml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81.emf"/><Relationship Id="rId26" Type="http://schemas.openxmlformats.org/officeDocument/2006/relationships/image" Target="../media/image89.png"/><Relationship Id="rId3" Type="http://schemas.openxmlformats.org/officeDocument/2006/relationships/slide" Target="slide1.xml"/><Relationship Id="rId21" Type="http://schemas.openxmlformats.org/officeDocument/2006/relationships/image" Target="../media/image84.png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88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24" Type="http://schemas.openxmlformats.org/officeDocument/2006/relationships/image" Target="../media/image87.png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slide" Target="slide14.xml"/><Relationship Id="rId19" Type="http://schemas.openxmlformats.org/officeDocument/2006/relationships/image" Target="../media/image82.emf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18" Type="http://schemas.openxmlformats.org/officeDocument/2006/relationships/image" Target="../media/image93.png"/><Relationship Id="rId3" Type="http://schemas.openxmlformats.org/officeDocument/2006/relationships/slide" Target="slide1.xml"/><Relationship Id="rId21" Type="http://schemas.openxmlformats.org/officeDocument/2006/relationships/image" Target="../media/image96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image" Target="../media/image92.png"/><Relationship Id="rId2" Type="http://schemas.openxmlformats.org/officeDocument/2006/relationships/image" Target="../media/image4.png"/><Relationship Id="rId16" Type="http://schemas.openxmlformats.org/officeDocument/2006/relationships/slide" Target="slide16.xml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slide" Target="slide12.xml"/><Relationship Id="rId15" Type="http://schemas.openxmlformats.org/officeDocument/2006/relationships/slide" Target="slide11.xml"/><Relationship Id="rId23" Type="http://schemas.openxmlformats.org/officeDocument/2006/relationships/image" Target="../media/image98.emf"/><Relationship Id="rId10" Type="http://schemas.openxmlformats.org/officeDocument/2006/relationships/slide" Target="slide14.xml"/><Relationship Id="rId19" Type="http://schemas.openxmlformats.org/officeDocument/2006/relationships/image" Target="../media/image94.pn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18.xml"/><Relationship Id="rId22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99.emf"/><Relationship Id="rId26" Type="http://schemas.microsoft.com/office/2007/relationships/hdphoto" Target="../media/hdphoto1.wdp"/><Relationship Id="rId3" Type="http://schemas.openxmlformats.org/officeDocument/2006/relationships/slide" Target="slide1.xml"/><Relationship Id="rId21" Type="http://schemas.openxmlformats.org/officeDocument/2006/relationships/image" Target="../media/image102.png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24" Type="http://schemas.openxmlformats.org/officeDocument/2006/relationships/image" Target="../media/image105.png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3" Type="http://schemas.openxmlformats.org/officeDocument/2006/relationships/image" Target="../media/image104.png"/><Relationship Id="rId10" Type="http://schemas.openxmlformats.org/officeDocument/2006/relationships/slide" Target="slide14.xml"/><Relationship Id="rId19" Type="http://schemas.openxmlformats.org/officeDocument/2006/relationships/image" Target="../media/image100.emf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8.xml"/><Relationship Id="rId18" Type="http://schemas.openxmlformats.org/officeDocument/2006/relationships/image" Target="../media/image106.png"/><Relationship Id="rId26" Type="http://schemas.openxmlformats.org/officeDocument/2006/relationships/image" Target="../media/image890.png"/><Relationship Id="rId3" Type="http://schemas.openxmlformats.org/officeDocument/2006/relationships/slide" Target="slide1.xml"/><Relationship Id="rId7" Type="http://schemas.openxmlformats.org/officeDocument/2006/relationships/slide" Target="slide2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5" Type="http://schemas.openxmlformats.org/officeDocument/2006/relationships/image" Target="../media/image880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9" Type="http://schemas.openxmlformats.org/officeDocument/2006/relationships/image" Target="../media/image9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image" Target="../media/image870.png"/><Relationship Id="rId5" Type="http://schemas.openxmlformats.org/officeDocument/2006/relationships/slide" Target="slide19.xml"/><Relationship Id="rId15" Type="http://schemas.openxmlformats.org/officeDocument/2006/relationships/slide" Target="slide9.xml"/><Relationship Id="rId23" Type="http://schemas.openxmlformats.org/officeDocument/2006/relationships/image" Target="../media/image860.png"/><Relationship Id="rId28" Type="http://schemas.openxmlformats.org/officeDocument/2006/relationships/image" Target="../media/image910.png"/><Relationship Id="rId10" Type="http://schemas.openxmlformats.org/officeDocument/2006/relationships/slide" Target="slide6.xml"/><Relationship Id="rId31" Type="http://schemas.microsoft.com/office/2007/relationships/hdphoto" Target="../media/hdphoto3.wdp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slide" Target="slide8.xml"/><Relationship Id="rId22" Type="http://schemas.openxmlformats.org/officeDocument/2006/relationships/image" Target="../media/image850.png"/><Relationship Id="rId27" Type="http://schemas.openxmlformats.org/officeDocument/2006/relationships/image" Target="../media/image900.png"/><Relationship Id="rId30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5.png"/><Relationship Id="rId3" Type="http://schemas.openxmlformats.org/officeDocument/2006/relationships/slide" Target="slide1.xml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image" Target="../media/image6.jpe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image" Target="../media/image10.pn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13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image" Target="../media/image14.jp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15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16.png"/><Relationship Id="rId26" Type="http://schemas.openxmlformats.org/officeDocument/2006/relationships/image" Target="../media/image24.emf"/><Relationship Id="rId3" Type="http://schemas.openxmlformats.org/officeDocument/2006/relationships/slide" Target="slide1.xml"/><Relationship Id="rId21" Type="http://schemas.openxmlformats.org/officeDocument/2006/relationships/image" Target="../media/image19.emf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23.emf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24" Type="http://schemas.openxmlformats.org/officeDocument/2006/relationships/image" Target="../media/image22.emf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3" Type="http://schemas.openxmlformats.org/officeDocument/2006/relationships/image" Target="../media/image21.emf"/><Relationship Id="rId10" Type="http://schemas.openxmlformats.org/officeDocument/2006/relationships/slide" Target="slide14.xml"/><Relationship Id="rId19" Type="http://schemas.openxmlformats.org/officeDocument/2006/relationships/image" Target="../media/image17.pn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image" Target="../media/image20.emf"/><Relationship Id="rId27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openxmlformats.org/officeDocument/2006/relationships/image" Target="../media/image26.png"/><Relationship Id="rId26" Type="http://schemas.openxmlformats.org/officeDocument/2006/relationships/image" Target="../media/image260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slide" Target="slide18.xml"/><Relationship Id="rId17" Type="http://schemas.openxmlformats.org/officeDocument/2006/relationships/slide" Target="slide16.xml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7.xml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slide" Target="slide12.xml"/><Relationship Id="rId15" Type="http://schemas.openxmlformats.org/officeDocument/2006/relationships/slide" Target="slide10.xml"/><Relationship Id="rId28" Type="http://schemas.openxmlformats.org/officeDocument/2006/relationships/image" Target="../media/image280.png"/><Relationship Id="rId10" Type="http://schemas.openxmlformats.org/officeDocument/2006/relationships/slide" Target="slide14.xml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" Type="http://schemas.openxmlformats.org/officeDocument/2006/relationships/slide" Target="slide19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7" Type="http://schemas.openxmlformats.org/officeDocument/2006/relationships/image" Target="../media/image270.png"/><Relationship Id="rId3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18" Type="http://schemas.openxmlformats.org/officeDocument/2006/relationships/slide" Target="slide11.xml"/><Relationship Id="rId26" Type="http://schemas.openxmlformats.org/officeDocument/2006/relationships/image" Target="../media/image37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34" Type="http://schemas.openxmlformats.org/officeDocument/2006/relationships/image" Target="../media/image44.png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33" Type="http://schemas.openxmlformats.org/officeDocument/2006/relationships/image" Target="../media/image36.emf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20" Type="http://schemas.openxmlformats.org/officeDocument/2006/relationships/image" Target="../media/image34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32" Type="http://schemas.openxmlformats.org/officeDocument/2006/relationships/image" Target="../media/image43.png"/><Relationship Id="rId5" Type="http://schemas.openxmlformats.org/officeDocument/2006/relationships/slide" Target="slide1.xml"/><Relationship Id="rId15" Type="http://schemas.openxmlformats.org/officeDocument/2006/relationships/slide" Target="slide8.xml"/><Relationship Id="rId28" Type="http://schemas.openxmlformats.org/officeDocument/2006/relationships/image" Target="../media/image39.png"/><Relationship Id="rId10" Type="http://schemas.openxmlformats.org/officeDocument/2006/relationships/slide" Target="slide7.xml"/><Relationship Id="rId19" Type="http://schemas.openxmlformats.org/officeDocument/2006/relationships/slide" Target="slide16.xml"/><Relationship Id="rId31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18.xml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صورة 59" descr="صورة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1" y="204700"/>
            <a:ext cx="2036727" cy="93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صورة 60" descr="صورة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202" y="-50801"/>
            <a:ext cx="1869846" cy="130468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مستطيل: زوايا مستديرة 56"/>
          <p:cNvSpPr txBox="1"/>
          <p:nvPr/>
        </p:nvSpPr>
        <p:spPr>
          <a:xfrm>
            <a:off x="4754880" y="189044"/>
            <a:ext cx="2658132" cy="830997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1600">
                <a:latin typeface="Asmaa Font"/>
                <a:ea typeface="Asmaa Font"/>
                <a:cs typeface="Asmaa Font"/>
                <a:sym typeface="Asmaa Font"/>
              </a:defRPr>
            </a:pPr>
            <a:r>
              <a:rPr dirty="0" err="1"/>
              <a:t>المملكة</a:t>
            </a:r>
            <a:r>
              <a:rPr dirty="0"/>
              <a:t> </a:t>
            </a:r>
            <a:r>
              <a:rPr dirty="0" err="1"/>
              <a:t>العربية</a:t>
            </a:r>
            <a:r>
              <a:rPr dirty="0"/>
              <a:t> </a:t>
            </a:r>
            <a:r>
              <a:rPr dirty="0" err="1"/>
              <a:t>السعودية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600">
                <a:latin typeface="Asmaa Font"/>
                <a:ea typeface="Asmaa Font"/>
                <a:cs typeface="Asmaa Font"/>
                <a:sym typeface="Asmaa Font"/>
              </a:defRPr>
            </a:pPr>
            <a:r>
              <a:rPr dirty="0" err="1"/>
              <a:t>وزارة</a:t>
            </a:r>
            <a:r>
              <a:rPr dirty="0"/>
              <a:t> </a:t>
            </a:r>
            <a:r>
              <a:rPr dirty="0" err="1"/>
              <a:t>التعليم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600">
                <a:latin typeface="Asmaa Font"/>
                <a:ea typeface="Asmaa Font"/>
                <a:cs typeface="Asmaa Font"/>
                <a:sym typeface="Asmaa Font"/>
              </a:defRPr>
            </a:pPr>
            <a:r>
              <a:rPr dirty="0" err="1"/>
              <a:t>التعليم</a:t>
            </a:r>
            <a:r>
              <a:rPr dirty="0"/>
              <a:t> </a:t>
            </a:r>
            <a:r>
              <a:rPr dirty="0" err="1"/>
              <a:t>الثانوي</a:t>
            </a:r>
            <a:r>
              <a:rPr dirty="0"/>
              <a:t> </a:t>
            </a:r>
            <a:r>
              <a:rPr dirty="0" err="1"/>
              <a:t>نظام</a:t>
            </a:r>
            <a:r>
              <a:rPr dirty="0"/>
              <a:t> </a:t>
            </a:r>
            <a:r>
              <a:rPr dirty="0" err="1"/>
              <a:t>المقررات</a:t>
            </a:r>
            <a:endParaRPr dirty="0"/>
          </a:p>
        </p:txBody>
      </p:sp>
      <p:sp>
        <p:nvSpPr>
          <p:cNvPr id="97" name="مستطيل 8"/>
          <p:cNvSpPr txBox="1"/>
          <p:nvPr/>
        </p:nvSpPr>
        <p:spPr>
          <a:xfrm>
            <a:off x="853088" y="2897214"/>
            <a:ext cx="1060149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rgbClr val="C00000"/>
                </a:solidFill>
              </a:defRPr>
            </a:pPr>
            <a:r>
              <a:rPr lang="ar-SA" sz="5400" dirty="0">
                <a:latin typeface="DecoType Thuluth"/>
                <a:ea typeface="DecoType Thuluth"/>
                <a:cs typeface="DecoType Thuluth"/>
                <a:sym typeface="DecoType Thuluth"/>
              </a:rPr>
              <a:t>التوازي والتعامد:</a:t>
            </a:r>
          </a:p>
          <a:p>
            <a:pPr algn="ctr">
              <a:defRPr sz="4400" b="1">
                <a:solidFill>
                  <a:srgbClr val="C00000"/>
                </a:solidFill>
              </a:defRPr>
            </a:pPr>
            <a:r>
              <a:rPr sz="5400" dirty="0" err="1">
                <a:solidFill>
                  <a:srgbClr val="000000"/>
                </a:solidFill>
              </a:rPr>
              <a:t>الزوايا</a:t>
            </a:r>
            <a:r>
              <a:rPr sz="5400" dirty="0">
                <a:solidFill>
                  <a:srgbClr val="000000"/>
                </a:solidFill>
              </a:rPr>
              <a:t> </a:t>
            </a:r>
            <a:r>
              <a:rPr sz="5400" dirty="0" err="1">
                <a:solidFill>
                  <a:srgbClr val="000000"/>
                </a:solidFill>
              </a:rPr>
              <a:t>والمستقيمات</a:t>
            </a:r>
            <a:r>
              <a:rPr lang="ar-SA" sz="5400" dirty="0"/>
              <a:t> </a:t>
            </a:r>
            <a:r>
              <a:rPr sz="5400" dirty="0" err="1">
                <a:solidFill>
                  <a:srgbClr val="000000"/>
                </a:solidFill>
              </a:rPr>
              <a:t>المتواز</a:t>
            </a:r>
            <a:r>
              <a:rPr lang="ar-SA" sz="5400" dirty="0" err="1">
                <a:solidFill>
                  <a:srgbClr val="000000"/>
                </a:solidFill>
              </a:rPr>
              <a:t>ية</a:t>
            </a:r>
            <a:endParaRPr sz="5400" dirty="0">
              <a:solidFill>
                <a:srgbClr val="000000"/>
              </a:solidFill>
            </a:endParaRPr>
          </a:p>
        </p:txBody>
      </p:sp>
      <p:pic>
        <p:nvPicPr>
          <p:cNvPr id="100" name="صورة 64" descr="صورة 64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417940" y="1304683"/>
            <a:ext cx="5356120" cy="4733213"/>
          </a:xfrm>
          <a:prstGeom prst="rect">
            <a:avLst/>
          </a:prstGeom>
          <a:ln w="12700">
            <a:miter lim="400000"/>
          </a:ln>
          <a:effectLst>
            <a:outerShdw blurRad="76200" dist="38100" dir="78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212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2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2127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212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2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2130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212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2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133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213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3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36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213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3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139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21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3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2142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214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4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2145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214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4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2148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21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4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2151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214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5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2154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215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5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2157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215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5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2160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215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5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2163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216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6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2166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216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6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2169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216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6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2172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21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75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21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178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21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181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21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184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21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87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21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190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21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8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193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21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9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196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21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9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99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21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9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02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22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0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05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22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0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208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2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0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1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2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1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14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2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1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17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2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1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220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21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1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23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22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2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26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222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2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29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22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2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232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223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23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2235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223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23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2238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223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23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2241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223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24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2244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24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4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245" name="Image" descr="Image"/>
          <p:cNvPicPr>
            <a:picLocks noChangeAspect="1"/>
          </p:cNvPicPr>
          <p:nvPr/>
        </p:nvPicPr>
        <p:blipFill rotWithShape="1">
          <a:blip r:embed="rId18"/>
          <a:srcRect l="3504" t="8215" r="2437" b="6730"/>
          <a:stretch/>
        </p:blipFill>
        <p:spPr>
          <a:xfrm>
            <a:off x="142553" y="121920"/>
            <a:ext cx="9916378" cy="200716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6FFF550F-00D1-47F0-BC8A-0EA639F36133}"/>
                  </a:ext>
                </a:extLst>
              </p:cNvPr>
              <p:cNvSpPr txBox="1"/>
              <p:nvPr/>
            </p:nvSpPr>
            <p:spPr>
              <a:xfrm>
                <a:off x="6603750" y="2170197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6FFF550F-00D1-47F0-BC8A-0EA639F36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750" y="2170197"/>
                <a:ext cx="1212896" cy="369332"/>
              </a:xfrm>
              <a:prstGeom prst="rect">
                <a:avLst/>
              </a:prstGeom>
              <a:blipFill>
                <a:blip r:embed="rId22"/>
                <a:stretch>
                  <a:fillRect l="-3518" t="-24590" r="-18090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04703744-9ED9-4DCE-8EB0-72DD86F4CAE0}"/>
              </a:ext>
            </a:extLst>
          </p:cNvPr>
          <p:cNvSpPr txBox="1"/>
          <p:nvPr/>
        </p:nvSpPr>
        <p:spPr>
          <a:xfrm>
            <a:off x="6478638" y="2557131"/>
            <a:ext cx="169166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مسلمة الزاويتين المتناظرتين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CC7D2021-1AE9-4926-9E7D-92D25EDEBEE6}"/>
                  </a:ext>
                </a:extLst>
              </p:cNvPr>
              <p:cNvSpPr txBox="1"/>
              <p:nvPr/>
            </p:nvSpPr>
            <p:spPr>
              <a:xfrm>
                <a:off x="6734054" y="3483832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CC7D2021-1AE9-4926-9E7D-92D25EDEB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054" y="3483832"/>
                <a:ext cx="1180836" cy="369332"/>
              </a:xfrm>
              <a:prstGeom prst="rect">
                <a:avLst/>
              </a:prstGeom>
              <a:blipFill>
                <a:blip r:embed="rId23"/>
                <a:stretch>
                  <a:fillRect l="-4663" t="-24590" r="-1813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0B5C59DD-C898-43D3-89CE-A951F193059C}"/>
                  </a:ext>
                </a:extLst>
              </p:cNvPr>
              <p:cNvSpPr txBox="1"/>
              <p:nvPr/>
            </p:nvSpPr>
            <p:spPr>
              <a:xfrm>
                <a:off x="4678273" y="2200930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0B5C59DD-C898-43D3-89CE-A951F1930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273" y="2200930"/>
                <a:ext cx="1212896" cy="369332"/>
              </a:xfrm>
              <a:prstGeom prst="rect">
                <a:avLst/>
              </a:prstGeom>
              <a:blipFill>
                <a:blip r:embed="rId24"/>
                <a:stretch>
                  <a:fillRect l="-3518" t="-24590" r="-18090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3FBA0BE4-2FA5-43B6-950C-E557E8021251}"/>
              </a:ext>
            </a:extLst>
          </p:cNvPr>
          <p:cNvSpPr txBox="1"/>
          <p:nvPr/>
        </p:nvSpPr>
        <p:spPr>
          <a:xfrm>
            <a:off x="4493234" y="2607382"/>
            <a:ext cx="169166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نظرية الزاويتين المتبادلتين خارجياً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92CF1200-5F82-4D5D-913D-4C0050BE98CE}"/>
                  </a:ext>
                </a:extLst>
              </p:cNvPr>
              <p:cNvSpPr txBox="1"/>
              <p:nvPr/>
            </p:nvSpPr>
            <p:spPr>
              <a:xfrm>
                <a:off x="4764680" y="4058329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92CF1200-5F82-4D5D-913D-4C0050BE9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80" y="4058329"/>
                <a:ext cx="1180836" cy="369332"/>
              </a:xfrm>
              <a:prstGeom prst="rect">
                <a:avLst/>
              </a:prstGeom>
              <a:blipFill>
                <a:blip r:embed="rId25"/>
                <a:stretch>
                  <a:fillRect l="-4663" t="-26667" r="-1813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080503EE-199F-4340-A325-3CAF5CB0FDB1}"/>
                  </a:ext>
                </a:extLst>
              </p:cNvPr>
              <p:cNvSpPr txBox="1"/>
              <p:nvPr/>
            </p:nvSpPr>
            <p:spPr>
              <a:xfrm>
                <a:off x="2147640" y="2285910"/>
                <a:ext cx="208871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080503EE-199F-4340-A325-3CAF5CB0F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40" y="2285910"/>
                <a:ext cx="2088713" cy="369332"/>
              </a:xfrm>
              <a:prstGeom prst="rect">
                <a:avLst/>
              </a:prstGeom>
              <a:blipFill>
                <a:blip r:embed="rId26"/>
                <a:stretch>
                  <a:fillRect l="-2041" t="-26230" r="-9913" b="-47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A2614B7E-A3BF-4B45-B469-AC2D271EF1BC}"/>
              </a:ext>
            </a:extLst>
          </p:cNvPr>
          <p:cNvSpPr txBox="1"/>
          <p:nvPr/>
        </p:nvSpPr>
        <p:spPr>
          <a:xfrm>
            <a:off x="2364742" y="2727091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المتكاملة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55DA2502-8752-40D6-8E9B-D22B9BDC4BD0}"/>
                  </a:ext>
                </a:extLst>
              </p:cNvPr>
              <p:cNvSpPr txBox="1"/>
              <p:nvPr/>
            </p:nvSpPr>
            <p:spPr>
              <a:xfrm>
                <a:off x="2242667" y="3372742"/>
                <a:ext cx="205665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55DA2502-8752-40D6-8E9B-D22B9BDC4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67" y="3372742"/>
                <a:ext cx="2056653" cy="369332"/>
              </a:xfrm>
              <a:prstGeom prst="rect">
                <a:avLst/>
              </a:prstGeom>
              <a:blipFill>
                <a:blip r:embed="rId27"/>
                <a:stretch>
                  <a:fillRect l="-2374" t="-24590" r="-100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45BC614C-E36D-42A8-9F3E-891551A97D3F}"/>
                  </a:ext>
                </a:extLst>
              </p:cNvPr>
              <p:cNvSpPr txBox="1"/>
              <p:nvPr/>
            </p:nvSpPr>
            <p:spPr>
              <a:xfrm>
                <a:off x="2242666" y="3926062"/>
                <a:ext cx="205665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45BC614C-E36D-42A8-9F3E-891551A97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666" y="3926062"/>
                <a:ext cx="2056653" cy="369332"/>
              </a:xfrm>
              <a:prstGeom prst="rect">
                <a:avLst/>
              </a:prstGeom>
              <a:blipFill>
                <a:blip r:embed="rId28"/>
                <a:stretch>
                  <a:fillRect l="-2374" t="-24590" r="-100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B1F1EE7A-AEE4-4650-9CE3-A05572D7193D}"/>
                  </a:ext>
                </a:extLst>
              </p:cNvPr>
              <p:cNvSpPr txBox="1"/>
              <p:nvPr/>
            </p:nvSpPr>
            <p:spPr>
              <a:xfrm>
                <a:off x="2680574" y="4500759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86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B1F1EE7A-AEE4-4650-9CE3-A05572D7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74" y="4500759"/>
                <a:ext cx="1180836" cy="369332"/>
              </a:xfrm>
              <a:prstGeom prst="rect">
                <a:avLst/>
              </a:prstGeom>
              <a:blipFill>
                <a:blip r:embed="rId29"/>
                <a:stretch>
                  <a:fillRect l="-4663" t="-24590" r="-1813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رابط مستقيم 136">
            <a:extLst>
              <a:ext uri="{FF2B5EF4-FFF2-40B4-BE49-F238E27FC236}">
                <a16:creationId xmlns:a16="http://schemas.microsoft.com/office/drawing/2014/main" id="{824207DD-265D-495F-9FDC-E741423240AB}"/>
              </a:ext>
            </a:extLst>
          </p:cNvPr>
          <p:cNvCxnSpPr>
            <a:cxnSpLocks/>
          </p:cNvCxnSpPr>
          <p:nvPr/>
        </p:nvCxnSpPr>
        <p:spPr>
          <a:xfrm>
            <a:off x="6370320" y="1877900"/>
            <a:ext cx="0" cy="295279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رابط مستقيم 137">
            <a:extLst>
              <a:ext uri="{FF2B5EF4-FFF2-40B4-BE49-F238E27FC236}">
                <a16:creationId xmlns:a16="http://schemas.microsoft.com/office/drawing/2014/main" id="{1E8DA7AD-0468-4BE9-B5FB-F13C699A86F2}"/>
              </a:ext>
            </a:extLst>
          </p:cNvPr>
          <p:cNvCxnSpPr>
            <a:cxnSpLocks/>
          </p:cNvCxnSpPr>
          <p:nvPr/>
        </p:nvCxnSpPr>
        <p:spPr>
          <a:xfrm>
            <a:off x="4399280" y="1904207"/>
            <a:ext cx="0" cy="2965884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55FD1668-F924-4532-B259-2FFF093DD543}"/>
              </a:ext>
            </a:extLst>
          </p:cNvPr>
          <p:cNvPicPr>
            <a:picLocks noChangeAspect="1"/>
          </p:cNvPicPr>
          <p:nvPr/>
        </p:nvPicPr>
        <p:blipFill>
          <a:blip r:embed="rId30">
            <a:lum bright="-20000" contrast="40000"/>
          </a:blip>
          <a:stretch>
            <a:fillRect/>
          </a:stretch>
        </p:blipFill>
        <p:spPr>
          <a:xfrm>
            <a:off x="212784" y="2243668"/>
            <a:ext cx="1567375" cy="3282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0" grpId="0"/>
      <p:bldP spid="132" grpId="0"/>
      <p:bldP spid="133" grpId="0"/>
      <p:bldP spid="134" grpId="0"/>
      <p:bldP spid="135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2247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48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2252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225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51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2255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2253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54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58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2256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57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61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2259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60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64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2262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63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2267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226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66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2270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2268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69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2273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2271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72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2276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227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75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2279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227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78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2282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2280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81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2285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2283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84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2288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2286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87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2291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2289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90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2294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4" cy="294125"/>
            <a:chOff x="0" y="0"/>
            <a:chExt cx="703463" cy="294123"/>
          </a:xfrm>
        </p:grpSpPr>
        <p:sp>
          <p:nvSpPr>
            <p:cNvPr id="2292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93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rPr dirty="0" err="1"/>
                <a:t>مراجعة</a:t>
              </a:r>
              <a:endParaRPr dirty="0"/>
            </a:p>
          </p:txBody>
        </p:sp>
      </p:grpSp>
      <p:grpSp>
        <p:nvGrpSpPr>
          <p:cNvPr id="2297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229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96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300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229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99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03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230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02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306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230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05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09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230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08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312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231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11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15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231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14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318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231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17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21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231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20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324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232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23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27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232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26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330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232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29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33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33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32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336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33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35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39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33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38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342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34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41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45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343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44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2348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346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47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351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2349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50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354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352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353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357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2355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356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2360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2358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359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2363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2361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362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2366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2364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365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2369" name="مستطيل: زوايا مستديرة 58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367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368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6EC6B29C-5A03-4C05-A19C-1A6298386B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879" y="156034"/>
            <a:ext cx="9888381" cy="4996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9D97E4-7DB6-4D3E-9AB1-FAA1A12189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17418" y="741442"/>
            <a:ext cx="5857201" cy="8601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96E419-3E5F-4874-9FEA-B0A1F0C15F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93696" y="2775335"/>
            <a:ext cx="7074289" cy="6249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3215BA-DAF5-4CDA-A54F-EF95DFE758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9155" y="448398"/>
            <a:ext cx="2775885" cy="2313237"/>
          </a:xfrm>
          <a:prstGeom prst="rect">
            <a:avLst/>
          </a:prstGeom>
        </p:spPr>
      </p:pic>
      <p:cxnSp>
        <p:nvCxnSpPr>
          <p:cNvPr id="130" name="رابط مستقيم 129">
            <a:extLst>
              <a:ext uri="{FF2B5EF4-FFF2-40B4-BE49-F238E27FC236}">
                <a16:creationId xmlns:a16="http://schemas.microsoft.com/office/drawing/2014/main" id="{DE55FA09-49E8-41BA-A442-4B13C9E02977}"/>
              </a:ext>
            </a:extLst>
          </p:cNvPr>
          <p:cNvCxnSpPr>
            <a:cxnSpLocks/>
          </p:cNvCxnSpPr>
          <p:nvPr/>
        </p:nvCxnSpPr>
        <p:spPr>
          <a:xfrm>
            <a:off x="4602480" y="2761635"/>
            <a:ext cx="0" cy="372834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1" name="رابط مستقيم 130">
            <a:extLst>
              <a:ext uri="{FF2B5EF4-FFF2-40B4-BE49-F238E27FC236}">
                <a16:creationId xmlns:a16="http://schemas.microsoft.com/office/drawing/2014/main" id="{F6DA464C-18E3-40C2-BD1F-5D4D70D1448F}"/>
              </a:ext>
            </a:extLst>
          </p:cNvPr>
          <p:cNvCxnSpPr>
            <a:cxnSpLocks/>
          </p:cNvCxnSpPr>
          <p:nvPr/>
        </p:nvCxnSpPr>
        <p:spPr>
          <a:xfrm>
            <a:off x="7630160" y="2761635"/>
            <a:ext cx="0" cy="372834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C3F00195-E4E1-4930-A101-3A92E058F63B}"/>
              </a:ext>
            </a:extLst>
          </p:cNvPr>
          <p:cNvSpPr txBox="1"/>
          <p:nvPr/>
        </p:nvSpPr>
        <p:spPr>
          <a:xfrm>
            <a:off x="8297655" y="3480641"/>
            <a:ext cx="169166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مسلمة الزاويتين المتناظرتين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7CC7626B-A8A7-433C-B7D2-93D218246A44}"/>
                  </a:ext>
                </a:extLst>
              </p:cNvPr>
              <p:cNvSpPr txBox="1"/>
              <p:nvPr/>
            </p:nvSpPr>
            <p:spPr>
              <a:xfrm>
                <a:off x="8429715" y="4543075"/>
                <a:ext cx="138281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11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7CC7626B-A8A7-433C-B7D2-93D218246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715" y="4543075"/>
                <a:ext cx="1382814" cy="369332"/>
              </a:xfrm>
              <a:prstGeom prst="rect">
                <a:avLst/>
              </a:prstGeom>
              <a:blipFill>
                <a:blip r:embed="rId25"/>
                <a:stretch>
                  <a:fillRect l="-3524" t="-24590" r="-14978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E6EC363C-0A11-4874-9D17-5BF9E7D3EE89}"/>
                  </a:ext>
                </a:extLst>
              </p:cNvPr>
              <p:cNvSpPr txBox="1"/>
              <p:nvPr/>
            </p:nvSpPr>
            <p:spPr>
              <a:xfrm>
                <a:off x="8569101" y="5217247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22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E6EC363C-0A11-4874-9D17-5BF9E7D3E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01" y="5217247"/>
                <a:ext cx="1180836" cy="369332"/>
              </a:xfrm>
              <a:prstGeom prst="rect">
                <a:avLst/>
              </a:prstGeom>
              <a:blipFill>
                <a:blip r:embed="rId26"/>
                <a:stretch>
                  <a:fillRect l="-4663" t="-26667" r="-1813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4A351A2B-7418-49C8-92D3-A67B03CBA091}"/>
              </a:ext>
            </a:extLst>
          </p:cNvPr>
          <p:cNvSpPr txBox="1"/>
          <p:nvPr/>
        </p:nvSpPr>
        <p:spPr>
          <a:xfrm>
            <a:off x="5443517" y="3408310"/>
            <a:ext cx="169166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نظرية الزاويتين المتبادلتين خارجياً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41AFBC48-64AB-494A-B84B-92C243201B5C}"/>
                  </a:ext>
                </a:extLst>
              </p:cNvPr>
              <p:cNvSpPr txBox="1"/>
              <p:nvPr/>
            </p:nvSpPr>
            <p:spPr>
              <a:xfrm>
                <a:off x="5644225" y="4755000"/>
                <a:ext cx="138281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11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41AFBC48-64AB-494A-B84B-92C24320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25" y="4755000"/>
                <a:ext cx="1382814" cy="369332"/>
              </a:xfrm>
              <a:prstGeom prst="rect">
                <a:avLst/>
              </a:prstGeom>
              <a:blipFill>
                <a:blip r:embed="rId27"/>
                <a:stretch>
                  <a:fillRect l="-3524" t="-24590" r="-14978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E6CD6FF1-564C-474A-9049-CB0BEDE0E885}"/>
                  </a:ext>
                </a:extLst>
              </p:cNvPr>
              <p:cNvSpPr txBox="1"/>
              <p:nvPr/>
            </p:nvSpPr>
            <p:spPr>
              <a:xfrm>
                <a:off x="5711972" y="5280073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22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E6CD6FF1-564C-474A-9049-CB0BEDE0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972" y="5280073"/>
                <a:ext cx="1180836" cy="369332"/>
              </a:xfrm>
              <a:prstGeom prst="rect">
                <a:avLst/>
              </a:prstGeom>
              <a:blipFill>
                <a:blip r:embed="rId28"/>
                <a:stretch>
                  <a:fillRect l="-4124" t="-24590" r="-18041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3154C28C-F675-439B-9013-8EB992982BE8}"/>
              </a:ext>
            </a:extLst>
          </p:cNvPr>
          <p:cNvSpPr txBox="1"/>
          <p:nvPr/>
        </p:nvSpPr>
        <p:spPr>
          <a:xfrm>
            <a:off x="2285334" y="3322476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المتكاملة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D7F208E7-8CAD-4490-AEAC-D7B314E99BD8}"/>
                  </a:ext>
                </a:extLst>
              </p:cNvPr>
              <p:cNvSpPr txBox="1"/>
              <p:nvPr/>
            </p:nvSpPr>
            <p:spPr>
              <a:xfrm>
                <a:off x="1400103" y="4017000"/>
                <a:ext cx="282667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D7F208E7-8CAD-4490-AEAC-D7B314E9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03" y="4017000"/>
                <a:ext cx="2826671" cy="369332"/>
              </a:xfrm>
              <a:prstGeom prst="rect">
                <a:avLst/>
              </a:prstGeom>
              <a:blipFill>
                <a:blip r:embed="rId29"/>
                <a:stretch>
                  <a:fillRect l="-1512" t="-26230" r="-7343" b="-47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5F2244B9-CA46-423E-8D8B-6B39E4D97CF3}"/>
                  </a:ext>
                </a:extLst>
              </p:cNvPr>
              <p:cNvSpPr txBox="1"/>
              <p:nvPr/>
            </p:nvSpPr>
            <p:spPr>
              <a:xfrm>
                <a:off x="1508417" y="4646032"/>
                <a:ext cx="276255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5F2244B9-CA46-423E-8D8B-6B39E4D97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17" y="4646032"/>
                <a:ext cx="2762551" cy="369332"/>
              </a:xfrm>
              <a:prstGeom prst="rect">
                <a:avLst/>
              </a:prstGeom>
              <a:blipFill>
                <a:blip r:embed="rId30"/>
                <a:stretch>
                  <a:fillRect l="-1982" t="-24590" r="-74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B1E14D32-44C3-4E12-9531-AA3CCA51254F}"/>
                  </a:ext>
                </a:extLst>
              </p:cNvPr>
              <p:cNvSpPr txBox="1"/>
              <p:nvPr/>
            </p:nvSpPr>
            <p:spPr>
              <a:xfrm>
                <a:off x="1970043" y="5202568"/>
                <a:ext cx="205665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B1E14D32-44C3-4E12-9531-AA3CCA51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43" y="5202568"/>
                <a:ext cx="2056653" cy="369332"/>
              </a:xfrm>
              <a:prstGeom prst="rect">
                <a:avLst/>
              </a:prstGeom>
              <a:blipFill>
                <a:blip r:embed="rId31"/>
                <a:stretch>
                  <a:fillRect l="-2071" t="-24590" r="-1005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B7EA2EB3-A549-4742-B611-A83E0AF18D4F}"/>
                  </a:ext>
                </a:extLst>
              </p:cNvPr>
              <p:cNvSpPr txBox="1"/>
              <p:nvPr/>
            </p:nvSpPr>
            <p:spPr>
              <a:xfrm>
                <a:off x="2266806" y="5669388"/>
                <a:ext cx="135075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140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B7EA2EB3-A549-4742-B611-A83E0AF1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06" y="5669388"/>
                <a:ext cx="1350754" cy="369332"/>
              </a:xfrm>
              <a:prstGeom prst="rect">
                <a:avLst/>
              </a:prstGeom>
              <a:blipFill>
                <a:blip r:embed="rId32"/>
                <a:stretch>
                  <a:fillRect l="-3620" t="-24590" r="-15837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5" grpId="0"/>
      <p:bldP spid="138" grpId="0"/>
      <p:bldP spid="139" grpId="0"/>
      <p:bldP spid="140" grpId="0"/>
      <p:bldP spid="141" grpId="0"/>
      <p:bldP spid="1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4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312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2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3127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312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2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3130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312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2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33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313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36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313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39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31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3142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314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3145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314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3148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31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3151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314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3154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315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3157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315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3160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315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3163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316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3166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316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3169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316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3172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31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75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31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78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31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81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31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184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31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87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31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90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31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93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31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196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31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99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31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02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32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05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32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08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32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11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32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14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32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17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32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20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321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23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322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26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322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29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322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32" name="مستطيل: زوايا مستديرة 56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323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3235" name="مستطيل: زوايا مستديرة 57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323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3238" name="مستطيل: زوايا مستديرة 58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323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3241" name="مستطيل: زوايا مستديرة 59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323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4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3244" name="مستطيل: زوايا مستديرة 60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324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24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3245" name="Image" descr="Image"/>
          <p:cNvPicPr>
            <a:picLocks noChangeAspect="1"/>
          </p:cNvPicPr>
          <p:nvPr/>
        </p:nvPicPr>
        <p:blipFill rotWithShape="1">
          <a:blip r:embed="rId18"/>
          <a:srcRect l="3680" t="4782" r="1174" b="41062"/>
          <a:stretch/>
        </p:blipFill>
        <p:spPr>
          <a:xfrm>
            <a:off x="458639" y="184170"/>
            <a:ext cx="9518722" cy="314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7" name="تمرير: أفقي 126">
            <a:extLst>
              <a:ext uri="{FF2B5EF4-FFF2-40B4-BE49-F238E27FC236}">
                <a16:creationId xmlns:a16="http://schemas.microsoft.com/office/drawing/2014/main" id="{39A14372-6D2A-4791-99AA-9A1B8EEE43CE}"/>
              </a:ext>
            </a:extLst>
          </p:cNvPr>
          <p:cNvSpPr/>
          <p:nvPr/>
        </p:nvSpPr>
        <p:spPr>
          <a:xfrm>
            <a:off x="2775927" y="3979231"/>
            <a:ext cx="6965696" cy="2290201"/>
          </a:xfrm>
          <a:prstGeom prst="horizontalScroll">
            <a:avLst>
              <a:gd name="adj" fmla="val 21591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oto Naskh Arabic UI"/>
              </a:rPr>
              <a:t>إ</a:t>
            </a:r>
            <a:r>
              <a:rPr lang="ar-SA" sz="2800" i="0" dirty="0">
                <a:solidFill>
                  <a:schemeClr val="tx1"/>
                </a:solidFill>
                <a:effectLst/>
                <a:latin typeface="Noto Naskh Arabic UI"/>
              </a:rPr>
              <a:t>ن الإيمان والكذب خطان مستقيمان لا يجتمعان ولا يتفقان أبداً ، لأن الإيمان أساسه الصدق، والنفاق أساسه الكذب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128" name="صورة 127">
            <a:extLst>
              <a:ext uri="{FF2B5EF4-FFF2-40B4-BE49-F238E27FC236}">
                <a16:creationId xmlns:a16="http://schemas.microsoft.com/office/drawing/2014/main" id="{96A1C756-6EAF-439D-9FD6-479FE00BB17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0698"/>
          <a:stretch/>
        </p:blipFill>
        <p:spPr>
          <a:xfrm>
            <a:off x="450909" y="4377522"/>
            <a:ext cx="2066188" cy="183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4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312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2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3127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312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2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3130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312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2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33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313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36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313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39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31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3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3142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314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3145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314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3148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31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4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3151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314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3154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315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3157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315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3160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315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5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3163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316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3166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316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3169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316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16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3172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31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75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31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78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31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81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31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184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31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87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31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190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31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8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193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31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196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31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199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31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19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02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32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05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32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08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32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0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11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32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14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32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17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32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20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321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1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23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322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26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322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29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322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22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232" name="مستطيل: زوايا مستديرة 56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323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3235" name="مستطيل: زوايا مستديرة 57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323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3238" name="مستطيل: زوايا مستديرة 58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323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3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3241" name="مستطيل: زوايا مستديرة 59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323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24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3244" name="مستطيل: زوايا مستديرة 60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324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24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3FE16E96-2892-4209-9B52-52670C875FC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385" b="93231" l="12393" r="94872">
                        <a14:foregroundMark x1="67863" y1="43692" x2="72735" y2="32923"/>
                        <a14:foregroundMark x1="72735" y1="32923" x2="78120" y2="26308"/>
                        <a14:foregroundMark x1="78120" y1="26308" x2="85299" y2="27231"/>
                        <a14:foregroundMark x1="85299" y1="27231" x2="91795" y2="50000"/>
                        <a14:foregroundMark x1="91795" y1="50000" x2="90769" y2="62769"/>
                        <a14:foregroundMark x1="90769" y1="62769" x2="85897" y2="72462"/>
                        <a14:foregroundMark x1="85897" y1="72462" x2="78803" y2="77846"/>
                        <a14:foregroundMark x1="78803" y1="77846" x2="73504" y2="78615"/>
                        <a14:foregroundMark x1="80427" y1="30923" x2="73761" y2="26308"/>
                        <a14:foregroundMark x1="73761" y1="26308" x2="66923" y2="31538"/>
                        <a14:foregroundMark x1="66923" y1="31538" x2="62735" y2="40769"/>
                        <a14:foregroundMark x1="62735" y1="40769" x2="62735" y2="40769"/>
                        <a14:foregroundMark x1="61624" y1="41538" x2="65812" y2="32462"/>
                        <a14:foregroundMark x1="65812" y1="32462" x2="77692" y2="19385"/>
                        <a14:foregroundMark x1="77692" y1="19385" x2="80171" y2="23077"/>
                        <a14:foregroundMark x1="75556" y1="22154" x2="69316" y2="26308"/>
                        <a14:foregroundMark x1="69316" y1="26308" x2="64188" y2="33385"/>
                        <a14:foregroundMark x1="64188" y1="33385" x2="62137" y2="38615"/>
                        <a14:foregroundMark x1="62479" y1="37538" x2="73077" y2="21846"/>
                        <a14:foregroundMark x1="73077" y1="21846" x2="76752" y2="18462"/>
                        <a14:foregroundMark x1="75128" y1="20923" x2="68718" y2="23846"/>
                        <a14:foregroundMark x1="68718" y1="23846" x2="61368" y2="40000"/>
                        <a14:foregroundMark x1="61453" y1="39846" x2="65556" y2="29231"/>
                        <a14:foregroundMark x1="65556" y1="29231" x2="72222" y2="20923"/>
                        <a14:foregroundMark x1="92137" y1="38769" x2="94872" y2="49385"/>
                        <a14:foregroundMark x1="94872" y1="49385" x2="91880" y2="66615"/>
                        <a14:foregroundMark x1="86410" y1="80769" x2="67521" y2="82308"/>
                        <a14:foregroundMark x1="46068" y1="86923" x2="24274" y2="79538"/>
                        <a14:foregroundMark x1="24274" y1="79538" x2="19316" y2="71385"/>
                        <a14:foregroundMark x1="19316" y1="71385" x2="17350" y2="65385"/>
                        <a14:foregroundMark x1="16752" y1="28462" x2="14786" y2="74615"/>
                        <a14:foregroundMark x1="20769" y1="46923" x2="21538" y2="72462"/>
                        <a14:foregroundMark x1="24872" y1="61077" x2="25385" y2="75846"/>
                        <a14:foregroundMark x1="30000" y1="72462" x2="30427" y2="80308"/>
                        <a14:foregroundMark x1="15983" y1="75385" x2="15299" y2="84000"/>
                        <a14:foregroundMark x1="20513" y1="72462" x2="21966" y2="80769"/>
                        <a14:foregroundMark x1="20855" y1="82769" x2="20513" y2="93231"/>
                        <a14:foregroundMark x1="26325" y1="80462" x2="26325" y2="88154"/>
                        <a14:foregroundMark x1="50171" y1="87846" x2="47692" y2="88154"/>
                        <a14:foregroundMark x1="39829" y1="72615" x2="39145" y2="64308"/>
                        <a14:foregroundMark x1="38889" y1="60154" x2="39145" y2="54308"/>
                        <a14:foregroundMark x1="39658" y1="53077" x2="39573" y2="52000"/>
                        <a14:foregroundMark x1="39402" y1="73385" x2="40000" y2="76308"/>
                        <a14:foregroundMark x1="37265" y1="66769" x2="36667" y2="68308"/>
                        <a14:foregroundMark x1="36667" y1="68308" x2="36581" y2="72154"/>
                        <a14:foregroundMark x1="35641" y1="67231" x2="36410" y2="65846"/>
                        <a14:foregroundMark x1="13675" y1="20615" x2="13932" y2="13385"/>
                        <a14:foregroundMark x1="13932" y1="13385" x2="14188" y2="11538"/>
                        <a14:foregroundMark x1="14786" y1="12154" x2="14872" y2="12769"/>
                        <a14:foregroundMark x1="14872" y1="9846" x2="14786" y2="7231"/>
                        <a14:foregroundMark x1="14786" y1="7231" x2="14359" y2="5385"/>
                        <a14:foregroundMark x1="13248" y1="10615" x2="12393" y2="9077"/>
                        <a14:foregroundMark x1="14786" y1="16308" x2="15726" y2="18462"/>
                        <a14:foregroundMark x1="16667" y1="9692" x2="18034" y2="8615"/>
                        <a14:foregroundMark x1="18120" y1="7692" x2="1880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1" t="4573" r="2167" b="9182"/>
          <a:stretch/>
        </p:blipFill>
        <p:spPr>
          <a:xfrm>
            <a:off x="670560" y="3213448"/>
            <a:ext cx="8382000" cy="357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AF7FF3-831A-418B-B9C5-BFB6E4CF192E}"/>
              </a:ext>
            </a:extLst>
          </p:cNvPr>
          <p:cNvSpPr txBox="1"/>
          <p:nvPr/>
        </p:nvSpPr>
        <p:spPr>
          <a:xfrm>
            <a:off x="3779520" y="372939"/>
            <a:ext cx="358648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FillTx/>
                <a:latin typeface="+mn-lt"/>
                <a:ea typeface="+mn-ea"/>
                <a:cs typeface="+mn-cs"/>
                <a:sym typeface="Calibri"/>
              </a:rPr>
              <a:t>اذا قطع قاطع مستقيمين متوازيين فإن :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B7CCD738-5466-41BA-8561-60C9FAD7B15D}"/>
              </a:ext>
            </a:extLst>
          </p:cNvPr>
          <p:cNvCxnSpPr>
            <a:cxnSpLocks/>
          </p:cNvCxnSpPr>
          <p:nvPr/>
        </p:nvCxnSpPr>
        <p:spPr>
          <a:xfrm>
            <a:off x="6675120" y="892539"/>
            <a:ext cx="1717040" cy="607456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رابط كسهم مستقيم 130">
            <a:extLst>
              <a:ext uri="{FF2B5EF4-FFF2-40B4-BE49-F238E27FC236}">
                <a16:creationId xmlns:a16="http://schemas.microsoft.com/office/drawing/2014/main" id="{2CFA4654-71EE-4C78-B761-C66ACFD84567}"/>
              </a:ext>
            </a:extLst>
          </p:cNvPr>
          <p:cNvCxnSpPr>
            <a:cxnSpLocks/>
          </p:cNvCxnSpPr>
          <p:nvPr/>
        </p:nvCxnSpPr>
        <p:spPr>
          <a:xfrm flipH="1">
            <a:off x="4606530" y="1010373"/>
            <a:ext cx="572172" cy="101899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رابط كسهم مستقيم 131">
            <a:extLst>
              <a:ext uri="{FF2B5EF4-FFF2-40B4-BE49-F238E27FC236}">
                <a16:creationId xmlns:a16="http://schemas.microsoft.com/office/drawing/2014/main" id="{6D9E25DA-033C-4C33-B7CF-D0CD1B4D9883}"/>
              </a:ext>
            </a:extLst>
          </p:cNvPr>
          <p:cNvCxnSpPr>
            <a:cxnSpLocks/>
          </p:cNvCxnSpPr>
          <p:nvPr/>
        </p:nvCxnSpPr>
        <p:spPr>
          <a:xfrm>
            <a:off x="6037377" y="1041967"/>
            <a:ext cx="626155" cy="987396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3" name="رابط كسهم مستقيم 132">
            <a:extLst>
              <a:ext uri="{FF2B5EF4-FFF2-40B4-BE49-F238E27FC236}">
                <a16:creationId xmlns:a16="http://schemas.microsoft.com/office/drawing/2014/main" id="{BDB5D431-835F-487A-9F7C-BC9B666372C4}"/>
              </a:ext>
            </a:extLst>
          </p:cNvPr>
          <p:cNvCxnSpPr>
            <a:cxnSpLocks/>
          </p:cNvCxnSpPr>
          <p:nvPr/>
        </p:nvCxnSpPr>
        <p:spPr>
          <a:xfrm flipH="1">
            <a:off x="2885440" y="918889"/>
            <a:ext cx="1713701" cy="581106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7CB2BD-4D5B-4313-AFE1-6DC831527271}"/>
              </a:ext>
            </a:extLst>
          </p:cNvPr>
          <p:cNvSpPr txBox="1"/>
          <p:nvPr/>
        </p:nvSpPr>
        <p:spPr>
          <a:xfrm>
            <a:off x="7852609" y="1559580"/>
            <a:ext cx="15678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المتناظرة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dirty="0">
                <a:solidFill>
                  <a:srgbClr val="FF0066"/>
                </a:solidFill>
              </a:rPr>
              <a:t>(متطابقة )</a:t>
            </a:r>
            <a:endParaRPr kumimoji="0" lang="ar-SA" sz="20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639714-6E43-48C2-ABBA-F221D024F1A9}"/>
              </a:ext>
            </a:extLst>
          </p:cNvPr>
          <p:cNvSpPr txBox="1"/>
          <p:nvPr/>
        </p:nvSpPr>
        <p:spPr>
          <a:xfrm>
            <a:off x="5933567" y="2074077"/>
            <a:ext cx="18778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المتبادلة داخلياً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dirty="0">
                <a:solidFill>
                  <a:srgbClr val="FF0066"/>
                </a:solidFill>
              </a:rPr>
              <a:t>(متطابقة )</a:t>
            </a:r>
            <a:endParaRPr kumimoji="0" lang="ar-SA" sz="20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993313B-CEAC-463B-AE12-AD64C6A62958}"/>
              </a:ext>
            </a:extLst>
          </p:cNvPr>
          <p:cNvSpPr txBox="1"/>
          <p:nvPr/>
        </p:nvSpPr>
        <p:spPr>
          <a:xfrm>
            <a:off x="1629601" y="1559580"/>
            <a:ext cx="204721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المتبادلة </a:t>
            </a:r>
            <a:r>
              <a:rPr lang="ar-SA" sz="2000" dirty="0"/>
              <a:t>خارجي</a:t>
            </a: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اً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dirty="0">
                <a:solidFill>
                  <a:srgbClr val="FF0066"/>
                </a:solidFill>
              </a:rPr>
              <a:t>(متطابقة )</a:t>
            </a:r>
            <a:endParaRPr kumimoji="0" lang="ar-SA" sz="20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1150680-15FB-41CD-9757-B5D03F38BF9A}"/>
              </a:ext>
            </a:extLst>
          </p:cNvPr>
          <p:cNvSpPr txBox="1"/>
          <p:nvPr/>
        </p:nvSpPr>
        <p:spPr>
          <a:xfrm>
            <a:off x="3810323" y="2141652"/>
            <a:ext cx="15678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المتحالفة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000" dirty="0">
                <a:solidFill>
                  <a:srgbClr val="0070C0"/>
                </a:solidFill>
              </a:rPr>
              <a:t>(متكاملة )</a:t>
            </a:r>
            <a:endParaRPr kumimoji="0" lang="ar-SA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571BD47-3973-4C58-969C-2913D18293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0889" y1="16889" x2="40889" y2="24000"/>
                        <a14:foregroundMark x1="42222" y1="17333" x2="41333" y2="14667"/>
                        <a14:foregroundMark x1="42667" y1="16000" x2="40000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" y="23539"/>
            <a:ext cx="1596085" cy="1596085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17C2AA-A997-4CB1-8DD2-612C040DFC7D}"/>
              </a:ext>
            </a:extLst>
          </p:cNvPr>
          <p:cNvSpPr txBox="1"/>
          <p:nvPr/>
        </p:nvSpPr>
        <p:spPr>
          <a:xfrm>
            <a:off x="287541" y="495917"/>
            <a:ext cx="114634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إغلاق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الدرس</a:t>
            </a:r>
            <a:endParaRPr kumimoji="0" lang="ar-SA" sz="20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3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مستطيل: زوايا مستديرة 48">
            <a:hlinkClick r:id="rId5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162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1627" name="مستطيل: زوايا مستديرة 51">
            <a:hlinkClick r:id="rId6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162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2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1630" name="مستطيل: زوايا مستديرة 5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162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2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33" name="مستطيل: زوايا مستديرة 5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163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36" name="مستطيل: زوايا مستديرة 5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163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39" name="مستطيل: زوايا مستديرة 5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16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1642" name="مستطيل: زوايا مستديرة 5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164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1645" name="مستطيل: زوايا مستديرة 60">
            <a:hlinkClick r:id="rId7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164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1648" name="مستطيل: زوايا مستديرة 6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16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1651" name="مستطيل: زوايا مستديرة 8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164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1654" name="مستطيل: زوايا مستديرة 8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165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1657" name="مستطيل: زوايا مستديرة 84">
            <a:hlinkClick r:id="rId8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165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1660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165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1663" name="مستطيل: زوايا مستديرة 86">
            <a:hlinkClick r:id="rId10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166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1666" name="مستطيل: زوايا مستديرة 87">
            <a:hlinkClick r:id="rId9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166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1669" name="مستطيل: زوايا مستديرة 8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166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1672" name="مستطيل: زوايا مستديرة 89">
            <a:hlinkClick r:id="rId11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16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75" name="مستطيل: زوايا مستديرة 90">
            <a:hlinkClick r:id="rId11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16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78" name="مستطيل: زوايا مستديرة 91"/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16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81" name="مستطيل: زوايا مستديرة 92">
            <a:hlinkClick r:id="rId12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16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84" name="مستطيل: زوايا مستديرة 95">
            <a:hlinkClick r:id="rId10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16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87" name="مستطيل: زوايا مستديرة 96">
            <a:hlinkClick r:id="rId7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16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90" name="مستطيل: زوايا مستديرة 97"/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16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93" name="مستطيل: زوايا مستديرة 9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16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96" name="مستطيل: زوايا مستديرة 10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16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99" name="مستطيل: زوايا مستديرة 10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16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02" name="مستطيل: زوايا مستديرة 103"/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17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05" name="مستطيل: زوايا مستديرة 104">
            <a:hlinkClick r:id="rId12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17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08" name="مستطيل: زوايا مستديرة 10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17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11" name="مستطيل: زوايا مستديرة 10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17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14" name="مستطيل: زوايا مستديرة 10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17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17" name="مستطيل: زوايا مستديرة 110">
            <a:hlinkClick r:id="rId16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17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20" name="مستطيل: زوايا مستديرة 113">
            <a:hlinkClick r:id="rId17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171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23" name="مستطيل: زوايا مستديرة 11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172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26" name="مستطيل: زوايا مستديرة 115">
            <a:hlinkClick r:id="rId18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172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29" name="مستطيل: زوايا مستديرة 11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172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32" name="مستطيل: زوايا مستديرة 65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173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1735" name="مستطيل: زوايا مستديرة 66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173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1738" name="مستطيل: زوايا مستديرة 67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173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1741" name="مستطيل: زوايا مستديرة 68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173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4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1744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174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74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sp>
        <p:nvSpPr>
          <p:cNvPr id="126" name="مربع نص 125"/>
          <p:cNvSpPr txBox="1"/>
          <p:nvPr/>
        </p:nvSpPr>
        <p:spPr>
          <a:xfrm>
            <a:off x="1021621" y="4496086"/>
            <a:ext cx="969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/>
              <a:t>أنقر للبدء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7" name="صورة 1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8" y="3285189"/>
            <a:ext cx="2095500" cy="2095500"/>
          </a:xfrm>
          <a:prstGeom prst="rect">
            <a:avLst/>
          </a:prstGeom>
        </p:spPr>
      </p:pic>
      <p:grpSp>
        <p:nvGrpSpPr>
          <p:cNvPr id="128" name="مجموعة 127"/>
          <p:cNvGrpSpPr/>
          <p:nvPr/>
        </p:nvGrpSpPr>
        <p:grpSpPr>
          <a:xfrm>
            <a:off x="1437298" y="3628520"/>
            <a:ext cx="200573" cy="1307430"/>
            <a:chOff x="2533356" y="3599202"/>
            <a:chExt cx="200573" cy="1307430"/>
          </a:xfrm>
        </p:grpSpPr>
        <p:sp>
          <p:nvSpPr>
            <p:cNvPr id="129" name="مثلث متساوي الساقين 128"/>
            <p:cNvSpPr/>
            <p:nvPr/>
          </p:nvSpPr>
          <p:spPr>
            <a:xfrm>
              <a:off x="2602588" y="3599202"/>
              <a:ext cx="58765" cy="712213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0" name="شكل بيضاوي 129"/>
            <p:cNvSpPr/>
            <p:nvPr/>
          </p:nvSpPr>
          <p:spPr>
            <a:xfrm>
              <a:off x="2533356" y="4682908"/>
              <a:ext cx="200573" cy="223724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1" name="شكل بيضاوي 130"/>
          <p:cNvSpPr/>
          <p:nvPr/>
        </p:nvSpPr>
        <p:spPr>
          <a:xfrm>
            <a:off x="1435625" y="4125797"/>
            <a:ext cx="200573" cy="22753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343E1E0-92D9-45A0-B006-7401D5783BDC}"/>
              </a:ext>
            </a:extLst>
          </p:cNvPr>
          <p:cNvSpPr/>
          <p:nvPr/>
        </p:nvSpPr>
        <p:spPr>
          <a:xfrm>
            <a:off x="2836763" y="347716"/>
            <a:ext cx="5428264" cy="510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الهدف الثاني : </a:t>
            </a:r>
            <a:r>
              <a:rPr lang="ar-SA" sz="2400" dirty="0"/>
              <a:t>أستعمل الجبر لأجد قياسات الزوايا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4035E6-BA24-444D-AA36-71BA7FD3F9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8428" y="1504986"/>
            <a:ext cx="2098443" cy="48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70F0C8-3C12-44F9-8C66-22829218763E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-20000" contrast="40000"/>
          </a:blip>
          <a:stretch>
            <a:fillRect/>
          </a:stretch>
        </p:blipFill>
        <p:spPr>
          <a:xfrm>
            <a:off x="2840898" y="970295"/>
            <a:ext cx="6849556" cy="6312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4E0F3DD-56D7-4ADB-8CB6-D8A91FAD95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31428" y="1991698"/>
            <a:ext cx="6975443" cy="3580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E6FBF-376E-4C4B-8F1D-4F8A1705A30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335"/>
          <a:stretch/>
        </p:blipFill>
        <p:spPr>
          <a:xfrm>
            <a:off x="314764" y="977685"/>
            <a:ext cx="2174902" cy="1929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8E0D8548-D67D-4C5E-9EBB-7A5BCD501EA0}"/>
                  </a:ext>
                </a:extLst>
              </p:cNvPr>
              <p:cNvSpPr txBox="1"/>
              <p:nvPr/>
            </p:nvSpPr>
            <p:spPr>
              <a:xfrm>
                <a:off x="8151201" y="2483307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8E0D8548-D67D-4C5E-9EBB-7A5BCD50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1" y="2483307"/>
                <a:ext cx="1212896" cy="369332"/>
              </a:xfrm>
              <a:prstGeom prst="rect">
                <a:avLst/>
              </a:prstGeom>
              <a:blipFill>
                <a:blip r:embed="rId24"/>
                <a:stretch>
                  <a:fillRect l="-3518" t="-24590" r="-18090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DA87291-A44F-4739-84BB-E12EA282A4D0}"/>
              </a:ext>
            </a:extLst>
          </p:cNvPr>
          <p:cNvSpPr txBox="1"/>
          <p:nvPr/>
        </p:nvSpPr>
        <p:spPr>
          <a:xfrm>
            <a:off x="3742833" y="2477304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نظرية الزاويتين المتبادلتين خارجياً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EAB214A1-9B0A-4325-B7B4-FF4A8CC67230}"/>
                  </a:ext>
                </a:extLst>
              </p:cNvPr>
              <p:cNvSpPr txBox="1"/>
              <p:nvPr/>
            </p:nvSpPr>
            <p:spPr>
              <a:xfrm>
                <a:off x="8216765" y="3050823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EAB214A1-9B0A-4325-B7B4-FF4A8CC6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765" y="3050823"/>
                <a:ext cx="1212896" cy="369332"/>
              </a:xfrm>
              <a:prstGeom prst="rect">
                <a:avLst/>
              </a:prstGeom>
              <a:blipFill>
                <a:blip r:embed="rId25"/>
                <a:stretch>
                  <a:fillRect l="-4020" t="-24590" r="-17588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1584CA92-EE94-4D33-BF1C-46C0C1BDD6AC}"/>
              </a:ext>
            </a:extLst>
          </p:cNvPr>
          <p:cNvSpPr txBox="1"/>
          <p:nvPr/>
        </p:nvSpPr>
        <p:spPr>
          <a:xfrm>
            <a:off x="3742832" y="3050823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تعريف التطابق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80CABDD9-539A-4438-BD25-6EE93F76A704}"/>
                  </a:ext>
                </a:extLst>
              </p:cNvPr>
              <p:cNvSpPr txBox="1"/>
              <p:nvPr/>
            </p:nvSpPr>
            <p:spPr>
              <a:xfrm>
                <a:off x="7400193" y="3661890"/>
                <a:ext cx="239642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80CABDD9-539A-4438-BD25-6EE93F76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93" y="3661890"/>
                <a:ext cx="2396425" cy="369332"/>
              </a:xfrm>
              <a:prstGeom prst="rect">
                <a:avLst/>
              </a:prstGeom>
              <a:blipFill>
                <a:blip r:embed="rId26"/>
                <a:stretch>
                  <a:fillRect l="-2799" t="-26667" r="-8397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687841BA-F6E3-41D2-8E69-2A3F1A615E67}"/>
              </a:ext>
            </a:extLst>
          </p:cNvPr>
          <p:cNvSpPr txBox="1"/>
          <p:nvPr/>
        </p:nvSpPr>
        <p:spPr>
          <a:xfrm>
            <a:off x="3609146" y="3615724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بالتعويض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F73B87F3-5C42-4D2C-BB1B-66B7D64E155C}"/>
                  </a:ext>
                </a:extLst>
              </p:cNvPr>
              <p:cNvSpPr txBox="1"/>
              <p:nvPr/>
            </p:nvSpPr>
            <p:spPr>
              <a:xfrm>
                <a:off x="7411263" y="4383038"/>
                <a:ext cx="239642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13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F73B87F3-5C42-4D2C-BB1B-66B7D64E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63" y="4383038"/>
                <a:ext cx="2396425" cy="369332"/>
              </a:xfrm>
              <a:prstGeom prst="rect">
                <a:avLst/>
              </a:prstGeom>
              <a:blipFill>
                <a:blip r:embed="rId27"/>
                <a:stretch>
                  <a:fillRect l="-2799" t="-24590" r="-8397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2C826940-AE5E-462D-995E-FDFE6389C33C}"/>
                  </a:ext>
                </a:extLst>
              </p:cNvPr>
              <p:cNvSpPr txBox="1"/>
              <p:nvPr/>
            </p:nvSpPr>
            <p:spPr>
              <a:xfrm>
                <a:off x="7986701" y="4917642"/>
                <a:ext cx="98174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20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2C826940-AE5E-462D-995E-FDFE6389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701" y="4917642"/>
                <a:ext cx="981744" cy="369332"/>
              </a:xfrm>
              <a:prstGeom prst="rect">
                <a:avLst/>
              </a:prstGeom>
              <a:blipFill>
                <a:blip r:embed="rId28"/>
                <a:stretch>
                  <a:fillRect l="-6832" t="-26667" r="-21739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CC2D42AF-073C-460C-B37B-01F2B76B2448}"/>
              </a:ext>
            </a:extLst>
          </p:cNvPr>
          <p:cNvSpPr txBox="1"/>
          <p:nvPr/>
        </p:nvSpPr>
        <p:spPr>
          <a:xfrm>
            <a:off x="3491434" y="4290707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خاصية الجمع والطرح للمساواة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7CE325D9-6F6C-4BB6-9506-28B354E2E660}"/>
              </a:ext>
            </a:extLst>
          </p:cNvPr>
          <p:cNvSpPr txBox="1"/>
          <p:nvPr/>
        </p:nvSpPr>
        <p:spPr>
          <a:xfrm>
            <a:off x="3722072" y="4921647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بالتبسيط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5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750"/>
                            </p:stCondLst>
                            <p:childTnLst>
                              <p:par>
                                <p:cTn id="87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8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000"/>
                            </p:stCondLst>
                            <p:childTnLst>
                              <p:par>
                                <p:cTn id="90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1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250"/>
                            </p:stCondLst>
                            <p:childTnLst>
                              <p:par>
                                <p:cTn id="93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4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1500"/>
                            </p:stCondLst>
                            <p:childTnLst>
                              <p:par>
                                <p:cTn id="96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7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1750"/>
                            </p:stCondLst>
                            <p:childTnLst>
                              <p:par>
                                <p:cTn id="99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000"/>
                            </p:stCondLst>
                            <p:childTnLst>
                              <p:par>
                                <p:cTn id="102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3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250"/>
                            </p:stCondLst>
                            <p:childTnLst>
                              <p:par>
                                <p:cTn id="10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6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108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9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2750"/>
                            </p:stCondLst>
                            <p:childTnLst>
                              <p:par>
                                <p:cTn id="111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2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26" grpId="0"/>
      <p:bldP spid="131" grpId="0" animBg="1"/>
      <p:bldP spid="139" grpId="0"/>
      <p:bldP spid="141" grpId="0"/>
      <p:bldP spid="143" grpId="0"/>
      <p:bldP spid="145" grpId="0"/>
      <p:bldP spid="146" grpId="0"/>
      <p:bldP spid="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مستطيل: زوايا مستديرة 48">
            <a:hlinkClick r:id="rId5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162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1627" name="مستطيل: زوايا مستديرة 51">
            <a:hlinkClick r:id="rId6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162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2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1630" name="مستطيل: زوايا مستديرة 5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162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2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33" name="مستطيل: زوايا مستديرة 5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163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36" name="مستطيل: زوايا مستديرة 5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163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39" name="مستطيل: زوايا مستديرة 5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16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3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1642" name="مستطيل: زوايا مستديرة 5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164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1645" name="مستطيل: زوايا مستديرة 60">
            <a:hlinkClick r:id="rId7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164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1648" name="مستطيل: زوايا مستديرة 6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16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4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1651" name="مستطيل: زوايا مستديرة 8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164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1654" name="مستطيل: زوايا مستديرة 8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165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1657" name="مستطيل: زوايا مستديرة 84">
            <a:hlinkClick r:id="rId8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165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1660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165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5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1663" name="مستطيل: زوايا مستديرة 86">
            <a:hlinkClick r:id="rId10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166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1666" name="مستطيل: زوايا مستديرة 87">
            <a:hlinkClick r:id="rId9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166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1669" name="مستطيل: زوايا مستديرة 8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166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6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1672" name="مستطيل: زوايا مستديرة 89">
            <a:hlinkClick r:id="rId11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16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75" name="مستطيل: زوايا مستديرة 90">
            <a:hlinkClick r:id="rId11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16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78" name="مستطيل: زوايا مستديرة 91"/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16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81" name="مستطيل: زوايا مستديرة 92">
            <a:hlinkClick r:id="rId12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16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84" name="مستطيل: زوايا مستديرة 95">
            <a:hlinkClick r:id="rId10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16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87" name="مستطيل: زوايا مستديرة 96">
            <a:hlinkClick r:id="rId7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16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90" name="مستطيل: زوايا مستديرة 97"/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16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93" name="مستطيل: زوايا مستديرة 9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16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96" name="مستطيل: زوايا مستديرة 10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16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99" name="مستطيل: زوايا مستديرة 10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16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9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02" name="مستطيل: زوايا مستديرة 103"/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17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05" name="مستطيل: زوايا مستديرة 104">
            <a:hlinkClick r:id="rId12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17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08" name="مستطيل: زوايا مستديرة 10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17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0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11" name="مستطيل: زوايا مستديرة 10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17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14" name="مستطيل: زوايا مستديرة 10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17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17" name="مستطيل: زوايا مستديرة 110">
            <a:hlinkClick r:id="rId16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17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20" name="مستطيل: زوايا مستديرة 113">
            <a:hlinkClick r:id="rId17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171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723" name="مستطيل: زوايا مستديرة 11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172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26" name="مستطيل: زوايا مستديرة 115">
            <a:hlinkClick r:id="rId18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172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29" name="مستطيل: زوايا مستديرة 11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172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2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32" name="مستطيل: زوايا مستديرة 65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173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1735" name="مستطيل: زوايا مستديرة 66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173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1738" name="مستطيل: زوايا مستديرة 67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173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3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1741" name="مستطيل: زوايا مستديرة 68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173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74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1744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174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74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sp>
        <p:nvSpPr>
          <p:cNvPr id="126" name="مربع نص 125"/>
          <p:cNvSpPr txBox="1"/>
          <p:nvPr/>
        </p:nvSpPr>
        <p:spPr>
          <a:xfrm>
            <a:off x="1021621" y="4496086"/>
            <a:ext cx="969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/>
              <a:t>أنقر للبدء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7" name="صورة 1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8" y="3285189"/>
            <a:ext cx="2095500" cy="2095500"/>
          </a:xfrm>
          <a:prstGeom prst="rect">
            <a:avLst/>
          </a:prstGeom>
        </p:spPr>
      </p:pic>
      <p:grpSp>
        <p:nvGrpSpPr>
          <p:cNvPr id="128" name="مجموعة 127"/>
          <p:cNvGrpSpPr/>
          <p:nvPr/>
        </p:nvGrpSpPr>
        <p:grpSpPr>
          <a:xfrm>
            <a:off x="1437298" y="3628520"/>
            <a:ext cx="200573" cy="1307430"/>
            <a:chOff x="2533356" y="3599202"/>
            <a:chExt cx="200573" cy="1307430"/>
          </a:xfrm>
        </p:grpSpPr>
        <p:sp>
          <p:nvSpPr>
            <p:cNvPr id="129" name="مثلث متساوي الساقين 128"/>
            <p:cNvSpPr/>
            <p:nvPr/>
          </p:nvSpPr>
          <p:spPr>
            <a:xfrm>
              <a:off x="2602588" y="3599202"/>
              <a:ext cx="58765" cy="712213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0" name="شكل بيضاوي 129"/>
            <p:cNvSpPr/>
            <p:nvPr/>
          </p:nvSpPr>
          <p:spPr>
            <a:xfrm>
              <a:off x="2533356" y="4682908"/>
              <a:ext cx="200573" cy="223724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1" name="شكل بيضاوي 130"/>
          <p:cNvSpPr/>
          <p:nvPr/>
        </p:nvSpPr>
        <p:spPr>
          <a:xfrm>
            <a:off x="1435625" y="4125797"/>
            <a:ext cx="200573" cy="22753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343E1E0-92D9-45A0-B006-7401D5783BDC}"/>
              </a:ext>
            </a:extLst>
          </p:cNvPr>
          <p:cNvSpPr/>
          <p:nvPr/>
        </p:nvSpPr>
        <p:spPr>
          <a:xfrm>
            <a:off x="2836763" y="347716"/>
            <a:ext cx="5428264" cy="510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الهدف الثاني : </a:t>
            </a:r>
            <a:r>
              <a:rPr lang="ar-SA" sz="2400" dirty="0"/>
              <a:t>أستعمل الجبر لأجد قياسات الزوايا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4035E6-BA24-444D-AA36-71BA7FD3F9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12499" y="1096456"/>
            <a:ext cx="2098443" cy="48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CE6FBF-376E-4C4B-8F1D-4F8A1705A30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9335"/>
          <a:stretch/>
        </p:blipFill>
        <p:spPr>
          <a:xfrm>
            <a:off x="314764" y="977685"/>
            <a:ext cx="2174902" cy="1929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8E0D8548-D67D-4C5E-9EBB-7A5BCD501EA0}"/>
                  </a:ext>
                </a:extLst>
              </p:cNvPr>
              <p:cNvSpPr txBox="1"/>
              <p:nvPr/>
            </p:nvSpPr>
            <p:spPr>
              <a:xfrm>
                <a:off x="7275384" y="2483307"/>
                <a:ext cx="208871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8E0D8548-D67D-4C5E-9EBB-7A5BCD50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84" y="2483307"/>
                <a:ext cx="2088713" cy="369332"/>
              </a:xfrm>
              <a:prstGeom prst="rect">
                <a:avLst/>
              </a:prstGeom>
              <a:blipFill>
                <a:blip r:embed="rId22"/>
                <a:stretch>
                  <a:fillRect l="-2041" t="-24590" r="-9913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DA87291-A44F-4739-84BB-E12EA282A4D0}"/>
              </a:ext>
            </a:extLst>
          </p:cNvPr>
          <p:cNvSpPr txBox="1"/>
          <p:nvPr/>
        </p:nvSpPr>
        <p:spPr>
          <a:xfrm>
            <a:off x="3671323" y="2488500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نظرية الزاويتين المتحالفتين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80CABDD9-539A-4438-BD25-6EE93F76A704}"/>
                  </a:ext>
                </a:extLst>
              </p:cNvPr>
              <p:cNvSpPr txBox="1"/>
              <p:nvPr/>
            </p:nvSpPr>
            <p:spPr>
              <a:xfrm>
                <a:off x="7084996" y="3000633"/>
                <a:ext cx="256743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68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80CABDD9-539A-4438-BD25-6EE93F76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96" y="3000633"/>
                <a:ext cx="2567434" cy="369332"/>
              </a:xfrm>
              <a:prstGeom prst="rect">
                <a:avLst/>
              </a:prstGeom>
              <a:blipFill>
                <a:blip r:embed="rId23"/>
                <a:stretch>
                  <a:fillRect l="-2138" t="-24590" r="-8314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687841BA-F6E3-41D2-8E69-2A3F1A615E67}"/>
              </a:ext>
            </a:extLst>
          </p:cNvPr>
          <p:cNvSpPr txBox="1"/>
          <p:nvPr/>
        </p:nvSpPr>
        <p:spPr>
          <a:xfrm>
            <a:off x="3546562" y="2967337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بالتعويض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F73B87F3-5C42-4D2C-BB1B-66B7D64E155C}"/>
                  </a:ext>
                </a:extLst>
              </p:cNvPr>
              <p:cNvSpPr txBox="1"/>
              <p:nvPr/>
            </p:nvSpPr>
            <p:spPr>
              <a:xfrm>
                <a:off x="7548088" y="3570561"/>
                <a:ext cx="203145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66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F73B87F3-5C42-4D2C-BB1B-66B7D64E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88" y="3570561"/>
                <a:ext cx="2031454" cy="369332"/>
              </a:xfrm>
              <a:prstGeom prst="rect">
                <a:avLst/>
              </a:prstGeom>
              <a:blipFill>
                <a:blip r:embed="rId24"/>
                <a:stretch>
                  <a:fillRect l="-3003" t="-26667" r="-10511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2C826940-AE5E-462D-995E-FDFE6389C33C}"/>
                  </a:ext>
                </a:extLst>
              </p:cNvPr>
              <p:cNvSpPr txBox="1"/>
              <p:nvPr/>
            </p:nvSpPr>
            <p:spPr>
              <a:xfrm>
                <a:off x="7924738" y="4602097"/>
                <a:ext cx="132555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114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2C826940-AE5E-462D-995E-FDFE6389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38" y="4602097"/>
                <a:ext cx="1325556" cy="369332"/>
              </a:xfrm>
              <a:prstGeom prst="rect">
                <a:avLst/>
              </a:prstGeom>
              <a:blipFill>
                <a:blip r:embed="rId25"/>
                <a:stretch>
                  <a:fillRect l="-5069" t="-26230" r="-16129" b="-47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CC2D42AF-073C-460C-B37B-01F2B76B2448}"/>
              </a:ext>
            </a:extLst>
          </p:cNvPr>
          <p:cNvSpPr txBox="1"/>
          <p:nvPr/>
        </p:nvSpPr>
        <p:spPr>
          <a:xfrm>
            <a:off x="3369751" y="4068750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خاصية الطرح للمساواة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7CE325D9-6F6C-4BB6-9506-28B354E2E660}"/>
              </a:ext>
            </a:extLst>
          </p:cNvPr>
          <p:cNvSpPr txBox="1"/>
          <p:nvPr/>
        </p:nvSpPr>
        <p:spPr>
          <a:xfrm>
            <a:off x="3696307" y="4607580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بالتبسيط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58717E7-2844-45A7-BA4F-F7D71B13C49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69083" y="1719351"/>
            <a:ext cx="7159132" cy="444081"/>
          </a:xfrm>
          <a:prstGeom prst="rect">
            <a:avLst/>
          </a:prstGeom>
        </p:spPr>
      </p:pic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61871EF7-7628-4240-AE12-CFBEFE4F13BC}"/>
              </a:ext>
            </a:extLst>
          </p:cNvPr>
          <p:cNvSpPr txBox="1"/>
          <p:nvPr/>
        </p:nvSpPr>
        <p:spPr>
          <a:xfrm>
            <a:off x="3593171" y="3546811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بالتبسيط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47F6E941-5686-4876-8908-FCC4BBDF03F6}"/>
                  </a:ext>
                </a:extLst>
              </p:cNvPr>
              <p:cNvSpPr txBox="1"/>
              <p:nvPr/>
            </p:nvSpPr>
            <p:spPr>
              <a:xfrm>
                <a:off x="7571789" y="4106041"/>
                <a:ext cx="203145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66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47F6E941-5686-4876-8908-FCC4BBDF0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89" y="4106041"/>
                <a:ext cx="2031454" cy="369332"/>
              </a:xfrm>
              <a:prstGeom prst="rect">
                <a:avLst/>
              </a:prstGeom>
              <a:blipFill>
                <a:blip r:embed="rId27"/>
                <a:stretch>
                  <a:fillRect l="-3003" t="-26667" r="-10511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مربع نص 149">
                <a:extLst>
                  <a:ext uri="{FF2B5EF4-FFF2-40B4-BE49-F238E27FC236}">
                    <a16:creationId xmlns:a16="http://schemas.microsoft.com/office/drawing/2014/main" id="{C2C9D111-C93B-47BB-B008-13127ECBBDDD}"/>
                  </a:ext>
                </a:extLst>
              </p:cNvPr>
              <p:cNvSpPr txBox="1"/>
              <p:nvPr/>
            </p:nvSpPr>
            <p:spPr>
              <a:xfrm>
                <a:off x="8268862" y="5128902"/>
                <a:ext cx="98571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38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50" name="مربع نص 149">
                <a:extLst>
                  <a:ext uri="{FF2B5EF4-FFF2-40B4-BE49-F238E27FC236}">
                    <a16:creationId xmlns:a16="http://schemas.microsoft.com/office/drawing/2014/main" id="{C2C9D111-C93B-47BB-B008-13127ECB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62" y="5128902"/>
                <a:ext cx="985719" cy="369332"/>
              </a:xfrm>
              <a:prstGeom prst="rect">
                <a:avLst/>
              </a:prstGeom>
              <a:blipFill>
                <a:blip r:embed="rId28"/>
                <a:stretch>
                  <a:fillRect l="-7407" t="-24590" r="-2160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82DF8061-7488-44C9-96C7-346037F2C6F3}"/>
              </a:ext>
            </a:extLst>
          </p:cNvPr>
          <p:cNvSpPr txBox="1"/>
          <p:nvPr/>
        </p:nvSpPr>
        <p:spPr>
          <a:xfrm>
            <a:off x="3458027" y="5103766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خاصية القسمة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للمساواة</a:t>
            </a:r>
          </a:p>
        </p:txBody>
      </p:sp>
    </p:spTree>
    <p:extLst>
      <p:ext uri="{BB962C8B-B14F-4D97-AF65-F5344CB8AC3E}">
        <p14:creationId xmlns:p14="http://schemas.microsoft.com/office/powerpoint/2010/main" val="13386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1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6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98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9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01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2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4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5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250"/>
                            </p:stCondLst>
                            <p:childTnLst>
                              <p:par>
                                <p:cTn id="107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8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0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1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1750"/>
                            </p:stCondLst>
                            <p:childTnLst>
                              <p:par>
                                <p:cTn id="113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2000"/>
                            </p:stCondLst>
                            <p:childTnLst>
                              <p:par>
                                <p:cTn id="116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7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2250"/>
                            </p:stCondLst>
                            <p:childTnLst>
                              <p:par>
                                <p:cTn id="119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0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122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3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2750"/>
                            </p:stCondLst>
                            <p:childTnLst>
                              <p:par>
                                <p:cTn id="12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6" dur="10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26" grpId="0"/>
      <p:bldP spid="131" grpId="0" animBg="1"/>
      <p:bldP spid="139" grpId="0"/>
      <p:bldP spid="143" grpId="0"/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9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2747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48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2752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275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51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2755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2753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54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758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2756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57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761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2759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60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764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2762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63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2767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276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66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2770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2768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69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2773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2771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72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2776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277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75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2779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277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78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2782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2780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81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2785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2783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84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2788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2786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87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2791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2789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90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2794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2792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793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2797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279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796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00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279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799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03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280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02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06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280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05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809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280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08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12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281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11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15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281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14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18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281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17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821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281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20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24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282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23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27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282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26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30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282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29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833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83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32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36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83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35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39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83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38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42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84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41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845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843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44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48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846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47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51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6542" cy="255530"/>
            <a:chOff x="0" y="0"/>
            <a:chExt cx="106540" cy="255529"/>
          </a:xfrm>
        </p:grpSpPr>
        <p:sp>
          <p:nvSpPr>
            <p:cNvPr id="2849" name="Rounded Rectangle"/>
            <p:cNvSpPr/>
            <p:nvPr/>
          </p:nvSpPr>
          <p:spPr>
            <a:xfrm>
              <a:off x="0" y="0"/>
              <a:ext cx="106541" cy="23763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50" name="3"/>
            <p:cNvSpPr txBox="1"/>
            <p:nvPr/>
          </p:nvSpPr>
          <p:spPr>
            <a:xfrm>
              <a:off x="3120" y="3120"/>
              <a:ext cx="100300" cy="252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54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852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853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857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2855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856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2860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2858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859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2863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2861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862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2866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2864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865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2869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867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68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66381AE9-25CE-4F97-BE40-3E9E5054A6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26300" y="158226"/>
            <a:ext cx="8026955" cy="61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2AE44C-58AB-4DC0-B9CF-2541434513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21199" y="926133"/>
            <a:ext cx="5285001" cy="5939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B5789D-67B5-485B-A808-272AD9CDB3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6954" y="538094"/>
            <a:ext cx="3154616" cy="1874671"/>
          </a:xfrm>
          <a:prstGeom prst="rect">
            <a:avLst/>
          </a:prstGeom>
        </p:spPr>
      </p:pic>
      <p:cxnSp>
        <p:nvCxnSpPr>
          <p:cNvPr id="129" name="رابط مستقيم 128">
            <a:extLst>
              <a:ext uri="{FF2B5EF4-FFF2-40B4-BE49-F238E27FC236}">
                <a16:creationId xmlns:a16="http://schemas.microsoft.com/office/drawing/2014/main" id="{453213DC-0953-4AF0-BF9D-53902F3323CC}"/>
              </a:ext>
            </a:extLst>
          </p:cNvPr>
          <p:cNvCxnSpPr>
            <a:cxnSpLocks/>
          </p:cNvCxnSpPr>
          <p:nvPr/>
        </p:nvCxnSpPr>
        <p:spPr>
          <a:xfrm>
            <a:off x="5232400" y="2572849"/>
            <a:ext cx="0" cy="372834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73DDF1B3-5F38-45E1-8B34-E76EFBD41F48}"/>
                  </a:ext>
                </a:extLst>
              </p:cNvPr>
              <p:cNvSpPr txBox="1"/>
              <p:nvPr/>
            </p:nvSpPr>
            <p:spPr>
              <a:xfrm>
                <a:off x="7815146" y="2101866"/>
                <a:ext cx="187655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1" anchor="t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4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إيجاد قيمة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73DDF1B3-5F38-45E1-8B34-E76EFBD4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46" y="2101866"/>
                <a:ext cx="1876555" cy="461663"/>
              </a:xfrm>
              <a:prstGeom prst="rect">
                <a:avLst/>
              </a:prstGeom>
              <a:blipFill>
                <a:blip r:embed="rId21"/>
                <a:stretch>
                  <a:fillRect t="-11842" b="-355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45E2CEA1-4CB7-4E71-AEFA-027B8BBC6BF6}"/>
                  </a:ext>
                </a:extLst>
              </p:cNvPr>
              <p:cNvSpPr txBox="1"/>
              <p:nvPr/>
            </p:nvSpPr>
            <p:spPr>
              <a:xfrm>
                <a:off x="7311729" y="2692170"/>
                <a:ext cx="185756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55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45E2CEA1-4CB7-4E71-AEFA-027B8BBC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729" y="2692170"/>
                <a:ext cx="1857560" cy="369332"/>
              </a:xfrm>
              <a:prstGeom prst="rect">
                <a:avLst/>
              </a:prstGeom>
              <a:blipFill>
                <a:blip r:embed="rId22"/>
                <a:stretch>
                  <a:fillRect l="-1639" t="-26667" r="-1147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05D411E3-8C84-46C1-9EA4-E886465981C2}"/>
                  </a:ext>
                </a:extLst>
              </p:cNvPr>
              <p:cNvSpPr txBox="1"/>
              <p:nvPr/>
            </p:nvSpPr>
            <p:spPr>
              <a:xfrm>
                <a:off x="7228784" y="3758467"/>
                <a:ext cx="185756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05D411E3-8C84-46C1-9EA4-E88646598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84" y="3758467"/>
                <a:ext cx="1857560" cy="369332"/>
              </a:xfrm>
              <a:prstGeom prst="rect">
                <a:avLst/>
              </a:prstGeom>
              <a:blipFill>
                <a:blip r:embed="rId23"/>
                <a:stretch>
                  <a:fillRect l="-1967" t="-26667" r="-11148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E76EB62C-EDB5-4F36-AB71-C5D3A76A8D15}"/>
                  </a:ext>
                </a:extLst>
              </p:cNvPr>
              <p:cNvSpPr txBox="1"/>
              <p:nvPr/>
            </p:nvSpPr>
            <p:spPr>
              <a:xfrm>
                <a:off x="7581733" y="4761516"/>
                <a:ext cx="11516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125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E76EB62C-EDB5-4F36-AB71-C5D3A76A8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733" y="4761516"/>
                <a:ext cx="1151662" cy="369332"/>
              </a:xfrm>
              <a:prstGeom prst="rect">
                <a:avLst/>
              </a:prstGeom>
              <a:blipFill>
                <a:blip r:embed="rId24"/>
                <a:stretch>
                  <a:fillRect l="-3704" t="-24590" r="-179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D0BB9AFE-2749-4608-B1E2-7ECA72FEBCEB}"/>
              </a:ext>
            </a:extLst>
          </p:cNvPr>
          <p:cNvSpPr txBox="1"/>
          <p:nvPr/>
        </p:nvSpPr>
        <p:spPr>
          <a:xfrm>
            <a:off x="7394674" y="3141852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المتكاملة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575A6055-CD78-4B2E-8BFD-B12C2F6BDDA1}"/>
              </a:ext>
            </a:extLst>
          </p:cNvPr>
          <p:cNvSpPr txBox="1"/>
          <p:nvPr/>
        </p:nvSpPr>
        <p:spPr>
          <a:xfrm>
            <a:off x="6329103" y="4130386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خاصية الطرح للمساواة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4C768217-A44E-41F2-823B-B56D30393FA4}"/>
              </a:ext>
            </a:extLst>
          </p:cNvPr>
          <p:cNvSpPr txBox="1"/>
          <p:nvPr/>
        </p:nvSpPr>
        <p:spPr>
          <a:xfrm>
            <a:off x="6262938" y="5299879"/>
            <a:ext cx="36040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بالتبسيط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C5DC8B7E-E83B-40D7-BFF9-F18962EEFA0D}"/>
                  </a:ext>
                </a:extLst>
              </p:cNvPr>
              <p:cNvSpPr txBox="1"/>
              <p:nvPr/>
            </p:nvSpPr>
            <p:spPr>
              <a:xfrm>
                <a:off x="3273171" y="2226108"/>
                <a:ext cx="187655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1" anchor="t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4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إيجاد قيمة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C5DC8B7E-E83B-40D7-BFF9-F18962EE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71" y="2226108"/>
                <a:ext cx="1876555" cy="461663"/>
              </a:xfrm>
              <a:prstGeom prst="rect">
                <a:avLst/>
              </a:prstGeom>
              <a:blipFill>
                <a:blip r:embed="rId25"/>
                <a:stretch>
                  <a:fillRect t="-11842" b="-355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342FF7E6-E820-4CE9-8FB0-F10E45F24348}"/>
                  </a:ext>
                </a:extLst>
              </p:cNvPr>
              <p:cNvSpPr txBox="1"/>
              <p:nvPr/>
            </p:nvSpPr>
            <p:spPr>
              <a:xfrm>
                <a:off x="2835928" y="2878515"/>
                <a:ext cx="81868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342FF7E6-E820-4CE9-8FB0-F10E45F2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28" y="2878515"/>
                <a:ext cx="818686" cy="369332"/>
              </a:xfrm>
              <a:prstGeom prst="rect">
                <a:avLst/>
              </a:prstGeom>
              <a:blipFill>
                <a:blip r:embed="rId26"/>
                <a:stretch>
                  <a:fillRect l="-4444" t="-24590" r="-25926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8ECCE5B2-41B2-4669-9F22-E3F68E20A29E}"/>
              </a:ext>
            </a:extLst>
          </p:cNvPr>
          <p:cNvSpPr txBox="1"/>
          <p:nvPr/>
        </p:nvSpPr>
        <p:spPr>
          <a:xfrm>
            <a:off x="1269142" y="3372683"/>
            <a:ext cx="3466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نظرية الزاويتين المتبادلتين داخلياً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F09343C1-6282-4EDC-90BD-DB188D9A5031}"/>
                  </a:ext>
                </a:extLst>
              </p:cNvPr>
              <p:cNvSpPr txBox="1"/>
              <p:nvPr/>
            </p:nvSpPr>
            <p:spPr>
              <a:xfrm>
                <a:off x="2835928" y="3932759"/>
                <a:ext cx="81868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F09343C1-6282-4EDC-90BD-DB188D9A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28" y="3932759"/>
                <a:ext cx="818686" cy="369332"/>
              </a:xfrm>
              <a:prstGeom prst="rect">
                <a:avLst/>
              </a:prstGeom>
              <a:blipFill>
                <a:blip r:embed="rId27"/>
                <a:stretch>
                  <a:fillRect l="-4444" t="-24590" r="-25926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66103F3E-0110-4646-AC5A-B44B9373A326}"/>
              </a:ext>
            </a:extLst>
          </p:cNvPr>
          <p:cNvSpPr txBox="1"/>
          <p:nvPr/>
        </p:nvSpPr>
        <p:spPr>
          <a:xfrm>
            <a:off x="1380548" y="4418161"/>
            <a:ext cx="346623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تعريف التطابق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FC85191C-1EE1-4CFE-8B63-4D6DF5BBA128}"/>
                  </a:ext>
                </a:extLst>
              </p:cNvPr>
              <p:cNvSpPr txBox="1"/>
              <p:nvPr/>
            </p:nvSpPr>
            <p:spPr>
              <a:xfrm>
                <a:off x="2498977" y="5069612"/>
                <a:ext cx="115563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125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FC85191C-1EE1-4CFE-8B63-4D6DF5BBA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77" y="5069612"/>
                <a:ext cx="1155637" cy="369332"/>
              </a:xfrm>
              <a:prstGeom prst="rect">
                <a:avLst/>
              </a:prstGeom>
              <a:blipFill>
                <a:blip r:embed="rId28"/>
                <a:stretch>
                  <a:fillRect l="-6316" t="-26667" r="-1789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2" grpId="0"/>
      <p:bldP spid="133" grpId="0"/>
      <p:bldP spid="135" grpId="0"/>
      <p:bldP spid="136" grpId="0"/>
      <p:bldP spid="137" grpId="0"/>
      <p:bldP spid="138" grpId="0"/>
      <p:bldP spid="140" grpId="0"/>
      <p:bldP spid="1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مستطيل: زوايا مستديرة 46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1997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98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2002" name="مستطيل: زوايا مستديرة 84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200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01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2005" name="مستطيل: زوايا مستديرة 85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2003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04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08" name="مستطيل: زوايا مستديرة 86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2006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07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11" name="مستطيل: زوايا مستديرة 88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2009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10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14" name="مستطيل: زوايا مستديرة 91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2012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13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2017" name="مستطيل: زوايا مستديرة 92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201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16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2020" name="مستطيل: زوايا مستديرة 93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2018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19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2023" name="مستطيل: زوايا مستديرة 94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2021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22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2026" name="مستطيل: زوايا مستديرة 95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202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25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2029" name="مستطيل: زوايا مستديرة 96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202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28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2032" name="مستطيل: زوايا مستديرة 97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2030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31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2035" name="مستطيل: زوايا مستديرة 98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2033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34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2038" name="مستطيل: زوايا مستديرة 99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2036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37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2041" name="مستطيل: زوايا مستديرة 100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2039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40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2044" name="مستطيل: زوايا مستديرة 101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2042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043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2047" name="مستطيل: زوايا مستديرة 102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204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46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50" name="مستطيل: زوايا مستديرة 103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204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49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53" name="مستطيل: زوايا مستديرة 104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205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52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56" name="مستطيل: زوايا مستديرة 105"/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205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55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059" name="مستطيل: زوايا مستديرة 108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205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58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62" name="مستطيل: زوايا مستديرة 109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206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61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65" name="مستطيل: زوايا مستديرة 110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206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64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68" name="مستطيل: زوايا مستديرة 111"/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206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67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071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206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70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74" name="مستطيل: زوايا مستديرة 115">
            <a:hlinkClick r:id="rId12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207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73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77" name="مستطيل: زوايا مستديرة 116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207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76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80" name="مستطيل: زوايا مستديرة 117"/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207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79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083" name="مستطيل: زوايا مستديرة 120">
            <a:hlinkClick r:id="rId13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08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82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86" name="مستطيل: زوايا مستديرة 121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08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85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89" name="مستطيل: زوايا مستديرة 122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08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88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92" name="مستطيل: زوايا مستديرة 123">
            <a:hlinkClick r:id="rId14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09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91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095" name="مستطيل: زوايا مستديرة 126">
            <a:hlinkClick r:id="rId15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093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94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98" name="مستطيل: زوايا مستديرة 127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096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97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101" name="مستطيل: زوايا مستديرة 128">
            <a:hlinkClick r:id="rId16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2099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00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104" name="مستطيل: زوايا مستديرة 129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102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03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107" name="مستطيل: زوايا مستديرة 60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2105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106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2110" name="مستطيل: زوايا مستديرة 61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2108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109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2113" name="مستطيل: زوايا مستديرة 62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2111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112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2116" name="مستطيل: زوايا مستديرة 63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2114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115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2119" name="مستطيل: زوايا مستديرة 64">
            <a:hlinkClick r:id="rId13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117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118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120" name="Image" descr="Image"/>
          <p:cNvPicPr>
            <a:picLocks noChangeAspect="1"/>
          </p:cNvPicPr>
          <p:nvPr/>
        </p:nvPicPr>
        <p:blipFill rotWithShape="1">
          <a:blip r:embed="rId17"/>
          <a:srcRect l="46751" b="37844"/>
          <a:stretch/>
        </p:blipFill>
        <p:spPr>
          <a:xfrm>
            <a:off x="4220032" y="150819"/>
            <a:ext cx="5846436" cy="1329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617E662F-D161-4A6C-B85F-70A11B48DC03}"/>
                  </a:ext>
                </a:extLst>
              </p:cNvPr>
              <p:cNvSpPr txBox="1"/>
              <p:nvPr/>
            </p:nvSpPr>
            <p:spPr>
              <a:xfrm>
                <a:off x="6730402" y="1685529"/>
                <a:ext cx="186153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617E662F-D161-4A6C-B85F-70A11B48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02" y="1685529"/>
                <a:ext cx="1861535" cy="369332"/>
              </a:xfrm>
              <a:prstGeom prst="rect">
                <a:avLst/>
              </a:prstGeom>
              <a:blipFill>
                <a:blip r:embed="rId18"/>
                <a:stretch>
                  <a:fillRect l="-3279" t="-24590" r="-1147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09D34F1A-BF56-4902-8064-B8BEB7DF75A1}"/>
                  </a:ext>
                </a:extLst>
              </p:cNvPr>
              <p:cNvSpPr txBox="1"/>
              <p:nvPr/>
            </p:nvSpPr>
            <p:spPr>
              <a:xfrm>
                <a:off x="6730401" y="2296163"/>
                <a:ext cx="186153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90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09D34F1A-BF56-4902-8064-B8BEB7DF7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01" y="2296163"/>
                <a:ext cx="1861535" cy="369332"/>
              </a:xfrm>
              <a:prstGeom prst="rect">
                <a:avLst/>
              </a:prstGeom>
              <a:blipFill>
                <a:blip r:embed="rId19"/>
                <a:stretch>
                  <a:fillRect l="-3279" t="-26667" r="-1147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9CB33EEA-7040-4ADD-83E8-81BE99C8229E}"/>
                  </a:ext>
                </a:extLst>
              </p:cNvPr>
              <p:cNvSpPr txBox="1"/>
              <p:nvPr/>
            </p:nvSpPr>
            <p:spPr>
              <a:xfrm>
                <a:off x="7202618" y="2885862"/>
                <a:ext cx="115563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9CB33EEA-7040-4ADD-83E8-81BE99C82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18" y="2885862"/>
                <a:ext cx="1155637" cy="369332"/>
              </a:xfrm>
              <a:prstGeom prst="rect">
                <a:avLst/>
              </a:prstGeom>
              <a:blipFill>
                <a:blip r:embed="rId20"/>
                <a:stretch>
                  <a:fillRect l="-6349" t="-24590" r="-1851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F026C7A6-CBBE-4C13-A97E-9505F26BD654}"/>
                  </a:ext>
                </a:extLst>
              </p:cNvPr>
              <p:cNvSpPr txBox="1"/>
              <p:nvPr/>
            </p:nvSpPr>
            <p:spPr>
              <a:xfrm>
                <a:off x="7287576" y="3460100"/>
                <a:ext cx="98571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𝑦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F026C7A6-CBBE-4C13-A97E-9505F26BD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576" y="3460100"/>
                <a:ext cx="985719" cy="369332"/>
              </a:xfrm>
              <a:prstGeom prst="rect">
                <a:avLst/>
              </a:prstGeom>
              <a:blipFill>
                <a:blip r:embed="rId21"/>
                <a:stretch>
                  <a:fillRect l="-7407" t="-26667" r="-2160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07335CE5-E491-4BEC-9529-74CEC77326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6485" y="4034338"/>
            <a:ext cx="9155803" cy="231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AFAF3EB-27A1-4C24-883D-B8740EB011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1329" y="742398"/>
            <a:ext cx="2945523" cy="2007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4" name="مستطيل: زوايا مستديرة 7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287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7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2877" name="مستطيل: زوايا مستديرة 8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287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7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2880" name="مستطيل: زوايا مستديرة 8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287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7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883" name="مستطيل: زوايا مستديرة 8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288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8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886" name="مستطيل: زوايا مستديرة 8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288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8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889" name="مستطيل: زوايا مستديرة 8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288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8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2892" name="مستطيل: زوايا مستديرة 8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289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9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2895" name="مستطيل: زوايا مستديرة 9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289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9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2898" name="مستطيل: زوايا مستديرة 9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289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89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2901" name="مستطيل: زوايا مستديرة 9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289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0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2904" name="مستطيل: زوايا مستديرة 9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290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0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2907" name="مستطيل: زوايا مستديرة 9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290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0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2910" name="مستطيل: زوايا مستديرة 9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290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0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2913" name="مستطيل: زوايا مستديرة 9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291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1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2916" name="مستطيل: زوايا مستديرة 9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291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1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2919" name="مستطيل: زوايا مستديرة 9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291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1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2922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292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2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25" name="مستطيل: زوايا مستديرة 10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292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2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928" name="مستطيل: زوايا مستديرة 10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292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2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931" name="مستطيل: زوايا مستديرة 10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292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3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34" name="مستطيل: زوايا مستديرة 10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293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3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37" name="مستطيل: زوايا مستديرة 10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293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3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940" name="مستطيل: زوايا مستديرة 10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293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3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943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294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4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46" name="مستطيل: زوايا مستديرة 11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294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4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49" name="مستطيل: زوايا مستديرة 11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294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4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952" name="مستطيل: زوايا مستديرة 11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295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5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955" name="مستطيل: زوايا مستديرة 11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295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5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58" name="مستطيل: زوايا مستديرة 11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95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5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61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95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6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964" name="مستطيل: زوايا مستديرة 11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96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6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967" name="مستطيل: زوايا مستديرة 12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96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6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70" name="مستطيل: زوايا مستديرة 12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96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6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73" name="مستطيل: زوايا مستديرة 12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97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7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976" name="مستطيل: زوايا مستديرة 12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297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7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979" name="مستطيل: زوايا مستديرة 12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97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97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982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298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98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2985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298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98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2988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298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98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2991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298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299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2994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99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99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DE13FA47-858F-4157-AC6B-5F5C0F61D4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3306" y="352102"/>
            <a:ext cx="6024547" cy="51189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69942A-CA02-4BA5-A07E-78DE873111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9959" y="977685"/>
            <a:ext cx="4523000" cy="1908789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E00983C-799A-4BBA-AB41-B99A3BB4B661}"/>
              </a:ext>
            </a:extLst>
          </p:cNvPr>
          <p:cNvCxnSpPr>
            <a:cxnSpLocks/>
          </p:cNvCxnSpPr>
          <p:nvPr/>
        </p:nvCxnSpPr>
        <p:spPr>
          <a:xfrm flipH="1">
            <a:off x="3733809" y="1678377"/>
            <a:ext cx="1379219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BF391EA1-E79D-4A7E-97EE-1EA092027EB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194430" y="1337004"/>
            <a:ext cx="1573129" cy="226391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رابط كسهم مستقيم 132">
            <a:extLst>
              <a:ext uri="{FF2B5EF4-FFF2-40B4-BE49-F238E27FC236}">
                <a16:creationId xmlns:a16="http://schemas.microsoft.com/office/drawing/2014/main" id="{4FCD0968-11D2-44FF-A044-7E27B6E8126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194430" y="1337004"/>
            <a:ext cx="1805255" cy="420598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B1F915-9C40-422A-8DC7-8225BA1AD876}"/>
              </a:ext>
            </a:extLst>
          </p:cNvPr>
          <p:cNvSpPr txBox="1"/>
          <p:nvPr/>
        </p:nvSpPr>
        <p:spPr>
          <a:xfrm>
            <a:off x="1841690" y="1152339"/>
            <a:ext cx="13527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>
                <a:solidFill>
                  <a:srgbClr val="00B050"/>
                </a:solidFill>
              </a:rPr>
              <a:t>متكاملة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7F0644A9-21CF-4B84-8188-C73F06067CC6}"/>
              </a:ext>
            </a:extLst>
          </p:cNvPr>
          <p:cNvCxnSpPr>
            <a:cxnSpLocks/>
          </p:cNvCxnSpPr>
          <p:nvPr/>
        </p:nvCxnSpPr>
        <p:spPr>
          <a:xfrm flipV="1">
            <a:off x="3161608" y="2264087"/>
            <a:ext cx="1959641" cy="435077"/>
          </a:xfrm>
          <a:prstGeom prst="straightConnector1">
            <a:avLst/>
          </a:prstGeom>
          <a:noFill/>
          <a:ln w="12700" cap="flat">
            <a:solidFill>
              <a:srgbClr val="FF006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رابط كسهم مستقيم 140">
            <a:extLst>
              <a:ext uri="{FF2B5EF4-FFF2-40B4-BE49-F238E27FC236}">
                <a16:creationId xmlns:a16="http://schemas.microsoft.com/office/drawing/2014/main" id="{CB0C9D1A-7AD4-4C7A-93C8-DEB01521491C}"/>
              </a:ext>
            </a:extLst>
          </p:cNvPr>
          <p:cNvCxnSpPr>
            <a:cxnSpLocks/>
          </p:cNvCxnSpPr>
          <p:nvPr/>
        </p:nvCxnSpPr>
        <p:spPr>
          <a:xfrm flipV="1">
            <a:off x="3165289" y="2476438"/>
            <a:ext cx="1838077" cy="222725"/>
          </a:xfrm>
          <a:prstGeom prst="straightConnector1">
            <a:avLst/>
          </a:prstGeom>
          <a:noFill/>
          <a:ln w="12700" cap="flat">
            <a:solidFill>
              <a:srgbClr val="FF0066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2884D1-2A42-48DE-AB46-9B95F2BF26D1}"/>
              </a:ext>
            </a:extLst>
          </p:cNvPr>
          <p:cNvSpPr txBox="1"/>
          <p:nvPr/>
        </p:nvSpPr>
        <p:spPr>
          <a:xfrm>
            <a:off x="1790116" y="2476438"/>
            <a:ext cx="13527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>
                <a:solidFill>
                  <a:srgbClr val="FF0066"/>
                </a:solidFill>
              </a:rPr>
              <a:t>متكاملة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مربع نص 145">
                <a:extLst>
                  <a:ext uri="{FF2B5EF4-FFF2-40B4-BE49-F238E27FC236}">
                    <a16:creationId xmlns:a16="http://schemas.microsoft.com/office/drawing/2014/main" id="{2AA82D96-D5FC-4139-9F46-1C07A9BDE600}"/>
                  </a:ext>
                </a:extLst>
              </p:cNvPr>
              <p:cNvSpPr txBox="1"/>
              <p:nvPr/>
            </p:nvSpPr>
            <p:spPr>
              <a:xfrm>
                <a:off x="7125724" y="5328289"/>
                <a:ext cx="168764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6" name="مربع نص 145">
                <a:extLst>
                  <a:ext uri="{FF2B5EF4-FFF2-40B4-BE49-F238E27FC236}">
                    <a16:creationId xmlns:a16="http://schemas.microsoft.com/office/drawing/2014/main" id="{2AA82D96-D5FC-4139-9F46-1C07A9BDE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24" y="5328289"/>
                <a:ext cx="1687641" cy="369332"/>
              </a:xfrm>
              <a:prstGeom prst="rect">
                <a:avLst/>
              </a:prstGeom>
              <a:blipFill>
                <a:blip r:embed="rId20"/>
                <a:stretch>
                  <a:fillRect l="-2166" t="-24590" r="-12274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A0200EDF-440B-4C1F-B12D-DFC546B9593C}"/>
                  </a:ext>
                </a:extLst>
              </p:cNvPr>
              <p:cNvSpPr txBox="1"/>
              <p:nvPr/>
            </p:nvSpPr>
            <p:spPr>
              <a:xfrm>
                <a:off x="7527128" y="5706011"/>
                <a:ext cx="11516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130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A0200EDF-440B-4C1F-B12D-DFC546B95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28" y="5706011"/>
                <a:ext cx="1151662" cy="369332"/>
              </a:xfrm>
              <a:prstGeom prst="rect">
                <a:avLst/>
              </a:prstGeom>
              <a:blipFill>
                <a:blip r:embed="rId21"/>
                <a:stretch>
                  <a:fillRect l="-3704" t="-24590" r="-179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72B62790-B25C-4B45-83C1-2CF363DCF3A8}"/>
              </a:ext>
            </a:extLst>
          </p:cNvPr>
          <p:cNvSpPr txBox="1"/>
          <p:nvPr/>
        </p:nvSpPr>
        <p:spPr>
          <a:xfrm>
            <a:off x="6887873" y="2887216"/>
            <a:ext cx="27531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نوجد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 مكملة الزاوية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105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CAB3631D-6D3B-4E68-A8E9-A265CE5BF528}"/>
                  </a:ext>
                </a:extLst>
              </p:cNvPr>
              <p:cNvSpPr txBox="1"/>
              <p:nvPr/>
            </p:nvSpPr>
            <p:spPr>
              <a:xfrm>
                <a:off x="6258802" y="3427593"/>
                <a:ext cx="219451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CAB3631D-6D3B-4E68-A8E9-A265CE5BF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02" y="3427593"/>
                <a:ext cx="2194512" cy="369332"/>
              </a:xfrm>
              <a:prstGeom prst="rect">
                <a:avLst/>
              </a:prstGeom>
              <a:blipFill>
                <a:blip r:embed="rId22"/>
                <a:stretch>
                  <a:fillRect l="-3056" t="-24590" r="-9167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D2D391F4-FB09-4BD3-AE25-4F9F46B85190}"/>
              </a:ext>
            </a:extLst>
          </p:cNvPr>
          <p:cNvSpPr txBox="1"/>
          <p:nvPr/>
        </p:nvSpPr>
        <p:spPr>
          <a:xfrm>
            <a:off x="6923805" y="3908362"/>
            <a:ext cx="27531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نوجد</a:t>
            </a:r>
            <a:r>
              <a:rPr kumimoji="0" lang="ar-SA" sz="2400" b="0" i="0" u="none" strike="noStrike" cap="none" spc="0" normalizeH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 مكملة الزاوية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125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1114E2D6-83C8-4AC3-8B97-F939E9AD3348}"/>
                  </a:ext>
                </a:extLst>
              </p:cNvPr>
              <p:cNvSpPr txBox="1"/>
              <p:nvPr/>
            </p:nvSpPr>
            <p:spPr>
              <a:xfrm>
                <a:off x="6437750" y="4414372"/>
                <a:ext cx="219451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125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55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1114E2D6-83C8-4AC3-8B97-F939E9AD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50" y="4414372"/>
                <a:ext cx="2194512" cy="369332"/>
              </a:xfrm>
              <a:prstGeom prst="rect">
                <a:avLst/>
              </a:prstGeom>
              <a:blipFill>
                <a:blip r:embed="rId23"/>
                <a:stretch>
                  <a:fillRect l="-2778" t="-24590" r="-9444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3011D1CE-CB34-455C-B8EA-60DF15D83604}"/>
                  </a:ext>
                </a:extLst>
              </p:cNvPr>
              <p:cNvSpPr txBox="1"/>
              <p:nvPr/>
            </p:nvSpPr>
            <p:spPr>
              <a:xfrm>
                <a:off x="7362120" y="4792602"/>
                <a:ext cx="187655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1" anchor="t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4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إيجاد قيمة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3011D1CE-CB34-455C-B8EA-60DF15D83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20" y="4792602"/>
                <a:ext cx="1876555" cy="461663"/>
              </a:xfrm>
              <a:prstGeom prst="rect">
                <a:avLst/>
              </a:prstGeom>
              <a:blipFill>
                <a:blip r:embed="rId24"/>
                <a:stretch>
                  <a:fillRect t="-11842" b="-355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رابط مستقيم 156">
            <a:extLst>
              <a:ext uri="{FF2B5EF4-FFF2-40B4-BE49-F238E27FC236}">
                <a16:creationId xmlns:a16="http://schemas.microsoft.com/office/drawing/2014/main" id="{3EA5272F-CFB4-4EE1-9560-4C73DC9F36E4}"/>
              </a:ext>
            </a:extLst>
          </p:cNvPr>
          <p:cNvCxnSpPr>
            <a:cxnSpLocks/>
          </p:cNvCxnSpPr>
          <p:nvPr/>
        </p:nvCxnSpPr>
        <p:spPr>
          <a:xfrm flipH="1">
            <a:off x="3854439" y="2370844"/>
            <a:ext cx="1379219" cy="0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رابط مستقيم 157">
            <a:extLst>
              <a:ext uri="{FF2B5EF4-FFF2-40B4-BE49-F238E27FC236}">
                <a16:creationId xmlns:a16="http://schemas.microsoft.com/office/drawing/2014/main" id="{2E5E5DF9-6FF1-42E0-B2A5-F15FBF594E63}"/>
              </a:ext>
            </a:extLst>
          </p:cNvPr>
          <p:cNvCxnSpPr>
            <a:cxnSpLocks/>
          </p:cNvCxnSpPr>
          <p:nvPr/>
        </p:nvCxnSpPr>
        <p:spPr>
          <a:xfrm flipH="1">
            <a:off x="4998511" y="1678377"/>
            <a:ext cx="114518" cy="385268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رابط مستقيم 160">
            <a:extLst>
              <a:ext uri="{FF2B5EF4-FFF2-40B4-BE49-F238E27FC236}">
                <a16:creationId xmlns:a16="http://schemas.microsoft.com/office/drawing/2014/main" id="{C0649D0B-3C2B-444A-8074-594E510A5133}"/>
              </a:ext>
            </a:extLst>
          </p:cNvPr>
          <p:cNvCxnSpPr>
            <a:cxnSpLocks/>
          </p:cNvCxnSpPr>
          <p:nvPr/>
        </p:nvCxnSpPr>
        <p:spPr>
          <a:xfrm>
            <a:off x="5010099" y="2046846"/>
            <a:ext cx="222301" cy="323998"/>
          </a:xfrm>
          <a:prstGeom prst="lin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98" name="صورة 2997">
            <a:extLst>
              <a:ext uri="{FF2B5EF4-FFF2-40B4-BE49-F238E27FC236}">
                <a16:creationId xmlns:a16="http://schemas.microsoft.com/office/drawing/2014/main" id="{8BCDC635-6DE6-4DAD-9DA3-63350613C3B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0889" y1="16889" x2="40889" y2="24000"/>
                        <a14:foregroundMark x1="42222" y1="17333" x2="41333" y2="14667"/>
                        <a14:foregroundMark x1="42667" y1="16000" x2="40000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" t="9016" r="7703" b="8366"/>
          <a:stretch/>
        </p:blipFill>
        <p:spPr>
          <a:xfrm>
            <a:off x="529346" y="2929388"/>
            <a:ext cx="3910418" cy="37558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99" name="مربع نص 2998">
            <a:extLst>
              <a:ext uri="{FF2B5EF4-FFF2-40B4-BE49-F238E27FC236}">
                <a16:creationId xmlns:a16="http://schemas.microsoft.com/office/drawing/2014/main" id="{BB866AD5-5236-4B45-8D02-12D27DBFE5F3}"/>
              </a:ext>
            </a:extLst>
          </p:cNvPr>
          <p:cNvSpPr txBox="1"/>
          <p:nvPr/>
        </p:nvSpPr>
        <p:spPr>
          <a:xfrm rot="20911236">
            <a:off x="1195325" y="3638440"/>
            <a:ext cx="254615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dirty="0"/>
              <a:t>ملحوظة :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dirty="0"/>
              <a:t>إذا كانت الزوايا على شكل حرف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ar-SA" sz="2400" dirty="0"/>
              <a:t> فإن قيمة الزاوية خارج الحرف تساوي مجموع الزوايا داخل الحرف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مستطيل: زوايا مستديرة 72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3623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24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3628" name="مستطيل: زوايا مستديرة 74">
            <a:hlinkClick r:id="rId4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3626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27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grpSp>
        <p:nvGrpSpPr>
          <p:cNvPr id="3631" name="مستطيل: زوايا مستديرة 75">
            <a:hlinkClick r:id="rId5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362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30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3634" name="مستطيل: زوايا مستديرة 76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3632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33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637" name="مستطيل: زوايا مستديرة 77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3635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36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640" name="مستطيل: زوايا مستديرة 79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363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39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643" name="مستطيل: زوايا مستديرة 82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3641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42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3646" name="مستطيل: زوايا مستديرة 83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3644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45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3649" name="مستطيل: زوايا مستديرة 84">
            <a:hlinkClick r:id="rId6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364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48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3652" name="مستطيل: زوايا مستديرة 85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365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51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3655" name="مستطيل: زوايا مستديرة 86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3653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54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3658" name="مستطيل: زوايا مستديرة 87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365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57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3661" name="مستطيل: زوايا مستديرة 88">
            <a:hlinkClick r:id="rId7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3659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60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3664" name="مستطيل: زوايا مستديرة 89">
            <a:hlinkClick r:id="rId8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3662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63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3667" name="مستطيل: زوايا مستديرة 90">
            <a:hlinkClick r:id="rId9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3665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66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3670" name="مستطيل: زوايا مستديرة 91">
            <a:hlinkClick r:id="rId8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3668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69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3673" name="مستطيل: زوايا مستديرة 92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3671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3672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3676" name="مستطيل: زوايا مستديرة 93">
            <a:hlinkClick r:id="rId10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367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7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679" name="مستطيل: زوايا مستديرة 94">
            <a:hlinkClick r:id="rId10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367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7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682" name="مستطيل: زوايا مستديرة 95">
            <a:hlinkClick r:id="rId11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368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8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685" name="مستطيل: زوايا مستديرة 96">
            <a:hlinkClick r:id="rId12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368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8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688" name="مستطيل: زوايا مستديرة 99">
            <a:hlinkClick r:id="rId9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368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8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691" name="مستطيل: زوايا مستديرة 100">
            <a:hlinkClick r:id="rId6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368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9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694" name="مستطيل: زوايا مستديرة 101">
            <a:hlinkClick r:id="rId11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369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9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697" name="مستطيل: زوايا مستديرة 102">
            <a:hlinkClick r:id="rId13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369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9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700" name="مستطيل: زوايا مستديرة 105">
            <a:hlinkClick r:id="rId14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369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69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703" name="مستطيل: زوايا مستديرة 106">
            <a:hlinkClick r:id="rId15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370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0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706" name="مستطيل: زوايا مستديرة 107">
            <a:hlinkClick r:id="rId11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370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0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709" name="مستطيل: زوايا مستديرة 108">
            <a:hlinkClick r:id="rId12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370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0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712" name="مستطيل: زوايا مستديرة 111">
            <a:hlinkClick r:id="rId4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371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1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715" name="مستطيل: زوايا مستديرة 112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371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1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718" name="مستطيل: زوايا مستديرة 113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371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1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721" name="مستطيل: زوايا مستديرة 114">
            <a:hlinkClick r:id="rId13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371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2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724" name="مستطيل: زوايا مستديرة 117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3722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2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727" name="مستطيل: زوايا مستديرة 118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3725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2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730" name="مستطيل: زوايا مستديرة 119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3728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29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733" name="مستطيل: زوايا مستديرة 120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3731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3732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736" name="مستطيل: زوايا مستديرة 55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3734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735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3739" name="مستطيل: زوايا مستديرة 56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3737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738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3742" name="مستطيل: زوايا مستديرة 57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3740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741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3745" name="مستطيل: زوايا مستديرة 58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3743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3744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pic>
        <p:nvPicPr>
          <p:cNvPr id="3746" name="Image" descr="Image"/>
          <p:cNvPicPr>
            <a:picLocks noChangeAspect="1"/>
          </p:cNvPicPr>
          <p:nvPr/>
        </p:nvPicPr>
        <p:blipFill rotWithShape="1">
          <a:blip r:embed="rId18"/>
          <a:srcRect l="1770" t="2947" r="2750" b="3733"/>
          <a:stretch/>
        </p:blipFill>
        <p:spPr>
          <a:xfrm>
            <a:off x="242871" y="68401"/>
            <a:ext cx="9848205" cy="3122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D1422A1D-28A7-4B62-A285-758DF01B1DE8}"/>
                  </a:ext>
                </a:extLst>
              </p:cNvPr>
              <p:cNvSpPr txBox="1"/>
              <p:nvPr/>
            </p:nvSpPr>
            <p:spPr>
              <a:xfrm>
                <a:off x="6268072" y="3515585"/>
                <a:ext cx="282667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D1422A1D-28A7-4B62-A285-758DF01B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72" y="3515585"/>
                <a:ext cx="2826671" cy="369332"/>
              </a:xfrm>
              <a:prstGeom prst="rect">
                <a:avLst/>
              </a:prstGeom>
              <a:blipFill>
                <a:blip r:embed="rId22"/>
                <a:stretch>
                  <a:fillRect l="-1293" t="-26667" r="-7328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546CFB8D-650D-4640-8304-77B768AC0966}"/>
                  </a:ext>
                </a:extLst>
              </p:cNvPr>
              <p:cNvSpPr txBox="1"/>
              <p:nvPr/>
            </p:nvSpPr>
            <p:spPr>
              <a:xfrm>
                <a:off x="5655797" y="3861914"/>
                <a:ext cx="3811108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546CFB8D-650D-4640-8304-77B768AC0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97" y="3861914"/>
                <a:ext cx="3811108" cy="369332"/>
              </a:xfrm>
              <a:prstGeom prst="rect">
                <a:avLst/>
              </a:prstGeom>
              <a:blipFill>
                <a:blip r:embed="rId23"/>
                <a:stretch>
                  <a:fillRect l="-1440" t="-26667" r="-5280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CC1950DD-5508-4ED5-88B9-7B228921C3FD}"/>
                  </a:ext>
                </a:extLst>
              </p:cNvPr>
              <p:cNvSpPr txBox="1"/>
              <p:nvPr/>
            </p:nvSpPr>
            <p:spPr>
              <a:xfrm>
                <a:off x="6887210" y="4335626"/>
                <a:ext cx="2027478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CC1950DD-5508-4ED5-88B9-7B228921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10" y="4335626"/>
                <a:ext cx="2027478" cy="369332"/>
              </a:xfrm>
              <a:prstGeom prst="rect">
                <a:avLst/>
              </a:prstGeom>
              <a:blipFill>
                <a:blip r:embed="rId24"/>
                <a:stretch>
                  <a:fillRect l="-3313" t="-24590" r="-10241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C73A3810-04D4-45B6-84B1-6E75306BEE1D}"/>
                  </a:ext>
                </a:extLst>
              </p:cNvPr>
              <p:cNvSpPr txBox="1"/>
              <p:nvPr/>
            </p:nvSpPr>
            <p:spPr>
              <a:xfrm>
                <a:off x="7636789" y="4671712"/>
                <a:ext cx="2027478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C73A3810-04D4-45B6-84B1-6E75306BE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89" y="4671712"/>
                <a:ext cx="2027478" cy="369332"/>
              </a:xfrm>
              <a:prstGeom prst="rect">
                <a:avLst/>
              </a:prstGeom>
              <a:blipFill>
                <a:blip r:embed="rId25"/>
                <a:stretch>
                  <a:fillRect l="-3313" t="-24590" r="-10241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8F3B8AB8-BD5C-4D19-AC54-BE4ABB607643}"/>
                  </a:ext>
                </a:extLst>
              </p:cNvPr>
              <p:cNvSpPr txBox="1"/>
              <p:nvPr/>
            </p:nvSpPr>
            <p:spPr>
              <a:xfrm>
                <a:off x="7681407" y="5086774"/>
                <a:ext cx="132158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204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8F3B8AB8-BD5C-4D19-AC54-BE4ABB607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07" y="5086774"/>
                <a:ext cx="1321580" cy="369332"/>
              </a:xfrm>
              <a:prstGeom prst="rect">
                <a:avLst/>
              </a:prstGeom>
              <a:blipFill>
                <a:blip r:embed="rId26"/>
                <a:stretch>
                  <a:fillRect l="-4608" t="-24590" r="-16590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55F63F9F-3947-4B78-8319-169551EA4E8F}"/>
                  </a:ext>
                </a:extLst>
              </p:cNvPr>
              <p:cNvSpPr txBox="1"/>
              <p:nvPr/>
            </p:nvSpPr>
            <p:spPr>
              <a:xfrm>
                <a:off x="7851325" y="5456106"/>
                <a:ext cx="98174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55F63F9F-3947-4B78-8319-169551EA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25" y="5456106"/>
                <a:ext cx="981744" cy="369332"/>
              </a:xfrm>
              <a:prstGeom prst="rect">
                <a:avLst/>
              </a:prstGeom>
              <a:blipFill>
                <a:blip r:embed="rId27"/>
                <a:stretch>
                  <a:fillRect l="-4348" t="-24590" r="-21118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A9B8C03E-7DFD-49C9-83A7-2EE9A74AC91E}"/>
                  </a:ext>
                </a:extLst>
              </p:cNvPr>
              <p:cNvSpPr txBox="1"/>
              <p:nvPr/>
            </p:nvSpPr>
            <p:spPr>
              <a:xfrm>
                <a:off x="7561351" y="5874139"/>
                <a:ext cx="17168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A9B8C03E-7DFD-49C9-83A7-2EE9A74A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351" y="5874139"/>
                <a:ext cx="1716817" cy="369332"/>
              </a:xfrm>
              <a:prstGeom prst="rect">
                <a:avLst/>
              </a:prstGeom>
              <a:blipFill>
                <a:blip r:embed="rId28"/>
                <a:stretch>
                  <a:fillRect l="-2482" t="-26667" r="-12411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AE4E7874-39FA-4B58-A894-A50A9F7F8932}"/>
                  </a:ext>
                </a:extLst>
              </p:cNvPr>
              <p:cNvSpPr txBox="1"/>
              <p:nvPr/>
            </p:nvSpPr>
            <p:spPr>
              <a:xfrm>
                <a:off x="7561351" y="6193791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AE4E7874-39FA-4B58-A894-A50A9F7F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351" y="6193791"/>
                <a:ext cx="1180836" cy="369332"/>
              </a:xfrm>
              <a:prstGeom prst="rect">
                <a:avLst/>
              </a:prstGeom>
              <a:blipFill>
                <a:blip r:embed="rId29"/>
                <a:stretch>
                  <a:fillRect l="-4124" t="-24590" r="-18041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E492EFBF-6E9F-487F-A7FB-FA9CAB23A9B7}"/>
              </a:ext>
            </a:extLst>
          </p:cNvPr>
          <p:cNvSpPr/>
          <p:nvPr/>
        </p:nvSpPr>
        <p:spPr>
          <a:xfrm>
            <a:off x="9266339" y="2332225"/>
            <a:ext cx="314541" cy="288661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E5551F-09C7-40BA-B565-87B6A7D5D611}"/>
              </a:ext>
            </a:extLst>
          </p:cNvPr>
          <p:cNvSpPr txBox="1"/>
          <p:nvPr/>
        </p:nvSpPr>
        <p:spPr>
          <a:xfrm>
            <a:off x="1036452" y="2075967"/>
            <a:ext cx="14020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dirty="0">
                <a:solidFill>
                  <a:srgbClr val="FF0000"/>
                </a:solidFill>
              </a:rPr>
              <a:t>صحيحة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4A8CCC2C-E9EF-473B-9849-5A08F9E9B454}"/>
              </a:ext>
            </a:extLst>
          </p:cNvPr>
          <p:cNvSpPr txBox="1"/>
          <p:nvPr/>
        </p:nvSpPr>
        <p:spPr>
          <a:xfrm>
            <a:off x="1048924" y="2367058"/>
            <a:ext cx="14020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dirty="0">
                <a:solidFill>
                  <a:srgbClr val="FF0000"/>
                </a:solidFill>
              </a:rPr>
              <a:t>صحيحة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AD833CA9-2FB3-4575-8F9A-F7BCCFA2F725}"/>
              </a:ext>
            </a:extLst>
          </p:cNvPr>
          <p:cNvSpPr txBox="1"/>
          <p:nvPr/>
        </p:nvSpPr>
        <p:spPr>
          <a:xfrm>
            <a:off x="1036452" y="2691325"/>
            <a:ext cx="140208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dirty="0">
                <a:solidFill>
                  <a:srgbClr val="FF0000"/>
                </a:solidFill>
              </a:rPr>
              <a:t>خاطئة</a:t>
            </a:r>
            <a:endParaRPr kumimoji="0" lang="ar-SA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34ED035-E556-4E79-9CD4-6161326A3265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091" b="89723" l="10000" r="90000">
                        <a14:foregroundMark x1="32000" y1="10672" x2="54500" y2="9091"/>
                        <a14:foregroundMark x1="54500" y1="9091" x2="55000" y2="9091"/>
                        <a14:foregroundMark x1="73000" y1="70751" x2="77000" y2="73123"/>
                        <a14:foregroundMark x1="81000" y1="73123" x2="78500" y2="69170"/>
                        <a14:foregroundMark x1="73500" y1="67984" x2="72000" y2="65217"/>
                        <a14:foregroundMark x1="77000" y1="67589" x2="75500" y2="67194"/>
                        <a14:foregroundMark x1="75500" y1="66403" x2="73500" y2="65613"/>
                        <a14:foregroundMark x1="74000" y1="65613" x2="72500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2139" r="17694" b="11421"/>
          <a:stretch/>
        </p:blipFill>
        <p:spPr>
          <a:xfrm>
            <a:off x="178043" y="3907497"/>
            <a:ext cx="1716817" cy="272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45F8D625-70E1-4992-8558-CBE821CFCFAA}"/>
              </a:ext>
            </a:extLst>
          </p:cNvPr>
          <p:cNvSpPr txBox="1"/>
          <p:nvPr/>
        </p:nvSpPr>
        <p:spPr>
          <a:xfrm>
            <a:off x="1532486" y="5198884"/>
            <a:ext cx="5163687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SA" sz="2800" b="0" i="0" dirty="0">
                <a:solidFill>
                  <a:srgbClr val="141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رؤيتنا للأمور تختلف باختلاف زوايا الرؤية ، انظر للأمور دومًا من جميع الزوايا !! ”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2" grpId="0" animBg="1"/>
      <p:bldP spid="4" grpId="0"/>
      <p:bldP spid="137" grpId="0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ستطيل: زوايا مستديرة 62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104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05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109" name="مستطيل: زوايا مستديرة 63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107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08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112" name="مستطيل: زوايا مستديرة 64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110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1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115" name="مستطيل: زوايا مستديرة 6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113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14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118" name="مستطيل: زوايا مستديرة 67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11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17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121" name="مستطيل: زوايا مستديرة 68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119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0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4" name="مستطيل: زوايا مستديرة 69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122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3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27" name="مستطيل: زوايا مستديرة 71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125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6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0" name="مستطيل: زوايا مستديرة 73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128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29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133" name="مستطيل: زوايا مستديرة 74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131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32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136" name="مستطيل: زوايا مستديرة 75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134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35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139" name="مستطيل: زوايا مستديرة 76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13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38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142" name="مستطيل: زوايا مستديرة 77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14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41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145" name="مستطيل: زوايا مستديرة 78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143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44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148" name="مستطيل: زوايا مستديرة 79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14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47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151" name="مستطيل: زوايا مستديرة 80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149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50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154" name="مستطيل: زوايا مستديرة 81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152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53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157" name="مستطيل: زوايا مستديرة 82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155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56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160" name="مستطيل: زوايا مستديرة 83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158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59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163" name="مستطيل: زوايا مستديرة 84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161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62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166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16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9" name="مستطيل: زوايا مستديرة 86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16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6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72" name="مستطيل: زوايا مستديرة 87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1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75" name="مستطيل: زوايا مستديرة 88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1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78" name="مستطيل: زوايا مستديرة 91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1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7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81" name="مستطيل: زوايا مستديرة 92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1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8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84" name="مستطيل: زوايا مستديرة 93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18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8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87" name="مستطيل: زوايا مستديرة 94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1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8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0" name="مستطيل: زوايا مستديرة 97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1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8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مستطيل: زوايا مستديرة 98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1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9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6" name="مستطيل: زوايا مستديرة 99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1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9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99" name="مستطيل: زوايا مستديرة 100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1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9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02" name="مستطيل: زوايا مستديرة 103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2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5" name="مستطيل: زوايا مستديرة 104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2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8" name="مستطيل: زوايا مستديرة 105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2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0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11" name="مستطيل: زوايا مستديرة 106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2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14" name="مستطيل: زوايا مستديرة 109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212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17" name="مستطيل: زوايا مستديرة 110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215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20" name="مستطيل: زوايا مستديرة 111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218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19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3" name="مستطيل: زوايا مستديرة 112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221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222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26" name="مستطيل: زوايا مستديرة 53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224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25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grpSp>
        <p:nvGrpSpPr>
          <p:cNvPr id="229" name="صورة 1"/>
          <p:cNvGrpSpPr/>
          <p:nvPr/>
        </p:nvGrpSpPr>
        <p:grpSpPr>
          <a:xfrm>
            <a:off x="7975600" y="302875"/>
            <a:ext cx="1783517" cy="706915"/>
            <a:chOff x="0" y="0"/>
            <a:chExt cx="1461950" cy="539999"/>
          </a:xfrm>
        </p:grpSpPr>
        <p:sp>
          <p:nvSpPr>
            <p:cNvPr id="227" name="Shape"/>
            <p:cNvSpPr/>
            <p:nvPr/>
          </p:nvSpPr>
          <p:spPr>
            <a:xfrm>
              <a:off x="-1" y="-1"/>
              <a:ext cx="1461952" cy="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lnTo>
                    <a:pt x="0" y="900"/>
                  </a:lnTo>
                  <a:cubicBezTo>
                    <a:pt x="0" y="403"/>
                    <a:pt x="149" y="0"/>
                    <a:pt x="332" y="0"/>
                  </a:cubicBezTo>
                  <a:lnTo>
                    <a:pt x="21268" y="0"/>
                  </a:lnTo>
                  <a:lnTo>
                    <a:pt x="21268" y="0"/>
                  </a:lnTo>
                  <a:cubicBezTo>
                    <a:pt x="21451" y="0"/>
                    <a:pt x="21600" y="403"/>
                    <a:pt x="21600" y="900"/>
                  </a:cubicBezTo>
                  <a:lnTo>
                    <a:pt x="21600" y="20700"/>
                  </a:lnTo>
                  <a:lnTo>
                    <a:pt x="21600" y="20700"/>
                  </a:lnTo>
                  <a:cubicBezTo>
                    <a:pt x="21600" y="21197"/>
                    <a:pt x="21451" y="21600"/>
                    <a:pt x="21268" y="21600"/>
                  </a:cubicBezTo>
                  <a:lnTo>
                    <a:pt x="332" y="21600"/>
                  </a:lnTo>
                  <a:lnTo>
                    <a:pt x="332" y="21600"/>
                  </a:lnTo>
                  <a:cubicBezTo>
                    <a:pt x="149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8" name="image5.png" descr="image5.pn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0" y="0"/>
              <a:ext cx="146195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" y="0"/>
                  </a:moveTo>
                  <a:cubicBezTo>
                    <a:pt x="151" y="0"/>
                    <a:pt x="0" y="408"/>
                    <a:pt x="0" y="905"/>
                  </a:cubicBezTo>
                  <a:lnTo>
                    <a:pt x="0" y="20695"/>
                  </a:lnTo>
                  <a:cubicBezTo>
                    <a:pt x="0" y="21192"/>
                    <a:pt x="151" y="21600"/>
                    <a:pt x="334" y="21600"/>
                  </a:cubicBezTo>
                  <a:lnTo>
                    <a:pt x="21266" y="21600"/>
                  </a:lnTo>
                  <a:cubicBezTo>
                    <a:pt x="21449" y="21600"/>
                    <a:pt x="21600" y="21192"/>
                    <a:pt x="21600" y="20695"/>
                  </a:cubicBezTo>
                  <a:lnTo>
                    <a:pt x="21600" y="905"/>
                  </a:lnTo>
                  <a:cubicBezTo>
                    <a:pt x="21600" y="408"/>
                    <a:pt x="21449" y="0"/>
                    <a:pt x="21266" y="0"/>
                  </a:cubicBezTo>
                  <a:lnTo>
                    <a:pt x="334" y="0"/>
                  </a:lnTo>
                  <a:close/>
                </a:path>
              </a:pathLst>
            </a:custGeom>
            <a:ln w="76200" cap="sq">
              <a:solidFill>
                <a:srgbClr val="EAEAEA"/>
              </a:solidFill>
              <a:prstDash val="solid"/>
              <a:miter lim="800000"/>
            </a:ln>
            <a:effectLst>
              <a:reflection stA="33000" endPos="40000" dir="5400000" sy="-100000" algn="bl" rotWithShape="0"/>
            </a:effectLst>
          </p:spPr>
        </p:pic>
      </p:grpSp>
      <p:sp>
        <p:nvSpPr>
          <p:cNvPr id="230" name="مستطيل 2"/>
          <p:cNvSpPr txBox="1"/>
          <p:nvPr/>
        </p:nvSpPr>
        <p:spPr>
          <a:xfrm>
            <a:off x="1106830" y="1060591"/>
            <a:ext cx="8575914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2F5597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 dirty="0" err="1"/>
              <a:t>درست</a:t>
            </a:r>
            <a:r>
              <a:rPr dirty="0"/>
              <a:t> </a:t>
            </a:r>
            <a:r>
              <a:rPr dirty="0" err="1"/>
              <a:t>سابقاً</a:t>
            </a:r>
            <a:r>
              <a:rPr dirty="0"/>
              <a:t> </a:t>
            </a:r>
            <a:r>
              <a:rPr dirty="0" err="1"/>
              <a:t>تسمية</a:t>
            </a:r>
            <a:r>
              <a:rPr dirty="0"/>
              <a:t> </a:t>
            </a:r>
            <a:r>
              <a:rPr dirty="0" err="1"/>
              <a:t>أزواج</a:t>
            </a:r>
            <a:r>
              <a:rPr dirty="0"/>
              <a:t> </a:t>
            </a:r>
            <a:r>
              <a:rPr dirty="0" err="1"/>
              <a:t>الزوايا</a:t>
            </a:r>
            <a:r>
              <a:rPr lang="ar-SA" dirty="0"/>
              <a:t> </a:t>
            </a:r>
            <a:r>
              <a:rPr dirty="0" err="1"/>
              <a:t>الناتجة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مستقيمين</a:t>
            </a:r>
            <a:r>
              <a:rPr dirty="0"/>
              <a:t> </a:t>
            </a:r>
            <a:r>
              <a:rPr dirty="0" err="1"/>
              <a:t>وقاطع</a:t>
            </a:r>
            <a:r>
              <a:rPr dirty="0"/>
              <a:t> </a:t>
            </a:r>
            <a:r>
              <a:rPr dirty="0" err="1"/>
              <a:t>لهم</a:t>
            </a:r>
            <a:r>
              <a:rPr lang="ar-SA" dirty="0"/>
              <a:t>ا</a:t>
            </a:r>
            <a:endParaRPr dirty="0"/>
          </a:p>
          <a:p>
            <a:pPr algn="ctr">
              <a:defRPr sz="3000" b="1">
                <a:blipFill rotWithShape="1">
                  <a:blip r:embed="rId19"/>
                  <a:srcRect/>
                  <a:tile tx="0" ty="0" sx="100000" sy="100000" flip="none" algn="tl"/>
                </a:blipFill>
                <a:latin typeface="Abdo Free"/>
                <a:ea typeface="Abdo Free"/>
                <a:cs typeface="Abdo Free"/>
                <a:sym typeface="Abdo Free"/>
              </a:defRPr>
            </a:pPr>
            <a:r>
              <a:rPr dirty="0"/>
              <a:t>(1-2</a:t>
            </a:r>
            <a:r>
              <a:rPr lang="ar-SA" dirty="0"/>
              <a:t>الدرس</a:t>
            </a:r>
            <a:r>
              <a:rPr dirty="0"/>
              <a:t>)</a:t>
            </a:r>
          </a:p>
        </p:txBody>
      </p:sp>
      <p:grpSp>
        <p:nvGrpSpPr>
          <p:cNvPr id="231" name="صورة 58">
            <a:extLst>
              <a:ext uri="{FF2B5EF4-FFF2-40B4-BE49-F238E27FC236}">
                <a16:creationId xmlns:a16="http://schemas.microsoft.com/office/drawing/2014/main" id="{B071CFD6-0B89-4CB7-AEA9-083A62B4C8D4}"/>
              </a:ext>
            </a:extLst>
          </p:cNvPr>
          <p:cNvGrpSpPr/>
          <p:nvPr/>
        </p:nvGrpSpPr>
        <p:grpSpPr>
          <a:xfrm>
            <a:off x="8308241" y="3379976"/>
            <a:ext cx="1293112" cy="739782"/>
            <a:chOff x="0" y="0"/>
            <a:chExt cx="952103" cy="539999"/>
          </a:xfrm>
        </p:grpSpPr>
        <p:sp>
          <p:nvSpPr>
            <p:cNvPr id="232" name="Shape">
              <a:extLst>
                <a:ext uri="{FF2B5EF4-FFF2-40B4-BE49-F238E27FC236}">
                  <a16:creationId xmlns:a16="http://schemas.microsoft.com/office/drawing/2014/main" id="{CB13C016-215D-45E3-B802-5729F07B58B9}"/>
                </a:ext>
              </a:extLst>
            </p:cNvPr>
            <p:cNvSpPr/>
            <p:nvPr/>
          </p:nvSpPr>
          <p:spPr>
            <a:xfrm>
              <a:off x="0" y="-1"/>
              <a:ext cx="952104" cy="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lnTo>
                    <a:pt x="0" y="900"/>
                  </a:lnTo>
                  <a:cubicBezTo>
                    <a:pt x="0" y="403"/>
                    <a:pt x="229" y="0"/>
                    <a:pt x="510" y="0"/>
                  </a:cubicBezTo>
                  <a:lnTo>
                    <a:pt x="21090" y="0"/>
                  </a:lnTo>
                  <a:lnTo>
                    <a:pt x="21090" y="0"/>
                  </a:lnTo>
                  <a:cubicBezTo>
                    <a:pt x="21371" y="0"/>
                    <a:pt x="21600" y="403"/>
                    <a:pt x="21600" y="900"/>
                  </a:cubicBezTo>
                  <a:lnTo>
                    <a:pt x="21600" y="20700"/>
                  </a:lnTo>
                  <a:lnTo>
                    <a:pt x="21600" y="20700"/>
                  </a:lnTo>
                  <a:cubicBezTo>
                    <a:pt x="21600" y="21197"/>
                    <a:pt x="21371" y="21600"/>
                    <a:pt x="21090" y="21600"/>
                  </a:cubicBezTo>
                  <a:lnTo>
                    <a:pt x="510" y="21600"/>
                  </a:lnTo>
                  <a:lnTo>
                    <a:pt x="510" y="21600"/>
                  </a:lnTo>
                  <a:cubicBezTo>
                    <a:pt x="229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3" name="image7.png" descr="image7.png">
              <a:extLst>
                <a:ext uri="{FF2B5EF4-FFF2-40B4-BE49-F238E27FC236}">
                  <a16:creationId xmlns:a16="http://schemas.microsoft.com/office/drawing/2014/main" id="{8387FF9A-7E1E-4552-A487-B2FB114A7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0" y="0"/>
              <a:ext cx="952104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" y="0"/>
                  </a:moveTo>
                  <a:cubicBezTo>
                    <a:pt x="231" y="0"/>
                    <a:pt x="0" y="408"/>
                    <a:pt x="0" y="905"/>
                  </a:cubicBezTo>
                  <a:lnTo>
                    <a:pt x="0" y="20695"/>
                  </a:lnTo>
                  <a:cubicBezTo>
                    <a:pt x="0" y="21192"/>
                    <a:pt x="231" y="21600"/>
                    <a:pt x="513" y="21600"/>
                  </a:cubicBezTo>
                  <a:lnTo>
                    <a:pt x="21087" y="21600"/>
                  </a:lnTo>
                  <a:cubicBezTo>
                    <a:pt x="21369" y="21600"/>
                    <a:pt x="21600" y="21192"/>
                    <a:pt x="21600" y="20695"/>
                  </a:cubicBezTo>
                  <a:lnTo>
                    <a:pt x="21600" y="905"/>
                  </a:lnTo>
                  <a:cubicBezTo>
                    <a:pt x="21600" y="408"/>
                    <a:pt x="21369" y="0"/>
                    <a:pt x="21087" y="0"/>
                  </a:cubicBezTo>
                  <a:lnTo>
                    <a:pt x="513" y="0"/>
                  </a:lnTo>
                  <a:close/>
                </a:path>
              </a:pathLst>
            </a:custGeom>
            <a:ln w="76200" cap="sq">
              <a:solidFill>
                <a:srgbClr val="EAEAEA"/>
              </a:solidFill>
              <a:prstDash val="solid"/>
              <a:miter lim="800000"/>
            </a:ln>
            <a:effectLst>
              <a:reflection stA="33000" endPos="40000" dir="5400000" sy="-100000" algn="bl" rotWithShape="0"/>
            </a:effectLst>
          </p:spPr>
        </p:pic>
      </p:grpSp>
      <p:sp>
        <p:nvSpPr>
          <p:cNvPr id="234" name="مستطيل 59">
            <a:extLst>
              <a:ext uri="{FF2B5EF4-FFF2-40B4-BE49-F238E27FC236}">
                <a16:creationId xmlns:a16="http://schemas.microsoft.com/office/drawing/2014/main" id="{74B4667C-0EF0-4764-A99A-626662E1CB7E}"/>
              </a:ext>
            </a:extLst>
          </p:cNvPr>
          <p:cNvSpPr txBox="1"/>
          <p:nvPr/>
        </p:nvSpPr>
        <p:spPr>
          <a:xfrm>
            <a:off x="1106830" y="4254037"/>
            <a:ext cx="814858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414337" indent="-414337">
              <a:buSzPct val="100000"/>
              <a:buChar char="➢"/>
              <a:defRPr sz="2900" b="1">
                <a:solidFill>
                  <a:srgbClr val="00A238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algn="ctr" rtl="1"/>
            <a:r>
              <a:rPr dirty="0" err="1"/>
              <a:t>أستعمل</a:t>
            </a:r>
            <a:r>
              <a:rPr dirty="0"/>
              <a:t> </a:t>
            </a:r>
            <a:r>
              <a:rPr dirty="0" err="1"/>
              <a:t>نظريات</a:t>
            </a:r>
            <a:r>
              <a:rPr dirty="0"/>
              <a:t> </a:t>
            </a:r>
            <a:r>
              <a:rPr dirty="0" err="1"/>
              <a:t>المستقيمين</a:t>
            </a:r>
            <a:r>
              <a:rPr dirty="0"/>
              <a:t> </a:t>
            </a:r>
            <a:r>
              <a:rPr dirty="0" err="1"/>
              <a:t>المتوازيين</a:t>
            </a:r>
            <a:r>
              <a:rPr dirty="0"/>
              <a:t> </a:t>
            </a:r>
            <a:r>
              <a:rPr dirty="0" err="1"/>
              <a:t>لتحديد</a:t>
            </a:r>
            <a:r>
              <a:rPr dirty="0"/>
              <a:t> </a:t>
            </a:r>
            <a:r>
              <a:rPr dirty="0" err="1"/>
              <a:t>العلاقات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أزواج</a:t>
            </a:r>
            <a:r>
              <a:rPr dirty="0"/>
              <a:t> </a:t>
            </a:r>
            <a:r>
              <a:rPr dirty="0" err="1"/>
              <a:t>محددة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الزوايا</a:t>
            </a:r>
            <a:r>
              <a:rPr dirty="0"/>
              <a:t> </a:t>
            </a:r>
          </a:p>
        </p:txBody>
      </p:sp>
      <p:sp>
        <p:nvSpPr>
          <p:cNvPr id="235" name="مستطيل 60">
            <a:extLst>
              <a:ext uri="{FF2B5EF4-FFF2-40B4-BE49-F238E27FC236}">
                <a16:creationId xmlns:a16="http://schemas.microsoft.com/office/drawing/2014/main" id="{780DB3E4-4F04-4324-91F2-4EA957D818C5}"/>
              </a:ext>
            </a:extLst>
          </p:cNvPr>
          <p:cNvSpPr txBox="1"/>
          <p:nvPr/>
        </p:nvSpPr>
        <p:spPr>
          <a:xfrm>
            <a:off x="2264645" y="5368119"/>
            <a:ext cx="626028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414337" indent="-414337">
              <a:buSzPct val="100000"/>
              <a:buChar char="➢"/>
              <a:defRPr sz="2900" b="1">
                <a:solidFill>
                  <a:srgbClr val="D38301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algn="ctr" rtl="1"/>
            <a:r>
              <a:rPr dirty="0" err="1"/>
              <a:t>أستعمل</a:t>
            </a:r>
            <a:r>
              <a:rPr dirty="0"/>
              <a:t> </a:t>
            </a:r>
            <a:r>
              <a:rPr dirty="0" err="1"/>
              <a:t>الجبر</a:t>
            </a:r>
            <a:r>
              <a:rPr dirty="0"/>
              <a:t> </a:t>
            </a:r>
            <a:r>
              <a:rPr dirty="0" err="1"/>
              <a:t>لأجد</a:t>
            </a:r>
            <a:r>
              <a:rPr dirty="0"/>
              <a:t> </a:t>
            </a:r>
            <a:r>
              <a:rPr dirty="0" err="1"/>
              <a:t>قياسات</a:t>
            </a:r>
            <a:r>
              <a:rPr dirty="0"/>
              <a:t> </a:t>
            </a:r>
            <a:r>
              <a:rPr dirty="0" err="1"/>
              <a:t>الزوايا</a:t>
            </a:r>
            <a:endParaRPr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0940DD7-E668-4997-A860-BFDADE2258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0889" y1="16889" x2="40889" y2="24000"/>
                        <a14:foregroundMark x1="42222" y1="17333" x2="41333" y2="14667"/>
                        <a14:foregroundMark x1="42667" y1="16000" x2="40000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" y="1710398"/>
            <a:ext cx="2476500" cy="24765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E36ADAF-7334-4E87-B6B4-417E8A7FF8D5}"/>
              </a:ext>
            </a:extLst>
          </p:cNvPr>
          <p:cNvSpPr txBox="1"/>
          <p:nvPr/>
        </p:nvSpPr>
        <p:spPr>
          <a:xfrm>
            <a:off x="991924" y="2629313"/>
            <a:ext cx="15173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 advAuto="0"/>
      <p:bldP spid="23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مستطيل: زوايا مستديرة 64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486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7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491" name="مستطيل: زوايا مستديرة 67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48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0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494" name="مستطيل: زوايا مستديرة 68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492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3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97" name="مستطيل: زوايا مستديرة 69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495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6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00" name="مستطيل: زوايا مستديرة 71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49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9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03" name="مستطيل: زوايا مستديرة 74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501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2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506" name="مستطيل: زوايا مستديرة 75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504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5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509" name="مستطيل: زوايا مستديرة 76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50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8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512" name="مستطيل: زوايا مستديرة 77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51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1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515" name="مستطيل: زوايا مستديرة 78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513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4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518" name="مستطيل: زوايا مستديرة 79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51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7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521" name="مستطيل: زوايا مستديرة 80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519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0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524" name="مستطيل: زوايا مستديرة 81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522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3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527" name="مستطيل: زوايا مستديرة 82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525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6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530" name="مستطيل: زوايا مستديرة 83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528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9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533" name="مستطيل: زوايا مستديرة 84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531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32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536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53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3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39" name="مستطيل: زوايا مستديرة 86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53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3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42" name="مستطيل: زوايا مستديرة 87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54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45" name="مستطيل: زوايا مستديرة 88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54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48" name="مستطيل: زوايا مستديرة 91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54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51" name="مستطيل: زوايا مستديرة 92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54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54" name="مستطيل: زوايا مستديرة 93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55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57" name="مستطيل: زوايا مستديرة 94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55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60" name="مستطيل: زوايا مستديرة 97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55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63" name="مستطيل: زوايا مستديرة 98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56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66" name="مستطيل: زوايا مستديرة 99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56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69" name="مستطيل: زوايا مستديرة 100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56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72" name="مستطيل: زوايا مستديرة 103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5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75" name="مستطيل: زوايا مستديرة 104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5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78" name="مستطيل: زوايا مستديرة 105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5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81" name="مستطيل: زوايا مستديرة 106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5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84" name="مستطيل: زوايا مستديرة 109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582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87" name="مستطيل: زوايا مستديرة 110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585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90" name="مستطيل: زوايا مستديرة 111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588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9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93" name="مستطيل: زوايا مستديرة 112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591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92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96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594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595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599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597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598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602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600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601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605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603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604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608" name="مستطيل: زوايا مستديرة 62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606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607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609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5956" y="2576386"/>
            <a:ext cx="7043114" cy="2486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age" descr="Image"/>
          <p:cNvPicPr>
            <a:picLocks noChangeAspect="1"/>
          </p:cNvPicPr>
          <p:nvPr/>
        </p:nvPicPr>
        <p:blipFill rotWithShape="1">
          <a:blip r:embed="rId19"/>
          <a:srcRect l="4432" r="5412" b="3176"/>
          <a:stretch/>
        </p:blipFill>
        <p:spPr>
          <a:xfrm>
            <a:off x="315087" y="2507635"/>
            <a:ext cx="2509281" cy="313850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BD8C893-8790-4A4F-9DB6-3550C1DBA854}"/>
              </a:ext>
            </a:extLst>
          </p:cNvPr>
          <p:cNvSpPr/>
          <p:nvPr/>
        </p:nvSpPr>
        <p:spPr>
          <a:xfrm>
            <a:off x="1229360" y="568653"/>
            <a:ext cx="8444528" cy="10556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ar-SA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الهدف الأول :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أستعمل نظريات المستقيمين المتوازيين لتحديد العلاقات بين أزواج محددة من الزوايا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D221DAA-C351-4D81-AD0C-24527EB15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162"/>
          <a:stretch/>
        </p:blipFill>
        <p:spPr>
          <a:xfrm>
            <a:off x="6358984" y="1476762"/>
            <a:ext cx="5630878" cy="48071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93CC011-C5C9-46F2-BB60-DECEFFAD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4823"/>
          <a:stretch/>
        </p:blipFill>
        <p:spPr>
          <a:xfrm>
            <a:off x="476458" y="1476761"/>
            <a:ext cx="5233462" cy="4807197"/>
          </a:xfrm>
          <a:prstGeom prst="rect">
            <a:avLst/>
          </a:prstGeom>
        </p:spPr>
      </p:pic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488FF3FF-225E-4CE3-99C8-6012D68A487C}"/>
              </a:ext>
            </a:extLst>
          </p:cNvPr>
          <p:cNvSpPr/>
          <p:nvPr/>
        </p:nvSpPr>
        <p:spPr>
          <a:xfrm>
            <a:off x="9347200" y="200890"/>
            <a:ext cx="2336800" cy="908861"/>
          </a:xfrm>
          <a:prstGeom prst="wedgeEllipseCallout">
            <a:avLst>
              <a:gd name="adj1" fmla="val -57598"/>
              <a:gd name="adj2" fmla="val 99771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اذا قطع قاطع مستقيمين متوازيين </a:t>
            </a:r>
          </a:p>
        </p:txBody>
      </p:sp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A7A9CE79-9C3B-430F-B068-9AFE0B85050A}"/>
              </a:ext>
            </a:extLst>
          </p:cNvPr>
          <p:cNvSpPr/>
          <p:nvPr/>
        </p:nvSpPr>
        <p:spPr>
          <a:xfrm>
            <a:off x="203200" y="343130"/>
            <a:ext cx="2641600" cy="908861"/>
          </a:xfrm>
          <a:prstGeom prst="wedgeEllipseCallout">
            <a:avLst>
              <a:gd name="adj1" fmla="val 37619"/>
              <a:gd name="adj2" fmla="val 100888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اذا قطع قاطع مستقيمين غير متوازيين </a:t>
            </a:r>
          </a:p>
        </p:txBody>
      </p:sp>
      <p:sp>
        <p:nvSpPr>
          <p:cNvPr id="11" name="شريط: منحني ومائل لأسفل 10">
            <a:extLst>
              <a:ext uri="{FF2B5EF4-FFF2-40B4-BE49-F238E27FC236}">
                <a16:creationId xmlns:a16="http://schemas.microsoft.com/office/drawing/2014/main" id="{122C1C7A-94A5-43F3-8C1A-DCEF137ED13E}"/>
              </a:ext>
            </a:extLst>
          </p:cNvPr>
          <p:cNvSpPr/>
          <p:nvPr/>
        </p:nvSpPr>
        <p:spPr>
          <a:xfrm>
            <a:off x="4114800" y="368202"/>
            <a:ext cx="3962400" cy="574236"/>
          </a:xfrm>
          <a:prstGeom prst="ellipseRibbon">
            <a:avLst>
              <a:gd name="adj1" fmla="val 25000"/>
              <a:gd name="adj2" fmla="val 67436"/>
              <a:gd name="adj3" fmla="val 12500"/>
            </a:avLst>
          </a:prstGeom>
          <a:solidFill>
            <a:srgbClr val="00B050"/>
          </a:solidFill>
          <a:ln w="12700" cap="flat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استراتيجية العصف الذهني</a:t>
            </a:r>
          </a:p>
        </p:txBody>
      </p:sp>
    </p:spTree>
    <p:extLst>
      <p:ext uri="{BB962C8B-B14F-4D97-AF65-F5344CB8AC3E}">
        <p14:creationId xmlns:p14="http://schemas.microsoft.com/office/powerpoint/2010/main" val="1214315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مستطيل: زوايا مستديرة 64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486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7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491" name="مستطيل: زوايا مستديرة 67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48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0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494" name="مستطيل: زوايا مستديرة 68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492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3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97" name="مستطيل: زوايا مستديرة 69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495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6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00" name="مستطيل: زوايا مستديرة 71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49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499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03" name="مستطيل: زوايا مستديرة 74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501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2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506" name="مستطيل: زوايا مستديرة 75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504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5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509" name="مستطيل: زوايا مستديرة 76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50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08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512" name="مستطيل: زوايا مستديرة 77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51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1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515" name="مستطيل: زوايا مستديرة 78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513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4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518" name="مستطيل: زوايا مستديرة 79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51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17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521" name="مستطيل: زوايا مستديرة 80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519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0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524" name="مستطيل: زوايا مستديرة 81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522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3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527" name="مستطيل: زوايا مستديرة 82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525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6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530" name="مستطيل: زوايا مستديرة 83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528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29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533" name="مستطيل: زوايا مستديرة 84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531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532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536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53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3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39" name="مستطيل: زوايا مستديرة 86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53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3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42" name="مستطيل: زوايا مستديرة 87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54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45" name="مستطيل: زوايا مستديرة 88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54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48" name="مستطيل: زوايا مستديرة 91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54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4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51" name="مستطيل: زوايا مستديرة 92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54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54" name="مستطيل: زوايا مستديرة 93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55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57" name="مستطيل: زوايا مستديرة 94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55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60" name="مستطيل: زوايا مستديرة 97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55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5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63" name="مستطيل: زوايا مستديرة 98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56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66" name="مستطيل: زوايا مستديرة 99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56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69" name="مستطيل: زوايا مستديرة 100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56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6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72" name="مستطيل: زوايا مستديرة 103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57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75" name="مستطيل: زوايا مستديرة 104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57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78" name="مستطيل: زوايا مستديرة 105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57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7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81" name="مستطيل: زوايا مستديرة 106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57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84" name="مستطيل: زوايا مستديرة 109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582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587" name="مستطيل: زوايا مستديرة 110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585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590" name="مستطيل: زوايا مستديرة 111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588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89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93" name="مستطيل: زوايا مستديرة 112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591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592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596" name="مستطيل: زوايا مستديرة 53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594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595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599" name="مستطيل: زوايا مستديرة 5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597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598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602" name="مستطيل: زوايا مستديرة 5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600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601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605" name="مستطيل: زوايا مستديرة 5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603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604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608" name="مستطيل: زوايا مستديرة 62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606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607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797C5A5F-0B6D-4776-8482-C9F5DE4BBF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8800" y="2798283"/>
            <a:ext cx="9320270" cy="242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60CFBF-B431-469A-9F2D-19C7B64ED54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58" y="258859"/>
            <a:ext cx="3745449" cy="235428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79300EA-7EE3-4D99-AD61-C244940C8326}"/>
              </a:ext>
            </a:extLst>
          </p:cNvPr>
          <p:cNvSpPr txBox="1"/>
          <p:nvPr/>
        </p:nvSpPr>
        <p:spPr>
          <a:xfrm flipH="1">
            <a:off x="4529190" y="1174394"/>
            <a:ext cx="3133619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bri"/>
              </a:rPr>
              <a:t>ماهي المسلمة 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6151CDD7-C15D-4616-BCBA-3D1E22501206}"/>
              </a:ext>
            </a:extLst>
          </p:cNvPr>
          <p:cNvCxnSpPr/>
          <p:nvPr/>
        </p:nvCxnSpPr>
        <p:spPr>
          <a:xfrm>
            <a:off x="7416800" y="1943833"/>
            <a:ext cx="1249680" cy="1046937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مستطيل: زوايا مستديرة 48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990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995" name="مستطيل: زوايا مستديرة 51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993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94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998" name="مستطيل: زوايا مستديرة 5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996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97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01" name="مستطيل: زوايا مستديرة 5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999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00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04" name="مستطيل: زوايا مستديرة 5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1002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03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07" name="مستطيل: زوايا مستديرة 5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100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06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1010" name="مستطيل: زوايا مستديرة 5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1008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09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1013" name="مستطيل: زوايا مستديرة 60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1011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12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1016" name="مستطيل: زوايا مستديرة 6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101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15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1019" name="مستطيل: زوايا مستديرة 8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101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18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1022" name="مستطيل: زوايا مستديرة 8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102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21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1025" name="مستطيل: زوايا مستديرة 8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1023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24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1028" name="مستطيل: زوايا مستديرة 8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1026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27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1031" name="مستطيل: زوايا مستديرة 8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1029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30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1034" name="مستطيل: زوايا مستديرة 8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1032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33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1037" name="مستطيل: زوايا مستديرة 8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1035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036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1040" name="مستطيل: زوايا مستديرة 8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103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3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43" name="مستطيل: زوايا مستديرة 9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104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4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46" name="مستطيل: زوايا مستديرة 9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104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4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49" name="مستطيل: زوايا مستديرة 9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104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4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52" name="مستطيل: زوايا مستديرة 9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105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5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55" name="مستطيل: زوايا مستديرة 9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105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5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58" name="مستطيل: زوايا مستديرة 9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105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5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61" name="مستطيل: زوايا مستديرة 9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105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6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64" name="مستطيل: زوايا مستديرة 10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106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6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67" name="مستطيل: زوايا مستديرة 10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106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6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70" name="مستطيل: زوايا مستديرة 10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106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6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73" name="مستطيل: زوايا مستديرة 10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107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7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76" name="مستطيل: زوايا مستديرة 10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107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7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79" name="مستطيل: زوايا مستديرة 10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107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7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82" name="مستطيل: زوايا مستديرة 10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108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8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85" name="مستطيل: زوايا مستديرة 11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108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8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88" name="مستطيل: زوايا مستديرة 11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1086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8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91" name="مستطيل: زوايا مستديرة 11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1089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9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94" name="مستطيل: زوايا مستديرة 11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1092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93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97" name="مستطيل: زوايا مستديرة 11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1095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096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00" name="مستطيل: زوايا مستديرة 56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1098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099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1103" name="مستطيل: زوايا مستديرة 6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1101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102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1106" name="مستطيل: زوايا مستديرة 6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1104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105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1109" name="مستطيل: زوايا مستديرة 6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1107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108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1112" name="مستطيل: زوايا مستديرة 57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1110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111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1113" name="Image" descr="Image"/>
          <p:cNvPicPr>
            <a:picLocks noChangeAspect="1"/>
          </p:cNvPicPr>
          <p:nvPr/>
        </p:nvPicPr>
        <p:blipFill rotWithShape="1">
          <a:blip r:embed="rId18"/>
          <a:srcRect l="1915" t="4067" r="3399" b="2387"/>
          <a:stretch/>
        </p:blipFill>
        <p:spPr>
          <a:xfrm>
            <a:off x="685046" y="682053"/>
            <a:ext cx="8983107" cy="5393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مستطيل: زوايا مستديرة 50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737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8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742" name="مستطيل: زوايا مستديرة 53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740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41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745" name="مستطيل: زوايا مستديرة 54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743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44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48" name="مستطيل: زوايا مستديرة 55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746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47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51" name="مستطيل: زوايا مستديرة 57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749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0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754" name="مستطيل: زوايا مستديرة 60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752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3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757" name="مستطيل: زوايا مستديرة 61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75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6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760" name="مستطيل: زوايا مستديرة 82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758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59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763" name="مستطيل: زوايا مستديرة 83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761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62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766" name="مستطيل: زوايا مستديرة 84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76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65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769" name="مستطيل: زوايا مستديرة 85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76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68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772" name="مستطيل: زوايا مستديرة 86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770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1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775" name="مستطيل: زوايا مستديرة 87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773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4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778" name="مستطيل: زوايا مستديرة 88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776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77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781" name="مستطيل: زوايا مستديرة 89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779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80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784" name="مستطيل: زوايا مستديرة 90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782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783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787" name="مستطيل: زوايا مستديرة 91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78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786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90" name="مستطيل: زوايا مستديرة 92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78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789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793" name="مستطيل: زوايا مستديرة 93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79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792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796" name="مستطيل: زوايا مستديرة 94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79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795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799" name="مستطيل: زوايا مستديرة 97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79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798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02" name="مستطيل: زوايا مستديرة 98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80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01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05" name="مستطيل: زوايا مستديرة 99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80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04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08" name="مستطيل: زوايا مستديرة 100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80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07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11" name="مستطيل: زوايا مستديرة 103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80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10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14" name="مستطيل: زوايا مستديرة 104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8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13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17" name="مستطيل: زوايا مستديرة 105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8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16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20" name="مستطيل: زوايا مستديرة 106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81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19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23" name="مستطيل: زوايا مستديرة 109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82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22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26" name="مستطيل: زوايا مستديرة 110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82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25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29" name="مستطيل: زوايا مستديرة 111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82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28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32" name="مستطيل: زوايا مستديرة 112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83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31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35" name="مستطيل: زوايا مستديرة 115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833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34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38" name="مستطيل: زوايا مستديرة 116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836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37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41" name="مستطيل: زوايا مستديرة 117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839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40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44" name="مستطيل: زوايا مستديرة 118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842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843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47" name="مستطيل: زوايا مستديرة 58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845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846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850" name="مستطيل: زوايا مستديرة 64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848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849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853" name="مستطيل: زوايا مستديرة 65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851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852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856" name="مستطيل: زوايا مستديرة 66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854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855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859" name="مستطيل: زوايا مستديرة 59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857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58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860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02925" y="104348"/>
            <a:ext cx="6448614" cy="203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0523" y="2048516"/>
            <a:ext cx="3259875" cy="2897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2655" y="3685502"/>
            <a:ext cx="1133870" cy="49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0C85898-BDCE-4CF0-BB2A-9854B9662376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-20000" contrast="40000"/>
          </a:blip>
          <a:stretch>
            <a:fillRect/>
          </a:stretch>
        </p:blipFill>
        <p:spPr>
          <a:xfrm>
            <a:off x="4972262" y="2132690"/>
            <a:ext cx="4424638" cy="3851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3D03CC4-1CEA-4546-BA40-7ADFC91A5B68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-20000" contrast="40000"/>
          </a:blip>
          <a:stretch>
            <a:fillRect/>
          </a:stretch>
        </p:blipFill>
        <p:spPr>
          <a:xfrm>
            <a:off x="5614636" y="2533601"/>
            <a:ext cx="3707656" cy="2866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6D8CB13-D7E2-4338-AA4C-75EA6CE76428}"/>
              </a:ext>
            </a:extLst>
          </p:cNvPr>
          <p:cNvPicPr>
            <a:picLocks noChangeAspect="1"/>
          </p:cNvPicPr>
          <p:nvPr/>
        </p:nvPicPr>
        <p:blipFill>
          <a:blip r:embed="rId23">
            <a:lum bright="-20000" contrast="40000"/>
          </a:blip>
          <a:stretch>
            <a:fillRect/>
          </a:stretch>
        </p:blipFill>
        <p:spPr>
          <a:xfrm>
            <a:off x="6311388" y="2885823"/>
            <a:ext cx="3013604" cy="3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5DE44E-6370-4546-87AE-6AA8213385CB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-20000" contrast="40000"/>
          </a:blip>
          <a:stretch>
            <a:fillRect/>
          </a:stretch>
        </p:blipFill>
        <p:spPr>
          <a:xfrm>
            <a:off x="3924036" y="3846997"/>
            <a:ext cx="5156674" cy="8733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85B1BD3-E388-4392-81BE-1835EBF784F8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-20000" contrast="40000"/>
          </a:blip>
          <a:stretch>
            <a:fillRect/>
          </a:stretch>
        </p:blipFill>
        <p:spPr>
          <a:xfrm>
            <a:off x="4894485" y="4900506"/>
            <a:ext cx="4085453" cy="3507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A287E6-543A-43E0-995F-A05C8C3E3C6B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-20000" contrast="40000"/>
          </a:blip>
          <a:stretch>
            <a:fillRect/>
          </a:stretch>
        </p:blipFill>
        <p:spPr>
          <a:xfrm>
            <a:off x="5009695" y="5350446"/>
            <a:ext cx="4085465" cy="35077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032FC4-F332-41A6-8373-589C35A69C7A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-20000" contrast="40000"/>
          </a:blip>
          <a:stretch>
            <a:fillRect/>
          </a:stretch>
        </p:blipFill>
        <p:spPr>
          <a:xfrm>
            <a:off x="5923279" y="5753044"/>
            <a:ext cx="3150365" cy="37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10442" y="1400332"/>
            <a:ext cx="969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/>
              <a:t>أنقر للبدء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866" name="مستطيل: زوايا مستديرة 63">
            <a:hlinkClick r:id="rId3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864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5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869" name="مستطيل: زوايا مستديرة 66">
            <a:hlinkClick r:id="rId4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867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68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872" name="مستطيل: زوايا مستديرة 67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870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71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75" name="مستطيل: زوايا مستديرة 68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873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74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78" name="مستطيل: زوايا مستديرة 70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876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77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81" name="مستطيل: زوايا مستديرة 73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879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80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884" name="مستطيل: زوايا مستديرة 74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882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83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887" name="مستطيل: زوايا مستديرة 75">
            <a:hlinkClick r:id="rId5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885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86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890" name="مستطيل: زوايا مستديرة 76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888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89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893" name="مستطيل: زوايا مستديرة 8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891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92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896" name="مستطيل: زوايا مستديرة 8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894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95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899" name="مستطيل: زوايا مستديرة 84">
            <a:hlinkClick r:id="rId6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897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98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902" name="مستطيل: زوايا مستديرة 85">
            <a:hlinkClick r:id="rId7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900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01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905" name="مستطيل: زوايا مستديرة 86">
            <a:hlinkClick r:id="rId8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903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04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908" name="مستطيل: زوايا مستديرة 87">
            <a:hlinkClick r:id="rId7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906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07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911" name="مستطيل: زوايا مستديرة 8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909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10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914" name="مستطيل: زوايا مستديرة 89">
            <a:hlinkClick r:id="rId9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91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1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17" name="مستطيل: زوايا مستديرة 90">
            <a:hlinkClick r:id="rId9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91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1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20" name="مستطيل: زوايا مستديرة 91">
            <a:hlinkClick r:id="rId10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91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1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23" name="مستطيل: زوايا مستديرة 92">
            <a:hlinkClick r:id="rId11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92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2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6" name="مستطيل: زوايا مستديرة 95">
            <a:hlinkClick r:id="rId8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92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2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29" name="مستطيل: زوايا مستديرة 96">
            <a:hlinkClick r:id="rId5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92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2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32" name="مستطيل: زوايا مستديرة 97">
            <a:hlinkClick r:id="rId10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93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3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35" name="مستطيل: زوايا مستديرة 98">
            <a:hlinkClick r:id="rId12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93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3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38" name="مستطيل: زوايا مستديرة 101">
            <a:hlinkClick r:id="rId13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93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3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1" name="مستطيل: زوايا مستديرة 102">
            <a:hlinkClick r:id="rId14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93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4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4" name="مستطيل: زوايا مستديرة 103">
            <a:hlinkClick r:id="rId10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94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4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7" name="مستطيل: زوايا مستديرة 104">
            <a:hlinkClick r:id="rId11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94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4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0" name="مستطيل: زوايا مستديرة 107">
            <a:hlinkClick r:id="rId15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94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4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53" name="مستطيل: زوايا مستديرة 10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95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5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56" name="مستطيل: زوايا مستديرة 10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95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55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59" name="مستطيل: زوايا مستديرة 110">
            <a:hlinkClick r:id="rId12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95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58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62" name="مستطيل: زوايا مستديرة 113">
            <a:hlinkClick r:id="rId16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960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6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65" name="مستطيل: زوايا مستديرة 11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963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6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68" name="مستطيل: زوايا مستديرة 115">
            <a:hlinkClick r:id="rId17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966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67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71" name="مستطيل: زوايا مستديرة 11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969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970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74" name="مستطيل: زوايا مستديرة 59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972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973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977" name="مستطيل: زوايا مستديرة 60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975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976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980" name="مستطيل: زوايا مستديرة 71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978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979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983" name="مستطيل: زوايا مستديرة 77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981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982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986" name="مستطيل: زوايا مستديرة 61">
            <a:hlinkClick r:id="rId15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984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985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988" name="Image" descr="Image"/>
          <p:cNvPicPr>
            <a:picLocks noChangeAspect="1"/>
          </p:cNvPicPr>
          <p:nvPr/>
        </p:nvPicPr>
        <p:blipFill rotWithShape="1">
          <a:blip r:embed="rId18"/>
          <a:srcRect l="7159"/>
          <a:stretch/>
        </p:blipFill>
        <p:spPr>
          <a:xfrm>
            <a:off x="163875" y="2771515"/>
            <a:ext cx="2875718" cy="24282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26DA393-DECE-4B5E-B62A-48DE9CD12981}"/>
              </a:ext>
            </a:extLst>
          </p:cNvPr>
          <p:cNvGrpSpPr/>
          <p:nvPr/>
        </p:nvGrpSpPr>
        <p:grpSpPr>
          <a:xfrm>
            <a:off x="163875" y="179668"/>
            <a:ext cx="2095500" cy="2095500"/>
            <a:chOff x="1012191" y="3141573"/>
            <a:chExt cx="2095500" cy="2095500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91" y="3141573"/>
              <a:ext cx="2095500" cy="2095500"/>
            </a:xfrm>
            <a:prstGeom prst="rect">
              <a:avLst/>
            </a:prstGeom>
          </p:spPr>
        </p:pic>
        <p:grpSp>
          <p:nvGrpSpPr>
            <p:cNvPr id="5" name="مجموعة 4"/>
            <p:cNvGrpSpPr/>
            <p:nvPr/>
          </p:nvGrpSpPr>
          <p:grpSpPr>
            <a:xfrm>
              <a:off x="1395734" y="3514051"/>
              <a:ext cx="664207" cy="1354778"/>
              <a:chOff x="2533356" y="3551854"/>
              <a:chExt cx="664207" cy="1354778"/>
            </a:xfrm>
          </p:grpSpPr>
          <p:sp>
            <p:nvSpPr>
              <p:cNvPr id="3" name="مثلث متساوي الساقين 2"/>
              <p:cNvSpPr/>
              <p:nvPr/>
            </p:nvSpPr>
            <p:spPr>
              <a:xfrm>
                <a:off x="3138798" y="3551854"/>
                <a:ext cx="58765" cy="712213"/>
              </a:xfrm>
              <a:prstGeom prst="triangle">
                <a:avLst/>
              </a:prstGeom>
              <a:solidFill>
                <a:schemeClr val="tx1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ar-SA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4" name="شكل بيضاوي 3"/>
              <p:cNvSpPr/>
              <p:nvPr/>
            </p:nvSpPr>
            <p:spPr>
              <a:xfrm>
                <a:off x="2533356" y="4682908"/>
                <a:ext cx="200573" cy="223724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ar-SA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6" name="شكل بيضاوي 5"/>
            <p:cNvSpPr/>
            <p:nvPr/>
          </p:nvSpPr>
          <p:spPr>
            <a:xfrm>
              <a:off x="1917741" y="4113160"/>
              <a:ext cx="200573" cy="227532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CDDC1DC4-5FC7-428A-A542-586005A08E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15970" y="210404"/>
            <a:ext cx="7563428" cy="2615632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22DE3A5-280F-4DB4-87DD-E8EADD407E5C}"/>
              </a:ext>
            </a:extLst>
          </p:cNvPr>
          <p:cNvCxnSpPr>
            <a:cxnSpLocks/>
          </p:cNvCxnSpPr>
          <p:nvPr/>
        </p:nvCxnSpPr>
        <p:spPr>
          <a:xfrm>
            <a:off x="8297278" y="2175302"/>
            <a:ext cx="0" cy="372834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73EAAEA-A300-468E-9DAA-DD601DE60F6D}"/>
                  </a:ext>
                </a:extLst>
              </p:cNvPr>
              <p:cNvSpPr txBox="1"/>
              <p:nvPr/>
            </p:nvSpPr>
            <p:spPr>
              <a:xfrm>
                <a:off x="8656070" y="2560686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8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73EAAEA-A300-468E-9DAA-DD601DE60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70" y="2560686"/>
                <a:ext cx="1212896" cy="369332"/>
              </a:xfrm>
              <a:prstGeom prst="rect">
                <a:avLst/>
              </a:prstGeom>
              <a:blipFill>
                <a:blip r:embed="rId24"/>
                <a:stretch>
                  <a:fillRect l="-4020" t="-24590" r="-17588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DC39B4-294A-4E60-B23D-85EC6114E947}"/>
              </a:ext>
            </a:extLst>
          </p:cNvPr>
          <p:cNvSpPr txBox="1"/>
          <p:nvPr/>
        </p:nvSpPr>
        <p:spPr>
          <a:xfrm>
            <a:off x="8297278" y="3074325"/>
            <a:ext cx="169166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مسلمة الزاويتين المتناظرتين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FB63EDD-CA57-4EBA-8F37-CF43FA98AD63}"/>
                  </a:ext>
                </a:extLst>
              </p:cNvPr>
              <p:cNvSpPr txBox="1"/>
              <p:nvPr/>
            </p:nvSpPr>
            <p:spPr>
              <a:xfrm>
                <a:off x="8464266" y="4974261"/>
                <a:ext cx="146617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°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8FB63EDD-CA57-4EBA-8F37-CF43FA98A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66" y="4974261"/>
                <a:ext cx="1466171" cy="369332"/>
              </a:xfrm>
              <a:prstGeom prst="rect">
                <a:avLst/>
              </a:prstGeom>
              <a:blipFill>
                <a:blip r:embed="rId25"/>
                <a:stretch>
                  <a:fillRect l="-2905" t="-26230" r="-14523" b="-47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E956AF70-C148-4249-B55B-A2375DD3D4A1}"/>
                  </a:ext>
                </a:extLst>
              </p:cNvPr>
              <p:cNvSpPr txBox="1"/>
              <p:nvPr/>
            </p:nvSpPr>
            <p:spPr>
              <a:xfrm>
                <a:off x="8600818" y="3943133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8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E956AF70-C148-4249-B55B-A2375DD3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818" y="3943133"/>
                <a:ext cx="1212896" cy="369332"/>
              </a:xfrm>
              <a:prstGeom prst="rect">
                <a:avLst/>
              </a:prstGeom>
              <a:blipFill>
                <a:blip r:embed="rId26"/>
                <a:stretch>
                  <a:fillRect l="-4020" t="-26667" r="-17588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3994B7C1-DADE-4D6C-8FDB-E524FBBD32ED}"/>
              </a:ext>
            </a:extLst>
          </p:cNvPr>
          <p:cNvSpPr txBox="1"/>
          <p:nvPr/>
        </p:nvSpPr>
        <p:spPr>
          <a:xfrm>
            <a:off x="8330001" y="4393625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تعريف التطابق</a:t>
            </a:r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ABA20421-C24B-428D-A1C5-679FC839ECCC}"/>
              </a:ext>
            </a:extLst>
          </p:cNvPr>
          <p:cNvSpPr txBox="1"/>
          <p:nvPr/>
        </p:nvSpPr>
        <p:spPr>
          <a:xfrm>
            <a:off x="8297278" y="5457779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بالتعويض</a:t>
            </a:r>
          </a:p>
        </p:txBody>
      </p:sp>
      <p:cxnSp>
        <p:nvCxnSpPr>
          <p:cNvPr id="146" name="رابط مستقيم 145">
            <a:extLst>
              <a:ext uri="{FF2B5EF4-FFF2-40B4-BE49-F238E27FC236}">
                <a16:creationId xmlns:a16="http://schemas.microsoft.com/office/drawing/2014/main" id="{E190D584-E3D2-4207-9811-206BE7999211}"/>
              </a:ext>
            </a:extLst>
          </p:cNvPr>
          <p:cNvCxnSpPr>
            <a:cxnSpLocks/>
          </p:cNvCxnSpPr>
          <p:nvPr/>
        </p:nvCxnSpPr>
        <p:spPr>
          <a:xfrm>
            <a:off x="5963920" y="2121472"/>
            <a:ext cx="0" cy="372834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30C4252-5680-4173-B079-D5442CF325B6}"/>
                  </a:ext>
                </a:extLst>
              </p:cNvPr>
              <p:cNvSpPr txBox="1"/>
              <p:nvPr/>
            </p:nvSpPr>
            <p:spPr>
              <a:xfrm>
                <a:off x="6130721" y="2468663"/>
                <a:ext cx="208871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30C4252-5680-4173-B079-D5442CF3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21" y="2468663"/>
                <a:ext cx="2088713" cy="369332"/>
              </a:xfrm>
              <a:prstGeom prst="rect">
                <a:avLst/>
              </a:prstGeom>
              <a:blipFill>
                <a:blip r:embed="rId27"/>
                <a:stretch>
                  <a:fillRect l="-2339" t="-26230" r="-9942" b="-475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A8BD8BE1-ED9C-472C-A4D9-EEA073F97220}"/>
              </a:ext>
            </a:extLst>
          </p:cNvPr>
          <p:cNvSpPr txBox="1"/>
          <p:nvPr/>
        </p:nvSpPr>
        <p:spPr>
          <a:xfrm>
            <a:off x="6400909" y="2862463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الزوايا المتكاملة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5033CA8A-8AE7-48C0-AAB5-10D6F65D0BEA}"/>
                  </a:ext>
                </a:extLst>
              </p:cNvPr>
              <p:cNvSpPr txBox="1"/>
              <p:nvPr/>
            </p:nvSpPr>
            <p:spPr>
              <a:xfrm>
                <a:off x="6073058" y="3353627"/>
                <a:ext cx="222657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5033CA8A-8AE7-48C0-AAB5-10D6F65D0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058" y="3353627"/>
                <a:ext cx="2226572" cy="369332"/>
              </a:xfrm>
              <a:prstGeom prst="rect">
                <a:avLst/>
              </a:prstGeom>
              <a:blipFill>
                <a:blip r:embed="rId28"/>
                <a:stretch>
                  <a:fillRect l="-3014" t="-24590" r="-9589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C9DF5BBB-48F5-459A-A2FC-FAA54A43E9BC}"/>
              </a:ext>
            </a:extLst>
          </p:cNvPr>
          <p:cNvSpPr txBox="1"/>
          <p:nvPr/>
        </p:nvSpPr>
        <p:spPr>
          <a:xfrm>
            <a:off x="6353822" y="3702451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بالتعويض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2B3F35CD-D411-419E-9EB6-8D6BE0085700}"/>
                  </a:ext>
                </a:extLst>
              </p:cNvPr>
              <p:cNvSpPr txBox="1"/>
              <p:nvPr/>
            </p:nvSpPr>
            <p:spPr>
              <a:xfrm>
                <a:off x="5990988" y="4182814"/>
                <a:ext cx="222657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2B3F35CD-D411-419E-9EB6-8D6BE008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88" y="4182814"/>
                <a:ext cx="2226572" cy="369332"/>
              </a:xfrm>
              <a:prstGeom prst="rect">
                <a:avLst/>
              </a:prstGeom>
              <a:blipFill>
                <a:blip r:embed="rId29"/>
                <a:stretch>
                  <a:fillRect l="-2192" t="-24590" r="-931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F10530FA-A793-4BA1-9945-72B345043656}"/>
                  </a:ext>
                </a:extLst>
              </p:cNvPr>
              <p:cNvSpPr txBox="1"/>
              <p:nvPr/>
            </p:nvSpPr>
            <p:spPr>
              <a:xfrm>
                <a:off x="6641293" y="4701047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75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F10530FA-A793-4BA1-9945-72B34504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293" y="4701047"/>
                <a:ext cx="1180836" cy="369332"/>
              </a:xfrm>
              <a:prstGeom prst="rect">
                <a:avLst/>
              </a:prstGeom>
              <a:blipFill>
                <a:blip r:embed="rId30"/>
                <a:stretch>
                  <a:fillRect l="-4124" t="-24590" r="-18041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مربع نص 152">
                <a:extLst>
                  <a:ext uri="{FF2B5EF4-FFF2-40B4-BE49-F238E27FC236}">
                    <a16:creationId xmlns:a16="http://schemas.microsoft.com/office/drawing/2014/main" id="{E9F7C9A6-CA5D-4905-B62C-2827A96B8484}"/>
                  </a:ext>
                </a:extLst>
              </p:cNvPr>
              <p:cNvSpPr txBox="1"/>
              <p:nvPr/>
            </p:nvSpPr>
            <p:spPr>
              <a:xfrm>
                <a:off x="4409657" y="2486543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3" name="مربع نص 152">
                <a:extLst>
                  <a:ext uri="{FF2B5EF4-FFF2-40B4-BE49-F238E27FC236}">
                    <a16:creationId xmlns:a16="http://schemas.microsoft.com/office/drawing/2014/main" id="{E9F7C9A6-CA5D-4905-B62C-2827A96B8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57" y="2486543"/>
                <a:ext cx="1212896" cy="369332"/>
              </a:xfrm>
              <a:prstGeom prst="rect">
                <a:avLst/>
              </a:prstGeom>
              <a:blipFill>
                <a:blip r:embed="rId31"/>
                <a:stretch>
                  <a:fillRect l="-3518" t="-26667" r="-18090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FF8C321D-E8B8-47FC-B3BA-84434A86A0D5}"/>
              </a:ext>
            </a:extLst>
          </p:cNvPr>
          <p:cNvSpPr txBox="1"/>
          <p:nvPr/>
        </p:nvSpPr>
        <p:spPr>
          <a:xfrm>
            <a:off x="4116825" y="2907559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متقابلة بالرأس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A15D763E-3D6C-41B7-AFFE-AA9E579B7322}"/>
                  </a:ext>
                </a:extLst>
              </p:cNvPr>
              <p:cNvSpPr txBox="1"/>
              <p:nvPr/>
            </p:nvSpPr>
            <p:spPr>
              <a:xfrm>
                <a:off x="4452758" y="3412061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A15D763E-3D6C-41B7-AFFE-AA9E579B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58" y="3412061"/>
                <a:ext cx="1212896" cy="369332"/>
              </a:xfrm>
              <a:prstGeom prst="rect">
                <a:avLst/>
              </a:prstGeom>
              <a:blipFill>
                <a:blip r:embed="rId32"/>
                <a:stretch>
                  <a:fillRect l="-3518" t="-26667" r="-18090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مربع نص 155">
            <a:extLst>
              <a:ext uri="{FF2B5EF4-FFF2-40B4-BE49-F238E27FC236}">
                <a16:creationId xmlns:a16="http://schemas.microsoft.com/office/drawing/2014/main" id="{E737CA4C-D068-4879-BFB7-5D4DD57C2B8A}"/>
              </a:ext>
            </a:extLst>
          </p:cNvPr>
          <p:cNvSpPr txBox="1"/>
          <p:nvPr/>
        </p:nvSpPr>
        <p:spPr>
          <a:xfrm>
            <a:off x="4123050" y="3855671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تعريف التطابق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مربع نص 156">
                <a:extLst>
                  <a:ext uri="{FF2B5EF4-FFF2-40B4-BE49-F238E27FC236}">
                    <a16:creationId xmlns:a16="http://schemas.microsoft.com/office/drawing/2014/main" id="{55F03027-AB20-4D7A-A303-057CA6C5E176}"/>
                  </a:ext>
                </a:extLst>
              </p:cNvPr>
              <p:cNvSpPr txBox="1"/>
              <p:nvPr/>
            </p:nvSpPr>
            <p:spPr>
              <a:xfrm>
                <a:off x="4316143" y="4432745"/>
                <a:ext cx="1466171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105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°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57" name="مربع نص 156">
                <a:extLst>
                  <a:ext uri="{FF2B5EF4-FFF2-40B4-BE49-F238E27FC236}">
                    <a16:creationId xmlns:a16="http://schemas.microsoft.com/office/drawing/2014/main" id="{55F03027-AB20-4D7A-A303-057CA6C5E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43" y="4432745"/>
                <a:ext cx="1466171" cy="369332"/>
              </a:xfrm>
              <a:prstGeom prst="rect">
                <a:avLst/>
              </a:prstGeom>
              <a:blipFill>
                <a:blip r:embed="rId33"/>
                <a:stretch>
                  <a:fillRect l="-2905" t="-24590" r="-14523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9AF4314C-2D28-4CE0-9C41-6A1B7A83C4AE}"/>
              </a:ext>
            </a:extLst>
          </p:cNvPr>
          <p:cNvSpPr txBox="1"/>
          <p:nvPr/>
        </p:nvSpPr>
        <p:spPr>
          <a:xfrm>
            <a:off x="4217477" y="4958292"/>
            <a:ext cx="169166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بالتعويض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43" grpId="0"/>
      <p:bldP spid="144" grpId="0"/>
      <p:bldP spid="17" grpId="0"/>
      <p:bldP spid="148" grpId="0"/>
      <p:bldP spid="149" grpId="0"/>
      <p:bldP spid="150" grpId="0"/>
      <p:bldP spid="151" grpId="0"/>
      <p:bldP spid="152" grpId="0"/>
      <p:bldP spid="154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مستطيل: زوايا مستديرة 48">
            <a:hlinkClick r:id="rId5" action="ppaction://hlinksldjump"/>
          </p:cNvPr>
          <p:cNvGrpSpPr/>
          <p:nvPr/>
        </p:nvGrpSpPr>
        <p:grpSpPr>
          <a:xfrm>
            <a:off x="10219219" y="31900"/>
            <a:ext cx="1899729" cy="403293"/>
            <a:chOff x="0" y="0"/>
            <a:chExt cx="1899728" cy="403292"/>
          </a:xfrm>
        </p:grpSpPr>
        <p:sp>
          <p:nvSpPr>
            <p:cNvPr id="1242" name="Rounded Rectangle"/>
            <p:cNvSpPr/>
            <p:nvPr/>
          </p:nvSpPr>
          <p:spPr>
            <a:xfrm>
              <a:off x="0" y="0"/>
              <a:ext cx="1899729" cy="320201"/>
            </a:xfrm>
            <a:prstGeom prst="roundRect">
              <a:avLst>
                <a:gd name="adj" fmla="val 10000"/>
              </a:avLst>
            </a:prstGeom>
            <a:solidFill>
              <a:srgbClr val="E7E6E6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43" name="خطة الدرس"/>
            <p:cNvSpPr txBox="1"/>
            <p:nvPr/>
          </p:nvSpPr>
          <p:spPr>
            <a:xfrm>
              <a:off x="9377" y="9377"/>
              <a:ext cx="1880974" cy="393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خطة الدرس</a:t>
              </a:r>
            </a:p>
          </p:txBody>
        </p:sp>
      </p:grpSp>
      <p:grpSp>
        <p:nvGrpSpPr>
          <p:cNvPr id="1247" name="مستطيل: زوايا مستديرة 51">
            <a:hlinkClick r:id="rId6" action="ppaction://hlinksldjump"/>
          </p:cNvPr>
          <p:cNvGrpSpPr/>
          <p:nvPr/>
        </p:nvGrpSpPr>
        <p:grpSpPr>
          <a:xfrm>
            <a:off x="11415485" y="5810920"/>
            <a:ext cx="703463" cy="294417"/>
            <a:chOff x="0" y="0"/>
            <a:chExt cx="703462" cy="294416"/>
          </a:xfrm>
        </p:grpSpPr>
        <p:sp>
          <p:nvSpPr>
            <p:cNvPr id="1245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46" name="اختبار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اختبار</a:t>
              </a:r>
            </a:p>
          </p:txBody>
        </p:sp>
      </p:grpSp>
      <p:grpSp>
        <p:nvGrpSpPr>
          <p:cNvPr id="1250" name="مستطيل: زوايا مستديرة 52">
            <a:hlinkClick r:id="" action="ppaction://noaction"/>
          </p:cNvPr>
          <p:cNvGrpSpPr/>
          <p:nvPr/>
        </p:nvGrpSpPr>
        <p:grpSpPr>
          <a:xfrm>
            <a:off x="10782002" y="5430937"/>
            <a:ext cx="216552" cy="275584"/>
            <a:chOff x="0" y="0"/>
            <a:chExt cx="216551" cy="275583"/>
          </a:xfrm>
        </p:grpSpPr>
        <p:sp>
          <p:nvSpPr>
            <p:cNvPr id="1248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49" name="2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53" name="مستطيل: زوايا مستديرة 53">
            <a:hlinkClick r:id="" action="ppaction://noaction"/>
          </p:cNvPr>
          <p:cNvGrpSpPr/>
          <p:nvPr/>
        </p:nvGrpSpPr>
        <p:grpSpPr>
          <a:xfrm>
            <a:off x="11071365" y="5435498"/>
            <a:ext cx="216552" cy="275584"/>
            <a:chOff x="0" y="0"/>
            <a:chExt cx="216551" cy="275583"/>
          </a:xfrm>
        </p:grpSpPr>
        <p:sp>
          <p:nvSpPr>
            <p:cNvPr id="1251" name="Rounded Rectangle"/>
            <p:cNvSpPr/>
            <p:nvPr/>
          </p:nvSpPr>
          <p:spPr>
            <a:xfrm>
              <a:off x="0" y="0"/>
              <a:ext cx="216552" cy="264422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52" name="1"/>
            <p:cNvSpPr txBox="1"/>
            <p:nvPr/>
          </p:nvSpPr>
          <p:spPr>
            <a:xfrm>
              <a:off x="6342" y="6343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256" name="مستطيل: زوايا مستديرة 55">
            <a:hlinkClick r:id="" action="ppaction://noaction"/>
          </p:cNvPr>
          <p:cNvGrpSpPr/>
          <p:nvPr/>
        </p:nvGrpSpPr>
        <p:grpSpPr>
          <a:xfrm>
            <a:off x="10508581" y="5430937"/>
            <a:ext cx="216552" cy="275584"/>
            <a:chOff x="0" y="0"/>
            <a:chExt cx="216551" cy="275583"/>
          </a:xfrm>
        </p:grpSpPr>
        <p:sp>
          <p:nvSpPr>
            <p:cNvPr id="1254" name="Rounded Rectangle"/>
            <p:cNvSpPr/>
            <p:nvPr/>
          </p:nvSpPr>
          <p:spPr>
            <a:xfrm>
              <a:off x="0" y="0"/>
              <a:ext cx="216552" cy="26898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55" name="3"/>
            <p:cNvSpPr txBox="1"/>
            <p:nvPr/>
          </p:nvSpPr>
          <p:spPr>
            <a:xfrm>
              <a:off x="6342" y="6342"/>
              <a:ext cx="20386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59" name="مستطيل: زوايا مستديرة 58"/>
          <p:cNvGrpSpPr/>
          <p:nvPr/>
        </p:nvGrpSpPr>
        <p:grpSpPr>
          <a:xfrm>
            <a:off x="11415485" y="3889150"/>
            <a:ext cx="703463" cy="293663"/>
            <a:chOff x="0" y="0"/>
            <a:chExt cx="703462" cy="293661"/>
          </a:xfrm>
        </p:grpSpPr>
        <p:sp>
          <p:nvSpPr>
            <p:cNvPr id="1257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58" name="تأكد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تأكد</a:t>
              </a:r>
            </a:p>
          </p:txBody>
        </p:sp>
      </p:grpSp>
      <p:grpSp>
        <p:nvGrpSpPr>
          <p:cNvPr id="1262" name="مستطيل: زوايا مستديرة 59"/>
          <p:cNvGrpSpPr/>
          <p:nvPr/>
        </p:nvGrpSpPr>
        <p:grpSpPr>
          <a:xfrm>
            <a:off x="11415485" y="4236006"/>
            <a:ext cx="703463" cy="293662"/>
            <a:chOff x="0" y="0"/>
            <a:chExt cx="703462" cy="293661"/>
          </a:xfrm>
        </p:grpSpPr>
        <p:sp>
          <p:nvSpPr>
            <p:cNvPr id="1260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61" name="تدرب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تدرب</a:t>
              </a:r>
            </a:p>
          </p:txBody>
        </p:sp>
      </p:grpSp>
      <p:grpSp>
        <p:nvGrpSpPr>
          <p:cNvPr id="1265" name="مستطيل: زوايا مستديرة 60">
            <a:hlinkClick r:id="rId7" action="ppaction://hlinksldjump"/>
          </p:cNvPr>
          <p:cNvGrpSpPr/>
          <p:nvPr/>
        </p:nvGrpSpPr>
        <p:grpSpPr>
          <a:xfrm>
            <a:off x="11415485" y="4592049"/>
            <a:ext cx="703463" cy="293663"/>
            <a:chOff x="0" y="0"/>
            <a:chExt cx="703462" cy="293661"/>
          </a:xfrm>
        </p:grpSpPr>
        <p:sp>
          <p:nvSpPr>
            <p:cNvPr id="1263" name="Rounded Rectangle"/>
            <p:cNvSpPr/>
            <p:nvPr/>
          </p:nvSpPr>
          <p:spPr>
            <a:xfrm>
              <a:off x="0" y="0"/>
              <a:ext cx="703463" cy="23864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64" name="مهارات"/>
            <p:cNvSpPr txBox="1"/>
            <p:nvPr/>
          </p:nvSpPr>
          <p:spPr>
            <a:xfrm>
              <a:off x="6990" y="6989"/>
              <a:ext cx="689482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مهارات</a:t>
              </a:r>
            </a:p>
          </p:txBody>
        </p:sp>
      </p:grpSp>
      <p:grpSp>
        <p:nvGrpSpPr>
          <p:cNvPr id="1268" name="مستطيل: زوايا مستديرة 61"/>
          <p:cNvGrpSpPr/>
          <p:nvPr/>
        </p:nvGrpSpPr>
        <p:grpSpPr>
          <a:xfrm>
            <a:off x="11415485" y="2243211"/>
            <a:ext cx="703463" cy="294418"/>
            <a:chOff x="0" y="0"/>
            <a:chExt cx="703462" cy="294416"/>
          </a:xfrm>
        </p:grpSpPr>
        <p:sp>
          <p:nvSpPr>
            <p:cNvPr id="1266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67" name="استعد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استعد</a:t>
              </a:r>
            </a:p>
          </p:txBody>
        </p:sp>
      </p:grpSp>
      <p:grpSp>
        <p:nvGrpSpPr>
          <p:cNvPr id="1271" name="مستطيل: زوايا مستديرة 82"/>
          <p:cNvGrpSpPr/>
          <p:nvPr/>
        </p:nvGrpSpPr>
        <p:grpSpPr>
          <a:xfrm>
            <a:off x="11415485" y="2613141"/>
            <a:ext cx="703463" cy="294417"/>
            <a:chOff x="0" y="0"/>
            <a:chExt cx="703462" cy="294416"/>
          </a:xfrm>
        </p:grpSpPr>
        <p:sp>
          <p:nvSpPr>
            <p:cNvPr id="1269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70" name="أمثلة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أمثلة</a:t>
              </a:r>
            </a:p>
          </p:txBody>
        </p:sp>
      </p:grpSp>
      <p:grpSp>
        <p:nvGrpSpPr>
          <p:cNvPr id="1274" name="مستطيل: زوايا مستديرة 83"/>
          <p:cNvGrpSpPr/>
          <p:nvPr/>
        </p:nvGrpSpPr>
        <p:grpSpPr>
          <a:xfrm>
            <a:off x="11415485" y="2990770"/>
            <a:ext cx="703463" cy="294418"/>
            <a:chOff x="0" y="0"/>
            <a:chExt cx="703462" cy="294416"/>
          </a:xfrm>
        </p:grpSpPr>
        <p:sp>
          <p:nvSpPr>
            <p:cNvPr id="1272" name="Rounded Rectangle"/>
            <p:cNvSpPr/>
            <p:nvPr/>
          </p:nvSpPr>
          <p:spPr>
            <a:xfrm>
              <a:off x="0" y="0"/>
              <a:ext cx="703463" cy="264422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73" name="تحقق"/>
            <p:cNvSpPr txBox="1"/>
            <p:nvPr/>
          </p:nvSpPr>
          <p:spPr>
            <a:xfrm>
              <a:off x="7744" y="7745"/>
              <a:ext cx="687974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تحقق</a:t>
              </a:r>
            </a:p>
          </p:txBody>
        </p:sp>
      </p:grpSp>
      <p:grpSp>
        <p:nvGrpSpPr>
          <p:cNvPr id="1277" name="مستطيل: زوايا مستديرة 84">
            <a:hlinkClick r:id="rId8" action="ppaction://hlinksldjump"/>
          </p:cNvPr>
          <p:cNvGrpSpPr/>
          <p:nvPr/>
        </p:nvGrpSpPr>
        <p:grpSpPr>
          <a:xfrm>
            <a:off x="11245457" y="970296"/>
            <a:ext cx="873490" cy="294062"/>
            <a:chOff x="0" y="0"/>
            <a:chExt cx="873489" cy="294061"/>
          </a:xfrm>
        </p:grpSpPr>
        <p:sp>
          <p:nvSpPr>
            <p:cNvPr id="1275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76" name="فيما سبق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فيما سبق</a:t>
              </a:r>
            </a:p>
          </p:txBody>
        </p:sp>
      </p:grpSp>
      <p:grpSp>
        <p:nvGrpSpPr>
          <p:cNvPr id="1280" name="مستطيل: زوايا مستديرة 85">
            <a:hlinkClick r:id="rId9" action="ppaction://hlinksldjump"/>
          </p:cNvPr>
          <p:cNvGrpSpPr/>
          <p:nvPr/>
        </p:nvGrpSpPr>
        <p:grpSpPr>
          <a:xfrm>
            <a:off x="11245459" y="1349269"/>
            <a:ext cx="873490" cy="294063"/>
            <a:chOff x="0" y="0"/>
            <a:chExt cx="873489" cy="294061"/>
          </a:xfrm>
        </p:grpSpPr>
        <p:sp>
          <p:nvSpPr>
            <p:cNvPr id="1278" name="Rounded Rectangle"/>
            <p:cNvSpPr/>
            <p:nvPr/>
          </p:nvSpPr>
          <p:spPr>
            <a:xfrm>
              <a:off x="0" y="0"/>
              <a:ext cx="873490" cy="252320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79" name="الآن"/>
            <p:cNvSpPr txBox="1"/>
            <p:nvPr/>
          </p:nvSpPr>
          <p:spPr>
            <a:xfrm>
              <a:off x="7389" y="7389"/>
              <a:ext cx="8587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الآن</a:t>
              </a:r>
            </a:p>
          </p:txBody>
        </p:sp>
      </p:grpSp>
      <p:grpSp>
        <p:nvGrpSpPr>
          <p:cNvPr id="1283" name="مستطيل: زوايا مستديرة 86">
            <a:hlinkClick r:id="rId10" action="ppaction://hlinksldjump"/>
          </p:cNvPr>
          <p:cNvGrpSpPr/>
          <p:nvPr/>
        </p:nvGrpSpPr>
        <p:grpSpPr>
          <a:xfrm>
            <a:off x="10219219" y="970938"/>
            <a:ext cx="873490" cy="294212"/>
            <a:chOff x="0" y="0"/>
            <a:chExt cx="873489" cy="294211"/>
          </a:xfrm>
        </p:grpSpPr>
        <p:sp>
          <p:nvSpPr>
            <p:cNvPr id="1281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82" name="المفردات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المفردات</a:t>
              </a:r>
            </a:p>
          </p:txBody>
        </p:sp>
      </p:grpSp>
      <p:grpSp>
        <p:nvGrpSpPr>
          <p:cNvPr id="1286" name="مستطيل: زوايا مستديرة 87">
            <a:hlinkClick r:id="rId9" action="ppaction://hlinksldjump"/>
          </p:cNvPr>
          <p:cNvGrpSpPr/>
          <p:nvPr/>
        </p:nvGrpSpPr>
        <p:grpSpPr>
          <a:xfrm>
            <a:off x="10219218" y="1355032"/>
            <a:ext cx="873490" cy="294213"/>
            <a:chOff x="0" y="0"/>
            <a:chExt cx="873489" cy="294211"/>
          </a:xfrm>
        </p:grpSpPr>
        <p:sp>
          <p:nvSpPr>
            <p:cNvPr id="1284" name="Rounded Rectangle"/>
            <p:cNvSpPr/>
            <p:nvPr/>
          </p:nvSpPr>
          <p:spPr>
            <a:xfrm>
              <a:off x="0" y="0"/>
              <a:ext cx="873490" cy="257441"/>
            </a:xfrm>
            <a:prstGeom prst="roundRect">
              <a:avLst>
                <a:gd name="adj" fmla="val 10000"/>
              </a:avLst>
            </a:prstGeom>
            <a:solidFill>
              <a:srgbClr val="E4012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85" name="لماذا"/>
            <p:cNvSpPr txBox="1"/>
            <p:nvPr/>
          </p:nvSpPr>
          <p:spPr>
            <a:xfrm>
              <a:off x="7539" y="7539"/>
              <a:ext cx="858411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لماذا</a:t>
              </a:r>
            </a:p>
          </p:txBody>
        </p:sp>
      </p:grpSp>
      <p:grpSp>
        <p:nvGrpSpPr>
          <p:cNvPr id="1289" name="مستطيل: زوايا مستديرة 88">
            <a:hlinkClick r:id="" action="ppaction://noaction"/>
          </p:cNvPr>
          <p:cNvGrpSpPr/>
          <p:nvPr/>
        </p:nvGrpSpPr>
        <p:grpSpPr>
          <a:xfrm>
            <a:off x="11415485" y="6186340"/>
            <a:ext cx="703463" cy="294124"/>
            <a:chOff x="0" y="0"/>
            <a:chExt cx="703462" cy="294122"/>
          </a:xfrm>
        </p:grpSpPr>
        <p:sp>
          <p:nvSpPr>
            <p:cNvPr id="1287" name="Rounded Rectangle"/>
            <p:cNvSpPr/>
            <p:nvPr/>
          </p:nvSpPr>
          <p:spPr>
            <a:xfrm>
              <a:off x="0" y="0"/>
              <a:ext cx="703463" cy="254401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288" name="مراجعة"/>
            <p:cNvSpPr txBox="1"/>
            <p:nvPr/>
          </p:nvSpPr>
          <p:spPr>
            <a:xfrm>
              <a:off x="7450" y="7451"/>
              <a:ext cx="688562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مراجعة</a:t>
              </a:r>
            </a:p>
          </p:txBody>
        </p:sp>
      </p:grpSp>
      <p:grpSp>
        <p:nvGrpSpPr>
          <p:cNvPr id="1292" name="مستطيل: زوايا مستديرة 89">
            <a:hlinkClick r:id="rId11" action="ppaction://hlinksldjump"/>
          </p:cNvPr>
          <p:cNvGrpSpPr/>
          <p:nvPr/>
        </p:nvGrpSpPr>
        <p:grpSpPr>
          <a:xfrm>
            <a:off x="11248618" y="2245242"/>
            <a:ext cx="125680" cy="252321"/>
            <a:chOff x="0" y="0"/>
            <a:chExt cx="125679" cy="252319"/>
          </a:xfrm>
        </p:grpSpPr>
        <p:sp>
          <p:nvSpPr>
            <p:cNvPr id="129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291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295" name="مستطيل: زوايا مستديرة 90">
            <a:hlinkClick r:id="rId11" action="ppaction://hlinksldjump"/>
          </p:cNvPr>
          <p:cNvGrpSpPr/>
          <p:nvPr/>
        </p:nvGrpSpPr>
        <p:grpSpPr>
          <a:xfrm>
            <a:off x="11029867" y="2245242"/>
            <a:ext cx="125680" cy="252321"/>
            <a:chOff x="0" y="0"/>
            <a:chExt cx="125679" cy="252319"/>
          </a:xfrm>
        </p:grpSpPr>
        <p:sp>
          <p:nvSpPr>
            <p:cNvPr id="129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294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98" name="مستطيل: زوايا مستديرة 91">
            <a:hlinkClick r:id="rId12" action="ppaction://hlinksldjump"/>
          </p:cNvPr>
          <p:cNvGrpSpPr/>
          <p:nvPr/>
        </p:nvGrpSpPr>
        <p:grpSpPr>
          <a:xfrm>
            <a:off x="10817514" y="2245242"/>
            <a:ext cx="125680" cy="252321"/>
            <a:chOff x="0" y="0"/>
            <a:chExt cx="125679" cy="252319"/>
          </a:xfrm>
        </p:grpSpPr>
        <p:sp>
          <p:nvSpPr>
            <p:cNvPr id="129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297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01" name="مستطيل: زوايا مستديرة 92">
            <a:hlinkClick r:id="rId13" action="ppaction://hlinksldjump"/>
          </p:cNvPr>
          <p:cNvGrpSpPr/>
          <p:nvPr/>
        </p:nvGrpSpPr>
        <p:grpSpPr>
          <a:xfrm>
            <a:off x="10598764" y="2245242"/>
            <a:ext cx="125680" cy="252321"/>
            <a:chOff x="0" y="0"/>
            <a:chExt cx="125679" cy="252319"/>
          </a:xfrm>
        </p:grpSpPr>
        <p:sp>
          <p:nvSpPr>
            <p:cNvPr id="129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00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4" name="مستطيل: زوايا مستديرة 95">
            <a:hlinkClick r:id="rId10" action="ppaction://hlinksldjump"/>
          </p:cNvPr>
          <p:cNvGrpSpPr/>
          <p:nvPr/>
        </p:nvGrpSpPr>
        <p:grpSpPr>
          <a:xfrm>
            <a:off x="11248618" y="2629313"/>
            <a:ext cx="125680" cy="252321"/>
            <a:chOff x="0" y="0"/>
            <a:chExt cx="125679" cy="252319"/>
          </a:xfrm>
        </p:grpSpPr>
        <p:sp>
          <p:nvSpPr>
            <p:cNvPr id="130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03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307" name="مستطيل: زوايا مستديرة 96">
            <a:hlinkClick r:id="rId7" action="ppaction://hlinksldjump"/>
          </p:cNvPr>
          <p:cNvGrpSpPr/>
          <p:nvPr/>
        </p:nvGrpSpPr>
        <p:grpSpPr>
          <a:xfrm>
            <a:off x="11029867" y="2629313"/>
            <a:ext cx="125680" cy="252321"/>
            <a:chOff x="0" y="0"/>
            <a:chExt cx="125679" cy="252319"/>
          </a:xfrm>
        </p:grpSpPr>
        <p:sp>
          <p:nvSpPr>
            <p:cNvPr id="130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06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310" name="مستطيل: زوايا مستديرة 97">
            <a:hlinkClick r:id="rId12" action="ppaction://hlinksldjump"/>
          </p:cNvPr>
          <p:cNvGrpSpPr/>
          <p:nvPr/>
        </p:nvGrpSpPr>
        <p:grpSpPr>
          <a:xfrm>
            <a:off x="10817514" y="2629313"/>
            <a:ext cx="125680" cy="252321"/>
            <a:chOff x="0" y="0"/>
            <a:chExt cx="125679" cy="252319"/>
          </a:xfrm>
        </p:grpSpPr>
        <p:sp>
          <p:nvSpPr>
            <p:cNvPr id="1308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09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13" name="مستطيل: زوايا مستديرة 98">
            <a:hlinkClick r:id="rId14" action="ppaction://hlinksldjump"/>
          </p:cNvPr>
          <p:cNvGrpSpPr/>
          <p:nvPr/>
        </p:nvGrpSpPr>
        <p:grpSpPr>
          <a:xfrm>
            <a:off x="10598764" y="2629313"/>
            <a:ext cx="125680" cy="252321"/>
            <a:chOff x="0" y="0"/>
            <a:chExt cx="125679" cy="252319"/>
          </a:xfrm>
        </p:grpSpPr>
        <p:sp>
          <p:nvSpPr>
            <p:cNvPr id="1311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12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16" name="مستطيل: زوايا مستديرة 101">
            <a:hlinkClick r:id="rId15" action="ppaction://hlinksldjump"/>
          </p:cNvPr>
          <p:cNvGrpSpPr/>
          <p:nvPr/>
        </p:nvGrpSpPr>
        <p:grpSpPr>
          <a:xfrm>
            <a:off x="11248618" y="3000324"/>
            <a:ext cx="125680" cy="252321"/>
            <a:chOff x="0" y="0"/>
            <a:chExt cx="125679" cy="252319"/>
          </a:xfrm>
        </p:grpSpPr>
        <p:sp>
          <p:nvSpPr>
            <p:cNvPr id="1314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15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319" name="مستطيل: زوايا مستديرة 102">
            <a:hlinkClick r:id="rId16" action="ppaction://hlinksldjump"/>
          </p:cNvPr>
          <p:cNvGrpSpPr/>
          <p:nvPr/>
        </p:nvGrpSpPr>
        <p:grpSpPr>
          <a:xfrm>
            <a:off x="11029867" y="3000324"/>
            <a:ext cx="125680" cy="252321"/>
            <a:chOff x="0" y="0"/>
            <a:chExt cx="125679" cy="252319"/>
          </a:xfrm>
        </p:grpSpPr>
        <p:sp>
          <p:nvSpPr>
            <p:cNvPr id="1317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18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322" name="مستطيل: زوايا مستديرة 103">
            <a:hlinkClick r:id="rId12" action="ppaction://hlinksldjump"/>
          </p:cNvPr>
          <p:cNvGrpSpPr/>
          <p:nvPr/>
        </p:nvGrpSpPr>
        <p:grpSpPr>
          <a:xfrm>
            <a:off x="10817514" y="3000324"/>
            <a:ext cx="125680" cy="252321"/>
            <a:chOff x="0" y="0"/>
            <a:chExt cx="125679" cy="252319"/>
          </a:xfrm>
        </p:grpSpPr>
        <p:sp>
          <p:nvSpPr>
            <p:cNvPr id="1320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21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25" name="مستطيل: زوايا مستديرة 104">
            <a:hlinkClick r:id="rId13" action="ppaction://hlinksldjump"/>
          </p:cNvPr>
          <p:cNvGrpSpPr/>
          <p:nvPr/>
        </p:nvGrpSpPr>
        <p:grpSpPr>
          <a:xfrm>
            <a:off x="10598764" y="3000324"/>
            <a:ext cx="125680" cy="252321"/>
            <a:chOff x="0" y="0"/>
            <a:chExt cx="125679" cy="252319"/>
          </a:xfrm>
        </p:grpSpPr>
        <p:sp>
          <p:nvSpPr>
            <p:cNvPr id="1323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24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28" name="مستطيل: زوايا مستديرة 107">
            <a:hlinkClick r:id="rId17" action="ppaction://hlinksldjump"/>
          </p:cNvPr>
          <p:cNvGrpSpPr/>
          <p:nvPr/>
        </p:nvGrpSpPr>
        <p:grpSpPr>
          <a:xfrm>
            <a:off x="11248618" y="3884917"/>
            <a:ext cx="125680" cy="252321"/>
            <a:chOff x="0" y="0"/>
            <a:chExt cx="125679" cy="252319"/>
          </a:xfrm>
        </p:grpSpPr>
        <p:sp>
          <p:nvSpPr>
            <p:cNvPr id="1326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27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331" name="مستطيل: زوايا مستديرة 108">
            <a:hlinkClick r:id="" action="ppaction://noaction"/>
          </p:cNvPr>
          <p:cNvGrpSpPr/>
          <p:nvPr/>
        </p:nvGrpSpPr>
        <p:grpSpPr>
          <a:xfrm>
            <a:off x="11029867" y="3884917"/>
            <a:ext cx="125680" cy="252321"/>
            <a:chOff x="0" y="0"/>
            <a:chExt cx="125679" cy="252319"/>
          </a:xfrm>
        </p:grpSpPr>
        <p:sp>
          <p:nvSpPr>
            <p:cNvPr id="1329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30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334" name="مستطيل: زوايا مستديرة 109">
            <a:hlinkClick r:id="" action="ppaction://noaction"/>
          </p:cNvPr>
          <p:cNvGrpSpPr/>
          <p:nvPr/>
        </p:nvGrpSpPr>
        <p:grpSpPr>
          <a:xfrm>
            <a:off x="10817514" y="3884917"/>
            <a:ext cx="125680" cy="252321"/>
            <a:chOff x="0" y="0"/>
            <a:chExt cx="125679" cy="252319"/>
          </a:xfrm>
        </p:grpSpPr>
        <p:sp>
          <p:nvSpPr>
            <p:cNvPr id="1332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33" name="3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37" name="مستطيل: زوايا مستديرة 110">
            <a:hlinkClick r:id="rId14" action="ppaction://hlinksldjump"/>
          </p:cNvPr>
          <p:cNvGrpSpPr/>
          <p:nvPr/>
        </p:nvGrpSpPr>
        <p:grpSpPr>
          <a:xfrm>
            <a:off x="10598764" y="3884917"/>
            <a:ext cx="125680" cy="252321"/>
            <a:chOff x="0" y="0"/>
            <a:chExt cx="125679" cy="252319"/>
          </a:xfrm>
        </p:grpSpPr>
        <p:sp>
          <p:nvSpPr>
            <p:cNvPr id="1335" name="Rounded Rectangle"/>
            <p:cNvSpPr/>
            <p:nvPr/>
          </p:nvSpPr>
          <p:spPr>
            <a:xfrm>
              <a:off x="0" y="0"/>
              <a:ext cx="125680" cy="252320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36" name="4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40" name="مستطيل: زوايا مستديرة 113">
            <a:hlinkClick r:id="rId18" action="ppaction://hlinksldjump"/>
          </p:cNvPr>
          <p:cNvGrpSpPr/>
          <p:nvPr/>
        </p:nvGrpSpPr>
        <p:grpSpPr>
          <a:xfrm>
            <a:off x="11248618" y="4245090"/>
            <a:ext cx="125680" cy="247522"/>
            <a:chOff x="0" y="0"/>
            <a:chExt cx="125679" cy="247521"/>
          </a:xfrm>
        </p:grpSpPr>
        <p:sp>
          <p:nvSpPr>
            <p:cNvPr id="1338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39" name="1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343" name="مستطيل: زوايا مستديرة 114">
            <a:hlinkClick r:id="" action="ppaction://noaction"/>
          </p:cNvPr>
          <p:cNvGrpSpPr/>
          <p:nvPr/>
        </p:nvGrpSpPr>
        <p:grpSpPr>
          <a:xfrm>
            <a:off x="11029867" y="4245090"/>
            <a:ext cx="125680" cy="247522"/>
            <a:chOff x="0" y="0"/>
            <a:chExt cx="125679" cy="247521"/>
          </a:xfrm>
        </p:grpSpPr>
        <p:sp>
          <p:nvSpPr>
            <p:cNvPr id="1341" name="Rounded Rectangle"/>
            <p:cNvSpPr/>
            <p:nvPr/>
          </p:nvSpPr>
          <p:spPr>
            <a:xfrm>
              <a:off x="0" y="0"/>
              <a:ext cx="125680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42" name="2"/>
            <p:cNvSpPr txBox="1"/>
            <p:nvPr/>
          </p:nvSpPr>
          <p:spPr>
            <a:xfrm>
              <a:off x="3680" y="3681"/>
              <a:ext cx="11831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346" name="مستطيل: زوايا مستديرة 115">
            <a:hlinkClick r:id="rId19" action="ppaction://hlinksldjump"/>
          </p:cNvPr>
          <p:cNvGrpSpPr/>
          <p:nvPr/>
        </p:nvGrpSpPr>
        <p:grpSpPr>
          <a:xfrm>
            <a:off x="10817514" y="4245090"/>
            <a:ext cx="102925" cy="246856"/>
            <a:chOff x="0" y="0"/>
            <a:chExt cx="102923" cy="246854"/>
          </a:xfrm>
        </p:grpSpPr>
        <p:sp>
          <p:nvSpPr>
            <p:cNvPr id="1344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45" name="3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349" name="مستطيل: زوايا مستديرة 116">
            <a:hlinkClick r:id="" action="ppaction://noaction"/>
          </p:cNvPr>
          <p:cNvGrpSpPr/>
          <p:nvPr/>
        </p:nvGrpSpPr>
        <p:grpSpPr>
          <a:xfrm>
            <a:off x="10598764" y="4245090"/>
            <a:ext cx="102925" cy="246856"/>
            <a:chOff x="0" y="0"/>
            <a:chExt cx="102923" cy="246854"/>
          </a:xfrm>
        </p:grpSpPr>
        <p:sp>
          <p:nvSpPr>
            <p:cNvPr id="1347" name="Rounded Rectangle"/>
            <p:cNvSpPr/>
            <p:nvPr/>
          </p:nvSpPr>
          <p:spPr>
            <a:xfrm>
              <a:off x="0" y="0"/>
              <a:ext cx="102924" cy="229563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000"/>
              </a:pPr>
              <a:endParaRPr/>
            </a:p>
          </p:txBody>
        </p:sp>
        <p:sp>
          <p:nvSpPr>
            <p:cNvPr id="1348" name="4"/>
            <p:cNvSpPr txBox="1"/>
            <p:nvPr/>
          </p:nvSpPr>
          <p:spPr>
            <a:xfrm>
              <a:off x="3014" y="3014"/>
              <a:ext cx="96896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52" name="مستطيل: زوايا مستديرة 56"/>
          <p:cNvGrpSpPr/>
          <p:nvPr/>
        </p:nvGrpSpPr>
        <p:grpSpPr>
          <a:xfrm>
            <a:off x="10219218" y="3372742"/>
            <a:ext cx="1899729" cy="424182"/>
            <a:chOff x="0" y="0"/>
            <a:chExt cx="1899728" cy="424180"/>
          </a:xfrm>
        </p:grpSpPr>
        <p:sp>
          <p:nvSpPr>
            <p:cNvPr id="1350" name="Rounded Rectangle"/>
            <p:cNvSpPr/>
            <p:nvPr/>
          </p:nvSpPr>
          <p:spPr>
            <a:xfrm>
              <a:off x="0" y="0"/>
              <a:ext cx="1899729" cy="395637"/>
            </a:xfrm>
            <a:prstGeom prst="roundRect">
              <a:avLst>
                <a:gd name="adj" fmla="val 10000"/>
              </a:avLst>
            </a:prstGeom>
            <a:solidFill>
              <a:srgbClr val="EDC30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351" name="التدريب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التدريب</a:t>
              </a:r>
            </a:p>
          </p:txBody>
        </p:sp>
      </p:grpSp>
      <p:grpSp>
        <p:nvGrpSpPr>
          <p:cNvPr id="1355" name="مستطيل: زوايا مستديرة 63"/>
          <p:cNvGrpSpPr/>
          <p:nvPr/>
        </p:nvGrpSpPr>
        <p:grpSpPr>
          <a:xfrm>
            <a:off x="10219218" y="468357"/>
            <a:ext cx="1899729" cy="424181"/>
            <a:chOff x="0" y="0"/>
            <a:chExt cx="1899728" cy="424180"/>
          </a:xfrm>
        </p:grpSpPr>
        <p:sp>
          <p:nvSpPr>
            <p:cNvPr id="1353" name="Rounded Rectangle"/>
            <p:cNvSpPr/>
            <p:nvPr/>
          </p:nvSpPr>
          <p:spPr>
            <a:xfrm>
              <a:off x="0" y="0"/>
              <a:ext cx="1899729" cy="395634"/>
            </a:xfrm>
            <a:prstGeom prst="roundRect">
              <a:avLst>
                <a:gd name="adj" fmla="val 10000"/>
              </a:avLst>
            </a:prstGeom>
            <a:solidFill>
              <a:srgbClr val="E5001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354" name="التركيز"/>
            <p:cNvSpPr txBox="1"/>
            <p:nvPr/>
          </p:nvSpPr>
          <p:spPr>
            <a:xfrm>
              <a:off x="11587" y="11587"/>
              <a:ext cx="1876554" cy="412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التركيز</a:t>
              </a:r>
            </a:p>
          </p:txBody>
        </p:sp>
      </p:grpSp>
      <p:grpSp>
        <p:nvGrpSpPr>
          <p:cNvPr id="1358" name="مستطيل: زوايا مستديرة 64"/>
          <p:cNvGrpSpPr/>
          <p:nvPr/>
        </p:nvGrpSpPr>
        <p:grpSpPr>
          <a:xfrm>
            <a:off x="10219218" y="4935097"/>
            <a:ext cx="1899729" cy="423679"/>
            <a:chOff x="0" y="0"/>
            <a:chExt cx="1899728" cy="423677"/>
          </a:xfrm>
        </p:grpSpPr>
        <p:sp>
          <p:nvSpPr>
            <p:cNvPr id="1356" name="Rounded Rectangle"/>
            <p:cNvSpPr/>
            <p:nvPr/>
          </p:nvSpPr>
          <p:spPr>
            <a:xfrm>
              <a:off x="0" y="0"/>
              <a:ext cx="1899729" cy="378469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357" name="التقويم"/>
            <p:cNvSpPr txBox="1"/>
            <p:nvPr/>
          </p:nvSpPr>
          <p:spPr>
            <a:xfrm>
              <a:off x="11084" y="11085"/>
              <a:ext cx="1877560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التقويم</a:t>
              </a:r>
            </a:p>
          </p:txBody>
        </p:sp>
      </p:grpSp>
      <p:grpSp>
        <p:nvGrpSpPr>
          <p:cNvPr id="1361" name="مستطيل: زوايا مستديرة 65"/>
          <p:cNvGrpSpPr/>
          <p:nvPr/>
        </p:nvGrpSpPr>
        <p:grpSpPr>
          <a:xfrm>
            <a:off x="10219218" y="1746014"/>
            <a:ext cx="1899729" cy="424182"/>
            <a:chOff x="0" y="0"/>
            <a:chExt cx="1899728" cy="424180"/>
          </a:xfrm>
        </p:grpSpPr>
        <p:sp>
          <p:nvSpPr>
            <p:cNvPr id="1359" name="Rounded Rectangle"/>
            <p:cNvSpPr/>
            <p:nvPr/>
          </p:nvSpPr>
          <p:spPr>
            <a:xfrm>
              <a:off x="0" y="0"/>
              <a:ext cx="1899729" cy="395636"/>
            </a:xfrm>
            <a:prstGeom prst="roundRect">
              <a:avLst>
                <a:gd name="adj" fmla="val 10000"/>
              </a:avLst>
            </a:prstGeom>
            <a:solidFill>
              <a:srgbClr val="00A238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2000">
                  <a:latin typeface="Asmaa Font"/>
                  <a:ea typeface="Asmaa Font"/>
                  <a:cs typeface="Asmaa Font"/>
                  <a:sym typeface="Asmaa Font"/>
                </a:defRPr>
              </a:pPr>
              <a:endParaRPr/>
            </a:p>
          </p:txBody>
        </p:sp>
        <p:sp>
          <p:nvSpPr>
            <p:cNvPr id="1360" name="التدريس"/>
            <p:cNvSpPr txBox="1"/>
            <p:nvPr/>
          </p:nvSpPr>
          <p:spPr>
            <a:xfrm>
              <a:off x="11587" y="11588"/>
              <a:ext cx="1876554" cy="412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التدريس</a:t>
              </a:r>
            </a:p>
          </p:txBody>
        </p:sp>
      </p:grpSp>
      <p:grpSp>
        <p:nvGrpSpPr>
          <p:cNvPr id="1364" name="مستطيل: زوايا مستديرة 57">
            <a:hlinkClick r:id="rId17" action="ppaction://hlinksldjump"/>
          </p:cNvPr>
          <p:cNvGrpSpPr/>
          <p:nvPr/>
        </p:nvGrpSpPr>
        <p:grpSpPr>
          <a:xfrm>
            <a:off x="11415485" y="5435498"/>
            <a:ext cx="703463" cy="294417"/>
            <a:chOff x="0" y="0"/>
            <a:chExt cx="703462" cy="294416"/>
          </a:xfrm>
        </p:grpSpPr>
        <p:sp>
          <p:nvSpPr>
            <p:cNvPr id="1362" name="Rounded Rectangle"/>
            <p:cNvSpPr/>
            <p:nvPr/>
          </p:nvSpPr>
          <p:spPr>
            <a:xfrm>
              <a:off x="0" y="0"/>
              <a:ext cx="703463" cy="264424"/>
            </a:xfrm>
            <a:prstGeom prst="roundRect">
              <a:avLst>
                <a:gd name="adj" fmla="val 10000"/>
              </a:avLst>
            </a:prstGeom>
            <a:solidFill>
              <a:srgbClr val="007FC2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1363" name="النشاط"/>
            <p:cNvSpPr txBox="1"/>
            <p:nvPr/>
          </p:nvSpPr>
          <p:spPr>
            <a:xfrm>
              <a:off x="7744" y="7744"/>
              <a:ext cx="687974" cy="286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Asmaa Font"/>
                  <a:ea typeface="Asmaa Font"/>
                  <a:cs typeface="Asmaa Font"/>
                  <a:sym typeface="Asmaa Font"/>
                </a:defRPr>
              </a:lvl1pPr>
            </a:lstStyle>
            <a:p>
              <a:r>
                <a:t>النشاط</a:t>
              </a:r>
            </a:p>
          </p:txBody>
        </p:sp>
      </p:grpSp>
      <p:pic>
        <p:nvPicPr>
          <p:cNvPr id="1365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077" y="184490"/>
            <a:ext cx="9299813" cy="1867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مربع نص 125"/>
          <p:cNvSpPr txBox="1"/>
          <p:nvPr/>
        </p:nvSpPr>
        <p:spPr>
          <a:xfrm>
            <a:off x="830363" y="5702844"/>
            <a:ext cx="969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dirty="0"/>
              <a:t>أنقر للبدء</a:t>
            </a:r>
            <a:endParaRPr kumimoji="0" lang="ar-S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7" name="صورة 1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0" y="4491947"/>
            <a:ext cx="2095500" cy="2095500"/>
          </a:xfrm>
          <a:prstGeom prst="rect">
            <a:avLst/>
          </a:prstGeom>
        </p:spPr>
      </p:pic>
      <p:grpSp>
        <p:nvGrpSpPr>
          <p:cNvPr id="128" name="مجموعة 127"/>
          <p:cNvGrpSpPr/>
          <p:nvPr/>
        </p:nvGrpSpPr>
        <p:grpSpPr>
          <a:xfrm>
            <a:off x="1246040" y="4835278"/>
            <a:ext cx="200573" cy="1307430"/>
            <a:chOff x="2533356" y="3599202"/>
            <a:chExt cx="200573" cy="1307430"/>
          </a:xfrm>
        </p:grpSpPr>
        <p:sp>
          <p:nvSpPr>
            <p:cNvPr id="129" name="مثلث متساوي الساقين 128"/>
            <p:cNvSpPr/>
            <p:nvPr/>
          </p:nvSpPr>
          <p:spPr>
            <a:xfrm>
              <a:off x="2602588" y="3599202"/>
              <a:ext cx="58765" cy="712213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0" name="شكل بيضاوي 129"/>
            <p:cNvSpPr/>
            <p:nvPr/>
          </p:nvSpPr>
          <p:spPr>
            <a:xfrm>
              <a:off x="2533356" y="4682908"/>
              <a:ext cx="200573" cy="223724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31" name="شكل بيضاوي 130"/>
          <p:cNvSpPr/>
          <p:nvPr/>
        </p:nvSpPr>
        <p:spPr>
          <a:xfrm>
            <a:off x="1244367" y="5332555"/>
            <a:ext cx="200573" cy="22753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 rotWithShape="1">
          <a:blip r:embed="rId22"/>
          <a:srcRect l="4682" t="4488" r="7048" b="7893"/>
          <a:stretch/>
        </p:blipFill>
        <p:spPr>
          <a:xfrm>
            <a:off x="4251001" y="1988442"/>
            <a:ext cx="2857238" cy="176861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16533966-7029-46FA-93BE-AD25D4EBBCE6}"/>
                  </a:ext>
                </a:extLst>
              </p:cNvPr>
              <p:cNvSpPr txBox="1"/>
              <p:nvPr/>
            </p:nvSpPr>
            <p:spPr>
              <a:xfrm>
                <a:off x="7623215" y="2123433"/>
                <a:ext cx="208871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2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16533966-7029-46FA-93BE-AD25D4EB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15" y="2123433"/>
                <a:ext cx="2088713" cy="369332"/>
              </a:xfrm>
              <a:prstGeom prst="rect">
                <a:avLst/>
              </a:prstGeom>
              <a:blipFill>
                <a:blip r:embed="rId26"/>
                <a:stretch>
                  <a:fillRect l="-2339" t="-24590" r="-9942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F260BCF3-4D5B-4173-9414-5BFED31486C3}"/>
                  </a:ext>
                </a:extLst>
              </p:cNvPr>
              <p:cNvSpPr txBox="1"/>
              <p:nvPr/>
            </p:nvSpPr>
            <p:spPr>
              <a:xfrm>
                <a:off x="7580529" y="2764222"/>
                <a:ext cx="222657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+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F260BCF3-4D5B-4173-9414-5BFED3148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29" y="2764222"/>
                <a:ext cx="2226572" cy="369332"/>
              </a:xfrm>
              <a:prstGeom prst="rect">
                <a:avLst/>
              </a:prstGeom>
              <a:blipFill>
                <a:blip r:embed="rId27"/>
                <a:stretch>
                  <a:fillRect l="-2192" t="-24590" r="-9315" b="-49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83D46508-3C9C-4BF5-A013-967F7157709A}"/>
                  </a:ext>
                </a:extLst>
              </p:cNvPr>
              <p:cNvSpPr txBox="1"/>
              <p:nvPr/>
            </p:nvSpPr>
            <p:spPr>
              <a:xfrm>
                <a:off x="7604931" y="3399049"/>
                <a:ext cx="222657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180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100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83D46508-3C9C-4BF5-A013-967F7157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31" y="3399049"/>
                <a:ext cx="2226572" cy="369332"/>
              </a:xfrm>
              <a:prstGeom prst="rect">
                <a:avLst/>
              </a:prstGeom>
              <a:blipFill>
                <a:blip r:embed="rId28"/>
                <a:stretch>
                  <a:fillRect l="-2192" t="-26667" r="-9315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68305350-D890-475C-83D2-E509B96F3F48}"/>
                  </a:ext>
                </a:extLst>
              </p:cNvPr>
              <p:cNvSpPr txBox="1"/>
              <p:nvPr/>
            </p:nvSpPr>
            <p:spPr>
              <a:xfrm>
                <a:off x="8205818" y="4033876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80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68305350-D890-475C-83D2-E509B96F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18" y="4033876"/>
                <a:ext cx="1180836" cy="369332"/>
              </a:xfrm>
              <a:prstGeom prst="rect">
                <a:avLst/>
              </a:prstGeom>
              <a:blipFill>
                <a:blip r:embed="rId29"/>
                <a:stretch>
                  <a:fillRect l="-4124" t="-26667" r="-18041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F11FEB82-5512-4DB9-BCCE-54ACFC5925E4}"/>
                  </a:ext>
                </a:extLst>
              </p:cNvPr>
              <p:cNvSpPr txBox="1"/>
              <p:nvPr/>
            </p:nvSpPr>
            <p:spPr>
              <a:xfrm>
                <a:off x="2299848" y="2138303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≅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F11FEB82-5512-4DB9-BCCE-54ACFC592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48" y="2138303"/>
                <a:ext cx="1212896" cy="369332"/>
              </a:xfrm>
              <a:prstGeom prst="rect">
                <a:avLst/>
              </a:prstGeom>
              <a:blipFill>
                <a:blip r:embed="rId30"/>
                <a:stretch>
                  <a:fillRect l="-3518" t="-26667" r="-18090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B4927E16-C4B9-4386-AA2D-F11BAA350598}"/>
                  </a:ext>
                </a:extLst>
              </p:cNvPr>
              <p:cNvSpPr txBox="1"/>
              <p:nvPr/>
            </p:nvSpPr>
            <p:spPr>
              <a:xfrm>
                <a:off x="2299848" y="2675143"/>
                <a:ext cx="121289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3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B4927E16-C4B9-4386-AA2D-F11BAA35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48" y="2675143"/>
                <a:ext cx="1212896" cy="369332"/>
              </a:xfrm>
              <a:prstGeom prst="rect">
                <a:avLst/>
              </a:prstGeom>
              <a:blipFill>
                <a:blip r:embed="rId31"/>
                <a:stretch>
                  <a:fillRect l="-3518" t="-26667" r="-18090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570665A7-FCBD-4DD8-A365-FDA9BAF2DBC5}"/>
                  </a:ext>
                </a:extLst>
              </p:cNvPr>
              <p:cNvSpPr txBox="1"/>
              <p:nvPr/>
            </p:nvSpPr>
            <p:spPr>
              <a:xfrm>
                <a:off x="2299848" y="3285189"/>
                <a:ext cx="1180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1" anchor="t">
                <a:spAutoFit/>
              </a:bodyPr>
              <a:lstStyle/>
              <a:p>
                <a: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∠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4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=</m:t>
                      </m:r>
                      <m:r>
                        <a:rPr kumimoji="0" lang="ar-SA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Calibri"/>
                        </a:rPr>
                        <m:t>70</m:t>
                      </m:r>
                    </m:oMath>
                  </m:oMathPara>
                </a14:m>
                <a:endParaRPr kumimoji="0" lang="ar-SA" sz="2400" b="0" i="0" u="none" strike="noStrike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570665A7-FCBD-4DD8-A365-FDA9BAF2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48" y="3285189"/>
                <a:ext cx="1180836" cy="369332"/>
              </a:xfrm>
              <a:prstGeom prst="rect">
                <a:avLst/>
              </a:prstGeom>
              <a:blipFill>
                <a:blip r:embed="rId32"/>
                <a:stretch>
                  <a:fillRect l="-4124" t="-26667" r="-18041" b="-5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D698E116-47BC-4354-8EF3-B1D7BF37B2E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46422" y="4438782"/>
            <a:ext cx="2333353" cy="20416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01DE225-642A-478A-87E8-484A9C10463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625421" y="4830698"/>
            <a:ext cx="2705177" cy="15506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6CE0768-5157-44E2-87D7-FCCDDEBF297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011829" y="4419539"/>
            <a:ext cx="2192851" cy="41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0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2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3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75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6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0"/>
                            </p:stCondLst>
                            <p:childTnLst>
                              <p:par>
                                <p:cTn id="78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9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0"/>
                            </p:stCondLst>
                            <p:childTnLst>
                              <p:par>
                                <p:cTn id="81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84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5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7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8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0" presetID="8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1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26" grpId="0"/>
      <p:bldP spid="131" grpId="0" animBg="1"/>
      <p:bldP spid="133" grpId="0"/>
      <p:bldP spid="134" grpId="0"/>
      <p:bldP spid="135" grpId="0"/>
      <p:bldP spid="136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0EEF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1269</Words>
  <Application>Microsoft Office PowerPoint</Application>
  <PresentationFormat>شاشة عريضة</PresentationFormat>
  <Paragraphs>839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Abdo Free</vt:lpstr>
      <vt:lpstr>Arial</vt:lpstr>
      <vt:lpstr>Asmaa Font</vt:lpstr>
      <vt:lpstr>Calibri</vt:lpstr>
      <vt:lpstr>Calibri Light</vt:lpstr>
      <vt:lpstr>Cambria Math</vt:lpstr>
      <vt:lpstr>DecoType Thuluth</vt:lpstr>
      <vt:lpstr>Noto Naskh Arabic UI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حسبي ربي وكفى</cp:lastModifiedBy>
  <cp:revision>56</cp:revision>
  <dcterms:modified xsi:type="dcterms:W3CDTF">2020-10-06T19:20:54Z</dcterms:modified>
</cp:coreProperties>
</file>