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6.jpg" ContentType="image/jpg"/>
  <Override PartName="/ppt/media/image49.jpg" ContentType="image/jpg"/>
  <Override PartName="/ppt/media/image50.jpg" ContentType="image/jpg"/>
  <Override PartName="/ppt/media/image118.jpg" ContentType="image/jpg"/>
  <Override PartName="/ppt/media/image143.jpg" ContentType="image/jpg"/>
  <Override PartName="/ppt/media/image156.jpg" ContentType="image/jpg"/>
  <Override PartName="/ppt/media/image179.jpg" ContentType="image/jpg"/>
  <Override PartName="/ppt/media/image180.jpg" ContentType="image/jpg"/>
  <Override PartName="/ppt/media/image181.jpg" ContentType="image/jpg"/>
  <Override PartName="/ppt/media/image184.jpg" ContentType="image/jpg"/>
  <Override PartName="/ppt/media/image185.jpg" ContentType="image/jpg"/>
  <Override PartName="/ppt/media/image186.jpg" ContentType="image/jpg"/>
  <Override PartName="/ppt/media/image207.jpg" ContentType="image/jpg"/>
  <Override PartName="/ppt/media/image209.jpg" ContentType="image/jpg"/>
  <Override PartName="/ppt/media/image210.jpg" ContentType="image/jpg"/>
  <Override PartName="/ppt/media/image211.jpg" ContentType="image/jpg"/>
  <Override PartName="/ppt/media/image25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7" r:id="rId3"/>
    <p:sldId id="258" r:id="rId4"/>
    <p:sldId id="259" r:id="rId5"/>
    <p:sldId id="284" r:id="rId6"/>
    <p:sldId id="279" r:id="rId7"/>
    <p:sldId id="285" r:id="rId8"/>
    <p:sldId id="280" r:id="rId9"/>
    <p:sldId id="282" r:id="rId10"/>
    <p:sldId id="295" r:id="rId11"/>
    <p:sldId id="286" r:id="rId12"/>
    <p:sldId id="296" r:id="rId13"/>
    <p:sldId id="283" r:id="rId14"/>
    <p:sldId id="297" r:id="rId15"/>
    <p:sldId id="298" r:id="rId16"/>
    <p:sldId id="306" r:id="rId17"/>
    <p:sldId id="267" r:id="rId18"/>
    <p:sldId id="300" r:id="rId19"/>
    <p:sldId id="301" r:id="rId20"/>
    <p:sldId id="302" r:id="rId21"/>
    <p:sldId id="305" r:id="rId22"/>
    <p:sldId id="299" r:id="rId23"/>
    <p:sldId id="304" r:id="rId24"/>
    <p:sldId id="263" r:id="rId25"/>
    <p:sldId id="314" r:id="rId26"/>
    <p:sldId id="264" r:id="rId27"/>
    <p:sldId id="315" r:id="rId28"/>
    <p:sldId id="291" r:id="rId29"/>
    <p:sldId id="307" r:id="rId30"/>
    <p:sldId id="308" r:id="rId31"/>
    <p:sldId id="309" r:id="rId32"/>
    <p:sldId id="310" r:id="rId33"/>
    <p:sldId id="311" r:id="rId34"/>
    <p:sldId id="312" r:id="rId35"/>
    <p:sldId id="262" r:id="rId36"/>
    <p:sldId id="261" r:id="rId37"/>
    <p:sldId id="260" r:id="rId38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33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5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6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0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6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36A8-C382-4C33-AAE8-71E1EF9DE7F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9FE7-3D1E-4C14-A8C1-B963592C2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32.pn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.emf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1.jp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38.png"/><Relationship Id="rId5" Type="http://schemas.openxmlformats.org/officeDocument/2006/relationships/image" Target="../media/image2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36.jp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10" Type="http://schemas.openxmlformats.org/officeDocument/2006/relationships/image" Target="../media/image48.png"/><Relationship Id="rId4" Type="http://schemas.openxmlformats.org/officeDocument/2006/relationships/image" Target="../media/image2.jpe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55" Type="http://schemas.openxmlformats.org/officeDocument/2006/relationships/image" Target="../media/image96.png"/><Relationship Id="rId63" Type="http://schemas.openxmlformats.org/officeDocument/2006/relationships/image" Target="../media/image104.png"/><Relationship Id="rId68" Type="http://schemas.openxmlformats.org/officeDocument/2006/relationships/image" Target="../media/image109.png"/><Relationship Id="rId76" Type="http://schemas.openxmlformats.org/officeDocument/2006/relationships/image" Target="../media/image117.png"/><Relationship Id="rId7" Type="http://schemas.openxmlformats.org/officeDocument/2006/relationships/image" Target="../media/image8.jpeg"/><Relationship Id="rId71" Type="http://schemas.openxmlformats.org/officeDocument/2006/relationships/image" Target="../media/image112.png"/><Relationship Id="rId2" Type="http://schemas.openxmlformats.org/officeDocument/2006/relationships/image" Target="../media/image1.jpg"/><Relationship Id="rId16" Type="http://schemas.openxmlformats.org/officeDocument/2006/relationships/image" Target="../media/image57.png"/><Relationship Id="rId29" Type="http://schemas.openxmlformats.org/officeDocument/2006/relationships/image" Target="../media/image70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3" Type="http://schemas.openxmlformats.org/officeDocument/2006/relationships/image" Target="../media/image94.png"/><Relationship Id="rId58" Type="http://schemas.openxmlformats.org/officeDocument/2006/relationships/image" Target="../media/image99.png"/><Relationship Id="rId66" Type="http://schemas.openxmlformats.org/officeDocument/2006/relationships/image" Target="../media/image107.png"/><Relationship Id="rId74" Type="http://schemas.openxmlformats.org/officeDocument/2006/relationships/image" Target="../media/image115.png"/><Relationship Id="rId5" Type="http://schemas.openxmlformats.org/officeDocument/2006/relationships/image" Target="../media/image3.jp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57" Type="http://schemas.openxmlformats.org/officeDocument/2006/relationships/image" Target="../media/image98.png"/><Relationship Id="rId61" Type="http://schemas.openxmlformats.org/officeDocument/2006/relationships/image" Target="../media/image102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52" Type="http://schemas.openxmlformats.org/officeDocument/2006/relationships/image" Target="../media/image93.png"/><Relationship Id="rId60" Type="http://schemas.openxmlformats.org/officeDocument/2006/relationships/image" Target="../media/image101.png"/><Relationship Id="rId65" Type="http://schemas.openxmlformats.org/officeDocument/2006/relationships/image" Target="../media/image106.png"/><Relationship Id="rId73" Type="http://schemas.openxmlformats.org/officeDocument/2006/relationships/image" Target="../media/image114.png"/><Relationship Id="rId4" Type="http://schemas.openxmlformats.org/officeDocument/2006/relationships/image" Target="../media/image2.jpeg"/><Relationship Id="rId9" Type="http://schemas.openxmlformats.org/officeDocument/2006/relationships/image" Target="../media/image50.jp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56" Type="http://schemas.openxmlformats.org/officeDocument/2006/relationships/image" Target="../media/image97.png"/><Relationship Id="rId64" Type="http://schemas.openxmlformats.org/officeDocument/2006/relationships/image" Target="../media/image105.png"/><Relationship Id="rId69" Type="http://schemas.openxmlformats.org/officeDocument/2006/relationships/image" Target="../media/image110.png"/><Relationship Id="rId8" Type="http://schemas.openxmlformats.org/officeDocument/2006/relationships/image" Target="../media/image49.jpg"/><Relationship Id="rId51" Type="http://schemas.openxmlformats.org/officeDocument/2006/relationships/image" Target="../media/image92.png"/><Relationship Id="rId72" Type="http://schemas.openxmlformats.org/officeDocument/2006/relationships/image" Target="../media/image113.png"/><Relationship Id="rId3" Type="http://schemas.openxmlformats.org/officeDocument/2006/relationships/image" Target="../media/image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59" Type="http://schemas.openxmlformats.org/officeDocument/2006/relationships/image" Target="../media/image100.png"/><Relationship Id="rId67" Type="http://schemas.openxmlformats.org/officeDocument/2006/relationships/image" Target="../media/image108.png"/><Relationship Id="rId20" Type="http://schemas.openxmlformats.org/officeDocument/2006/relationships/image" Target="../media/image61.png"/><Relationship Id="rId41" Type="http://schemas.openxmlformats.org/officeDocument/2006/relationships/image" Target="../media/image82.png"/><Relationship Id="rId54" Type="http://schemas.openxmlformats.org/officeDocument/2006/relationships/image" Target="../media/image95.png"/><Relationship Id="rId62" Type="http://schemas.openxmlformats.org/officeDocument/2006/relationships/image" Target="../media/image103.png"/><Relationship Id="rId70" Type="http://schemas.openxmlformats.org/officeDocument/2006/relationships/image" Target="../media/image111.png"/><Relationship Id="rId75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35.png"/><Relationship Id="rId3" Type="http://schemas.openxmlformats.org/officeDocument/2006/relationships/image" Target="../media/image9.png"/><Relationship Id="rId21" Type="http://schemas.openxmlformats.org/officeDocument/2006/relationships/image" Target="../media/image130.png"/><Relationship Id="rId7" Type="http://schemas.openxmlformats.org/officeDocument/2006/relationships/image" Target="../media/image8.jpe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image" Target="../media/image1.jp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20.png"/><Relationship Id="rId24" Type="http://schemas.openxmlformats.org/officeDocument/2006/relationships/image" Target="../media/image133.png"/><Relationship Id="rId32" Type="http://schemas.openxmlformats.org/officeDocument/2006/relationships/image" Target="../media/image141.png"/><Relationship Id="rId5" Type="http://schemas.openxmlformats.org/officeDocument/2006/relationships/image" Target="../media/image3.jp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31" Type="http://schemas.openxmlformats.org/officeDocument/2006/relationships/image" Target="../media/image140.png"/><Relationship Id="rId4" Type="http://schemas.openxmlformats.org/officeDocument/2006/relationships/image" Target="../media/image2.jpeg"/><Relationship Id="rId9" Type="http://schemas.openxmlformats.org/officeDocument/2006/relationships/image" Target="../media/image118.jp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g"/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" Type="http://schemas.openxmlformats.org/officeDocument/2006/relationships/image" Target="../media/image1.jp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46.png"/><Relationship Id="rId5" Type="http://schemas.openxmlformats.org/officeDocument/2006/relationships/image" Target="../media/image3.jp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2.jpe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3" Type="http://schemas.openxmlformats.org/officeDocument/2006/relationships/image" Target="../media/image9.png"/><Relationship Id="rId21" Type="http://schemas.openxmlformats.org/officeDocument/2006/relationships/image" Target="../media/image169.png"/><Relationship Id="rId7" Type="http://schemas.openxmlformats.org/officeDocument/2006/relationships/image" Target="../media/image8.jpe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image" Target="../media/image1.jp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59.png"/><Relationship Id="rId5" Type="http://schemas.openxmlformats.org/officeDocument/2006/relationships/image" Target="../media/image3.jp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19" Type="http://schemas.openxmlformats.org/officeDocument/2006/relationships/image" Target="../media/image167.png"/><Relationship Id="rId4" Type="http://schemas.openxmlformats.org/officeDocument/2006/relationships/image" Target="../media/image2.jpe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10" Type="http://schemas.openxmlformats.org/officeDocument/2006/relationships/image" Target="../media/image172.png"/><Relationship Id="rId4" Type="http://schemas.openxmlformats.org/officeDocument/2006/relationships/image" Target="../media/image2.jpeg"/><Relationship Id="rId9" Type="http://schemas.openxmlformats.org/officeDocument/2006/relationships/image" Target="../media/image1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10" Type="http://schemas.openxmlformats.org/officeDocument/2006/relationships/image" Target="../media/image174.png"/><Relationship Id="rId4" Type="http://schemas.openxmlformats.org/officeDocument/2006/relationships/image" Target="../media/image2.jpeg"/><Relationship Id="rId9" Type="http://schemas.openxmlformats.org/officeDocument/2006/relationships/image" Target="../media/image1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jpg"/><Relationship Id="rId13" Type="http://schemas.openxmlformats.org/officeDocument/2006/relationships/image" Target="../media/image184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18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82.png"/><Relationship Id="rId5" Type="http://schemas.openxmlformats.org/officeDocument/2006/relationships/image" Target="../media/image3.jp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4" Type="http://schemas.openxmlformats.org/officeDocument/2006/relationships/image" Target="../media/image2.jpe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g"/><Relationship Id="rId13" Type="http://schemas.openxmlformats.org/officeDocument/2006/relationships/image" Target="../media/image192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19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90.png"/><Relationship Id="rId5" Type="http://schemas.openxmlformats.org/officeDocument/2006/relationships/image" Target="../media/image3.jpg"/><Relationship Id="rId10" Type="http://schemas.openxmlformats.org/officeDocument/2006/relationships/image" Target="../media/image189.png"/><Relationship Id="rId4" Type="http://schemas.openxmlformats.org/officeDocument/2006/relationships/image" Target="../media/image2.jpeg"/><Relationship Id="rId9" Type="http://schemas.openxmlformats.org/officeDocument/2006/relationships/image" Target="../media/image1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jp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26" Type="http://schemas.openxmlformats.org/officeDocument/2006/relationships/image" Target="../media/image206.png"/><Relationship Id="rId3" Type="http://schemas.openxmlformats.org/officeDocument/2006/relationships/image" Target="../media/image9.png"/><Relationship Id="rId21" Type="http://schemas.openxmlformats.org/officeDocument/2006/relationships/image" Target="../media/image188.png"/><Relationship Id="rId7" Type="http://schemas.openxmlformats.org/officeDocument/2006/relationships/image" Target="../media/image8.jpe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5" Type="http://schemas.openxmlformats.org/officeDocument/2006/relationships/image" Target="../media/image205.png"/><Relationship Id="rId2" Type="http://schemas.openxmlformats.org/officeDocument/2006/relationships/image" Target="../media/image1.jpg"/><Relationship Id="rId16" Type="http://schemas.openxmlformats.org/officeDocument/2006/relationships/image" Target="../media/image201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96.png"/><Relationship Id="rId24" Type="http://schemas.openxmlformats.org/officeDocument/2006/relationships/image" Target="../media/image195.png"/><Relationship Id="rId5" Type="http://schemas.openxmlformats.org/officeDocument/2006/relationships/image" Target="../media/image3.jpg"/><Relationship Id="rId15" Type="http://schemas.openxmlformats.org/officeDocument/2006/relationships/image" Target="../media/image200.png"/><Relationship Id="rId23" Type="http://schemas.openxmlformats.org/officeDocument/2006/relationships/image" Target="../media/image194.png"/><Relationship Id="rId10" Type="http://schemas.openxmlformats.org/officeDocument/2006/relationships/image" Target="../media/image186.jpg"/><Relationship Id="rId19" Type="http://schemas.openxmlformats.org/officeDocument/2006/relationships/image" Target="../media/image204.png"/><Relationship Id="rId4" Type="http://schemas.openxmlformats.org/officeDocument/2006/relationships/image" Target="../media/image2.jpeg"/><Relationship Id="rId9" Type="http://schemas.openxmlformats.org/officeDocument/2006/relationships/image" Target="../media/image185.jpg"/><Relationship Id="rId14" Type="http://schemas.openxmlformats.org/officeDocument/2006/relationships/image" Target="../media/image199.png"/><Relationship Id="rId22" Type="http://schemas.openxmlformats.org/officeDocument/2006/relationships/image" Target="../media/image1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jpg"/><Relationship Id="rId13" Type="http://schemas.openxmlformats.org/officeDocument/2006/relationships/image" Target="../media/image217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" Type="http://schemas.openxmlformats.org/officeDocument/2006/relationships/image" Target="../media/image1.jp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15.png"/><Relationship Id="rId5" Type="http://schemas.openxmlformats.org/officeDocument/2006/relationships/image" Target="../media/image3.jpg"/><Relationship Id="rId15" Type="http://schemas.openxmlformats.org/officeDocument/2006/relationships/image" Target="../media/image219.png"/><Relationship Id="rId10" Type="http://schemas.openxmlformats.org/officeDocument/2006/relationships/image" Target="../media/image214.png"/><Relationship Id="rId4" Type="http://schemas.openxmlformats.org/officeDocument/2006/relationships/image" Target="../media/image2.jpeg"/><Relationship Id="rId9" Type="http://schemas.openxmlformats.org/officeDocument/2006/relationships/image" Target="../media/image208.png"/><Relationship Id="rId14" Type="http://schemas.openxmlformats.org/officeDocument/2006/relationships/image" Target="../media/image2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jpg"/><Relationship Id="rId13" Type="http://schemas.openxmlformats.org/officeDocument/2006/relationships/image" Target="../media/image226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1.jpg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59.png"/><Relationship Id="rId5" Type="http://schemas.openxmlformats.org/officeDocument/2006/relationships/image" Target="../media/image3.jpg"/><Relationship Id="rId15" Type="http://schemas.openxmlformats.org/officeDocument/2006/relationships/image" Target="../media/image228.png"/><Relationship Id="rId10" Type="http://schemas.openxmlformats.org/officeDocument/2006/relationships/image" Target="../media/image224.png"/><Relationship Id="rId4" Type="http://schemas.openxmlformats.org/officeDocument/2006/relationships/image" Target="../media/image2.jpeg"/><Relationship Id="rId9" Type="http://schemas.openxmlformats.org/officeDocument/2006/relationships/image" Target="../media/image210.jpg"/><Relationship Id="rId14" Type="http://schemas.openxmlformats.org/officeDocument/2006/relationships/image" Target="../media/image2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jpg"/><Relationship Id="rId13" Type="http://schemas.openxmlformats.org/officeDocument/2006/relationships/image" Target="../media/image226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233.png"/><Relationship Id="rId17" Type="http://schemas.openxmlformats.org/officeDocument/2006/relationships/image" Target="../media/image236.png"/><Relationship Id="rId2" Type="http://schemas.openxmlformats.org/officeDocument/2006/relationships/image" Target="../media/image1.jpg"/><Relationship Id="rId16" Type="http://schemas.openxmlformats.org/officeDocument/2006/relationships/image" Target="../media/image2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32.png"/><Relationship Id="rId5" Type="http://schemas.openxmlformats.org/officeDocument/2006/relationships/image" Target="../media/image3.jpg"/><Relationship Id="rId15" Type="http://schemas.openxmlformats.org/officeDocument/2006/relationships/image" Target="../media/image234.png"/><Relationship Id="rId10" Type="http://schemas.openxmlformats.org/officeDocument/2006/relationships/image" Target="../media/image231.png"/><Relationship Id="rId4" Type="http://schemas.openxmlformats.org/officeDocument/2006/relationships/image" Target="../media/image2.jpeg"/><Relationship Id="rId9" Type="http://schemas.openxmlformats.org/officeDocument/2006/relationships/image" Target="../media/image210.jpg"/><Relationship Id="rId14" Type="http://schemas.openxmlformats.org/officeDocument/2006/relationships/image" Target="../media/image2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jpg"/><Relationship Id="rId13" Type="http://schemas.openxmlformats.org/officeDocument/2006/relationships/image" Target="../media/image242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241.png"/><Relationship Id="rId2" Type="http://schemas.openxmlformats.org/officeDocument/2006/relationships/image" Target="../media/image1.jpg"/><Relationship Id="rId16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40.png"/><Relationship Id="rId5" Type="http://schemas.openxmlformats.org/officeDocument/2006/relationships/image" Target="../media/image3.jpg"/><Relationship Id="rId15" Type="http://schemas.openxmlformats.org/officeDocument/2006/relationships/image" Target="../media/image244.png"/><Relationship Id="rId10" Type="http://schemas.openxmlformats.org/officeDocument/2006/relationships/image" Target="../media/image239.png"/><Relationship Id="rId4" Type="http://schemas.openxmlformats.org/officeDocument/2006/relationships/image" Target="../media/image2.jpe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0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249.png"/><Relationship Id="rId2" Type="http://schemas.openxmlformats.org/officeDocument/2006/relationships/image" Target="../media/image1.jp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48.png"/><Relationship Id="rId5" Type="http://schemas.openxmlformats.org/officeDocument/2006/relationships/image" Target="../media/image3.jpg"/><Relationship Id="rId15" Type="http://schemas.openxmlformats.org/officeDocument/2006/relationships/image" Target="../media/image252.png"/><Relationship Id="rId10" Type="http://schemas.openxmlformats.org/officeDocument/2006/relationships/image" Target="../media/image247.png"/><Relationship Id="rId4" Type="http://schemas.openxmlformats.org/officeDocument/2006/relationships/image" Target="../media/image2.jpeg"/><Relationship Id="rId9" Type="http://schemas.openxmlformats.org/officeDocument/2006/relationships/image" Target="../media/image239.png"/><Relationship Id="rId14" Type="http://schemas.openxmlformats.org/officeDocument/2006/relationships/image" Target="../media/image2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37.png"/><Relationship Id="rId5" Type="http://schemas.openxmlformats.org/officeDocument/2006/relationships/image" Target="../media/image3.jpg"/><Relationship Id="rId10" Type="http://schemas.openxmlformats.org/officeDocument/2006/relationships/image" Target="../media/image223.png"/><Relationship Id="rId4" Type="http://schemas.openxmlformats.org/officeDocument/2006/relationships/image" Target="../media/image2.jpeg"/><Relationship Id="rId9" Type="http://schemas.openxmlformats.org/officeDocument/2006/relationships/image" Target="../media/image2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54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25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5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png"/><Relationship Id="rId7" Type="http://schemas.openxmlformats.org/officeDocument/2006/relationships/image" Target="../media/image2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7.pn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5623" y="182880"/>
            <a:ext cx="11880018" cy="6490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صورة 14"/>
          <p:cNvPicPr/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79"/>
            <a:ext cx="914998" cy="1026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1196174" y="334289"/>
            <a:ext cx="981369" cy="796554"/>
          </a:xfrm>
          <a:prstGeom prst="rect">
            <a:avLst/>
          </a:prstGeom>
        </p:spPr>
      </p:pic>
      <p:pic>
        <p:nvPicPr>
          <p:cNvPr id="14" name="صورة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5908" y="419427"/>
            <a:ext cx="1385622" cy="909399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120865" y="2256131"/>
            <a:ext cx="70841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 </a:t>
            </a:r>
            <a:r>
              <a:rPr lang="en-US" sz="6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Equations of Line</a:t>
            </a:r>
            <a:endParaRPr lang="ar-SA" sz="6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37" name="مثلث متساوي الساقين 36"/>
          <p:cNvSpPr/>
          <p:nvPr/>
        </p:nvSpPr>
        <p:spPr>
          <a:xfrm>
            <a:off x="99433" y="4148692"/>
            <a:ext cx="2526632" cy="2526632"/>
          </a:xfrm>
          <a:prstGeom prst="triangle">
            <a:avLst>
              <a:gd name="adj" fmla="val 0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مستطيل مستدير الزوايا 40"/>
          <p:cNvSpPr/>
          <p:nvPr/>
        </p:nvSpPr>
        <p:spPr>
          <a:xfrm rot="18904049">
            <a:off x="2775687" y="678879"/>
            <a:ext cx="1203019" cy="1103925"/>
          </a:xfrm>
          <a:prstGeom prst="roundRect">
            <a:avLst>
              <a:gd name="adj" fmla="val 11490"/>
            </a:avLst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6"/>
          <a:stretch/>
        </p:blipFill>
        <p:spPr>
          <a:xfrm>
            <a:off x="10116724" y="240369"/>
            <a:ext cx="1891847" cy="54015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9"/>
          <a:stretch/>
        </p:blipFill>
        <p:spPr>
          <a:xfrm>
            <a:off x="5403867" y="256673"/>
            <a:ext cx="5407621" cy="2007771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90" b="43442"/>
          <a:stretch/>
        </p:blipFill>
        <p:spPr>
          <a:xfrm>
            <a:off x="3813525" y="4082925"/>
            <a:ext cx="4011795" cy="2606617"/>
          </a:xfrm>
          <a:prstGeom prst="rect">
            <a:avLst/>
          </a:prstGeom>
        </p:spPr>
      </p:pic>
      <p:grpSp>
        <p:nvGrpSpPr>
          <p:cNvPr id="46" name="مجموعة 45"/>
          <p:cNvGrpSpPr/>
          <p:nvPr/>
        </p:nvGrpSpPr>
        <p:grpSpPr>
          <a:xfrm>
            <a:off x="8970654" y="4558314"/>
            <a:ext cx="1910002" cy="1925028"/>
            <a:chOff x="6850965" y="759655"/>
            <a:chExt cx="3967089" cy="3910817"/>
          </a:xfrm>
        </p:grpSpPr>
        <p:sp>
          <p:nvSpPr>
            <p:cNvPr id="47" name="معين 46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معين 47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معين 60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مربع نص 64"/>
          <p:cNvSpPr txBox="1"/>
          <p:nvPr/>
        </p:nvSpPr>
        <p:spPr>
          <a:xfrm>
            <a:off x="9091737" y="5377351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7" name="مربع نص 66"/>
          <p:cNvSpPr txBox="1"/>
          <p:nvPr/>
        </p:nvSpPr>
        <p:spPr>
          <a:xfrm rot="21588407">
            <a:off x="9161213" y="5119448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68" name="مجموعة 67"/>
          <p:cNvGrpSpPr/>
          <p:nvPr/>
        </p:nvGrpSpPr>
        <p:grpSpPr>
          <a:xfrm>
            <a:off x="1594304" y="3667402"/>
            <a:ext cx="2703232" cy="2722676"/>
            <a:chOff x="6850965" y="759655"/>
            <a:chExt cx="3967089" cy="3910817"/>
          </a:xfrm>
        </p:grpSpPr>
        <p:sp>
          <p:nvSpPr>
            <p:cNvPr id="69" name="معين 68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معين 69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معين 70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مربع نص 71"/>
          <p:cNvSpPr txBox="1"/>
          <p:nvPr/>
        </p:nvSpPr>
        <p:spPr>
          <a:xfrm>
            <a:off x="2017752" y="4877074"/>
            <a:ext cx="184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فاطمة محمد سعيد الرفاعي</a:t>
            </a:r>
            <a:endParaRPr lang="en-US" sz="16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3" name="مربع نص 72"/>
          <p:cNvSpPr txBox="1"/>
          <p:nvPr/>
        </p:nvSpPr>
        <p:spPr>
          <a:xfrm rot="21588407">
            <a:off x="2135294" y="458130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قائدة المدرسة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74" name="مجموعة 73"/>
          <p:cNvGrpSpPr/>
          <p:nvPr/>
        </p:nvGrpSpPr>
        <p:grpSpPr>
          <a:xfrm>
            <a:off x="7231454" y="4059418"/>
            <a:ext cx="1910002" cy="1925028"/>
            <a:chOff x="6850965" y="759655"/>
            <a:chExt cx="3967089" cy="3910817"/>
          </a:xfrm>
        </p:grpSpPr>
        <p:sp>
          <p:nvSpPr>
            <p:cNvPr id="75" name="معين 74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معين 75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معين 76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مربع نص 77"/>
          <p:cNvSpPr txBox="1"/>
          <p:nvPr/>
        </p:nvSpPr>
        <p:spPr>
          <a:xfrm>
            <a:off x="7345504" y="4840434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عفاف عثمان </a:t>
            </a:r>
            <a:r>
              <a:rPr lang="ar-SA" sz="1600" b="1" dirty="0" err="1" smtClean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الصبحي</a:t>
            </a:r>
            <a:endParaRPr lang="en-US" sz="1600" b="1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9" name="مربع نص 78"/>
          <p:cNvSpPr txBox="1"/>
          <p:nvPr/>
        </p:nvSpPr>
        <p:spPr>
          <a:xfrm rot="21588407">
            <a:off x="7414980" y="4582531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مشرفة </a:t>
            </a:r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83539" y="137534"/>
            <a:ext cx="11995158" cy="6616176"/>
            <a:chOff x="263574" y="293635"/>
            <a:chExt cx="7223912" cy="10220956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376670"/>
              <a:ext cx="770386" cy="1137921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0" name="مستطيل مستدير الزوايا 79"/>
          <p:cNvSpPr/>
          <p:nvPr/>
        </p:nvSpPr>
        <p:spPr>
          <a:xfrm rot="18904049">
            <a:off x="3200887" y="670742"/>
            <a:ext cx="1203019" cy="1103925"/>
          </a:xfrm>
          <a:prstGeom prst="roundRect">
            <a:avLst>
              <a:gd name="adj" fmla="val 1149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على شكل حرف L 80">
            <a:extLst>
              <a:ext uri="{FF2B5EF4-FFF2-40B4-BE49-F238E27FC236}">
                <a16:creationId xmlns:a16="http://schemas.microsoft.com/office/drawing/2014/main" id="{B02AB361-BC49-45FC-AA4F-62B1C8B9554A}"/>
              </a:ext>
            </a:extLst>
          </p:cNvPr>
          <p:cNvSpPr/>
          <p:nvPr/>
        </p:nvSpPr>
        <p:spPr>
          <a:xfrm>
            <a:off x="60976" y="2797842"/>
            <a:ext cx="5813485" cy="3955867"/>
          </a:xfrm>
          <a:prstGeom prst="corner">
            <a:avLst>
              <a:gd name="adj1" fmla="val 2933"/>
              <a:gd name="adj2" fmla="val 2880"/>
            </a:avLst>
          </a:prstGeom>
          <a:solidFill>
            <a:srgbClr val="F49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051F939-3768-48BC-A866-E90378F5C9F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9090" y="652855"/>
            <a:ext cx="1888102" cy="14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8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48514" y="137533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752435" y="23897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2" name="object 52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9156" y="1485698"/>
            <a:ext cx="7795163" cy="683430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03927"/>
              </p:ext>
            </p:extLst>
          </p:nvPr>
        </p:nvGraphicFramePr>
        <p:xfrm>
          <a:off x="3743745" y="2820940"/>
          <a:ext cx="1666240" cy="2296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6105333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400747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95262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904610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629294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734046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253929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10890362"/>
                    </a:ext>
                  </a:extLst>
                </a:gridCol>
              </a:tblGrid>
              <a:tr h="17662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49710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793650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633575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105080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07388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005890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53784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69771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29478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65316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45040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35454"/>
                  </a:ext>
                </a:extLst>
              </a:tr>
              <a:tr h="17662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941483"/>
                  </a:ext>
                </a:extLst>
              </a:tr>
            </a:tbl>
          </a:graphicData>
        </a:graphic>
      </p:graphicFrame>
      <p:cxnSp>
        <p:nvCxnSpPr>
          <p:cNvPr id="7" name="رابط كسهم مستقيم 6"/>
          <p:cNvCxnSpPr/>
          <p:nvPr/>
        </p:nvCxnSpPr>
        <p:spPr>
          <a:xfrm flipH="1">
            <a:off x="4573644" y="2623882"/>
            <a:ext cx="565" cy="273341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 flipV="1">
            <a:off x="3604713" y="4939321"/>
            <a:ext cx="1963834" cy="180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 flipV="1">
            <a:off x="3909157" y="3136279"/>
            <a:ext cx="1500828" cy="72868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رابط مستقيم 65"/>
          <p:cNvCxnSpPr/>
          <p:nvPr/>
        </p:nvCxnSpPr>
        <p:spPr>
          <a:xfrm>
            <a:off x="4565710" y="3346767"/>
            <a:ext cx="431442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>
            <a:off x="4572149" y="3346766"/>
            <a:ext cx="0" cy="17219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/>
          <p:cNvSpPr txBox="1"/>
          <p:nvPr/>
        </p:nvSpPr>
        <p:spPr>
          <a:xfrm>
            <a:off x="4393180" y="3341909"/>
            <a:ext cx="2446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74" name="مربع نص 73"/>
          <p:cNvSpPr txBox="1"/>
          <p:nvPr/>
        </p:nvSpPr>
        <p:spPr>
          <a:xfrm>
            <a:off x="4867279" y="3033370"/>
            <a:ext cx="27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3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مربع نص 74"/>
              <p:cNvSpPr txBox="1"/>
              <p:nvPr/>
            </p:nvSpPr>
            <p:spPr>
              <a:xfrm>
                <a:off x="7118990" y="2116356"/>
                <a:ext cx="33348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990" y="2116356"/>
                <a:ext cx="333481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/>
              <p:cNvSpPr txBox="1"/>
              <p:nvPr/>
            </p:nvSpPr>
            <p:spPr>
              <a:xfrm>
                <a:off x="7068334" y="2547243"/>
                <a:ext cx="333481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6" name="مربع نص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334" y="2547243"/>
                <a:ext cx="3334814" cy="6914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مربع نص 77"/>
          <p:cNvSpPr txBox="1"/>
          <p:nvPr/>
        </p:nvSpPr>
        <p:spPr>
          <a:xfrm>
            <a:off x="10234863" y="3588130"/>
            <a:ext cx="99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الميل =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8330496" y="3324520"/>
            <a:ext cx="1872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التغير الرأسي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8330092" y="3877534"/>
            <a:ext cx="1872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التغير الأفقي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3" name="رابط مستقيم 82"/>
          <p:cNvCxnSpPr>
            <a:stCxn id="78" idx="1"/>
          </p:cNvCxnSpPr>
          <p:nvPr/>
        </p:nvCxnSpPr>
        <p:spPr>
          <a:xfrm flipH="1" flipV="1">
            <a:off x="8362579" y="3880517"/>
            <a:ext cx="187228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مربع نص 83"/>
          <p:cNvSpPr txBox="1"/>
          <p:nvPr/>
        </p:nvSpPr>
        <p:spPr>
          <a:xfrm>
            <a:off x="7260352" y="3585146"/>
            <a:ext cx="99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مستطيل 84"/>
              <p:cNvSpPr/>
              <p:nvPr/>
            </p:nvSpPr>
            <p:spPr>
              <a:xfrm>
                <a:off x="7355434" y="3494063"/>
                <a:ext cx="73112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مستطيل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434" y="3494063"/>
                <a:ext cx="731126" cy="7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1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72505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9063415">
            <a:off x="2085255" y="1126774"/>
            <a:ext cx="129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 2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9" name="مجموعة 2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0" name="شكل بيضاوي 29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2" name="مستطيل 31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40" t="20011" r="19422" b="31962"/>
          <a:stretch/>
        </p:blipFill>
        <p:spPr>
          <a:xfrm>
            <a:off x="3914274" y="1454170"/>
            <a:ext cx="7957686" cy="3726453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238937" y="3192379"/>
            <a:ext cx="2648516" cy="2117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8"/>
          <a:srcRect l="13135" t="44134" r="66522" b="21655"/>
          <a:stretch/>
        </p:blipFill>
        <p:spPr>
          <a:xfrm>
            <a:off x="3335965" y="2897598"/>
            <a:ext cx="2646947" cy="25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54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6405" y="2667280"/>
            <a:ext cx="3714805" cy="2948515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752435" y="23897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4" name="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83943" y="1144019"/>
            <a:ext cx="5610632" cy="862643"/>
          </a:xfrm>
          <a:prstGeom prst="rect">
            <a:avLst/>
          </a:prstGeom>
        </p:spPr>
      </p:pic>
      <p:grpSp>
        <p:nvGrpSpPr>
          <p:cNvPr id="27" name="مجموعة 26"/>
          <p:cNvGrpSpPr/>
          <p:nvPr/>
        </p:nvGrpSpPr>
        <p:grpSpPr>
          <a:xfrm>
            <a:off x="7553701" y="2300929"/>
            <a:ext cx="2987650" cy="420971"/>
            <a:chOff x="7778118" y="3547492"/>
            <a:chExt cx="1948363" cy="420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مربع نص 32"/>
                <p:cNvSpPr txBox="1"/>
                <p:nvPr/>
              </p:nvSpPr>
              <p:spPr>
                <a:xfrm>
                  <a:off x="7778118" y="3547492"/>
                  <a:ext cx="194836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𝑦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𝑦</m:t>
                        </m:r>
                        <m:r>
                          <a:rPr lang="ar-SA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=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𝑚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(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𝑥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𝑥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ar-SA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33" name="مربع نص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118" y="3547492"/>
                  <a:ext cx="194836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/>
                <p:cNvSpPr txBox="1"/>
                <p:nvPr/>
              </p:nvSpPr>
              <p:spPr>
                <a:xfrm>
                  <a:off x="8144782" y="3686935"/>
                  <a:ext cx="5665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34" name="مربع نص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4782" y="3686935"/>
                  <a:ext cx="566546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مربع نص 34"/>
                <p:cNvSpPr txBox="1"/>
                <p:nvPr/>
              </p:nvSpPr>
              <p:spPr>
                <a:xfrm>
                  <a:off x="9159935" y="3691464"/>
                  <a:ext cx="5665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35" name="مربع نص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9935" y="3691464"/>
                  <a:ext cx="566546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36"/>
              <p:cNvSpPr txBox="1"/>
              <p:nvPr/>
            </p:nvSpPr>
            <p:spPr>
              <a:xfrm>
                <a:off x="7265700" y="2889698"/>
                <a:ext cx="35636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</m:t>
                      </m:r>
                      <m:r>
                        <a:rPr lang="ar-SA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6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)</m:t>
                      </m:r>
                      <m:r>
                        <a:rPr lang="ar-SA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4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(</m:t>
                      </m:r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)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37" name="مربع نص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700" y="2889698"/>
                <a:ext cx="3563652" cy="369332"/>
              </a:xfrm>
              <a:prstGeom prst="rect">
                <a:avLst/>
              </a:prstGeom>
              <a:blipFill>
                <a:blip r:embed="rId13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9"/>
              <p:cNvSpPr txBox="1"/>
              <p:nvPr/>
            </p:nvSpPr>
            <p:spPr>
              <a:xfrm>
                <a:off x="7265700" y="3398304"/>
                <a:ext cx="35636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+</m:t>
                      </m:r>
                      <m:r>
                        <a:rPr lang="ar-SA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6</m:t>
                      </m:r>
                      <m:r>
                        <a:rPr lang="ar-SA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=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4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(</m:t>
                      </m:r>
                      <m:r>
                        <a:rPr lang="en-US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700" y="3398304"/>
                <a:ext cx="3563652" cy="369332"/>
              </a:xfrm>
              <a:prstGeom prst="rect">
                <a:avLst/>
              </a:prstGeom>
              <a:blipFill>
                <a:blip r:embed="rId14"/>
                <a:stretch>
                  <a:fillRect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مربع نص 41"/>
              <p:cNvSpPr txBox="1"/>
              <p:nvPr/>
            </p:nvSpPr>
            <p:spPr>
              <a:xfrm>
                <a:off x="7265700" y="3872022"/>
                <a:ext cx="35636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+</m:t>
                      </m:r>
                      <m:r>
                        <a:rPr lang="ar-SA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6</m:t>
                      </m:r>
                      <m:r>
                        <a:rPr lang="ar-SA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=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4</m:t>
                      </m:r>
                      <m:r>
                        <a:rPr lang="en-US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42" name="مربع نص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700" y="3872022"/>
                <a:ext cx="3563652" cy="369332"/>
              </a:xfrm>
              <a:prstGeom prst="rect">
                <a:avLst/>
              </a:prstGeom>
              <a:blipFill>
                <a:blip r:embed="rId15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رابط مستقيم 6"/>
          <p:cNvCxnSpPr/>
          <p:nvPr/>
        </p:nvCxnSpPr>
        <p:spPr>
          <a:xfrm flipH="1">
            <a:off x="8293942" y="3872022"/>
            <a:ext cx="398310" cy="3693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ستطيل 7"/>
              <p:cNvSpPr/>
              <p:nvPr/>
            </p:nvSpPr>
            <p:spPr>
              <a:xfrm>
                <a:off x="7832891" y="4194470"/>
                <a:ext cx="13204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</m:t>
                      </m:r>
                      <m:r>
                        <a:rPr lang="ar-SA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مستطيل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891" y="4194470"/>
                <a:ext cx="132041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ستطيل 42"/>
              <p:cNvSpPr/>
              <p:nvPr/>
            </p:nvSpPr>
            <p:spPr>
              <a:xfrm>
                <a:off x="9174451" y="4187382"/>
                <a:ext cx="13204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</m:t>
                      </m:r>
                      <m:r>
                        <a:rPr lang="ar-SA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مستطيل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451" y="4187382"/>
                <a:ext cx="132041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/>
              <p:cNvSpPr txBox="1"/>
              <p:nvPr/>
            </p:nvSpPr>
            <p:spPr>
              <a:xfrm>
                <a:off x="7202873" y="4586688"/>
                <a:ext cx="35636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ar-SA" sz="2400" b="0" i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4</m:t>
                      </m:r>
                      <m:r>
                        <a:rPr lang="en-US" sz="2400" b="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6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45" name="مربع نص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873" y="4586688"/>
                <a:ext cx="3563652" cy="369332"/>
              </a:xfrm>
              <a:prstGeom prst="rect">
                <a:avLst/>
              </a:prstGeom>
              <a:blipFill>
                <a:blip r:embed="rId18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object 157"/>
          <p:cNvGrpSpPr/>
          <p:nvPr/>
        </p:nvGrpSpPr>
        <p:grpSpPr>
          <a:xfrm>
            <a:off x="4549353" y="2918091"/>
            <a:ext cx="670560" cy="2479040"/>
            <a:chOff x="1433936" y="3888099"/>
            <a:chExt cx="670560" cy="2479040"/>
          </a:xfrm>
        </p:grpSpPr>
        <p:sp>
          <p:nvSpPr>
            <p:cNvPr id="47" name="object 158"/>
            <p:cNvSpPr/>
            <p:nvPr/>
          </p:nvSpPr>
          <p:spPr>
            <a:xfrm>
              <a:off x="1557082" y="5933925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70">
                  <a:moveTo>
                    <a:pt x="4991" y="831"/>
                  </a:moveTo>
                  <a:lnTo>
                    <a:pt x="0" y="0"/>
                  </a:lnTo>
                </a:path>
              </a:pathLst>
            </a:custGeom>
            <a:ln w="55880">
              <a:solidFill>
                <a:srgbClr val="FF9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59"/>
            <p:cNvSpPr/>
            <p:nvPr/>
          </p:nvSpPr>
          <p:spPr>
            <a:xfrm>
              <a:off x="1565503" y="4836232"/>
              <a:ext cx="1270" cy="1083945"/>
            </a:xfrm>
            <a:custGeom>
              <a:avLst/>
              <a:gdLst/>
              <a:ahLst/>
              <a:cxnLst/>
              <a:rect l="l" t="t" r="r" b="b"/>
              <a:pathLst>
                <a:path w="1269" h="1083945">
                  <a:moveTo>
                    <a:pt x="779" y="1083553"/>
                  </a:moveTo>
                  <a:lnTo>
                    <a:pt x="0" y="0"/>
                  </a:lnTo>
                </a:path>
              </a:pathLst>
            </a:custGeom>
            <a:ln w="39370">
              <a:solidFill>
                <a:srgbClr val="D02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0"/>
            <p:cNvSpPr/>
            <p:nvPr/>
          </p:nvSpPr>
          <p:spPr>
            <a:xfrm>
              <a:off x="1575484" y="4846213"/>
              <a:ext cx="248920" cy="7620"/>
            </a:xfrm>
            <a:custGeom>
              <a:avLst/>
              <a:gdLst/>
              <a:ahLst/>
              <a:cxnLst/>
              <a:rect l="l" t="t" r="r" b="b"/>
              <a:pathLst>
                <a:path w="248919" h="7620">
                  <a:moveTo>
                    <a:pt x="-13335" y="3742"/>
                  </a:moveTo>
                  <a:lnTo>
                    <a:pt x="262078" y="3742"/>
                  </a:lnTo>
                </a:path>
              </a:pathLst>
            </a:custGeom>
            <a:ln w="34155">
              <a:solidFill>
                <a:srgbClr val="02C7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61"/>
            <p:cNvSpPr/>
            <p:nvPr/>
          </p:nvSpPr>
          <p:spPr>
            <a:xfrm>
              <a:off x="1836860" y="4837896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705" y="1663"/>
                  </a:moveTo>
                  <a:lnTo>
                    <a:pt x="0" y="0"/>
                  </a:lnTo>
                </a:path>
              </a:pathLst>
            </a:custGeom>
            <a:ln w="46990">
              <a:solidFill>
                <a:srgbClr val="DF3D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62"/>
            <p:cNvSpPr/>
            <p:nvPr/>
          </p:nvSpPr>
          <p:spPr>
            <a:xfrm>
              <a:off x="1466977" y="3908123"/>
              <a:ext cx="614045" cy="2446655"/>
            </a:xfrm>
            <a:custGeom>
              <a:avLst/>
              <a:gdLst/>
              <a:ahLst/>
              <a:cxnLst/>
              <a:rect l="l" t="t" r="r" b="b"/>
              <a:pathLst>
                <a:path w="614044" h="2446654">
                  <a:moveTo>
                    <a:pt x="99306" y="2010830"/>
                  </a:moveTo>
                  <a:lnTo>
                    <a:pt x="603498" y="12566"/>
                  </a:lnTo>
                </a:path>
                <a:path w="614044" h="2446654">
                  <a:moveTo>
                    <a:pt x="604992" y="13375"/>
                  </a:moveTo>
                  <a:lnTo>
                    <a:pt x="0" y="2446501"/>
                  </a:lnTo>
                </a:path>
                <a:path w="614044" h="2446654">
                  <a:moveTo>
                    <a:pt x="544469" y="36922"/>
                  </a:moveTo>
                  <a:lnTo>
                    <a:pt x="613449" y="0"/>
                  </a:lnTo>
                </a:path>
              </a:pathLst>
            </a:custGeom>
            <a:ln w="2413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63"/>
            <p:cNvSpPr/>
            <p:nvPr/>
          </p:nvSpPr>
          <p:spPr>
            <a:xfrm>
              <a:off x="2086230" y="3900164"/>
              <a:ext cx="6350" cy="50165"/>
            </a:xfrm>
            <a:custGeom>
              <a:avLst/>
              <a:gdLst/>
              <a:ahLst/>
              <a:cxnLst/>
              <a:rect l="l" t="t" r="r" b="b"/>
              <a:pathLst>
                <a:path w="6350" h="50164">
                  <a:moveTo>
                    <a:pt x="2901" y="-12065"/>
                  </a:moveTo>
                  <a:lnTo>
                    <a:pt x="2901" y="61810"/>
                  </a:lnTo>
                </a:path>
              </a:pathLst>
            </a:custGeom>
            <a:ln w="29933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64"/>
            <p:cNvSpPr/>
            <p:nvPr/>
          </p:nvSpPr>
          <p:spPr>
            <a:xfrm>
              <a:off x="1446001" y="6258560"/>
              <a:ext cx="76835" cy="85725"/>
            </a:xfrm>
            <a:custGeom>
              <a:avLst/>
              <a:gdLst/>
              <a:ahLst/>
              <a:cxnLst/>
              <a:rect l="l" t="t" r="r" b="b"/>
              <a:pathLst>
                <a:path w="76834" h="85725">
                  <a:moveTo>
                    <a:pt x="0" y="0"/>
                  </a:moveTo>
                  <a:lnTo>
                    <a:pt x="17410" y="82246"/>
                  </a:lnTo>
                </a:path>
                <a:path w="76834" h="85725">
                  <a:moveTo>
                    <a:pt x="24043" y="85342"/>
                  </a:moveTo>
                  <a:lnTo>
                    <a:pt x="76607" y="38249"/>
                  </a:lnTo>
                </a:path>
              </a:pathLst>
            </a:custGeom>
            <a:ln w="2413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37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36807" t="18037" r="33232" b="76481"/>
          <a:stretch/>
        </p:blipFill>
        <p:spPr>
          <a:xfrm>
            <a:off x="6762673" y="1188915"/>
            <a:ext cx="3898231" cy="40105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l="24478" t="24396" r="19300" b="69350"/>
          <a:stretch/>
        </p:blipFill>
        <p:spPr>
          <a:xfrm>
            <a:off x="3836915" y="1662522"/>
            <a:ext cx="7778889" cy="487120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 rot="19063415">
            <a:off x="2138317" y="1110003"/>
            <a:ext cx="121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مثال3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 rotWithShape="1">
          <a:blip r:embed="rId8"/>
          <a:srcRect l="24478" t="30650" r="19300" b="61935"/>
          <a:stretch/>
        </p:blipFill>
        <p:spPr>
          <a:xfrm>
            <a:off x="3836915" y="2149642"/>
            <a:ext cx="7778889" cy="577516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8"/>
          <a:srcRect l="24478" t="38271" r="19300" b="44222"/>
          <a:stretch/>
        </p:blipFill>
        <p:spPr>
          <a:xfrm>
            <a:off x="3836915" y="2743200"/>
            <a:ext cx="7778889" cy="1363579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8"/>
          <a:srcRect l="24478" t="55778" r="19300" b="26097"/>
          <a:stretch/>
        </p:blipFill>
        <p:spPr>
          <a:xfrm>
            <a:off x="3836915" y="4106778"/>
            <a:ext cx="7778889" cy="1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2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36807" t="18037" r="33232" b="76481"/>
          <a:stretch/>
        </p:blipFill>
        <p:spPr>
          <a:xfrm>
            <a:off x="6762673" y="1188915"/>
            <a:ext cx="3898231" cy="401054"/>
          </a:xfrm>
          <a:prstGeom prst="rect">
            <a:avLst/>
          </a:prstGeom>
        </p:spPr>
      </p:pic>
      <p:sp>
        <p:nvSpPr>
          <p:cNvPr id="32" name="مربع نص 31"/>
          <p:cNvSpPr txBox="1"/>
          <p:nvPr/>
        </p:nvSpPr>
        <p:spPr>
          <a:xfrm rot="19063415">
            <a:off x="2138317" y="1110003"/>
            <a:ext cx="121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مثال3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/>
          <a:srcRect l="21182" t="22515" r="19053" b="70052"/>
          <a:stretch/>
        </p:blipFill>
        <p:spPr>
          <a:xfrm>
            <a:off x="3673642" y="1636295"/>
            <a:ext cx="8030678" cy="561473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/>
          <a:srcRect l="17203" t="30058" r="19053" b="61236"/>
          <a:stretch/>
        </p:blipFill>
        <p:spPr>
          <a:xfrm>
            <a:off x="3138969" y="2197767"/>
            <a:ext cx="8565351" cy="657727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9"/>
          <a:srcRect l="17203" t="38755" r="19053" b="27268"/>
          <a:stretch/>
        </p:blipFill>
        <p:spPr>
          <a:xfrm>
            <a:off x="3138969" y="2945068"/>
            <a:ext cx="8565351" cy="256673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066202" y="5101389"/>
            <a:ext cx="1181567" cy="791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/>
          <a:srcRect l="69481" t="23520" r="16094" b="19024"/>
          <a:stretch/>
        </p:blipFill>
        <p:spPr>
          <a:xfrm>
            <a:off x="9904226" y="3406140"/>
            <a:ext cx="1630047" cy="309181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00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752435" y="23897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4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35029" y="1109732"/>
            <a:ext cx="6184278" cy="496711"/>
          </a:xfrm>
          <a:prstGeom prst="rect">
            <a:avLst/>
          </a:prstGeom>
        </p:spPr>
      </p:pic>
      <p:pic>
        <p:nvPicPr>
          <p:cNvPr id="27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50122" y="1498964"/>
            <a:ext cx="2754198" cy="477034"/>
          </a:xfrm>
          <a:prstGeom prst="rect">
            <a:avLst/>
          </a:prstGeom>
        </p:spPr>
      </p:pic>
      <p:sp>
        <p:nvSpPr>
          <p:cNvPr id="303" name="مربع نص 302"/>
          <p:cNvSpPr txBox="1"/>
          <p:nvPr/>
        </p:nvSpPr>
        <p:spPr>
          <a:xfrm>
            <a:off x="6979410" y="1936475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نوجد الميل بين النقطتين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304" name="مجموعة 303"/>
          <p:cNvGrpSpPr/>
          <p:nvPr/>
        </p:nvGrpSpPr>
        <p:grpSpPr>
          <a:xfrm>
            <a:off x="4058431" y="2316637"/>
            <a:ext cx="5659078" cy="647669"/>
            <a:chOff x="3709748" y="1627558"/>
            <a:chExt cx="5659078" cy="647669"/>
          </a:xfrm>
        </p:grpSpPr>
        <p:sp>
          <p:nvSpPr>
            <p:cNvPr id="305" name="object 192"/>
            <p:cNvSpPr/>
            <p:nvPr/>
          </p:nvSpPr>
          <p:spPr>
            <a:xfrm>
              <a:off x="3709748" y="1797952"/>
              <a:ext cx="312420" cy="139700"/>
            </a:xfrm>
            <a:custGeom>
              <a:avLst/>
              <a:gdLst/>
              <a:ahLst/>
              <a:cxnLst/>
              <a:rect l="l" t="t" r="r" b="b"/>
              <a:pathLst>
                <a:path w="312419" h="139700">
                  <a:moveTo>
                    <a:pt x="2268" y="25069"/>
                  </a:moveTo>
                  <a:lnTo>
                    <a:pt x="2268" y="25069"/>
                  </a:lnTo>
                  <a:lnTo>
                    <a:pt x="2268" y="17957"/>
                  </a:lnTo>
                  <a:lnTo>
                    <a:pt x="2268" y="18313"/>
                  </a:lnTo>
                  <a:lnTo>
                    <a:pt x="2268" y="43324"/>
                  </a:lnTo>
                  <a:lnTo>
                    <a:pt x="2378" y="48687"/>
                  </a:lnTo>
                  <a:lnTo>
                    <a:pt x="2600" y="54674"/>
                  </a:lnTo>
                  <a:lnTo>
                    <a:pt x="2823" y="60660"/>
                  </a:lnTo>
                  <a:lnTo>
                    <a:pt x="2933" y="66854"/>
                  </a:lnTo>
                  <a:lnTo>
                    <a:pt x="2933" y="114446"/>
                  </a:lnTo>
                  <a:lnTo>
                    <a:pt x="2689" y="119217"/>
                  </a:lnTo>
                  <a:lnTo>
                    <a:pt x="2200" y="123306"/>
                  </a:lnTo>
                  <a:lnTo>
                    <a:pt x="1711" y="127396"/>
                  </a:lnTo>
                  <a:lnTo>
                    <a:pt x="1356" y="130389"/>
                  </a:lnTo>
                  <a:lnTo>
                    <a:pt x="1134" y="132285"/>
                  </a:lnTo>
                  <a:lnTo>
                    <a:pt x="911" y="134181"/>
                  </a:lnTo>
                  <a:lnTo>
                    <a:pt x="800" y="135604"/>
                  </a:lnTo>
                  <a:lnTo>
                    <a:pt x="800" y="136552"/>
                  </a:lnTo>
                  <a:lnTo>
                    <a:pt x="800" y="137501"/>
                  </a:lnTo>
                  <a:lnTo>
                    <a:pt x="666" y="137975"/>
                  </a:lnTo>
                  <a:lnTo>
                    <a:pt x="400" y="137975"/>
                  </a:lnTo>
                  <a:lnTo>
                    <a:pt x="133" y="137975"/>
                  </a:lnTo>
                  <a:lnTo>
                    <a:pt x="0" y="137619"/>
                  </a:lnTo>
                  <a:lnTo>
                    <a:pt x="0" y="120876"/>
                  </a:lnTo>
                  <a:lnTo>
                    <a:pt x="133" y="117528"/>
                  </a:lnTo>
                  <a:lnTo>
                    <a:pt x="400" y="113972"/>
                  </a:lnTo>
                  <a:lnTo>
                    <a:pt x="666" y="110416"/>
                  </a:lnTo>
                  <a:lnTo>
                    <a:pt x="1267" y="106504"/>
                  </a:lnTo>
                  <a:lnTo>
                    <a:pt x="2200" y="102237"/>
                  </a:lnTo>
                  <a:lnTo>
                    <a:pt x="3134" y="97969"/>
                  </a:lnTo>
                  <a:lnTo>
                    <a:pt x="21981" y="59475"/>
                  </a:lnTo>
                  <a:lnTo>
                    <a:pt x="48874" y="27322"/>
                  </a:lnTo>
                  <a:lnTo>
                    <a:pt x="78812" y="4267"/>
                  </a:lnTo>
                  <a:lnTo>
                    <a:pt x="81657" y="3318"/>
                  </a:lnTo>
                  <a:lnTo>
                    <a:pt x="84879" y="2844"/>
                  </a:lnTo>
                  <a:lnTo>
                    <a:pt x="88479" y="2844"/>
                  </a:lnTo>
                  <a:lnTo>
                    <a:pt x="92080" y="2844"/>
                  </a:lnTo>
                  <a:lnTo>
                    <a:pt x="96014" y="2844"/>
                  </a:lnTo>
                  <a:lnTo>
                    <a:pt x="100281" y="2844"/>
                  </a:lnTo>
                  <a:lnTo>
                    <a:pt x="104548" y="2844"/>
                  </a:lnTo>
                  <a:lnTo>
                    <a:pt x="108727" y="3555"/>
                  </a:lnTo>
                  <a:lnTo>
                    <a:pt x="135064" y="19113"/>
                  </a:lnTo>
                  <a:lnTo>
                    <a:pt x="136620" y="20447"/>
                  </a:lnTo>
                  <a:lnTo>
                    <a:pt x="137553" y="21158"/>
                  </a:lnTo>
                  <a:lnTo>
                    <a:pt x="138487" y="21869"/>
                  </a:lnTo>
                  <a:lnTo>
                    <a:pt x="140021" y="23647"/>
                  </a:lnTo>
                  <a:lnTo>
                    <a:pt x="142154" y="26492"/>
                  </a:lnTo>
                  <a:lnTo>
                    <a:pt x="144288" y="29336"/>
                  </a:lnTo>
                  <a:lnTo>
                    <a:pt x="156156" y="46140"/>
                  </a:lnTo>
                  <a:lnTo>
                    <a:pt x="158556" y="49754"/>
                  </a:lnTo>
                  <a:lnTo>
                    <a:pt x="160578" y="53341"/>
                  </a:lnTo>
                  <a:lnTo>
                    <a:pt x="162223" y="56897"/>
                  </a:lnTo>
                  <a:lnTo>
                    <a:pt x="163869" y="60453"/>
                  </a:lnTo>
                  <a:lnTo>
                    <a:pt x="165291" y="64245"/>
                  </a:lnTo>
                  <a:lnTo>
                    <a:pt x="166491" y="68276"/>
                  </a:lnTo>
                  <a:lnTo>
                    <a:pt x="167692" y="72306"/>
                  </a:lnTo>
                  <a:lnTo>
                    <a:pt x="168536" y="76484"/>
                  </a:lnTo>
                  <a:lnTo>
                    <a:pt x="169025" y="80811"/>
                  </a:lnTo>
                  <a:lnTo>
                    <a:pt x="169514" y="85138"/>
                  </a:lnTo>
                  <a:lnTo>
                    <a:pt x="169758" y="89198"/>
                  </a:lnTo>
                  <a:lnTo>
                    <a:pt x="169758" y="92991"/>
                  </a:lnTo>
                  <a:lnTo>
                    <a:pt x="169758" y="96784"/>
                  </a:lnTo>
                  <a:lnTo>
                    <a:pt x="169758" y="130863"/>
                  </a:lnTo>
                  <a:lnTo>
                    <a:pt x="169758" y="130625"/>
                  </a:lnTo>
                  <a:lnTo>
                    <a:pt x="169758" y="124106"/>
                  </a:lnTo>
                  <a:lnTo>
                    <a:pt x="170003" y="121588"/>
                  </a:lnTo>
                  <a:lnTo>
                    <a:pt x="170492" y="118684"/>
                  </a:lnTo>
                  <a:lnTo>
                    <a:pt x="170981" y="115779"/>
                  </a:lnTo>
                  <a:lnTo>
                    <a:pt x="171692" y="112549"/>
                  </a:lnTo>
                  <a:lnTo>
                    <a:pt x="172626" y="108993"/>
                  </a:lnTo>
                  <a:lnTo>
                    <a:pt x="173559" y="105437"/>
                  </a:lnTo>
                  <a:lnTo>
                    <a:pt x="174981" y="101644"/>
                  </a:lnTo>
                  <a:lnTo>
                    <a:pt x="190894" y="71121"/>
                  </a:lnTo>
                  <a:lnTo>
                    <a:pt x="193517" y="66616"/>
                  </a:lnTo>
                  <a:lnTo>
                    <a:pt x="196251" y="61964"/>
                  </a:lnTo>
                  <a:lnTo>
                    <a:pt x="199096" y="57163"/>
                  </a:lnTo>
                  <a:lnTo>
                    <a:pt x="201941" y="52363"/>
                  </a:lnTo>
                  <a:lnTo>
                    <a:pt x="204674" y="47710"/>
                  </a:lnTo>
                  <a:lnTo>
                    <a:pt x="217898" y="26965"/>
                  </a:lnTo>
                  <a:lnTo>
                    <a:pt x="220409" y="23380"/>
                  </a:lnTo>
                  <a:lnTo>
                    <a:pt x="222765" y="20002"/>
                  </a:lnTo>
                  <a:lnTo>
                    <a:pt x="225121" y="16624"/>
                  </a:lnTo>
                  <a:lnTo>
                    <a:pt x="227388" y="13632"/>
                  </a:lnTo>
                  <a:lnTo>
                    <a:pt x="229567" y="11023"/>
                  </a:lnTo>
                  <a:lnTo>
                    <a:pt x="231745" y="8416"/>
                  </a:lnTo>
                  <a:lnTo>
                    <a:pt x="243658" y="0"/>
                  </a:lnTo>
                  <a:lnTo>
                    <a:pt x="245303" y="0"/>
                  </a:lnTo>
                  <a:lnTo>
                    <a:pt x="246947" y="0"/>
                  </a:lnTo>
                  <a:lnTo>
                    <a:pt x="248859" y="0"/>
                  </a:lnTo>
                  <a:lnTo>
                    <a:pt x="251037" y="0"/>
                  </a:lnTo>
                  <a:lnTo>
                    <a:pt x="253215" y="0"/>
                  </a:lnTo>
                  <a:lnTo>
                    <a:pt x="255837" y="237"/>
                  </a:lnTo>
                  <a:lnTo>
                    <a:pt x="286708" y="23498"/>
                  </a:lnTo>
                  <a:lnTo>
                    <a:pt x="295043" y="41784"/>
                  </a:lnTo>
                  <a:lnTo>
                    <a:pt x="295977" y="44865"/>
                  </a:lnTo>
                  <a:lnTo>
                    <a:pt x="296576" y="46998"/>
                  </a:lnTo>
                  <a:lnTo>
                    <a:pt x="296843" y="48185"/>
                  </a:lnTo>
                  <a:lnTo>
                    <a:pt x="297110" y="49369"/>
                  </a:lnTo>
                  <a:lnTo>
                    <a:pt x="297710" y="52481"/>
                  </a:lnTo>
                  <a:lnTo>
                    <a:pt x="298644" y="57519"/>
                  </a:lnTo>
                  <a:lnTo>
                    <a:pt x="299577" y="62557"/>
                  </a:lnTo>
                  <a:lnTo>
                    <a:pt x="300399" y="67565"/>
                  </a:lnTo>
                  <a:lnTo>
                    <a:pt x="301110" y="72543"/>
                  </a:lnTo>
                  <a:lnTo>
                    <a:pt x="301821" y="77522"/>
                  </a:lnTo>
                  <a:lnTo>
                    <a:pt x="302310" y="82293"/>
                  </a:lnTo>
                  <a:lnTo>
                    <a:pt x="302577" y="86856"/>
                  </a:lnTo>
                  <a:lnTo>
                    <a:pt x="302844" y="91420"/>
                  </a:lnTo>
                  <a:lnTo>
                    <a:pt x="302977" y="95835"/>
                  </a:lnTo>
                  <a:lnTo>
                    <a:pt x="302977" y="100103"/>
                  </a:lnTo>
                  <a:lnTo>
                    <a:pt x="302977" y="104371"/>
                  </a:lnTo>
                  <a:lnTo>
                    <a:pt x="302977" y="125855"/>
                  </a:lnTo>
                  <a:lnTo>
                    <a:pt x="303222" y="128374"/>
                  </a:lnTo>
                  <a:lnTo>
                    <a:pt x="303711" y="130507"/>
                  </a:lnTo>
                  <a:lnTo>
                    <a:pt x="304200" y="132641"/>
                  </a:lnTo>
                  <a:lnTo>
                    <a:pt x="304800" y="134419"/>
                  </a:lnTo>
                  <a:lnTo>
                    <a:pt x="305511" y="135841"/>
                  </a:lnTo>
                  <a:lnTo>
                    <a:pt x="306222" y="137264"/>
                  </a:lnTo>
                  <a:lnTo>
                    <a:pt x="306933" y="138212"/>
                  </a:lnTo>
                  <a:lnTo>
                    <a:pt x="307644" y="138686"/>
                  </a:lnTo>
                  <a:lnTo>
                    <a:pt x="308356" y="139160"/>
                  </a:lnTo>
                  <a:lnTo>
                    <a:pt x="308933" y="139397"/>
                  </a:lnTo>
                  <a:lnTo>
                    <a:pt x="309378" y="139397"/>
                  </a:lnTo>
                  <a:lnTo>
                    <a:pt x="309822" y="139397"/>
                  </a:lnTo>
                  <a:lnTo>
                    <a:pt x="312178" y="139397"/>
                  </a:lnTo>
                  <a:lnTo>
                    <a:pt x="312312" y="138804"/>
                  </a:lnTo>
                  <a:lnTo>
                    <a:pt x="312312" y="137619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194"/>
            <p:cNvSpPr/>
            <p:nvPr/>
          </p:nvSpPr>
          <p:spPr>
            <a:xfrm>
              <a:off x="4159146" y="1880808"/>
              <a:ext cx="14604" cy="3175"/>
            </a:xfrm>
            <a:custGeom>
              <a:avLst/>
              <a:gdLst/>
              <a:ahLst/>
              <a:cxnLst/>
              <a:rect l="l" t="t" r="r" b="b"/>
              <a:pathLst>
                <a:path w="14605" h="3175">
                  <a:moveTo>
                    <a:pt x="14003" y="3022"/>
                  </a:moveTo>
                  <a:lnTo>
                    <a:pt x="13757" y="3022"/>
                  </a:lnTo>
                  <a:lnTo>
                    <a:pt x="10758" y="3022"/>
                  </a:lnTo>
                  <a:lnTo>
                    <a:pt x="9446" y="2755"/>
                  </a:lnTo>
                  <a:lnTo>
                    <a:pt x="7534" y="2222"/>
                  </a:lnTo>
                  <a:lnTo>
                    <a:pt x="5623" y="1689"/>
                  </a:lnTo>
                  <a:lnTo>
                    <a:pt x="3956" y="1184"/>
                  </a:lnTo>
                  <a:lnTo>
                    <a:pt x="2533" y="711"/>
                  </a:lnTo>
                  <a:lnTo>
                    <a:pt x="1111" y="237"/>
                  </a:lnTo>
                  <a:lnTo>
                    <a:pt x="266" y="0"/>
                  </a:lnTo>
                  <a:lnTo>
                    <a:pt x="0" y="0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195"/>
            <p:cNvSpPr/>
            <p:nvPr/>
          </p:nvSpPr>
          <p:spPr>
            <a:xfrm>
              <a:off x="4158879" y="1879385"/>
              <a:ext cx="191135" cy="1905"/>
            </a:xfrm>
            <a:custGeom>
              <a:avLst/>
              <a:gdLst/>
              <a:ahLst/>
              <a:cxnLst/>
              <a:rect l="l" t="t" r="r" b="b"/>
              <a:pathLst>
                <a:path w="191135" h="1904">
                  <a:moveTo>
                    <a:pt x="-19685" y="711"/>
                  </a:moveTo>
                  <a:lnTo>
                    <a:pt x="210779" y="711"/>
                  </a:lnTo>
                </a:path>
              </a:pathLst>
            </a:custGeom>
            <a:ln w="40792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196"/>
            <p:cNvSpPr/>
            <p:nvPr/>
          </p:nvSpPr>
          <p:spPr>
            <a:xfrm>
              <a:off x="4173149" y="1938060"/>
              <a:ext cx="193675" cy="10160"/>
            </a:xfrm>
            <a:custGeom>
              <a:avLst/>
              <a:gdLst/>
              <a:ahLst/>
              <a:cxnLst/>
              <a:rect l="l" t="t" r="r" b="b"/>
              <a:pathLst>
                <a:path w="193675" h="10159">
                  <a:moveTo>
                    <a:pt x="15735" y="0"/>
                  </a:moveTo>
                  <a:lnTo>
                    <a:pt x="14535" y="0"/>
                  </a:lnTo>
                  <a:lnTo>
                    <a:pt x="12134" y="0"/>
                  </a:lnTo>
                  <a:lnTo>
                    <a:pt x="9734" y="0"/>
                  </a:lnTo>
                  <a:lnTo>
                    <a:pt x="7578" y="118"/>
                  </a:lnTo>
                  <a:lnTo>
                    <a:pt x="5666" y="355"/>
                  </a:lnTo>
                  <a:lnTo>
                    <a:pt x="3755" y="593"/>
                  </a:lnTo>
                  <a:lnTo>
                    <a:pt x="2332" y="1186"/>
                  </a:lnTo>
                  <a:lnTo>
                    <a:pt x="1399" y="2133"/>
                  </a:lnTo>
                  <a:lnTo>
                    <a:pt x="466" y="3082"/>
                  </a:lnTo>
                  <a:lnTo>
                    <a:pt x="0" y="3911"/>
                  </a:lnTo>
                  <a:lnTo>
                    <a:pt x="0" y="4622"/>
                  </a:lnTo>
                  <a:lnTo>
                    <a:pt x="0" y="5333"/>
                  </a:lnTo>
                  <a:lnTo>
                    <a:pt x="466" y="6045"/>
                  </a:lnTo>
                  <a:lnTo>
                    <a:pt x="1399" y="6756"/>
                  </a:lnTo>
                  <a:lnTo>
                    <a:pt x="2332" y="7467"/>
                  </a:lnTo>
                  <a:lnTo>
                    <a:pt x="45105" y="9868"/>
                  </a:lnTo>
                  <a:lnTo>
                    <a:pt x="60142" y="9956"/>
                  </a:lnTo>
                  <a:lnTo>
                    <a:pt x="68076" y="9956"/>
                  </a:lnTo>
                  <a:lnTo>
                    <a:pt x="76144" y="9956"/>
                  </a:lnTo>
                  <a:lnTo>
                    <a:pt x="189671" y="9956"/>
                  </a:lnTo>
                  <a:lnTo>
                    <a:pt x="191449" y="9720"/>
                  </a:lnTo>
                  <a:lnTo>
                    <a:pt x="192161" y="9245"/>
                  </a:lnTo>
                  <a:lnTo>
                    <a:pt x="192872" y="8771"/>
                  </a:lnTo>
                  <a:lnTo>
                    <a:pt x="193361" y="8416"/>
                  </a:lnTo>
                  <a:lnTo>
                    <a:pt x="193628" y="8178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1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5646" y="1627558"/>
              <a:ext cx="1165799" cy="647669"/>
            </a:xfrm>
            <a:prstGeom prst="rect">
              <a:avLst/>
            </a:prstGeom>
          </p:spPr>
        </p:pic>
        <p:sp>
          <p:nvSpPr>
            <p:cNvPr id="310" name="object 198"/>
            <p:cNvSpPr/>
            <p:nvPr/>
          </p:nvSpPr>
          <p:spPr>
            <a:xfrm>
              <a:off x="5834408" y="1886227"/>
              <a:ext cx="115570" cy="67945"/>
            </a:xfrm>
            <a:custGeom>
              <a:avLst/>
              <a:gdLst/>
              <a:ahLst/>
              <a:cxnLst/>
              <a:rect l="l" t="t" r="r" b="b"/>
              <a:pathLst>
                <a:path w="115570" h="67945">
                  <a:moveTo>
                    <a:pt x="0" y="0"/>
                  </a:moveTo>
                  <a:lnTo>
                    <a:pt x="233" y="0"/>
                  </a:lnTo>
                  <a:lnTo>
                    <a:pt x="388" y="0"/>
                  </a:lnTo>
                  <a:lnTo>
                    <a:pt x="980" y="166"/>
                  </a:lnTo>
                  <a:lnTo>
                    <a:pt x="45130" y="4205"/>
                  </a:lnTo>
                  <a:lnTo>
                    <a:pt x="91658" y="5504"/>
                  </a:lnTo>
                  <a:lnTo>
                    <a:pt x="98013" y="5607"/>
                  </a:lnTo>
                  <a:lnTo>
                    <a:pt x="101346" y="5607"/>
                  </a:lnTo>
                </a:path>
                <a:path w="115570" h="67945">
                  <a:moveTo>
                    <a:pt x="467" y="67657"/>
                  </a:moveTo>
                  <a:lnTo>
                    <a:pt x="808" y="67657"/>
                  </a:lnTo>
                  <a:lnTo>
                    <a:pt x="112654" y="67657"/>
                  </a:lnTo>
                  <a:lnTo>
                    <a:pt x="115177" y="67657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199"/>
            <p:cNvSpPr/>
            <p:nvPr/>
          </p:nvSpPr>
          <p:spPr>
            <a:xfrm>
              <a:off x="6147559" y="1967966"/>
              <a:ext cx="1130300" cy="1270"/>
            </a:xfrm>
            <a:custGeom>
              <a:avLst/>
              <a:gdLst/>
              <a:ahLst/>
              <a:cxnLst/>
              <a:rect l="l" t="t" r="r" b="b"/>
              <a:pathLst>
                <a:path w="1130300" h="1270">
                  <a:moveTo>
                    <a:pt x="1129999" y="996"/>
                  </a:moveTo>
                  <a:lnTo>
                    <a:pt x="0" y="0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200"/>
            <p:cNvSpPr/>
            <p:nvPr/>
          </p:nvSpPr>
          <p:spPr>
            <a:xfrm>
              <a:off x="6272196" y="1719606"/>
              <a:ext cx="167005" cy="177800"/>
            </a:xfrm>
            <a:custGeom>
              <a:avLst/>
              <a:gdLst/>
              <a:ahLst/>
              <a:cxnLst/>
              <a:rect l="l" t="t" r="r" b="b"/>
              <a:pathLst>
                <a:path w="167004" h="177800">
                  <a:moveTo>
                    <a:pt x="91921" y="4679"/>
                  </a:moveTo>
                  <a:lnTo>
                    <a:pt x="92323" y="4290"/>
                  </a:lnTo>
                  <a:lnTo>
                    <a:pt x="93127" y="3510"/>
                  </a:lnTo>
                  <a:lnTo>
                    <a:pt x="93931" y="2730"/>
                  </a:lnTo>
                  <a:lnTo>
                    <a:pt x="94717" y="2048"/>
                  </a:lnTo>
                  <a:lnTo>
                    <a:pt x="95486" y="1463"/>
                  </a:lnTo>
                  <a:lnTo>
                    <a:pt x="96254" y="877"/>
                  </a:lnTo>
                  <a:lnTo>
                    <a:pt x="96729" y="487"/>
                  </a:lnTo>
                  <a:lnTo>
                    <a:pt x="96912" y="293"/>
                  </a:lnTo>
                  <a:lnTo>
                    <a:pt x="97095" y="97"/>
                  </a:lnTo>
                  <a:lnTo>
                    <a:pt x="96017" y="1292"/>
                  </a:lnTo>
                  <a:lnTo>
                    <a:pt x="93676" y="3876"/>
                  </a:lnTo>
                  <a:lnTo>
                    <a:pt x="64076" y="29091"/>
                  </a:lnTo>
                  <a:lnTo>
                    <a:pt x="51352" y="38739"/>
                  </a:lnTo>
                  <a:lnTo>
                    <a:pt x="44932" y="43657"/>
                  </a:lnTo>
                  <a:lnTo>
                    <a:pt x="11846" y="70934"/>
                  </a:lnTo>
                  <a:lnTo>
                    <a:pt x="0" y="86925"/>
                  </a:lnTo>
                  <a:lnTo>
                    <a:pt x="0" y="87899"/>
                  </a:lnTo>
                  <a:lnTo>
                    <a:pt x="0" y="88874"/>
                  </a:lnTo>
                  <a:lnTo>
                    <a:pt x="1883" y="89581"/>
                  </a:lnTo>
                  <a:lnTo>
                    <a:pt x="5648" y="90020"/>
                  </a:lnTo>
                  <a:lnTo>
                    <a:pt x="9415" y="90459"/>
                  </a:lnTo>
                  <a:lnTo>
                    <a:pt x="14039" y="90677"/>
                  </a:lnTo>
                  <a:lnTo>
                    <a:pt x="19524" y="90677"/>
                  </a:lnTo>
                  <a:lnTo>
                    <a:pt x="25010" y="90677"/>
                  </a:lnTo>
                  <a:lnTo>
                    <a:pt x="84608" y="90677"/>
                  </a:lnTo>
                  <a:lnTo>
                    <a:pt x="90605" y="90581"/>
                  </a:lnTo>
                  <a:lnTo>
                    <a:pt x="96089" y="90385"/>
                  </a:lnTo>
                  <a:lnTo>
                    <a:pt x="101574" y="90191"/>
                  </a:lnTo>
                  <a:lnTo>
                    <a:pt x="106565" y="89776"/>
                  </a:lnTo>
                  <a:lnTo>
                    <a:pt x="111062" y="89142"/>
                  </a:lnTo>
                  <a:lnTo>
                    <a:pt x="115559" y="88508"/>
                  </a:lnTo>
                  <a:lnTo>
                    <a:pt x="120075" y="87899"/>
                  </a:lnTo>
                  <a:lnTo>
                    <a:pt x="124609" y="87315"/>
                  </a:lnTo>
                  <a:lnTo>
                    <a:pt x="129143" y="86729"/>
                  </a:lnTo>
                  <a:lnTo>
                    <a:pt x="133475" y="86241"/>
                  </a:lnTo>
                  <a:lnTo>
                    <a:pt x="137607" y="85851"/>
                  </a:lnTo>
                  <a:lnTo>
                    <a:pt x="141739" y="85462"/>
                  </a:lnTo>
                  <a:lnTo>
                    <a:pt x="145176" y="84876"/>
                  </a:lnTo>
                  <a:lnTo>
                    <a:pt x="147918" y="84096"/>
                  </a:lnTo>
                  <a:lnTo>
                    <a:pt x="150661" y="83317"/>
                  </a:lnTo>
                  <a:lnTo>
                    <a:pt x="152617" y="82439"/>
                  </a:lnTo>
                  <a:lnTo>
                    <a:pt x="153786" y="81464"/>
                  </a:lnTo>
                </a:path>
                <a:path w="167004" h="177800">
                  <a:moveTo>
                    <a:pt x="166730" y="47094"/>
                  </a:moveTo>
                  <a:lnTo>
                    <a:pt x="166347" y="46314"/>
                  </a:lnTo>
                  <a:lnTo>
                    <a:pt x="165578" y="44754"/>
                  </a:lnTo>
                  <a:lnTo>
                    <a:pt x="159052" y="28618"/>
                  </a:lnTo>
                  <a:lnTo>
                    <a:pt x="159052" y="28227"/>
                  </a:lnTo>
                  <a:lnTo>
                    <a:pt x="159052" y="27837"/>
                  </a:lnTo>
                  <a:lnTo>
                    <a:pt x="158960" y="27642"/>
                  </a:lnTo>
                  <a:lnTo>
                    <a:pt x="158777" y="27642"/>
                  </a:lnTo>
                  <a:lnTo>
                    <a:pt x="158596" y="27642"/>
                  </a:lnTo>
                  <a:lnTo>
                    <a:pt x="158504" y="27934"/>
                  </a:lnTo>
                  <a:lnTo>
                    <a:pt x="158504" y="28130"/>
                  </a:lnTo>
                  <a:lnTo>
                    <a:pt x="158504" y="29008"/>
                  </a:lnTo>
                  <a:lnTo>
                    <a:pt x="158504" y="30567"/>
                  </a:lnTo>
                  <a:lnTo>
                    <a:pt x="158504" y="32127"/>
                  </a:lnTo>
                  <a:lnTo>
                    <a:pt x="158504" y="33224"/>
                  </a:lnTo>
                  <a:lnTo>
                    <a:pt x="158504" y="33858"/>
                  </a:lnTo>
                  <a:lnTo>
                    <a:pt x="158504" y="34491"/>
                  </a:lnTo>
                  <a:lnTo>
                    <a:pt x="158504" y="35881"/>
                  </a:lnTo>
                  <a:lnTo>
                    <a:pt x="158504" y="38026"/>
                  </a:lnTo>
                  <a:lnTo>
                    <a:pt x="158504" y="40171"/>
                  </a:lnTo>
                  <a:lnTo>
                    <a:pt x="158413" y="43097"/>
                  </a:lnTo>
                  <a:lnTo>
                    <a:pt x="158230" y="46802"/>
                  </a:lnTo>
                  <a:lnTo>
                    <a:pt x="158046" y="50506"/>
                  </a:lnTo>
                  <a:lnTo>
                    <a:pt x="157954" y="54626"/>
                  </a:lnTo>
                  <a:lnTo>
                    <a:pt x="157954" y="78637"/>
                  </a:lnTo>
                  <a:lnTo>
                    <a:pt x="157845" y="83828"/>
                  </a:lnTo>
                  <a:lnTo>
                    <a:pt x="157626" y="89142"/>
                  </a:lnTo>
                  <a:lnTo>
                    <a:pt x="157407" y="94456"/>
                  </a:lnTo>
                  <a:lnTo>
                    <a:pt x="157005" y="99941"/>
                  </a:lnTo>
                  <a:lnTo>
                    <a:pt x="156419" y="105596"/>
                  </a:lnTo>
                  <a:lnTo>
                    <a:pt x="155835" y="111251"/>
                  </a:lnTo>
                  <a:lnTo>
                    <a:pt x="155249" y="116735"/>
                  </a:lnTo>
                  <a:lnTo>
                    <a:pt x="154664" y="122050"/>
                  </a:lnTo>
                  <a:lnTo>
                    <a:pt x="154080" y="127364"/>
                  </a:lnTo>
                  <a:lnTo>
                    <a:pt x="153494" y="132360"/>
                  </a:lnTo>
                  <a:lnTo>
                    <a:pt x="150552" y="161173"/>
                  </a:lnTo>
                  <a:lnTo>
                    <a:pt x="150369" y="164293"/>
                  </a:lnTo>
                  <a:lnTo>
                    <a:pt x="150277" y="166828"/>
                  </a:lnTo>
                  <a:lnTo>
                    <a:pt x="150277" y="168779"/>
                  </a:lnTo>
                  <a:lnTo>
                    <a:pt x="150277" y="170728"/>
                  </a:lnTo>
                  <a:lnTo>
                    <a:pt x="150277" y="176822"/>
                  </a:lnTo>
                  <a:lnTo>
                    <a:pt x="150478" y="177213"/>
                  </a:lnTo>
                  <a:lnTo>
                    <a:pt x="150881" y="177407"/>
                  </a:lnTo>
                  <a:lnTo>
                    <a:pt x="151282" y="177603"/>
                  </a:lnTo>
                  <a:lnTo>
                    <a:pt x="152068" y="177603"/>
                  </a:lnTo>
                  <a:lnTo>
                    <a:pt x="153239" y="177407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201"/>
            <p:cNvSpPr/>
            <p:nvPr/>
          </p:nvSpPr>
          <p:spPr>
            <a:xfrm>
              <a:off x="6592715" y="1837268"/>
              <a:ext cx="166370" cy="12700"/>
            </a:xfrm>
            <a:custGeom>
              <a:avLst/>
              <a:gdLst/>
              <a:ahLst/>
              <a:cxnLst/>
              <a:rect l="l" t="t" r="r" b="b"/>
              <a:pathLst>
                <a:path w="166370" h="12700">
                  <a:moveTo>
                    <a:pt x="4715" y="12358"/>
                  </a:moveTo>
                  <a:lnTo>
                    <a:pt x="4314" y="12065"/>
                  </a:lnTo>
                  <a:lnTo>
                    <a:pt x="3509" y="11480"/>
                  </a:lnTo>
                  <a:lnTo>
                    <a:pt x="0" y="8164"/>
                  </a:lnTo>
                  <a:lnTo>
                    <a:pt x="0" y="7970"/>
                  </a:lnTo>
                  <a:lnTo>
                    <a:pt x="0" y="7774"/>
                  </a:lnTo>
                  <a:lnTo>
                    <a:pt x="675" y="7678"/>
                  </a:lnTo>
                  <a:lnTo>
                    <a:pt x="2028" y="7678"/>
                  </a:lnTo>
                  <a:lnTo>
                    <a:pt x="3382" y="7678"/>
                  </a:lnTo>
                  <a:lnTo>
                    <a:pt x="98849" y="7678"/>
                  </a:lnTo>
                  <a:lnTo>
                    <a:pt x="104554" y="7482"/>
                  </a:lnTo>
                  <a:lnTo>
                    <a:pt x="109854" y="7092"/>
                  </a:lnTo>
                  <a:lnTo>
                    <a:pt x="115157" y="6703"/>
                  </a:lnTo>
                  <a:lnTo>
                    <a:pt x="119965" y="6313"/>
                  </a:lnTo>
                  <a:lnTo>
                    <a:pt x="124279" y="5923"/>
                  </a:lnTo>
                  <a:lnTo>
                    <a:pt x="128593" y="5533"/>
                  </a:lnTo>
                  <a:lnTo>
                    <a:pt x="132707" y="5143"/>
                  </a:lnTo>
                  <a:lnTo>
                    <a:pt x="136620" y="4752"/>
                  </a:lnTo>
                  <a:lnTo>
                    <a:pt x="140531" y="4362"/>
                  </a:lnTo>
                  <a:lnTo>
                    <a:pt x="144444" y="3874"/>
                  </a:lnTo>
                  <a:lnTo>
                    <a:pt x="164353" y="438"/>
                  </a:lnTo>
                  <a:lnTo>
                    <a:pt x="165742" y="0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203"/>
            <p:cNvSpPr/>
            <p:nvPr/>
          </p:nvSpPr>
          <p:spPr>
            <a:xfrm>
              <a:off x="6897766" y="1702056"/>
              <a:ext cx="10795" cy="172085"/>
            </a:xfrm>
            <a:custGeom>
              <a:avLst/>
              <a:gdLst/>
              <a:ahLst/>
              <a:cxnLst/>
              <a:rect l="l" t="t" r="r" b="b"/>
              <a:pathLst>
                <a:path w="10795" h="172084">
                  <a:moveTo>
                    <a:pt x="10640" y="17550"/>
                  </a:moveTo>
                  <a:lnTo>
                    <a:pt x="10640" y="17062"/>
                  </a:lnTo>
                  <a:lnTo>
                    <a:pt x="10640" y="9262"/>
                  </a:lnTo>
                  <a:lnTo>
                    <a:pt x="10438" y="7312"/>
                  </a:lnTo>
                  <a:lnTo>
                    <a:pt x="8135" y="0"/>
                  </a:lnTo>
                  <a:lnTo>
                    <a:pt x="7952" y="0"/>
                  </a:lnTo>
                  <a:lnTo>
                    <a:pt x="7769" y="0"/>
                  </a:lnTo>
                  <a:lnTo>
                    <a:pt x="7586" y="0"/>
                  </a:lnTo>
                  <a:lnTo>
                    <a:pt x="7404" y="0"/>
                  </a:lnTo>
                  <a:lnTo>
                    <a:pt x="7221" y="0"/>
                  </a:lnTo>
                  <a:lnTo>
                    <a:pt x="6927" y="1559"/>
                  </a:lnTo>
                  <a:lnTo>
                    <a:pt x="6526" y="4679"/>
                  </a:lnTo>
                  <a:lnTo>
                    <a:pt x="6123" y="7800"/>
                  </a:lnTo>
                  <a:lnTo>
                    <a:pt x="5629" y="11822"/>
                  </a:lnTo>
                  <a:lnTo>
                    <a:pt x="1699" y="41682"/>
                  </a:lnTo>
                  <a:lnTo>
                    <a:pt x="1004" y="49507"/>
                  </a:lnTo>
                  <a:lnTo>
                    <a:pt x="0" y="85194"/>
                  </a:lnTo>
                  <a:lnTo>
                    <a:pt x="0" y="92213"/>
                  </a:lnTo>
                  <a:lnTo>
                    <a:pt x="0" y="99160"/>
                  </a:lnTo>
                  <a:lnTo>
                    <a:pt x="0" y="106034"/>
                  </a:lnTo>
                  <a:lnTo>
                    <a:pt x="0" y="112835"/>
                  </a:lnTo>
                  <a:lnTo>
                    <a:pt x="0" y="121855"/>
                  </a:lnTo>
                  <a:lnTo>
                    <a:pt x="200" y="129898"/>
                  </a:lnTo>
                  <a:lnTo>
                    <a:pt x="1755" y="160757"/>
                  </a:lnTo>
                  <a:lnTo>
                    <a:pt x="1755" y="162562"/>
                  </a:lnTo>
                  <a:lnTo>
                    <a:pt x="1755" y="164365"/>
                  </a:lnTo>
                  <a:lnTo>
                    <a:pt x="1755" y="171508"/>
                  </a:lnTo>
                  <a:lnTo>
                    <a:pt x="1864" y="171702"/>
                  </a:lnTo>
                  <a:lnTo>
                    <a:pt x="2084" y="171702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20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62416" y="1683540"/>
              <a:ext cx="198330" cy="206978"/>
            </a:xfrm>
            <a:prstGeom prst="rect">
              <a:avLst/>
            </a:prstGeom>
          </p:spPr>
        </p:pic>
        <p:sp>
          <p:nvSpPr>
            <p:cNvPr id="316" name="object 205"/>
            <p:cNvSpPr/>
            <p:nvPr/>
          </p:nvSpPr>
          <p:spPr>
            <a:xfrm>
              <a:off x="6239289" y="2154276"/>
              <a:ext cx="170180" cy="5715"/>
            </a:xfrm>
            <a:custGeom>
              <a:avLst/>
              <a:gdLst/>
              <a:ahLst/>
              <a:cxnLst/>
              <a:rect l="l" t="t" r="r" b="b"/>
              <a:pathLst>
                <a:path w="170179" h="5715">
                  <a:moveTo>
                    <a:pt x="1755" y="5265"/>
                  </a:moveTo>
                  <a:lnTo>
                    <a:pt x="1755" y="5071"/>
                  </a:lnTo>
                  <a:lnTo>
                    <a:pt x="1755" y="4679"/>
                  </a:lnTo>
                  <a:lnTo>
                    <a:pt x="1755" y="4290"/>
                  </a:lnTo>
                  <a:lnTo>
                    <a:pt x="1553" y="3900"/>
                  </a:lnTo>
                  <a:lnTo>
                    <a:pt x="1151" y="3510"/>
                  </a:lnTo>
                  <a:lnTo>
                    <a:pt x="749" y="3120"/>
                  </a:lnTo>
                  <a:lnTo>
                    <a:pt x="457" y="2730"/>
                  </a:lnTo>
                  <a:lnTo>
                    <a:pt x="274" y="2340"/>
                  </a:lnTo>
                  <a:lnTo>
                    <a:pt x="91" y="1950"/>
                  </a:lnTo>
                  <a:lnTo>
                    <a:pt x="0" y="1560"/>
                  </a:lnTo>
                  <a:lnTo>
                    <a:pt x="0" y="1170"/>
                  </a:lnTo>
                  <a:lnTo>
                    <a:pt x="0" y="781"/>
                  </a:lnTo>
                  <a:lnTo>
                    <a:pt x="0" y="97"/>
                  </a:lnTo>
                  <a:lnTo>
                    <a:pt x="292" y="0"/>
                  </a:lnTo>
                  <a:lnTo>
                    <a:pt x="63017" y="0"/>
                  </a:lnTo>
                  <a:lnTo>
                    <a:pt x="72988" y="36"/>
                  </a:lnTo>
                  <a:lnTo>
                    <a:pt x="82885" y="146"/>
                  </a:lnTo>
                  <a:lnTo>
                    <a:pt x="92705" y="329"/>
                  </a:lnTo>
                  <a:lnTo>
                    <a:pt x="102450" y="585"/>
                  </a:lnTo>
                  <a:lnTo>
                    <a:pt x="111699" y="841"/>
                  </a:lnTo>
                  <a:lnTo>
                    <a:pt x="120029" y="1024"/>
                  </a:lnTo>
                  <a:lnTo>
                    <a:pt x="127440" y="1134"/>
                  </a:lnTo>
                  <a:lnTo>
                    <a:pt x="133932" y="1170"/>
                  </a:lnTo>
                  <a:lnTo>
                    <a:pt x="141977" y="1170"/>
                  </a:lnTo>
                  <a:lnTo>
                    <a:pt x="147680" y="1267"/>
                  </a:lnTo>
                  <a:lnTo>
                    <a:pt x="151044" y="1463"/>
                  </a:lnTo>
                  <a:lnTo>
                    <a:pt x="154407" y="1657"/>
                  </a:lnTo>
                  <a:lnTo>
                    <a:pt x="156674" y="1755"/>
                  </a:lnTo>
                  <a:lnTo>
                    <a:pt x="157845" y="1755"/>
                  </a:lnTo>
                  <a:lnTo>
                    <a:pt x="159015" y="1755"/>
                  </a:lnTo>
                  <a:lnTo>
                    <a:pt x="160679" y="1755"/>
                  </a:lnTo>
                  <a:lnTo>
                    <a:pt x="162836" y="1755"/>
                  </a:lnTo>
                  <a:lnTo>
                    <a:pt x="164993" y="1755"/>
                  </a:lnTo>
                  <a:lnTo>
                    <a:pt x="166565" y="1852"/>
                  </a:lnTo>
                  <a:lnTo>
                    <a:pt x="167553" y="2047"/>
                  </a:lnTo>
                  <a:lnTo>
                    <a:pt x="168540" y="2242"/>
                  </a:lnTo>
                  <a:lnTo>
                    <a:pt x="169235" y="2340"/>
                  </a:lnTo>
                  <a:lnTo>
                    <a:pt x="169637" y="2340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206"/>
            <p:cNvSpPr/>
            <p:nvPr/>
          </p:nvSpPr>
          <p:spPr>
            <a:xfrm>
              <a:off x="6483680" y="2045462"/>
              <a:ext cx="187960" cy="167640"/>
            </a:xfrm>
            <a:custGeom>
              <a:avLst/>
              <a:gdLst/>
              <a:ahLst/>
              <a:cxnLst/>
              <a:rect l="l" t="t" r="r" b="b"/>
              <a:pathLst>
                <a:path w="187960" h="167640">
                  <a:moveTo>
                    <a:pt x="23035" y="45192"/>
                  </a:moveTo>
                  <a:lnTo>
                    <a:pt x="22633" y="44705"/>
                  </a:lnTo>
                  <a:lnTo>
                    <a:pt x="21828" y="43729"/>
                  </a:lnTo>
                  <a:lnTo>
                    <a:pt x="15961" y="34662"/>
                  </a:lnTo>
                  <a:lnTo>
                    <a:pt x="15558" y="33102"/>
                  </a:lnTo>
                  <a:lnTo>
                    <a:pt x="15358" y="31347"/>
                  </a:lnTo>
                  <a:lnTo>
                    <a:pt x="15358" y="29397"/>
                  </a:lnTo>
                  <a:lnTo>
                    <a:pt x="15358" y="27447"/>
                  </a:lnTo>
                  <a:lnTo>
                    <a:pt x="16436" y="25204"/>
                  </a:lnTo>
                  <a:lnTo>
                    <a:pt x="18594" y="22669"/>
                  </a:lnTo>
                  <a:lnTo>
                    <a:pt x="20750" y="20134"/>
                  </a:lnTo>
                  <a:lnTo>
                    <a:pt x="54791" y="3218"/>
                  </a:lnTo>
                  <a:lnTo>
                    <a:pt x="60312" y="1852"/>
                  </a:lnTo>
                  <a:lnTo>
                    <a:pt x="65815" y="975"/>
                  </a:lnTo>
                  <a:lnTo>
                    <a:pt x="71300" y="585"/>
                  </a:lnTo>
                  <a:lnTo>
                    <a:pt x="76785" y="195"/>
                  </a:lnTo>
                  <a:lnTo>
                    <a:pt x="80605" y="0"/>
                  </a:lnTo>
                  <a:lnTo>
                    <a:pt x="82763" y="0"/>
                  </a:lnTo>
                  <a:lnTo>
                    <a:pt x="84919" y="0"/>
                  </a:lnTo>
                  <a:lnTo>
                    <a:pt x="90313" y="0"/>
                  </a:lnTo>
                  <a:lnTo>
                    <a:pt x="98943" y="0"/>
                  </a:lnTo>
                  <a:lnTo>
                    <a:pt x="107571" y="0"/>
                  </a:lnTo>
                  <a:lnTo>
                    <a:pt x="114938" y="585"/>
                  </a:lnTo>
                  <a:lnTo>
                    <a:pt x="121044" y="1755"/>
                  </a:lnTo>
                  <a:lnTo>
                    <a:pt x="127151" y="2924"/>
                  </a:lnTo>
                  <a:lnTo>
                    <a:pt x="131667" y="5363"/>
                  </a:lnTo>
                  <a:lnTo>
                    <a:pt x="134592" y="9067"/>
                  </a:lnTo>
                  <a:lnTo>
                    <a:pt x="137516" y="12772"/>
                  </a:lnTo>
                  <a:lnTo>
                    <a:pt x="138797" y="17965"/>
                  </a:lnTo>
                  <a:lnTo>
                    <a:pt x="123437" y="56418"/>
                  </a:lnTo>
                  <a:lnTo>
                    <a:pt x="97848" y="88393"/>
                  </a:lnTo>
                  <a:lnTo>
                    <a:pt x="71142" y="116967"/>
                  </a:lnTo>
                  <a:lnTo>
                    <a:pt x="40970" y="145816"/>
                  </a:lnTo>
                  <a:lnTo>
                    <a:pt x="37644" y="148546"/>
                  </a:lnTo>
                  <a:lnTo>
                    <a:pt x="35394" y="150399"/>
                  </a:lnTo>
                  <a:lnTo>
                    <a:pt x="34225" y="151373"/>
                  </a:lnTo>
                  <a:lnTo>
                    <a:pt x="33054" y="152349"/>
                  </a:lnTo>
                  <a:lnTo>
                    <a:pt x="30787" y="153812"/>
                  </a:lnTo>
                  <a:lnTo>
                    <a:pt x="27423" y="155761"/>
                  </a:lnTo>
                  <a:lnTo>
                    <a:pt x="24060" y="157712"/>
                  </a:lnTo>
                  <a:lnTo>
                    <a:pt x="21207" y="159198"/>
                  </a:lnTo>
                  <a:lnTo>
                    <a:pt x="18868" y="160223"/>
                  </a:lnTo>
                  <a:lnTo>
                    <a:pt x="16527" y="161246"/>
                  </a:lnTo>
                  <a:lnTo>
                    <a:pt x="14772" y="161952"/>
                  </a:lnTo>
                  <a:lnTo>
                    <a:pt x="13602" y="162342"/>
                  </a:lnTo>
                </a:path>
                <a:path w="187960" h="167640">
                  <a:moveTo>
                    <a:pt x="0" y="167608"/>
                  </a:moveTo>
                  <a:lnTo>
                    <a:pt x="0" y="167608"/>
                  </a:lnTo>
                  <a:lnTo>
                    <a:pt x="10731" y="167608"/>
                  </a:lnTo>
                  <a:lnTo>
                    <a:pt x="15430" y="167120"/>
                  </a:lnTo>
                  <a:lnTo>
                    <a:pt x="21499" y="166146"/>
                  </a:lnTo>
                  <a:lnTo>
                    <a:pt x="27569" y="165171"/>
                  </a:lnTo>
                  <a:lnTo>
                    <a:pt x="34644" y="164195"/>
                  </a:lnTo>
                  <a:lnTo>
                    <a:pt x="76428" y="160496"/>
                  </a:lnTo>
                  <a:lnTo>
                    <a:pt x="97242" y="160003"/>
                  </a:lnTo>
                  <a:lnTo>
                    <a:pt x="106273" y="160003"/>
                  </a:lnTo>
                  <a:lnTo>
                    <a:pt x="114025" y="160003"/>
                  </a:lnTo>
                  <a:lnTo>
                    <a:pt x="120496" y="160003"/>
                  </a:lnTo>
                  <a:lnTo>
                    <a:pt x="126968" y="160003"/>
                  </a:lnTo>
                  <a:lnTo>
                    <a:pt x="132562" y="160100"/>
                  </a:lnTo>
                  <a:lnTo>
                    <a:pt x="137279" y="160295"/>
                  </a:lnTo>
                  <a:lnTo>
                    <a:pt x="141996" y="160489"/>
                  </a:lnTo>
                  <a:lnTo>
                    <a:pt x="146018" y="160977"/>
                  </a:lnTo>
                  <a:lnTo>
                    <a:pt x="149345" y="161758"/>
                  </a:lnTo>
                  <a:lnTo>
                    <a:pt x="152673" y="162538"/>
                  </a:lnTo>
                  <a:lnTo>
                    <a:pt x="155525" y="163318"/>
                  </a:lnTo>
                  <a:lnTo>
                    <a:pt x="157901" y="164097"/>
                  </a:lnTo>
                  <a:lnTo>
                    <a:pt x="160277" y="164879"/>
                  </a:lnTo>
                  <a:lnTo>
                    <a:pt x="162636" y="165268"/>
                  </a:lnTo>
                  <a:lnTo>
                    <a:pt x="182655" y="165268"/>
                  </a:lnTo>
                  <a:lnTo>
                    <a:pt x="185105" y="164683"/>
                  </a:lnTo>
                  <a:lnTo>
                    <a:pt x="187627" y="163513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207"/>
            <p:cNvSpPr/>
            <p:nvPr/>
          </p:nvSpPr>
          <p:spPr>
            <a:xfrm>
              <a:off x="6772279" y="2152520"/>
              <a:ext cx="147320" cy="7620"/>
            </a:xfrm>
            <a:custGeom>
              <a:avLst/>
              <a:gdLst/>
              <a:ahLst/>
              <a:cxnLst/>
              <a:rect l="l" t="t" r="r" b="b"/>
              <a:pathLst>
                <a:path w="147320" h="7620">
                  <a:moveTo>
                    <a:pt x="6471" y="7020"/>
                  </a:moveTo>
                  <a:lnTo>
                    <a:pt x="5886" y="6630"/>
                  </a:lnTo>
                  <a:lnTo>
                    <a:pt x="4716" y="5850"/>
                  </a:lnTo>
                  <a:lnTo>
                    <a:pt x="3547" y="5071"/>
                  </a:lnTo>
                  <a:lnTo>
                    <a:pt x="2467" y="4291"/>
                  </a:lnTo>
                  <a:lnTo>
                    <a:pt x="1480" y="3510"/>
                  </a:lnTo>
                  <a:lnTo>
                    <a:pt x="494" y="2730"/>
                  </a:lnTo>
                  <a:lnTo>
                    <a:pt x="0" y="2340"/>
                  </a:lnTo>
                  <a:lnTo>
                    <a:pt x="292" y="2340"/>
                  </a:lnTo>
                  <a:lnTo>
                    <a:pt x="877" y="2340"/>
                  </a:lnTo>
                  <a:lnTo>
                    <a:pt x="1463" y="2340"/>
                  </a:lnTo>
                  <a:lnTo>
                    <a:pt x="3638" y="2340"/>
                  </a:lnTo>
                  <a:lnTo>
                    <a:pt x="7404" y="2340"/>
                  </a:lnTo>
                  <a:lnTo>
                    <a:pt x="11170" y="2340"/>
                  </a:lnTo>
                  <a:lnTo>
                    <a:pt x="15594" y="2340"/>
                  </a:lnTo>
                  <a:lnTo>
                    <a:pt x="20676" y="2340"/>
                  </a:lnTo>
                  <a:lnTo>
                    <a:pt x="25759" y="2340"/>
                  </a:lnTo>
                  <a:lnTo>
                    <a:pt x="31536" y="2438"/>
                  </a:lnTo>
                  <a:lnTo>
                    <a:pt x="38008" y="2632"/>
                  </a:lnTo>
                  <a:lnTo>
                    <a:pt x="44480" y="2828"/>
                  </a:lnTo>
                  <a:lnTo>
                    <a:pt x="51554" y="3022"/>
                  </a:lnTo>
                  <a:lnTo>
                    <a:pt x="59232" y="3218"/>
                  </a:lnTo>
                  <a:lnTo>
                    <a:pt x="66911" y="3412"/>
                  </a:lnTo>
                  <a:lnTo>
                    <a:pt x="74772" y="3510"/>
                  </a:lnTo>
                  <a:lnTo>
                    <a:pt x="82816" y="3510"/>
                  </a:lnTo>
                  <a:lnTo>
                    <a:pt x="90860" y="3510"/>
                  </a:lnTo>
                  <a:lnTo>
                    <a:pt x="141848" y="3510"/>
                  </a:lnTo>
                  <a:lnTo>
                    <a:pt x="142434" y="3315"/>
                  </a:lnTo>
                  <a:lnTo>
                    <a:pt x="143421" y="2926"/>
                  </a:lnTo>
                  <a:lnTo>
                    <a:pt x="144409" y="2536"/>
                  </a:lnTo>
                  <a:lnTo>
                    <a:pt x="145195" y="2146"/>
                  </a:lnTo>
                  <a:lnTo>
                    <a:pt x="145779" y="1755"/>
                  </a:lnTo>
                  <a:lnTo>
                    <a:pt x="146364" y="1365"/>
                  </a:lnTo>
                  <a:lnTo>
                    <a:pt x="146767" y="1073"/>
                  </a:lnTo>
                  <a:lnTo>
                    <a:pt x="146985" y="877"/>
                  </a:lnTo>
                  <a:lnTo>
                    <a:pt x="147205" y="683"/>
                  </a:lnTo>
                  <a:lnTo>
                    <a:pt x="147314" y="391"/>
                  </a:lnTo>
                  <a:lnTo>
                    <a:pt x="147314" y="0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20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28906" y="2022267"/>
              <a:ext cx="168257" cy="210488"/>
            </a:xfrm>
            <a:prstGeom prst="rect">
              <a:avLst/>
            </a:prstGeom>
          </p:spPr>
        </p:pic>
        <p:sp>
          <p:nvSpPr>
            <p:cNvPr id="320" name="object 209"/>
            <p:cNvSpPr/>
            <p:nvPr/>
          </p:nvSpPr>
          <p:spPr>
            <a:xfrm>
              <a:off x="7420774" y="1893065"/>
              <a:ext cx="200025" cy="67945"/>
            </a:xfrm>
            <a:custGeom>
              <a:avLst/>
              <a:gdLst/>
              <a:ahLst/>
              <a:cxnLst/>
              <a:rect l="l" t="t" r="r" b="b"/>
              <a:pathLst>
                <a:path w="200025" h="67945">
                  <a:moveTo>
                    <a:pt x="4716" y="4825"/>
                  </a:moveTo>
                  <a:lnTo>
                    <a:pt x="4533" y="4825"/>
                  </a:lnTo>
                  <a:lnTo>
                    <a:pt x="4168" y="4825"/>
                  </a:lnTo>
                  <a:lnTo>
                    <a:pt x="3802" y="4825"/>
                  </a:lnTo>
                  <a:lnTo>
                    <a:pt x="3510" y="4728"/>
                  </a:lnTo>
                  <a:lnTo>
                    <a:pt x="3290" y="4533"/>
                  </a:lnTo>
                  <a:lnTo>
                    <a:pt x="3072" y="4338"/>
                  </a:lnTo>
                  <a:lnTo>
                    <a:pt x="2961" y="4144"/>
                  </a:lnTo>
                  <a:lnTo>
                    <a:pt x="2961" y="3948"/>
                  </a:lnTo>
                  <a:lnTo>
                    <a:pt x="2961" y="3754"/>
                  </a:lnTo>
                  <a:lnTo>
                    <a:pt x="3364" y="3558"/>
                  </a:lnTo>
                  <a:lnTo>
                    <a:pt x="4168" y="3364"/>
                  </a:lnTo>
                  <a:lnTo>
                    <a:pt x="4973" y="3168"/>
                  </a:lnTo>
                  <a:lnTo>
                    <a:pt x="7824" y="2876"/>
                  </a:lnTo>
                  <a:lnTo>
                    <a:pt x="12724" y="2486"/>
                  </a:lnTo>
                  <a:lnTo>
                    <a:pt x="17623" y="2095"/>
                  </a:lnTo>
                  <a:lnTo>
                    <a:pt x="59466" y="1334"/>
                  </a:lnTo>
                  <a:lnTo>
                    <a:pt x="69270" y="1315"/>
                  </a:lnTo>
                  <a:lnTo>
                    <a:pt x="79331" y="1292"/>
                  </a:lnTo>
                  <a:lnTo>
                    <a:pt x="125007" y="602"/>
                  </a:lnTo>
                  <a:lnTo>
                    <a:pt x="146347" y="97"/>
                  </a:lnTo>
                  <a:lnTo>
                    <a:pt x="151648" y="0"/>
                  </a:lnTo>
                  <a:lnTo>
                    <a:pt x="159711" y="0"/>
                  </a:lnTo>
                </a:path>
                <a:path w="200025" h="67945">
                  <a:moveTo>
                    <a:pt x="0" y="61865"/>
                  </a:moveTo>
                  <a:lnTo>
                    <a:pt x="311" y="61963"/>
                  </a:lnTo>
                  <a:lnTo>
                    <a:pt x="932" y="62158"/>
                  </a:lnTo>
                  <a:lnTo>
                    <a:pt x="1554" y="62353"/>
                  </a:lnTo>
                  <a:lnTo>
                    <a:pt x="2157" y="62645"/>
                  </a:lnTo>
                  <a:lnTo>
                    <a:pt x="2741" y="63036"/>
                  </a:lnTo>
                  <a:lnTo>
                    <a:pt x="3327" y="63426"/>
                  </a:lnTo>
                  <a:lnTo>
                    <a:pt x="47260" y="66820"/>
                  </a:lnTo>
                  <a:lnTo>
                    <a:pt x="91866" y="67679"/>
                  </a:lnTo>
                  <a:lnTo>
                    <a:pt x="103438" y="67716"/>
                  </a:lnTo>
                  <a:lnTo>
                    <a:pt x="114606" y="67716"/>
                  </a:lnTo>
                  <a:lnTo>
                    <a:pt x="124856" y="67716"/>
                  </a:lnTo>
                  <a:lnTo>
                    <a:pt x="187152" y="67716"/>
                  </a:lnTo>
                  <a:lnTo>
                    <a:pt x="190296" y="67618"/>
                  </a:lnTo>
                  <a:lnTo>
                    <a:pt x="192672" y="67423"/>
                  </a:lnTo>
                  <a:lnTo>
                    <a:pt x="195049" y="67228"/>
                  </a:lnTo>
                  <a:lnTo>
                    <a:pt x="196823" y="66741"/>
                  </a:lnTo>
                  <a:lnTo>
                    <a:pt x="197992" y="65961"/>
                  </a:lnTo>
                  <a:lnTo>
                    <a:pt x="199162" y="65180"/>
                  </a:lnTo>
                  <a:lnTo>
                    <a:pt x="199839" y="64596"/>
                  </a:lnTo>
                  <a:lnTo>
                    <a:pt x="200022" y="64206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211"/>
            <p:cNvSpPr/>
            <p:nvPr/>
          </p:nvSpPr>
          <p:spPr>
            <a:xfrm>
              <a:off x="7893745" y="1834333"/>
              <a:ext cx="114935" cy="0"/>
            </a:xfrm>
            <a:custGeom>
              <a:avLst/>
              <a:gdLst/>
              <a:ahLst/>
              <a:cxnLst/>
              <a:rect l="l" t="t" r="r" b="b"/>
              <a:pathLst>
                <a:path w="114934">
                  <a:moveTo>
                    <a:pt x="0" y="0"/>
                  </a:moveTo>
                  <a:lnTo>
                    <a:pt x="0" y="0"/>
                  </a:lnTo>
                  <a:lnTo>
                    <a:pt x="112274" y="0"/>
                  </a:lnTo>
                  <a:lnTo>
                    <a:pt x="114618" y="0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21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29982" y="1704765"/>
              <a:ext cx="763640" cy="432744"/>
            </a:xfrm>
            <a:prstGeom prst="rect">
              <a:avLst/>
            </a:prstGeom>
          </p:spPr>
        </p:pic>
        <p:sp>
          <p:nvSpPr>
            <p:cNvPr id="323" name="object 214"/>
            <p:cNvSpPr/>
            <p:nvPr/>
          </p:nvSpPr>
          <p:spPr>
            <a:xfrm>
              <a:off x="8695628" y="1914539"/>
              <a:ext cx="95885" cy="1270"/>
            </a:xfrm>
            <a:custGeom>
              <a:avLst/>
              <a:gdLst/>
              <a:ahLst/>
              <a:cxnLst/>
              <a:rect l="l" t="t" r="r" b="b"/>
              <a:pathLst>
                <a:path w="95884" h="1270">
                  <a:moveTo>
                    <a:pt x="-19684" y="551"/>
                  </a:moveTo>
                  <a:lnTo>
                    <a:pt x="115271" y="551"/>
                  </a:lnTo>
                </a:path>
              </a:pathLst>
            </a:custGeom>
            <a:ln w="40473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215"/>
            <p:cNvSpPr/>
            <p:nvPr/>
          </p:nvSpPr>
          <p:spPr>
            <a:xfrm>
              <a:off x="8704938" y="1953342"/>
              <a:ext cx="100965" cy="4445"/>
            </a:xfrm>
            <a:custGeom>
              <a:avLst/>
              <a:gdLst/>
              <a:ahLst/>
              <a:cxnLst/>
              <a:rect l="l" t="t" r="r" b="b"/>
              <a:pathLst>
                <a:path w="100965" h="4445">
                  <a:moveTo>
                    <a:pt x="0" y="0"/>
                  </a:moveTo>
                  <a:lnTo>
                    <a:pt x="0" y="0"/>
                  </a:lnTo>
                  <a:lnTo>
                    <a:pt x="0" y="2759"/>
                  </a:lnTo>
                  <a:lnTo>
                    <a:pt x="115" y="3065"/>
                  </a:lnTo>
                  <a:lnTo>
                    <a:pt x="345" y="3310"/>
                  </a:lnTo>
                  <a:lnTo>
                    <a:pt x="575" y="3555"/>
                  </a:lnTo>
                  <a:lnTo>
                    <a:pt x="1310" y="3740"/>
                  </a:lnTo>
                  <a:lnTo>
                    <a:pt x="2551" y="3862"/>
                  </a:lnTo>
                  <a:lnTo>
                    <a:pt x="3793" y="3985"/>
                  </a:lnTo>
                  <a:lnTo>
                    <a:pt x="5528" y="4046"/>
                  </a:lnTo>
                  <a:lnTo>
                    <a:pt x="69057" y="4046"/>
                  </a:lnTo>
                  <a:lnTo>
                    <a:pt x="74792" y="3985"/>
                  </a:lnTo>
                  <a:lnTo>
                    <a:pt x="79965" y="3862"/>
                  </a:lnTo>
                  <a:lnTo>
                    <a:pt x="85138" y="3740"/>
                  </a:lnTo>
                  <a:lnTo>
                    <a:pt x="89701" y="3677"/>
                  </a:lnTo>
                  <a:lnTo>
                    <a:pt x="93654" y="3677"/>
                  </a:lnTo>
                  <a:lnTo>
                    <a:pt x="97608" y="3677"/>
                  </a:lnTo>
                  <a:lnTo>
                    <a:pt x="99895" y="3677"/>
                  </a:lnTo>
                  <a:lnTo>
                    <a:pt x="100516" y="3677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217"/>
            <p:cNvSpPr/>
            <p:nvPr/>
          </p:nvSpPr>
          <p:spPr>
            <a:xfrm>
              <a:off x="8945281" y="1946354"/>
              <a:ext cx="423545" cy="635"/>
            </a:xfrm>
            <a:custGeom>
              <a:avLst/>
              <a:gdLst/>
              <a:ahLst/>
              <a:cxnLst/>
              <a:rect l="l" t="t" r="r" b="b"/>
              <a:pathLst>
                <a:path w="423545" h="634">
                  <a:moveTo>
                    <a:pt x="423238" y="368"/>
                  </a:moveTo>
                  <a:lnTo>
                    <a:pt x="0" y="0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2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78147" y="1736970"/>
              <a:ext cx="133369" cy="162495"/>
            </a:xfrm>
            <a:prstGeom prst="rect">
              <a:avLst/>
            </a:prstGeom>
          </p:spPr>
        </p:pic>
        <p:pic>
          <p:nvPicPr>
            <p:cNvPr id="327" name="object 2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88561" y="1988739"/>
              <a:ext cx="153369" cy="159552"/>
            </a:xfrm>
            <a:prstGeom prst="rect">
              <a:avLst/>
            </a:prstGeom>
          </p:spPr>
        </p:pic>
      </p:grpSp>
      <p:sp>
        <p:nvSpPr>
          <p:cNvPr id="328" name="مربع نص 327"/>
          <p:cNvSpPr txBox="1"/>
          <p:nvPr/>
        </p:nvSpPr>
        <p:spPr>
          <a:xfrm>
            <a:off x="5582653" y="2970549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معادلة المستقيم بمعلومية الميل والنقطة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30" name="object 229"/>
          <p:cNvPicPr/>
          <p:nvPr/>
        </p:nvPicPr>
        <p:blipFill rotWithShape="1">
          <a:blip r:embed="rId16" cstate="print"/>
          <a:srcRect l="63298" t="56926"/>
          <a:stretch/>
        </p:blipFill>
        <p:spPr>
          <a:xfrm>
            <a:off x="7179653" y="3418786"/>
            <a:ext cx="484754" cy="347612"/>
          </a:xfrm>
          <a:prstGeom prst="rect">
            <a:avLst/>
          </a:prstGeom>
        </p:spPr>
      </p:pic>
      <p:pic>
        <p:nvPicPr>
          <p:cNvPr id="331" name="object 233"/>
          <p:cNvPicPr/>
          <p:nvPr/>
        </p:nvPicPr>
        <p:blipFill rotWithShape="1">
          <a:blip r:embed="rId17" cstate="print"/>
          <a:srcRect t="42597"/>
          <a:stretch/>
        </p:blipFill>
        <p:spPr>
          <a:xfrm>
            <a:off x="8879909" y="3370659"/>
            <a:ext cx="2206187" cy="799952"/>
          </a:xfrm>
          <a:prstGeom prst="rect">
            <a:avLst/>
          </a:prstGeom>
        </p:spPr>
      </p:pic>
      <p:sp>
        <p:nvSpPr>
          <p:cNvPr id="332" name="object 236"/>
          <p:cNvSpPr/>
          <p:nvPr/>
        </p:nvSpPr>
        <p:spPr>
          <a:xfrm>
            <a:off x="7736510" y="3563565"/>
            <a:ext cx="167005" cy="68580"/>
          </a:xfrm>
          <a:custGeom>
            <a:avLst/>
            <a:gdLst/>
            <a:ahLst/>
            <a:cxnLst/>
            <a:rect l="l" t="t" r="r" b="b"/>
            <a:pathLst>
              <a:path w="167004" h="68579">
                <a:moveTo>
                  <a:pt x="0" y="2019"/>
                </a:moveTo>
                <a:lnTo>
                  <a:pt x="0" y="2019"/>
                </a:lnTo>
                <a:lnTo>
                  <a:pt x="18703" y="2019"/>
                </a:lnTo>
                <a:lnTo>
                  <a:pt x="24362" y="1794"/>
                </a:lnTo>
                <a:lnTo>
                  <a:pt x="30927" y="1346"/>
                </a:lnTo>
                <a:lnTo>
                  <a:pt x="37490" y="897"/>
                </a:lnTo>
                <a:lnTo>
                  <a:pt x="44496" y="560"/>
                </a:lnTo>
                <a:lnTo>
                  <a:pt x="51944" y="336"/>
                </a:lnTo>
                <a:lnTo>
                  <a:pt x="59391" y="111"/>
                </a:lnTo>
                <a:lnTo>
                  <a:pt x="66607" y="0"/>
                </a:lnTo>
                <a:lnTo>
                  <a:pt x="126546" y="0"/>
                </a:lnTo>
                <a:lnTo>
                  <a:pt x="128587" y="111"/>
                </a:lnTo>
                <a:lnTo>
                  <a:pt x="129513" y="336"/>
                </a:lnTo>
              </a:path>
              <a:path w="167004" h="68579">
                <a:moveTo>
                  <a:pt x="23100" y="63620"/>
                </a:moveTo>
                <a:lnTo>
                  <a:pt x="23100" y="63844"/>
                </a:lnTo>
                <a:lnTo>
                  <a:pt x="23100" y="64293"/>
                </a:lnTo>
                <a:lnTo>
                  <a:pt x="23100" y="64742"/>
                </a:lnTo>
                <a:lnTo>
                  <a:pt x="22868" y="64966"/>
                </a:lnTo>
                <a:lnTo>
                  <a:pt x="22406" y="64966"/>
                </a:lnTo>
                <a:lnTo>
                  <a:pt x="21943" y="64966"/>
                </a:lnTo>
                <a:lnTo>
                  <a:pt x="21606" y="65078"/>
                </a:lnTo>
                <a:lnTo>
                  <a:pt x="21396" y="65303"/>
                </a:lnTo>
                <a:lnTo>
                  <a:pt x="21186" y="65528"/>
                </a:lnTo>
                <a:lnTo>
                  <a:pt x="20955" y="65751"/>
                </a:lnTo>
                <a:lnTo>
                  <a:pt x="20702" y="65976"/>
                </a:lnTo>
                <a:lnTo>
                  <a:pt x="20449" y="66201"/>
                </a:lnTo>
                <a:lnTo>
                  <a:pt x="20323" y="66537"/>
                </a:lnTo>
                <a:lnTo>
                  <a:pt x="20323" y="66986"/>
                </a:lnTo>
                <a:lnTo>
                  <a:pt x="20323" y="67434"/>
                </a:lnTo>
                <a:lnTo>
                  <a:pt x="21922" y="67772"/>
                </a:lnTo>
                <a:lnTo>
                  <a:pt x="25120" y="67995"/>
                </a:lnTo>
                <a:lnTo>
                  <a:pt x="28318" y="68220"/>
                </a:lnTo>
                <a:lnTo>
                  <a:pt x="33072" y="68332"/>
                </a:lnTo>
                <a:lnTo>
                  <a:pt x="39383" y="68332"/>
                </a:lnTo>
                <a:lnTo>
                  <a:pt x="45695" y="68332"/>
                </a:lnTo>
                <a:lnTo>
                  <a:pt x="166225" y="68332"/>
                </a:lnTo>
                <a:lnTo>
                  <a:pt x="166436" y="68332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3" name="object 2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013893" y="3388409"/>
            <a:ext cx="141062" cy="186547"/>
          </a:xfrm>
          <a:prstGeom prst="rect">
            <a:avLst/>
          </a:prstGeom>
        </p:spPr>
      </p:pic>
      <p:sp>
        <p:nvSpPr>
          <p:cNvPr id="334" name="object 239"/>
          <p:cNvSpPr/>
          <p:nvPr/>
        </p:nvSpPr>
        <p:spPr>
          <a:xfrm>
            <a:off x="8019268" y="3625165"/>
            <a:ext cx="274320" cy="6350"/>
          </a:xfrm>
          <a:custGeom>
            <a:avLst/>
            <a:gdLst/>
            <a:ahLst/>
            <a:cxnLst/>
            <a:rect l="l" t="t" r="r" b="b"/>
            <a:pathLst>
              <a:path w="274320" h="6350">
                <a:moveTo>
                  <a:pt x="271776" y="0"/>
                </a:moveTo>
                <a:lnTo>
                  <a:pt x="271776" y="336"/>
                </a:lnTo>
                <a:lnTo>
                  <a:pt x="271776" y="561"/>
                </a:lnTo>
                <a:lnTo>
                  <a:pt x="272007" y="1010"/>
                </a:lnTo>
                <a:lnTo>
                  <a:pt x="273690" y="3253"/>
                </a:lnTo>
                <a:lnTo>
                  <a:pt x="273795" y="3591"/>
                </a:lnTo>
                <a:lnTo>
                  <a:pt x="273795" y="4039"/>
                </a:lnTo>
                <a:lnTo>
                  <a:pt x="273795" y="4488"/>
                </a:lnTo>
                <a:lnTo>
                  <a:pt x="273458" y="4824"/>
                </a:lnTo>
                <a:lnTo>
                  <a:pt x="272785" y="5049"/>
                </a:lnTo>
                <a:lnTo>
                  <a:pt x="272112" y="5274"/>
                </a:lnTo>
                <a:lnTo>
                  <a:pt x="269504" y="5386"/>
                </a:lnTo>
                <a:lnTo>
                  <a:pt x="29348" y="5386"/>
                </a:lnTo>
                <a:lnTo>
                  <a:pt x="23605" y="5274"/>
                </a:lnTo>
                <a:lnTo>
                  <a:pt x="19314" y="5049"/>
                </a:lnTo>
                <a:lnTo>
                  <a:pt x="15021" y="4824"/>
                </a:lnTo>
                <a:lnTo>
                  <a:pt x="11403" y="4601"/>
                </a:lnTo>
                <a:lnTo>
                  <a:pt x="8458" y="4376"/>
                </a:lnTo>
                <a:lnTo>
                  <a:pt x="5511" y="4151"/>
                </a:lnTo>
                <a:lnTo>
                  <a:pt x="3365" y="4039"/>
                </a:lnTo>
                <a:lnTo>
                  <a:pt x="2019" y="4039"/>
                </a:lnTo>
                <a:lnTo>
                  <a:pt x="673" y="4039"/>
                </a:lnTo>
                <a:lnTo>
                  <a:pt x="0" y="4039"/>
                </a:lnTo>
                <a:lnTo>
                  <a:pt x="336" y="4264"/>
                </a:lnTo>
                <a:lnTo>
                  <a:pt x="1009" y="4712"/>
                </a:lnTo>
                <a:lnTo>
                  <a:pt x="1682" y="5161"/>
                </a:lnTo>
                <a:lnTo>
                  <a:pt x="2124" y="5497"/>
                </a:lnTo>
                <a:lnTo>
                  <a:pt x="2335" y="5722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5" name="object 2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039012" y="3686820"/>
            <a:ext cx="200348" cy="170389"/>
          </a:xfrm>
          <a:prstGeom prst="rect">
            <a:avLst/>
          </a:prstGeom>
        </p:spPr>
      </p:pic>
      <p:pic>
        <p:nvPicPr>
          <p:cNvPr id="336" name="object 2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680584" y="3580617"/>
            <a:ext cx="90239" cy="148677"/>
          </a:xfrm>
          <a:prstGeom prst="rect">
            <a:avLst/>
          </a:prstGeom>
        </p:spPr>
      </p:pic>
      <p:pic>
        <p:nvPicPr>
          <p:cNvPr id="337" name="object 25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939524" y="3914632"/>
            <a:ext cx="150459" cy="228690"/>
          </a:xfrm>
          <a:prstGeom prst="rect">
            <a:avLst/>
          </a:prstGeom>
        </p:spPr>
      </p:pic>
      <p:sp>
        <p:nvSpPr>
          <p:cNvPr id="338" name="object 258"/>
          <p:cNvSpPr/>
          <p:nvPr/>
        </p:nvSpPr>
        <p:spPr>
          <a:xfrm>
            <a:off x="8197435" y="4021147"/>
            <a:ext cx="125095" cy="5080"/>
          </a:xfrm>
          <a:custGeom>
            <a:avLst/>
            <a:gdLst/>
            <a:ahLst/>
            <a:cxnLst/>
            <a:rect l="l" t="t" r="r" b="b"/>
            <a:pathLst>
              <a:path w="125095" h="5079">
                <a:moveTo>
                  <a:pt x="585" y="4946"/>
                </a:moveTo>
                <a:lnTo>
                  <a:pt x="585" y="4772"/>
                </a:lnTo>
                <a:lnTo>
                  <a:pt x="585" y="4424"/>
                </a:lnTo>
                <a:lnTo>
                  <a:pt x="585" y="4077"/>
                </a:lnTo>
                <a:lnTo>
                  <a:pt x="488" y="3557"/>
                </a:lnTo>
                <a:lnTo>
                  <a:pt x="293" y="2862"/>
                </a:lnTo>
                <a:lnTo>
                  <a:pt x="97" y="2169"/>
                </a:lnTo>
                <a:lnTo>
                  <a:pt x="0" y="1648"/>
                </a:lnTo>
                <a:lnTo>
                  <a:pt x="0" y="346"/>
                </a:lnTo>
                <a:lnTo>
                  <a:pt x="797" y="260"/>
                </a:lnTo>
                <a:lnTo>
                  <a:pt x="17880" y="260"/>
                </a:lnTo>
                <a:lnTo>
                  <a:pt x="24517" y="434"/>
                </a:lnTo>
                <a:lnTo>
                  <a:pt x="32553" y="781"/>
                </a:lnTo>
                <a:lnTo>
                  <a:pt x="40590" y="1129"/>
                </a:lnTo>
                <a:lnTo>
                  <a:pt x="48790" y="1389"/>
                </a:lnTo>
                <a:lnTo>
                  <a:pt x="57152" y="1562"/>
                </a:lnTo>
                <a:lnTo>
                  <a:pt x="65514" y="1734"/>
                </a:lnTo>
                <a:lnTo>
                  <a:pt x="72933" y="1822"/>
                </a:lnTo>
                <a:lnTo>
                  <a:pt x="104006" y="1822"/>
                </a:lnTo>
                <a:lnTo>
                  <a:pt x="109781" y="1562"/>
                </a:lnTo>
                <a:lnTo>
                  <a:pt x="115378" y="1041"/>
                </a:lnTo>
                <a:lnTo>
                  <a:pt x="120973" y="520"/>
                </a:lnTo>
                <a:lnTo>
                  <a:pt x="124195" y="173"/>
                </a:lnTo>
                <a:lnTo>
                  <a:pt x="125041" y="0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259"/>
          <p:cNvSpPr/>
          <p:nvPr/>
        </p:nvSpPr>
        <p:spPr>
          <a:xfrm>
            <a:off x="8444882" y="3913123"/>
            <a:ext cx="173990" cy="247015"/>
          </a:xfrm>
          <a:custGeom>
            <a:avLst/>
            <a:gdLst/>
            <a:ahLst/>
            <a:cxnLst/>
            <a:rect l="l" t="t" r="r" b="b"/>
            <a:pathLst>
              <a:path w="173990" h="247015">
                <a:moveTo>
                  <a:pt x="3124" y="21474"/>
                </a:moveTo>
                <a:lnTo>
                  <a:pt x="3124" y="21104"/>
                </a:lnTo>
                <a:lnTo>
                  <a:pt x="3124" y="20368"/>
                </a:lnTo>
                <a:lnTo>
                  <a:pt x="3124" y="19630"/>
                </a:lnTo>
                <a:lnTo>
                  <a:pt x="3042" y="18567"/>
                </a:lnTo>
                <a:lnTo>
                  <a:pt x="1887" y="11973"/>
                </a:lnTo>
                <a:lnTo>
                  <a:pt x="1562" y="11973"/>
                </a:lnTo>
                <a:lnTo>
                  <a:pt x="1236" y="11973"/>
                </a:lnTo>
                <a:lnTo>
                  <a:pt x="895" y="12494"/>
                </a:lnTo>
                <a:lnTo>
                  <a:pt x="537" y="13535"/>
                </a:lnTo>
                <a:lnTo>
                  <a:pt x="179" y="14575"/>
                </a:lnTo>
                <a:lnTo>
                  <a:pt x="0" y="17114"/>
                </a:lnTo>
                <a:lnTo>
                  <a:pt x="0" y="21148"/>
                </a:lnTo>
                <a:lnTo>
                  <a:pt x="0" y="25182"/>
                </a:lnTo>
                <a:lnTo>
                  <a:pt x="601" y="29804"/>
                </a:lnTo>
                <a:lnTo>
                  <a:pt x="1805" y="35010"/>
                </a:lnTo>
                <a:lnTo>
                  <a:pt x="3009" y="40215"/>
                </a:lnTo>
                <a:lnTo>
                  <a:pt x="24598" y="64618"/>
                </a:lnTo>
                <a:lnTo>
                  <a:pt x="30194" y="68653"/>
                </a:lnTo>
                <a:lnTo>
                  <a:pt x="61658" y="76310"/>
                </a:lnTo>
                <a:lnTo>
                  <a:pt x="65774" y="75074"/>
                </a:lnTo>
                <a:lnTo>
                  <a:pt x="85865" y="45182"/>
                </a:lnTo>
                <a:lnTo>
                  <a:pt x="86826" y="42558"/>
                </a:lnTo>
                <a:lnTo>
                  <a:pt x="87509" y="40996"/>
                </a:lnTo>
                <a:lnTo>
                  <a:pt x="88192" y="39434"/>
                </a:lnTo>
                <a:lnTo>
                  <a:pt x="89592" y="36051"/>
                </a:lnTo>
                <a:lnTo>
                  <a:pt x="102688" y="1734"/>
                </a:lnTo>
                <a:lnTo>
                  <a:pt x="102688" y="1041"/>
                </a:lnTo>
                <a:lnTo>
                  <a:pt x="102688" y="346"/>
                </a:lnTo>
                <a:lnTo>
                  <a:pt x="102688" y="0"/>
                </a:lnTo>
                <a:lnTo>
                  <a:pt x="102248" y="173"/>
                </a:lnTo>
                <a:lnTo>
                  <a:pt x="101370" y="520"/>
                </a:lnTo>
                <a:lnTo>
                  <a:pt x="100491" y="867"/>
                </a:lnTo>
                <a:lnTo>
                  <a:pt x="99270" y="2081"/>
                </a:lnTo>
                <a:lnTo>
                  <a:pt x="97709" y="4164"/>
                </a:lnTo>
                <a:lnTo>
                  <a:pt x="96147" y="6247"/>
                </a:lnTo>
                <a:lnTo>
                  <a:pt x="91950" y="21670"/>
                </a:lnTo>
                <a:lnTo>
                  <a:pt x="91754" y="24663"/>
                </a:lnTo>
                <a:lnTo>
                  <a:pt x="91657" y="26854"/>
                </a:lnTo>
                <a:lnTo>
                  <a:pt x="91657" y="28242"/>
                </a:lnTo>
                <a:lnTo>
                  <a:pt x="91657" y="29630"/>
                </a:lnTo>
                <a:lnTo>
                  <a:pt x="91657" y="47699"/>
                </a:lnTo>
                <a:lnTo>
                  <a:pt x="91836" y="53036"/>
                </a:lnTo>
                <a:lnTo>
                  <a:pt x="93512" y="89217"/>
                </a:lnTo>
                <a:lnTo>
                  <a:pt x="93854" y="96326"/>
                </a:lnTo>
                <a:lnTo>
                  <a:pt x="94098" y="103273"/>
                </a:lnTo>
                <a:lnTo>
                  <a:pt x="94244" y="110057"/>
                </a:lnTo>
                <a:lnTo>
                  <a:pt x="94293" y="116678"/>
                </a:lnTo>
                <a:lnTo>
                  <a:pt x="94293" y="125398"/>
                </a:lnTo>
                <a:lnTo>
                  <a:pt x="87509" y="154096"/>
                </a:lnTo>
                <a:lnTo>
                  <a:pt x="84353" y="157393"/>
                </a:lnTo>
                <a:lnTo>
                  <a:pt x="80595" y="159736"/>
                </a:lnTo>
                <a:lnTo>
                  <a:pt x="76234" y="161124"/>
                </a:lnTo>
                <a:lnTo>
                  <a:pt x="71874" y="162513"/>
                </a:lnTo>
                <a:lnTo>
                  <a:pt x="67254" y="163207"/>
                </a:lnTo>
                <a:lnTo>
                  <a:pt x="62373" y="163207"/>
                </a:lnTo>
                <a:lnTo>
                  <a:pt x="57494" y="163207"/>
                </a:lnTo>
                <a:lnTo>
                  <a:pt x="22548" y="154096"/>
                </a:lnTo>
                <a:lnTo>
                  <a:pt x="19749" y="152534"/>
                </a:lnTo>
                <a:lnTo>
                  <a:pt x="17993" y="151406"/>
                </a:lnTo>
                <a:lnTo>
                  <a:pt x="17277" y="150712"/>
                </a:lnTo>
              </a:path>
              <a:path w="173990" h="247015">
                <a:moveTo>
                  <a:pt x="170821" y="153315"/>
                </a:moveTo>
                <a:lnTo>
                  <a:pt x="170821" y="153315"/>
                </a:lnTo>
                <a:lnTo>
                  <a:pt x="170821" y="164682"/>
                </a:lnTo>
                <a:lnTo>
                  <a:pt x="170658" y="168521"/>
                </a:lnTo>
                <a:lnTo>
                  <a:pt x="170333" y="172902"/>
                </a:lnTo>
                <a:lnTo>
                  <a:pt x="170007" y="177285"/>
                </a:lnTo>
                <a:lnTo>
                  <a:pt x="169665" y="181992"/>
                </a:lnTo>
                <a:lnTo>
                  <a:pt x="169308" y="187024"/>
                </a:lnTo>
                <a:lnTo>
                  <a:pt x="168950" y="192057"/>
                </a:lnTo>
                <a:lnTo>
                  <a:pt x="168771" y="197110"/>
                </a:lnTo>
                <a:lnTo>
                  <a:pt x="168771" y="202186"/>
                </a:lnTo>
                <a:lnTo>
                  <a:pt x="168771" y="207262"/>
                </a:lnTo>
                <a:lnTo>
                  <a:pt x="168673" y="212164"/>
                </a:lnTo>
                <a:lnTo>
                  <a:pt x="168478" y="216893"/>
                </a:lnTo>
                <a:lnTo>
                  <a:pt x="168282" y="221621"/>
                </a:lnTo>
                <a:lnTo>
                  <a:pt x="168184" y="225722"/>
                </a:lnTo>
                <a:lnTo>
                  <a:pt x="168184" y="240473"/>
                </a:lnTo>
                <a:lnTo>
                  <a:pt x="168542" y="242468"/>
                </a:lnTo>
                <a:lnTo>
                  <a:pt x="169259" y="244029"/>
                </a:lnTo>
                <a:lnTo>
                  <a:pt x="169975" y="245591"/>
                </a:lnTo>
                <a:lnTo>
                  <a:pt x="171552" y="246567"/>
                </a:lnTo>
                <a:lnTo>
                  <a:pt x="173993" y="246957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260"/>
          <p:cNvSpPr/>
          <p:nvPr/>
        </p:nvSpPr>
        <p:spPr>
          <a:xfrm>
            <a:off x="8792966" y="3956462"/>
            <a:ext cx="137160" cy="56515"/>
          </a:xfrm>
          <a:custGeom>
            <a:avLst/>
            <a:gdLst/>
            <a:ahLst/>
            <a:cxnLst/>
            <a:rect l="l" t="t" r="r" b="b"/>
            <a:pathLst>
              <a:path w="137159" h="56515">
                <a:moveTo>
                  <a:pt x="1464" y="8981"/>
                </a:moveTo>
                <a:lnTo>
                  <a:pt x="1301" y="8374"/>
                </a:lnTo>
                <a:lnTo>
                  <a:pt x="976" y="7158"/>
                </a:lnTo>
                <a:lnTo>
                  <a:pt x="651" y="5944"/>
                </a:lnTo>
                <a:lnTo>
                  <a:pt x="391" y="4707"/>
                </a:lnTo>
                <a:lnTo>
                  <a:pt x="195" y="3450"/>
                </a:lnTo>
                <a:lnTo>
                  <a:pt x="0" y="2192"/>
                </a:lnTo>
                <a:lnTo>
                  <a:pt x="81" y="1303"/>
                </a:lnTo>
                <a:lnTo>
                  <a:pt x="439" y="782"/>
                </a:lnTo>
                <a:lnTo>
                  <a:pt x="797" y="260"/>
                </a:lnTo>
                <a:lnTo>
                  <a:pt x="3514" y="0"/>
                </a:lnTo>
                <a:lnTo>
                  <a:pt x="8590" y="0"/>
                </a:lnTo>
                <a:lnTo>
                  <a:pt x="13666" y="0"/>
                </a:lnTo>
                <a:lnTo>
                  <a:pt x="20824" y="0"/>
                </a:lnTo>
                <a:lnTo>
                  <a:pt x="30064" y="0"/>
                </a:lnTo>
                <a:lnTo>
                  <a:pt x="37227" y="16"/>
                </a:lnTo>
                <a:lnTo>
                  <a:pt x="78273" y="586"/>
                </a:lnTo>
                <a:lnTo>
                  <a:pt x="103061" y="1389"/>
                </a:lnTo>
                <a:lnTo>
                  <a:pt x="110220" y="1563"/>
                </a:lnTo>
                <a:lnTo>
                  <a:pt x="132638" y="1563"/>
                </a:lnTo>
                <a:lnTo>
                  <a:pt x="132801" y="1563"/>
                </a:lnTo>
              </a:path>
              <a:path w="137159" h="56515">
                <a:moveTo>
                  <a:pt x="19815" y="56094"/>
                </a:moveTo>
                <a:lnTo>
                  <a:pt x="20353" y="56094"/>
                </a:lnTo>
                <a:lnTo>
                  <a:pt x="135403" y="56094"/>
                </a:lnTo>
                <a:lnTo>
                  <a:pt x="136998" y="56094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مجموعة 5"/>
          <p:cNvGrpSpPr/>
          <p:nvPr/>
        </p:nvGrpSpPr>
        <p:grpSpPr>
          <a:xfrm>
            <a:off x="7955170" y="4254122"/>
            <a:ext cx="2822585" cy="511638"/>
            <a:chOff x="7907425" y="4622940"/>
            <a:chExt cx="2822585" cy="511638"/>
          </a:xfrm>
        </p:grpSpPr>
        <p:pic>
          <p:nvPicPr>
            <p:cNvPr id="341" name="object 2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07425" y="4767215"/>
              <a:ext cx="161811" cy="236037"/>
            </a:xfrm>
            <a:prstGeom prst="rect">
              <a:avLst/>
            </a:prstGeom>
          </p:spPr>
        </p:pic>
        <p:sp>
          <p:nvSpPr>
            <p:cNvPr id="342" name="object 277"/>
            <p:cNvSpPr/>
            <p:nvPr/>
          </p:nvSpPr>
          <p:spPr>
            <a:xfrm>
              <a:off x="8174328" y="4881205"/>
              <a:ext cx="133985" cy="15875"/>
            </a:xfrm>
            <a:custGeom>
              <a:avLst/>
              <a:gdLst/>
              <a:ahLst/>
              <a:cxnLst/>
              <a:rect l="l" t="t" r="r" b="b"/>
              <a:pathLst>
                <a:path w="133985" h="15875">
                  <a:moveTo>
                    <a:pt x="0" y="15420"/>
                  </a:moveTo>
                  <a:lnTo>
                    <a:pt x="334" y="15420"/>
                  </a:lnTo>
                  <a:lnTo>
                    <a:pt x="556" y="15420"/>
                  </a:lnTo>
                  <a:lnTo>
                    <a:pt x="1261" y="15123"/>
                  </a:lnTo>
                  <a:lnTo>
                    <a:pt x="2447" y="14530"/>
                  </a:lnTo>
                  <a:lnTo>
                    <a:pt x="3633" y="13938"/>
                  </a:lnTo>
                  <a:lnTo>
                    <a:pt x="5227" y="13442"/>
                  </a:lnTo>
                  <a:lnTo>
                    <a:pt x="7228" y="13047"/>
                  </a:lnTo>
                  <a:lnTo>
                    <a:pt x="9230" y="12653"/>
                  </a:lnTo>
                  <a:lnTo>
                    <a:pt x="11824" y="12454"/>
                  </a:lnTo>
                  <a:lnTo>
                    <a:pt x="15013" y="12454"/>
                  </a:lnTo>
                  <a:lnTo>
                    <a:pt x="18201" y="12454"/>
                  </a:lnTo>
                  <a:lnTo>
                    <a:pt x="21574" y="12355"/>
                  </a:lnTo>
                  <a:lnTo>
                    <a:pt x="25133" y="12158"/>
                  </a:lnTo>
                  <a:lnTo>
                    <a:pt x="28691" y="11960"/>
                  </a:lnTo>
                  <a:lnTo>
                    <a:pt x="31175" y="11861"/>
                  </a:lnTo>
                  <a:lnTo>
                    <a:pt x="32584" y="11861"/>
                  </a:lnTo>
                  <a:lnTo>
                    <a:pt x="33992" y="11861"/>
                  </a:lnTo>
                  <a:lnTo>
                    <a:pt x="37978" y="11664"/>
                  </a:lnTo>
                  <a:lnTo>
                    <a:pt x="71804" y="9687"/>
                  </a:lnTo>
                  <a:lnTo>
                    <a:pt x="78681" y="9093"/>
                  </a:lnTo>
                  <a:lnTo>
                    <a:pt x="85464" y="8303"/>
                  </a:lnTo>
                  <a:lnTo>
                    <a:pt x="92248" y="7512"/>
                  </a:lnTo>
                  <a:lnTo>
                    <a:pt x="98809" y="6623"/>
                  </a:lnTo>
                  <a:lnTo>
                    <a:pt x="105148" y="5633"/>
                  </a:lnTo>
                  <a:lnTo>
                    <a:pt x="111488" y="4645"/>
                  </a:lnTo>
                  <a:lnTo>
                    <a:pt x="117344" y="3656"/>
                  </a:lnTo>
                  <a:lnTo>
                    <a:pt x="122720" y="2668"/>
                  </a:lnTo>
                  <a:lnTo>
                    <a:pt x="128094" y="1680"/>
                  </a:lnTo>
                  <a:lnTo>
                    <a:pt x="131782" y="791"/>
                  </a:lnTo>
                  <a:lnTo>
                    <a:pt x="133785" y="0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279"/>
            <p:cNvSpPr/>
            <p:nvPr/>
          </p:nvSpPr>
          <p:spPr>
            <a:xfrm>
              <a:off x="8483713" y="4736930"/>
              <a:ext cx="10795" cy="183515"/>
            </a:xfrm>
            <a:custGeom>
              <a:avLst/>
              <a:gdLst/>
              <a:ahLst/>
              <a:cxnLst/>
              <a:rect l="l" t="t" r="r" b="b"/>
              <a:pathLst>
                <a:path w="10795" h="183515">
                  <a:moveTo>
                    <a:pt x="6004" y="38700"/>
                  </a:moveTo>
                  <a:lnTo>
                    <a:pt x="6189" y="37316"/>
                  </a:lnTo>
                  <a:lnTo>
                    <a:pt x="6560" y="34549"/>
                  </a:lnTo>
                  <a:lnTo>
                    <a:pt x="7785" y="19869"/>
                  </a:lnTo>
                  <a:lnTo>
                    <a:pt x="7785" y="16903"/>
                  </a:lnTo>
                  <a:lnTo>
                    <a:pt x="7785" y="13938"/>
                  </a:lnTo>
                  <a:lnTo>
                    <a:pt x="7785" y="2471"/>
                  </a:lnTo>
                  <a:lnTo>
                    <a:pt x="7580" y="1582"/>
                  </a:lnTo>
                  <a:lnTo>
                    <a:pt x="7172" y="1186"/>
                  </a:lnTo>
                  <a:lnTo>
                    <a:pt x="6765" y="791"/>
                  </a:lnTo>
                  <a:lnTo>
                    <a:pt x="6468" y="494"/>
                  </a:lnTo>
                  <a:lnTo>
                    <a:pt x="6282" y="295"/>
                  </a:lnTo>
                  <a:lnTo>
                    <a:pt x="6097" y="99"/>
                  </a:lnTo>
                  <a:lnTo>
                    <a:pt x="5801" y="0"/>
                  </a:lnTo>
                  <a:lnTo>
                    <a:pt x="5393" y="0"/>
                  </a:lnTo>
                  <a:lnTo>
                    <a:pt x="4986" y="0"/>
                  </a:lnTo>
                  <a:lnTo>
                    <a:pt x="0" y="33856"/>
                  </a:lnTo>
                  <a:lnTo>
                    <a:pt x="0" y="41963"/>
                  </a:lnTo>
                  <a:lnTo>
                    <a:pt x="0" y="48158"/>
                  </a:lnTo>
                  <a:lnTo>
                    <a:pt x="0" y="54585"/>
                  </a:lnTo>
                  <a:lnTo>
                    <a:pt x="0" y="61244"/>
                  </a:lnTo>
                  <a:lnTo>
                    <a:pt x="0" y="68134"/>
                  </a:lnTo>
                  <a:lnTo>
                    <a:pt x="38" y="75159"/>
                  </a:lnTo>
                  <a:lnTo>
                    <a:pt x="152" y="82220"/>
                  </a:lnTo>
                  <a:lnTo>
                    <a:pt x="343" y="89319"/>
                  </a:lnTo>
                  <a:lnTo>
                    <a:pt x="610" y="96455"/>
                  </a:lnTo>
                  <a:lnTo>
                    <a:pt x="1018" y="105994"/>
                  </a:lnTo>
                  <a:lnTo>
                    <a:pt x="1223" y="113952"/>
                  </a:lnTo>
                  <a:lnTo>
                    <a:pt x="1223" y="153247"/>
                  </a:lnTo>
                  <a:lnTo>
                    <a:pt x="1408" y="159227"/>
                  </a:lnTo>
                  <a:lnTo>
                    <a:pt x="1779" y="164218"/>
                  </a:lnTo>
                  <a:lnTo>
                    <a:pt x="2148" y="169210"/>
                  </a:lnTo>
                  <a:lnTo>
                    <a:pt x="2743" y="172991"/>
                  </a:lnTo>
                  <a:lnTo>
                    <a:pt x="3558" y="175562"/>
                  </a:lnTo>
                  <a:lnTo>
                    <a:pt x="4373" y="178132"/>
                  </a:lnTo>
                  <a:lnTo>
                    <a:pt x="5579" y="180011"/>
                  </a:lnTo>
                  <a:lnTo>
                    <a:pt x="7172" y="181197"/>
                  </a:lnTo>
                  <a:lnTo>
                    <a:pt x="8766" y="182383"/>
                  </a:lnTo>
                  <a:lnTo>
                    <a:pt x="9767" y="182976"/>
                  </a:lnTo>
                  <a:lnTo>
                    <a:pt x="10175" y="182976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2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55611" y="4716652"/>
              <a:ext cx="180102" cy="216711"/>
            </a:xfrm>
            <a:prstGeom prst="rect">
              <a:avLst/>
            </a:prstGeom>
          </p:spPr>
        </p:pic>
        <p:sp>
          <p:nvSpPr>
            <p:cNvPr id="345" name="object 281"/>
            <p:cNvSpPr/>
            <p:nvPr/>
          </p:nvSpPr>
          <p:spPr>
            <a:xfrm>
              <a:off x="8897522" y="4853181"/>
              <a:ext cx="155575" cy="64135"/>
            </a:xfrm>
            <a:custGeom>
              <a:avLst/>
              <a:gdLst/>
              <a:ahLst/>
              <a:cxnLst/>
              <a:rect l="l" t="t" r="r" b="b"/>
              <a:pathLst>
                <a:path w="155575" h="64134">
                  <a:moveTo>
                    <a:pt x="3558" y="7117"/>
                  </a:moveTo>
                  <a:lnTo>
                    <a:pt x="3670" y="7117"/>
                  </a:lnTo>
                  <a:lnTo>
                    <a:pt x="23891" y="7117"/>
                  </a:lnTo>
                  <a:lnTo>
                    <a:pt x="28784" y="7018"/>
                  </a:lnTo>
                  <a:lnTo>
                    <a:pt x="34974" y="6821"/>
                  </a:lnTo>
                  <a:lnTo>
                    <a:pt x="41165" y="6623"/>
                  </a:lnTo>
                  <a:lnTo>
                    <a:pt x="48524" y="6029"/>
                  </a:lnTo>
                  <a:lnTo>
                    <a:pt x="57049" y="5041"/>
                  </a:lnTo>
                  <a:lnTo>
                    <a:pt x="65576" y="4053"/>
                  </a:lnTo>
                  <a:lnTo>
                    <a:pt x="96140" y="890"/>
                  </a:lnTo>
                  <a:lnTo>
                    <a:pt x="98920" y="692"/>
                  </a:lnTo>
                  <a:lnTo>
                    <a:pt x="104703" y="494"/>
                  </a:lnTo>
                  <a:lnTo>
                    <a:pt x="113488" y="297"/>
                  </a:lnTo>
                  <a:lnTo>
                    <a:pt x="122274" y="99"/>
                  </a:lnTo>
                  <a:lnTo>
                    <a:pt x="129540" y="0"/>
                  </a:lnTo>
                  <a:lnTo>
                    <a:pt x="135285" y="0"/>
                  </a:lnTo>
                </a:path>
                <a:path w="155575" h="64134">
                  <a:moveTo>
                    <a:pt x="0" y="63760"/>
                  </a:moveTo>
                  <a:lnTo>
                    <a:pt x="1093" y="63463"/>
                  </a:lnTo>
                  <a:lnTo>
                    <a:pt x="3280" y="62870"/>
                  </a:lnTo>
                  <a:lnTo>
                    <a:pt x="42166" y="59015"/>
                  </a:lnTo>
                  <a:lnTo>
                    <a:pt x="51323" y="59015"/>
                  </a:lnTo>
                  <a:lnTo>
                    <a:pt x="58322" y="59015"/>
                  </a:lnTo>
                  <a:lnTo>
                    <a:pt x="120106" y="59015"/>
                  </a:lnTo>
                  <a:lnTo>
                    <a:pt x="127872" y="58916"/>
                  </a:lnTo>
                  <a:lnTo>
                    <a:pt x="134062" y="58718"/>
                  </a:lnTo>
                  <a:lnTo>
                    <a:pt x="140253" y="58521"/>
                  </a:lnTo>
                  <a:lnTo>
                    <a:pt x="145035" y="58125"/>
                  </a:lnTo>
                  <a:lnTo>
                    <a:pt x="148408" y="57532"/>
                  </a:lnTo>
                  <a:lnTo>
                    <a:pt x="151781" y="56939"/>
                  </a:lnTo>
                  <a:lnTo>
                    <a:pt x="153765" y="56221"/>
                  </a:lnTo>
                  <a:lnTo>
                    <a:pt x="154358" y="55382"/>
                  </a:lnTo>
                  <a:lnTo>
                    <a:pt x="154951" y="54541"/>
                  </a:lnTo>
                  <a:lnTo>
                    <a:pt x="155248" y="53825"/>
                  </a:lnTo>
                  <a:lnTo>
                    <a:pt x="155248" y="53232"/>
                  </a:lnTo>
                  <a:lnTo>
                    <a:pt x="155248" y="52638"/>
                  </a:lnTo>
                  <a:lnTo>
                    <a:pt x="154655" y="52144"/>
                  </a:lnTo>
                  <a:lnTo>
                    <a:pt x="153469" y="51749"/>
                  </a:lnTo>
                  <a:lnTo>
                    <a:pt x="152283" y="51353"/>
                  </a:lnTo>
                  <a:lnTo>
                    <a:pt x="150892" y="50958"/>
                  </a:lnTo>
                  <a:lnTo>
                    <a:pt x="149298" y="50563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2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192763" y="4622940"/>
              <a:ext cx="148652" cy="198028"/>
            </a:xfrm>
            <a:prstGeom prst="rect">
              <a:avLst/>
            </a:prstGeom>
          </p:spPr>
        </p:pic>
        <p:sp>
          <p:nvSpPr>
            <p:cNvPr id="347" name="object 284"/>
            <p:cNvSpPr/>
            <p:nvPr/>
          </p:nvSpPr>
          <p:spPr>
            <a:xfrm>
              <a:off x="9165091" y="4884171"/>
              <a:ext cx="259079" cy="20320"/>
            </a:xfrm>
            <a:custGeom>
              <a:avLst/>
              <a:gdLst/>
              <a:ahLst/>
              <a:cxnLst/>
              <a:rect l="l" t="t" r="r" b="b"/>
              <a:pathLst>
                <a:path w="259079" h="20320">
                  <a:moveTo>
                    <a:pt x="256115" y="0"/>
                  </a:moveTo>
                  <a:lnTo>
                    <a:pt x="256430" y="0"/>
                  </a:lnTo>
                  <a:lnTo>
                    <a:pt x="257060" y="0"/>
                  </a:lnTo>
                  <a:lnTo>
                    <a:pt x="257690" y="0"/>
                  </a:lnTo>
                  <a:lnTo>
                    <a:pt x="258098" y="295"/>
                  </a:lnTo>
                  <a:lnTo>
                    <a:pt x="258283" y="888"/>
                  </a:lnTo>
                  <a:lnTo>
                    <a:pt x="258469" y="1482"/>
                  </a:lnTo>
                  <a:lnTo>
                    <a:pt x="258265" y="2174"/>
                  </a:lnTo>
                  <a:lnTo>
                    <a:pt x="257671" y="2965"/>
                  </a:lnTo>
                  <a:lnTo>
                    <a:pt x="257078" y="3756"/>
                  </a:lnTo>
                  <a:lnTo>
                    <a:pt x="254187" y="4843"/>
                  </a:lnTo>
                  <a:lnTo>
                    <a:pt x="248997" y="6228"/>
                  </a:lnTo>
                  <a:lnTo>
                    <a:pt x="243808" y="7612"/>
                  </a:lnTo>
                  <a:lnTo>
                    <a:pt x="236246" y="9094"/>
                  </a:lnTo>
                  <a:lnTo>
                    <a:pt x="198047" y="13901"/>
                  </a:lnTo>
                  <a:lnTo>
                    <a:pt x="159029" y="16532"/>
                  </a:lnTo>
                  <a:lnTo>
                    <a:pt x="113520" y="18757"/>
                  </a:lnTo>
                  <a:lnTo>
                    <a:pt x="71953" y="19869"/>
                  </a:lnTo>
                  <a:lnTo>
                    <a:pt x="31639" y="20166"/>
                  </a:lnTo>
                  <a:lnTo>
                    <a:pt x="21667" y="20166"/>
                  </a:lnTo>
                  <a:lnTo>
                    <a:pt x="14698" y="20166"/>
                  </a:lnTo>
                  <a:lnTo>
                    <a:pt x="0" y="20166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28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78768" y="4953305"/>
              <a:ext cx="181402" cy="181273"/>
            </a:xfrm>
            <a:prstGeom prst="rect">
              <a:avLst/>
            </a:prstGeom>
          </p:spPr>
        </p:pic>
        <p:sp>
          <p:nvSpPr>
            <p:cNvPr id="349" name="object 286"/>
            <p:cNvSpPr/>
            <p:nvPr/>
          </p:nvSpPr>
          <p:spPr>
            <a:xfrm>
              <a:off x="9552461" y="4690964"/>
              <a:ext cx="96520" cy="311785"/>
            </a:xfrm>
            <a:custGeom>
              <a:avLst/>
              <a:gdLst/>
              <a:ahLst/>
              <a:cxnLst/>
              <a:rect l="l" t="t" r="r" b="b"/>
              <a:pathLst>
                <a:path w="96520" h="311784">
                  <a:moveTo>
                    <a:pt x="86716" y="10082"/>
                  </a:moveTo>
                  <a:lnTo>
                    <a:pt x="86716" y="9785"/>
                  </a:lnTo>
                  <a:lnTo>
                    <a:pt x="86716" y="9588"/>
                  </a:lnTo>
                  <a:lnTo>
                    <a:pt x="87123" y="8797"/>
                  </a:lnTo>
                  <a:lnTo>
                    <a:pt x="87939" y="7414"/>
                  </a:lnTo>
                  <a:lnTo>
                    <a:pt x="88754" y="6029"/>
                  </a:lnTo>
                  <a:lnTo>
                    <a:pt x="89662" y="4745"/>
                  </a:lnTo>
                  <a:lnTo>
                    <a:pt x="90663" y="3558"/>
                  </a:lnTo>
                  <a:lnTo>
                    <a:pt x="91663" y="2372"/>
                  </a:lnTo>
                  <a:lnTo>
                    <a:pt x="92461" y="1483"/>
                  </a:lnTo>
                  <a:lnTo>
                    <a:pt x="93054" y="890"/>
                  </a:lnTo>
                  <a:lnTo>
                    <a:pt x="93647" y="297"/>
                  </a:lnTo>
                  <a:lnTo>
                    <a:pt x="93943" y="0"/>
                  </a:lnTo>
                  <a:lnTo>
                    <a:pt x="93740" y="99"/>
                  </a:lnTo>
                  <a:lnTo>
                    <a:pt x="93332" y="297"/>
                  </a:lnTo>
                  <a:lnTo>
                    <a:pt x="64915" y="30730"/>
                  </a:lnTo>
                  <a:lnTo>
                    <a:pt x="38871" y="63504"/>
                  </a:lnTo>
                  <a:lnTo>
                    <a:pt x="18655" y="95937"/>
                  </a:lnTo>
                  <a:lnTo>
                    <a:pt x="4163" y="132579"/>
                  </a:lnTo>
                  <a:lnTo>
                    <a:pt x="0" y="169908"/>
                  </a:lnTo>
                  <a:lnTo>
                    <a:pt x="869" y="181822"/>
                  </a:lnTo>
                  <a:lnTo>
                    <a:pt x="14353" y="225165"/>
                  </a:lnTo>
                  <a:lnTo>
                    <a:pt x="37602" y="259223"/>
                  </a:lnTo>
                  <a:lnTo>
                    <a:pt x="64695" y="288254"/>
                  </a:lnTo>
                  <a:lnTo>
                    <a:pt x="94629" y="310841"/>
                  </a:lnTo>
                  <a:lnTo>
                    <a:pt x="96001" y="311237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287"/>
            <p:cNvSpPr/>
            <p:nvPr/>
          </p:nvSpPr>
          <p:spPr>
            <a:xfrm>
              <a:off x="9741934" y="4766141"/>
              <a:ext cx="235585" cy="150495"/>
            </a:xfrm>
            <a:custGeom>
              <a:avLst/>
              <a:gdLst/>
              <a:ahLst/>
              <a:cxnLst/>
              <a:rect l="l" t="t" r="r" b="b"/>
              <a:pathLst>
                <a:path w="235584" h="150495">
                  <a:moveTo>
                    <a:pt x="0" y="72063"/>
                  </a:moveTo>
                  <a:lnTo>
                    <a:pt x="0" y="72063"/>
                  </a:lnTo>
                  <a:lnTo>
                    <a:pt x="0" y="66329"/>
                  </a:lnTo>
                  <a:lnTo>
                    <a:pt x="388" y="65143"/>
                  </a:lnTo>
                  <a:lnTo>
                    <a:pt x="1167" y="63165"/>
                  </a:lnTo>
                  <a:lnTo>
                    <a:pt x="1945" y="61188"/>
                  </a:lnTo>
                  <a:lnTo>
                    <a:pt x="3040" y="58792"/>
                  </a:lnTo>
                  <a:lnTo>
                    <a:pt x="4448" y="55975"/>
                  </a:lnTo>
                  <a:lnTo>
                    <a:pt x="5857" y="53157"/>
                  </a:lnTo>
                  <a:lnTo>
                    <a:pt x="26578" y="36031"/>
                  </a:lnTo>
                  <a:lnTo>
                    <a:pt x="32731" y="32670"/>
                  </a:lnTo>
                  <a:lnTo>
                    <a:pt x="72285" y="24022"/>
                  </a:lnTo>
                  <a:lnTo>
                    <a:pt x="79848" y="23823"/>
                  </a:lnTo>
                  <a:lnTo>
                    <a:pt x="86502" y="25034"/>
                  </a:lnTo>
                  <a:lnTo>
                    <a:pt x="92247" y="27654"/>
                  </a:lnTo>
                  <a:lnTo>
                    <a:pt x="97994" y="30274"/>
                  </a:lnTo>
                  <a:lnTo>
                    <a:pt x="102071" y="34846"/>
                  </a:lnTo>
                  <a:lnTo>
                    <a:pt x="104481" y="41370"/>
                  </a:lnTo>
                  <a:lnTo>
                    <a:pt x="106890" y="47894"/>
                  </a:lnTo>
                  <a:lnTo>
                    <a:pt x="107687" y="55332"/>
                  </a:lnTo>
                  <a:lnTo>
                    <a:pt x="106871" y="63685"/>
                  </a:lnTo>
                  <a:lnTo>
                    <a:pt x="84880" y="103869"/>
                  </a:lnTo>
                  <a:lnTo>
                    <a:pt x="55983" y="132727"/>
                  </a:lnTo>
                  <a:lnTo>
                    <a:pt x="24188" y="150206"/>
                  </a:lnTo>
                  <a:lnTo>
                    <a:pt x="21184" y="150206"/>
                  </a:lnTo>
                  <a:lnTo>
                    <a:pt x="18182" y="150206"/>
                  </a:lnTo>
                  <a:lnTo>
                    <a:pt x="16496" y="149613"/>
                  </a:lnTo>
                  <a:lnTo>
                    <a:pt x="16125" y="148427"/>
                  </a:lnTo>
                  <a:lnTo>
                    <a:pt x="15754" y="147241"/>
                  </a:lnTo>
                  <a:lnTo>
                    <a:pt x="49543" y="119735"/>
                  </a:lnTo>
                  <a:lnTo>
                    <a:pt x="56282" y="116163"/>
                  </a:lnTo>
                  <a:lnTo>
                    <a:pt x="62763" y="112636"/>
                  </a:lnTo>
                  <a:lnTo>
                    <a:pt x="99685" y="89690"/>
                  </a:lnTo>
                  <a:lnTo>
                    <a:pt x="133660" y="63981"/>
                  </a:lnTo>
                  <a:lnTo>
                    <a:pt x="165896" y="34252"/>
                  </a:lnTo>
                  <a:lnTo>
                    <a:pt x="194115" y="4744"/>
                  </a:lnTo>
                  <a:lnTo>
                    <a:pt x="196895" y="1581"/>
                  </a:lnTo>
                  <a:lnTo>
                    <a:pt x="198379" y="0"/>
                  </a:lnTo>
                  <a:lnTo>
                    <a:pt x="198564" y="0"/>
                  </a:lnTo>
                  <a:lnTo>
                    <a:pt x="198749" y="0"/>
                  </a:lnTo>
                  <a:lnTo>
                    <a:pt x="181827" y="15717"/>
                  </a:lnTo>
                  <a:lnTo>
                    <a:pt x="175674" y="21055"/>
                  </a:lnTo>
                  <a:lnTo>
                    <a:pt x="170112" y="25924"/>
                  </a:lnTo>
                  <a:lnTo>
                    <a:pt x="165145" y="30323"/>
                  </a:lnTo>
                  <a:lnTo>
                    <a:pt x="160178" y="34721"/>
                  </a:lnTo>
                  <a:lnTo>
                    <a:pt x="135230" y="59608"/>
                  </a:lnTo>
                  <a:lnTo>
                    <a:pt x="133451" y="61584"/>
                  </a:lnTo>
                  <a:lnTo>
                    <a:pt x="130169" y="66255"/>
                  </a:lnTo>
                  <a:lnTo>
                    <a:pt x="125388" y="73620"/>
                  </a:lnTo>
                  <a:lnTo>
                    <a:pt x="120605" y="80984"/>
                  </a:lnTo>
                  <a:lnTo>
                    <a:pt x="117715" y="88324"/>
                  </a:lnTo>
                  <a:lnTo>
                    <a:pt x="116714" y="95639"/>
                  </a:lnTo>
                  <a:lnTo>
                    <a:pt x="115712" y="102955"/>
                  </a:lnTo>
                  <a:lnTo>
                    <a:pt x="142736" y="132561"/>
                  </a:lnTo>
                  <a:lnTo>
                    <a:pt x="180339" y="139844"/>
                  </a:lnTo>
                  <a:lnTo>
                    <a:pt x="187553" y="140048"/>
                  </a:lnTo>
                  <a:lnTo>
                    <a:pt x="194518" y="139993"/>
                  </a:lnTo>
                  <a:lnTo>
                    <a:pt x="233205" y="128112"/>
                  </a:lnTo>
                  <a:lnTo>
                    <a:pt x="234984" y="125740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288"/>
            <p:cNvSpPr/>
            <p:nvPr/>
          </p:nvSpPr>
          <p:spPr>
            <a:xfrm>
              <a:off x="10147959" y="4891882"/>
              <a:ext cx="198120" cy="3810"/>
            </a:xfrm>
            <a:custGeom>
              <a:avLst/>
              <a:gdLst/>
              <a:ahLst/>
              <a:cxnLst/>
              <a:rect l="l" t="t" r="r" b="b"/>
              <a:pathLst>
                <a:path w="198120" h="3809">
                  <a:moveTo>
                    <a:pt x="11342" y="0"/>
                  </a:moveTo>
                  <a:lnTo>
                    <a:pt x="10953" y="0"/>
                  </a:lnTo>
                  <a:lnTo>
                    <a:pt x="10175" y="0"/>
                  </a:lnTo>
                  <a:lnTo>
                    <a:pt x="9396" y="0"/>
                  </a:lnTo>
                  <a:lnTo>
                    <a:pt x="8006" y="295"/>
                  </a:lnTo>
                  <a:lnTo>
                    <a:pt x="6004" y="889"/>
                  </a:lnTo>
                  <a:lnTo>
                    <a:pt x="4003" y="1482"/>
                  </a:lnTo>
                  <a:lnTo>
                    <a:pt x="2501" y="1976"/>
                  </a:lnTo>
                  <a:lnTo>
                    <a:pt x="1501" y="2371"/>
                  </a:lnTo>
                  <a:lnTo>
                    <a:pt x="500" y="2766"/>
                  </a:lnTo>
                  <a:lnTo>
                    <a:pt x="0" y="3063"/>
                  </a:lnTo>
                  <a:lnTo>
                    <a:pt x="0" y="3261"/>
                  </a:lnTo>
                  <a:lnTo>
                    <a:pt x="0" y="3458"/>
                  </a:lnTo>
                  <a:lnTo>
                    <a:pt x="295" y="3557"/>
                  </a:lnTo>
                  <a:lnTo>
                    <a:pt x="190686" y="3557"/>
                  </a:lnTo>
                  <a:lnTo>
                    <a:pt x="195356" y="3063"/>
                  </a:lnTo>
                  <a:lnTo>
                    <a:pt x="197728" y="2075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29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45609" y="4732869"/>
              <a:ext cx="189372" cy="207215"/>
            </a:xfrm>
            <a:prstGeom prst="rect">
              <a:avLst/>
            </a:prstGeom>
          </p:spPr>
        </p:pic>
        <p:sp>
          <p:nvSpPr>
            <p:cNvPr id="353" name="object 291"/>
            <p:cNvSpPr/>
            <p:nvPr/>
          </p:nvSpPr>
          <p:spPr>
            <a:xfrm>
              <a:off x="10644285" y="4679100"/>
              <a:ext cx="85725" cy="327660"/>
            </a:xfrm>
            <a:custGeom>
              <a:avLst/>
              <a:gdLst/>
              <a:ahLst/>
              <a:cxnLst/>
              <a:rect l="l" t="t" r="r" b="b"/>
              <a:pathLst>
                <a:path w="85725" h="327659">
                  <a:moveTo>
                    <a:pt x="0" y="3559"/>
                  </a:moveTo>
                  <a:lnTo>
                    <a:pt x="0" y="3163"/>
                  </a:lnTo>
                  <a:lnTo>
                    <a:pt x="0" y="2373"/>
                  </a:lnTo>
                  <a:lnTo>
                    <a:pt x="0" y="1582"/>
                  </a:lnTo>
                  <a:lnTo>
                    <a:pt x="295" y="989"/>
                  </a:lnTo>
                  <a:lnTo>
                    <a:pt x="888" y="594"/>
                  </a:lnTo>
                  <a:lnTo>
                    <a:pt x="1482" y="198"/>
                  </a:lnTo>
                  <a:lnTo>
                    <a:pt x="2075" y="0"/>
                  </a:lnTo>
                  <a:lnTo>
                    <a:pt x="4578" y="0"/>
                  </a:lnTo>
                  <a:lnTo>
                    <a:pt x="5171" y="593"/>
                  </a:lnTo>
                  <a:lnTo>
                    <a:pt x="5949" y="1779"/>
                  </a:lnTo>
                  <a:lnTo>
                    <a:pt x="6727" y="2966"/>
                  </a:lnTo>
                  <a:lnTo>
                    <a:pt x="8117" y="5140"/>
                  </a:lnTo>
                  <a:lnTo>
                    <a:pt x="10119" y="8304"/>
                  </a:lnTo>
                  <a:lnTo>
                    <a:pt x="12122" y="11468"/>
                  </a:lnTo>
                  <a:lnTo>
                    <a:pt x="14309" y="14927"/>
                  </a:lnTo>
                  <a:lnTo>
                    <a:pt x="16681" y="18684"/>
                  </a:lnTo>
                  <a:lnTo>
                    <a:pt x="19053" y="22440"/>
                  </a:lnTo>
                  <a:lnTo>
                    <a:pt x="21926" y="26616"/>
                  </a:lnTo>
                  <a:lnTo>
                    <a:pt x="39813" y="50960"/>
                  </a:lnTo>
                  <a:lnTo>
                    <a:pt x="43611" y="56222"/>
                  </a:lnTo>
                  <a:lnTo>
                    <a:pt x="47430" y="61610"/>
                  </a:lnTo>
                  <a:lnTo>
                    <a:pt x="51248" y="66997"/>
                  </a:lnTo>
                  <a:lnTo>
                    <a:pt x="54937" y="72384"/>
                  </a:lnTo>
                  <a:lnTo>
                    <a:pt x="58496" y="77773"/>
                  </a:lnTo>
                  <a:lnTo>
                    <a:pt x="62054" y="83160"/>
                  </a:lnTo>
                  <a:lnTo>
                    <a:pt x="65131" y="88325"/>
                  </a:lnTo>
                  <a:lnTo>
                    <a:pt x="67726" y="93268"/>
                  </a:lnTo>
                  <a:lnTo>
                    <a:pt x="70321" y="98211"/>
                  </a:lnTo>
                  <a:lnTo>
                    <a:pt x="77420" y="113854"/>
                  </a:lnTo>
                  <a:lnTo>
                    <a:pt x="78309" y="116547"/>
                  </a:lnTo>
                  <a:lnTo>
                    <a:pt x="79681" y="120699"/>
                  </a:lnTo>
                  <a:lnTo>
                    <a:pt x="81052" y="124851"/>
                  </a:lnTo>
                  <a:lnTo>
                    <a:pt x="82035" y="128805"/>
                  </a:lnTo>
                  <a:lnTo>
                    <a:pt x="82628" y="132562"/>
                  </a:lnTo>
                  <a:lnTo>
                    <a:pt x="83221" y="136317"/>
                  </a:lnTo>
                  <a:lnTo>
                    <a:pt x="83722" y="140296"/>
                  </a:lnTo>
                  <a:lnTo>
                    <a:pt x="84129" y="144498"/>
                  </a:lnTo>
                  <a:lnTo>
                    <a:pt x="84537" y="148699"/>
                  </a:lnTo>
                  <a:lnTo>
                    <a:pt x="84833" y="152777"/>
                  </a:lnTo>
                  <a:lnTo>
                    <a:pt x="85018" y="156731"/>
                  </a:lnTo>
                  <a:lnTo>
                    <a:pt x="85204" y="160685"/>
                  </a:lnTo>
                  <a:lnTo>
                    <a:pt x="85297" y="164565"/>
                  </a:lnTo>
                  <a:lnTo>
                    <a:pt x="85297" y="168371"/>
                  </a:lnTo>
                  <a:lnTo>
                    <a:pt x="85297" y="172177"/>
                  </a:lnTo>
                  <a:lnTo>
                    <a:pt x="85297" y="176057"/>
                  </a:lnTo>
                  <a:lnTo>
                    <a:pt x="85297" y="180011"/>
                  </a:lnTo>
                  <a:lnTo>
                    <a:pt x="85297" y="183965"/>
                  </a:lnTo>
                  <a:lnTo>
                    <a:pt x="85111" y="188117"/>
                  </a:lnTo>
                  <a:lnTo>
                    <a:pt x="84740" y="192467"/>
                  </a:lnTo>
                  <a:lnTo>
                    <a:pt x="84369" y="196816"/>
                  </a:lnTo>
                  <a:lnTo>
                    <a:pt x="83480" y="201289"/>
                  </a:lnTo>
                  <a:lnTo>
                    <a:pt x="82072" y="205886"/>
                  </a:lnTo>
                  <a:lnTo>
                    <a:pt x="80662" y="210483"/>
                  </a:lnTo>
                  <a:lnTo>
                    <a:pt x="79161" y="215252"/>
                  </a:lnTo>
                  <a:lnTo>
                    <a:pt x="77567" y="220195"/>
                  </a:lnTo>
                  <a:lnTo>
                    <a:pt x="75973" y="225137"/>
                  </a:lnTo>
                  <a:lnTo>
                    <a:pt x="64444" y="250666"/>
                  </a:lnTo>
                  <a:lnTo>
                    <a:pt x="62035" y="255658"/>
                  </a:lnTo>
                  <a:lnTo>
                    <a:pt x="48597" y="279580"/>
                  </a:lnTo>
                  <a:lnTo>
                    <a:pt x="46003" y="283979"/>
                  </a:lnTo>
                  <a:lnTo>
                    <a:pt x="43427" y="287958"/>
                  </a:lnTo>
                  <a:lnTo>
                    <a:pt x="40869" y="291517"/>
                  </a:lnTo>
                  <a:lnTo>
                    <a:pt x="38312" y="295075"/>
                  </a:lnTo>
                  <a:lnTo>
                    <a:pt x="23520" y="316798"/>
                  </a:lnTo>
                  <a:lnTo>
                    <a:pt x="22519" y="318627"/>
                  </a:lnTo>
                  <a:lnTo>
                    <a:pt x="21833" y="320234"/>
                  </a:lnTo>
                  <a:lnTo>
                    <a:pt x="21462" y="321617"/>
                  </a:lnTo>
                  <a:lnTo>
                    <a:pt x="21092" y="323001"/>
                  </a:lnTo>
                  <a:lnTo>
                    <a:pt x="20796" y="324088"/>
                  </a:lnTo>
                  <a:lnTo>
                    <a:pt x="20574" y="324879"/>
                  </a:lnTo>
                  <a:lnTo>
                    <a:pt x="20351" y="325671"/>
                  </a:lnTo>
                  <a:lnTo>
                    <a:pt x="20239" y="326264"/>
                  </a:lnTo>
                  <a:lnTo>
                    <a:pt x="20239" y="326659"/>
                  </a:lnTo>
                  <a:lnTo>
                    <a:pt x="20239" y="327054"/>
                  </a:lnTo>
                  <a:lnTo>
                    <a:pt x="20239" y="327252"/>
                  </a:lnTo>
                  <a:lnTo>
                    <a:pt x="20444" y="327252"/>
                  </a:lnTo>
                  <a:lnTo>
                    <a:pt x="20852" y="327252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7622228" y="4834269"/>
            <a:ext cx="3367787" cy="575617"/>
            <a:chOff x="8007737" y="5411883"/>
            <a:chExt cx="3367787" cy="575617"/>
          </a:xfrm>
        </p:grpSpPr>
        <p:sp>
          <p:nvSpPr>
            <p:cNvPr id="354" name="object 292"/>
            <p:cNvSpPr/>
            <p:nvPr/>
          </p:nvSpPr>
          <p:spPr>
            <a:xfrm>
              <a:off x="8007737" y="5532742"/>
              <a:ext cx="156210" cy="236220"/>
            </a:xfrm>
            <a:custGeom>
              <a:avLst/>
              <a:gdLst/>
              <a:ahLst/>
              <a:cxnLst/>
              <a:rect l="l" t="t" r="r" b="b"/>
              <a:pathLst>
                <a:path w="156210" h="236220">
                  <a:moveTo>
                    <a:pt x="3002" y="39443"/>
                  </a:moveTo>
                  <a:lnTo>
                    <a:pt x="3002" y="39443"/>
                  </a:lnTo>
                  <a:lnTo>
                    <a:pt x="3002" y="37367"/>
                  </a:lnTo>
                  <a:lnTo>
                    <a:pt x="2799" y="36774"/>
                  </a:lnTo>
                  <a:lnTo>
                    <a:pt x="2390" y="36181"/>
                  </a:lnTo>
                  <a:lnTo>
                    <a:pt x="1982" y="35587"/>
                  </a:lnTo>
                  <a:lnTo>
                    <a:pt x="1593" y="35192"/>
                  </a:lnTo>
                  <a:lnTo>
                    <a:pt x="1223" y="34994"/>
                  </a:lnTo>
                  <a:lnTo>
                    <a:pt x="852" y="34796"/>
                  </a:lnTo>
                  <a:lnTo>
                    <a:pt x="556" y="34698"/>
                  </a:lnTo>
                  <a:lnTo>
                    <a:pt x="334" y="34698"/>
                  </a:lnTo>
                  <a:lnTo>
                    <a:pt x="111" y="34698"/>
                  </a:lnTo>
                  <a:lnTo>
                    <a:pt x="0" y="34994"/>
                  </a:lnTo>
                  <a:lnTo>
                    <a:pt x="0" y="35587"/>
                  </a:lnTo>
                  <a:lnTo>
                    <a:pt x="0" y="36181"/>
                  </a:lnTo>
                  <a:lnTo>
                    <a:pt x="0" y="64872"/>
                  </a:lnTo>
                  <a:lnTo>
                    <a:pt x="407" y="71718"/>
                  </a:lnTo>
                  <a:lnTo>
                    <a:pt x="1223" y="79033"/>
                  </a:lnTo>
                  <a:lnTo>
                    <a:pt x="2038" y="86348"/>
                  </a:lnTo>
                  <a:lnTo>
                    <a:pt x="3428" y="93689"/>
                  </a:lnTo>
                  <a:lnTo>
                    <a:pt x="5393" y="101052"/>
                  </a:lnTo>
                  <a:lnTo>
                    <a:pt x="7358" y="108417"/>
                  </a:lnTo>
                  <a:lnTo>
                    <a:pt x="26912" y="132709"/>
                  </a:lnTo>
                  <a:lnTo>
                    <a:pt x="32103" y="135280"/>
                  </a:lnTo>
                  <a:lnTo>
                    <a:pt x="38070" y="136861"/>
                  </a:lnTo>
                  <a:lnTo>
                    <a:pt x="44817" y="137455"/>
                  </a:lnTo>
                  <a:lnTo>
                    <a:pt x="51564" y="138049"/>
                  </a:lnTo>
                  <a:lnTo>
                    <a:pt x="58422" y="137554"/>
                  </a:lnTo>
                  <a:lnTo>
                    <a:pt x="65391" y="135972"/>
                  </a:lnTo>
                  <a:lnTo>
                    <a:pt x="72359" y="134391"/>
                  </a:lnTo>
                  <a:lnTo>
                    <a:pt x="104536" y="110987"/>
                  </a:lnTo>
                  <a:lnTo>
                    <a:pt x="131560" y="74956"/>
                  </a:lnTo>
                  <a:lnTo>
                    <a:pt x="150521" y="34919"/>
                  </a:lnTo>
                  <a:lnTo>
                    <a:pt x="155710" y="9836"/>
                  </a:lnTo>
                  <a:lnTo>
                    <a:pt x="155618" y="6253"/>
                  </a:lnTo>
                  <a:lnTo>
                    <a:pt x="147426" y="0"/>
                  </a:lnTo>
                  <a:lnTo>
                    <a:pt x="146018" y="0"/>
                  </a:lnTo>
                  <a:lnTo>
                    <a:pt x="144608" y="0"/>
                  </a:lnTo>
                  <a:lnTo>
                    <a:pt x="143515" y="99"/>
                  </a:lnTo>
                  <a:lnTo>
                    <a:pt x="142736" y="297"/>
                  </a:lnTo>
                  <a:lnTo>
                    <a:pt x="141958" y="494"/>
                  </a:lnTo>
                  <a:lnTo>
                    <a:pt x="141476" y="1705"/>
                  </a:lnTo>
                  <a:lnTo>
                    <a:pt x="141291" y="3929"/>
                  </a:lnTo>
                  <a:lnTo>
                    <a:pt x="141105" y="6154"/>
                  </a:lnTo>
                  <a:lnTo>
                    <a:pt x="141013" y="9243"/>
                  </a:lnTo>
                  <a:lnTo>
                    <a:pt x="141013" y="13197"/>
                  </a:lnTo>
                  <a:lnTo>
                    <a:pt x="141013" y="17151"/>
                  </a:lnTo>
                  <a:lnTo>
                    <a:pt x="141013" y="77551"/>
                  </a:lnTo>
                  <a:lnTo>
                    <a:pt x="141103" y="85701"/>
                  </a:lnTo>
                  <a:lnTo>
                    <a:pt x="144071" y="128039"/>
                  </a:lnTo>
                  <a:lnTo>
                    <a:pt x="146018" y="144646"/>
                  </a:lnTo>
                  <a:lnTo>
                    <a:pt x="146980" y="152653"/>
                  </a:lnTo>
                  <a:lnTo>
                    <a:pt x="149353" y="190959"/>
                  </a:lnTo>
                  <a:lnTo>
                    <a:pt x="149353" y="197138"/>
                  </a:lnTo>
                  <a:lnTo>
                    <a:pt x="149353" y="203315"/>
                  </a:lnTo>
                  <a:lnTo>
                    <a:pt x="134729" y="225384"/>
                  </a:lnTo>
                  <a:lnTo>
                    <a:pt x="130540" y="228547"/>
                  </a:lnTo>
                  <a:lnTo>
                    <a:pt x="102422" y="234948"/>
                  </a:lnTo>
                  <a:lnTo>
                    <a:pt x="96269" y="235394"/>
                  </a:lnTo>
                  <a:lnTo>
                    <a:pt x="90097" y="235616"/>
                  </a:lnTo>
                  <a:lnTo>
                    <a:pt x="83907" y="235616"/>
                  </a:lnTo>
                  <a:lnTo>
                    <a:pt x="77716" y="235616"/>
                  </a:lnTo>
                  <a:lnTo>
                    <a:pt x="71841" y="235196"/>
                  </a:lnTo>
                  <a:lnTo>
                    <a:pt x="66280" y="234355"/>
                  </a:lnTo>
                  <a:lnTo>
                    <a:pt x="60719" y="233516"/>
                  </a:lnTo>
                  <a:lnTo>
                    <a:pt x="38534" y="221825"/>
                  </a:lnTo>
                  <a:lnTo>
                    <a:pt x="35530" y="218663"/>
                  </a:lnTo>
                  <a:lnTo>
                    <a:pt x="34029" y="214783"/>
                  </a:lnTo>
                  <a:lnTo>
                    <a:pt x="34029" y="210186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293"/>
            <p:cNvSpPr/>
            <p:nvPr/>
          </p:nvSpPr>
          <p:spPr>
            <a:xfrm>
              <a:off x="8318345" y="5656556"/>
              <a:ext cx="152400" cy="9525"/>
            </a:xfrm>
            <a:custGeom>
              <a:avLst/>
              <a:gdLst/>
              <a:ahLst/>
              <a:cxnLst/>
              <a:rect l="l" t="t" r="r" b="b"/>
              <a:pathLst>
                <a:path w="152400" h="9525">
                  <a:moveTo>
                    <a:pt x="5337" y="9193"/>
                  </a:moveTo>
                  <a:lnTo>
                    <a:pt x="5337" y="9193"/>
                  </a:lnTo>
                  <a:lnTo>
                    <a:pt x="0" y="9193"/>
                  </a:lnTo>
                  <a:lnTo>
                    <a:pt x="1574" y="9193"/>
                  </a:lnTo>
                  <a:lnTo>
                    <a:pt x="29526" y="9193"/>
                  </a:lnTo>
                  <a:lnTo>
                    <a:pt x="36893" y="9156"/>
                  </a:lnTo>
                  <a:lnTo>
                    <a:pt x="81932" y="7209"/>
                  </a:lnTo>
                  <a:lnTo>
                    <a:pt x="98068" y="5535"/>
                  </a:lnTo>
                  <a:lnTo>
                    <a:pt x="105926" y="4744"/>
                  </a:lnTo>
                  <a:lnTo>
                    <a:pt x="112487" y="4151"/>
                  </a:lnTo>
                  <a:lnTo>
                    <a:pt x="119048" y="3558"/>
                  </a:lnTo>
                  <a:lnTo>
                    <a:pt x="124924" y="3064"/>
                  </a:lnTo>
                  <a:lnTo>
                    <a:pt x="130114" y="2668"/>
                  </a:lnTo>
                  <a:lnTo>
                    <a:pt x="135304" y="2273"/>
                  </a:lnTo>
                  <a:lnTo>
                    <a:pt x="140086" y="1779"/>
                  </a:lnTo>
                  <a:lnTo>
                    <a:pt x="144459" y="1186"/>
                  </a:lnTo>
                  <a:lnTo>
                    <a:pt x="148835" y="593"/>
                  </a:lnTo>
                  <a:lnTo>
                    <a:pt x="151317" y="198"/>
                  </a:lnTo>
                  <a:lnTo>
                    <a:pt x="151911" y="0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295"/>
            <p:cNvSpPr/>
            <p:nvPr/>
          </p:nvSpPr>
          <p:spPr>
            <a:xfrm>
              <a:off x="8676550" y="5489989"/>
              <a:ext cx="15875" cy="191770"/>
            </a:xfrm>
            <a:custGeom>
              <a:avLst/>
              <a:gdLst/>
              <a:ahLst/>
              <a:cxnLst/>
              <a:rect l="l" t="t" r="r" b="b"/>
              <a:pathLst>
                <a:path w="15875" h="191770">
                  <a:moveTo>
                    <a:pt x="1779" y="57730"/>
                  </a:moveTo>
                  <a:lnTo>
                    <a:pt x="1889" y="56544"/>
                  </a:lnTo>
                  <a:lnTo>
                    <a:pt x="2112" y="54171"/>
                  </a:lnTo>
                  <a:lnTo>
                    <a:pt x="2335" y="51799"/>
                  </a:lnTo>
                  <a:lnTo>
                    <a:pt x="2835" y="49104"/>
                  </a:lnTo>
                  <a:lnTo>
                    <a:pt x="3614" y="46089"/>
                  </a:lnTo>
                  <a:lnTo>
                    <a:pt x="4391" y="43075"/>
                  </a:lnTo>
                  <a:lnTo>
                    <a:pt x="5077" y="40579"/>
                  </a:lnTo>
                  <a:lnTo>
                    <a:pt x="5671" y="38601"/>
                  </a:lnTo>
                  <a:lnTo>
                    <a:pt x="6264" y="36625"/>
                  </a:lnTo>
                  <a:lnTo>
                    <a:pt x="6672" y="35142"/>
                  </a:lnTo>
                  <a:lnTo>
                    <a:pt x="6894" y="34154"/>
                  </a:lnTo>
                  <a:lnTo>
                    <a:pt x="7117" y="33164"/>
                  </a:lnTo>
                  <a:lnTo>
                    <a:pt x="7617" y="31089"/>
                  </a:lnTo>
                  <a:lnTo>
                    <a:pt x="8395" y="27926"/>
                  </a:lnTo>
                  <a:lnTo>
                    <a:pt x="9174" y="24763"/>
                  </a:lnTo>
                  <a:lnTo>
                    <a:pt x="9972" y="21673"/>
                  </a:lnTo>
                  <a:lnTo>
                    <a:pt x="10787" y="18658"/>
                  </a:lnTo>
                  <a:lnTo>
                    <a:pt x="11602" y="15643"/>
                  </a:lnTo>
                  <a:lnTo>
                    <a:pt x="12399" y="12851"/>
                  </a:lnTo>
                  <a:lnTo>
                    <a:pt x="13177" y="10280"/>
                  </a:lnTo>
                  <a:lnTo>
                    <a:pt x="13956" y="7710"/>
                  </a:lnTo>
                  <a:lnTo>
                    <a:pt x="14549" y="5634"/>
                  </a:lnTo>
                  <a:lnTo>
                    <a:pt x="14956" y="4053"/>
                  </a:lnTo>
                  <a:lnTo>
                    <a:pt x="15365" y="2471"/>
                  </a:lnTo>
                  <a:lnTo>
                    <a:pt x="15568" y="1384"/>
                  </a:lnTo>
                  <a:lnTo>
                    <a:pt x="15568" y="791"/>
                  </a:lnTo>
                </a:path>
                <a:path w="15875" h="191770">
                  <a:moveTo>
                    <a:pt x="15568" y="791"/>
                  </a:moveTo>
                  <a:lnTo>
                    <a:pt x="15568" y="198"/>
                  </a:lnTo>
                  <a:lnTo>
                    <a:pt x="15568" y="0"/>
                  </a:lnTo>
                  <a:lnTo>
                    <a:pt x="15568" y="198"/>
                  </a:lnTo>
                  <a:lnTo>
                    <a:pt x="15568" y="396"/>
                  </a:lnTo>
                  <a:lnTo>
                    <a:pt x="14865" y="2965"/>
                  </a:lnTo>
                  <a:lnTo>
                    <a:pt x="6867" y="40530"/>
                  </a:lnTo>
                  <a:lnTo>
                    <a:pt x="3798" y="79328"/>
                  </a:lnTo>
                  <a:lnTo>
                    <a:pt x="1555" y="124827"/>
                  </a:lnTo>
                  <a:lnTo>
                    <a:pt x="110" y="166443"/>
                  </a:lnTo>
                  <a:lnTo>
                    <a:pt x="0" y="173586"/>
                  </a:lnTo>
                  <a:lnTo>
                    <a:pt x="0" y="178725"/>
                  </a:lnTo>
                  <a:lnTo>
                    <a:pt x="0" y="183866"/>
                  </a:lnTo>
                  <a:lnTo>
                    <a:pt x="407" y="187030"/>
                  </a:lnTo>
                  <a:lnTo>
                    <a:pt x="1223" y="188215"/>
                  </a:lnTo>
                  <a:lnTo>
                    <a:pt x="2038" y="189401"/>
                  </a:lnTo>
                  <a:lnTo>
                    <a:pt x="2743" y="190192"/>
                  </a:lnTo>
                  <a:lnTo>
                    <a:pt x="3336" y="190587"/>
                  </a:lnTo>
                  <a:lnTo>
                    <a:pt x="3929" y="190982"/>
                  </a:lnTo>
                  <a:lnTo>
                    <a:pt x="5911" y="191180"/>
                  </a:lnTo>
                  <a:lnTo>
                    <a:pt x="9284" y="191180"/>
                  </a:lnTo>
                  <a:lnTo>
                    <a:pt x="12659" y="191180"/>
                  </a:lnTo>
                  <a:lnTo>
                    <a:pt x="14846" y="191081"/>
                  </a:lnTo>
                  <a:lnTo>
                    <a:pt x="15847" y="190884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29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37199" y="5476137"/>
              <a:ext cx="183969" cy="212855"/>
            </a:xfrm>
            <a:prstGeom prst="rect">
              <a:avLst/>
            </a:prstGeom>
          </p:spPr>
        </p:pic>
        <p:sp>
          <p:nvSpPr>
            <p:cNvPr id="358" name="object 297"/>
            <p:cNvSpPr/>
            <p:nvPr/>
          </p:nvSpPr>
          <p:spPr>
            <a:xfrm>
              <a:off x="9068340" y="5620376"/>
              <a:ext cx="145415" cy="80645"/>
            </a:xfrm>
            <a:custGeom>
              <a:avLst/>
              <a:gdLst/>
              <a:ahLst/>
              <a:cxnLst/>
              <a:rect l="l" t="t" r="r" b="b"/>
              <a:pathLst>
                <a:path w="145415" h="80645">
                  <a:moveTo>
                    <a:pt x="0" y="4298"/>
                  </a:moveTo>
                  <a:lnTo>
                    <a:pt x="0" y="3879"/>
                  </a:lnTo>
                  <a:lnTo>
                    <a:pt x="0" y="295"/>
                  </a:lnTo>
                  <a:lnTo>
                    <a:pt x="1686" y="0"/>
                  </a:lnTo>
                  <a:lnTo>
                    <a:pt x="120272" y="0"/>
                  </a:lnTo>
                  <a:lnTo>
                    <a:pt x="125147" y="99"/>
                  </a:lnTo>
                  <a:lnTo>
                    <a:pt x="128334" y="295"/>
                  </a:lnTo>
                  <a:lnTo>
                    <a:pt x="131523" y="494"/>
                  </a:lnTo>
                  <a:lnTo>
                    <a:pt x="133320" y="789"/>
                  </a:lnTo>
                  <a:lnTo>
                    <a:pt x="133728" y="1186"/>
                  </a:lnTo>
                </a:path>
                <a:path w="145415" h="80645">
                  <a:moveTo>
                    <a:pt x="6004" y="80515"/>
                  </a:moveTo>
                  <a:lnTo>
                    <a:pt x="6004" y="80515"/>
                  </a:lnTo>
                  <a:lnTo>
                    <a:pt x="48375" y="80515"/>
                  </a:lnTo>
                  <a:lnTo>
                    <a:pt x="57157" y="80422"/>
                  </a:lnTo>
                  <a:lnTo>
                    <a:pt x="103132" y="77475"/>
                  </a:lnTo>
                  <a:lnTo>
                    <a:pt x="139104" y="73595"/>
                  </a:lnTo>
                  <a:lnTo>
                    <a:pt x="145072" y="72804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29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80614" y="5455824"/>
              <a:ext cx="186333" cy="218935"/>
            </a:xfrm>
            <a:prstGeom prst="rect">
              <a:avLst/>
            </a:prstGeom>
          </p:spPr>
        </p:pic>
        <p:sp>
          <p:nvSpPr>
            <p:cNvPr id="360" name="object 300"/>
            <p:cNvSpPr/>
            <p:nvPr/>
          </p:nvSpPr>
          <p:spPr>
            <a:xfrm>
              <a:off x="9365157" y="5712309"/>
              <a:ext cx="285115" cy="6985"/>
            </a:xfrm>
            <a:custGeom>
              <a:avLst/>
              <a:gdLst/>
              <a:ahLst/>
              <a:cxnLst/>
              <a:rect l="l" t="t" r="r" b="b"/>
              <a:pathLst>
                <a:path w="285115" h="6984">
                  <a:moveTo>
                    <a:pt x="284806" y="0"/>
                  </a:moveTo>
                  <a:lnTo>
                    <a:pt x="284417" y="0"/>
                  </a:lnTo>
                  <a:lnTo>
                    <a:pt x="268792" y="0"/>
                  </a:lnTo>
                  <a:lnTo>
                    <a:pt x="262323" y="394"/>
                  </a:lnTo>
                  <a:lnTo>
                    <a:pt x="213744" y="3855"/>
                  </a:lnTo>
                  <a:lnTo>
                    <a:pt x="170519" y="5578"/>
                  </a:lnTo>
                  <a:lnTo>
                    <a:pt x="123206" y="6375"/>
                  </a:lnTo>
                  <a:lnTo>
                    <a:pt x="98809" y="6523"/>
                  </a:lnTo>
                  <a:lnTo>
                    <a:pt x="89092" y="6523"/>
                  </a:lnTo>
                  <a:lnTo>
                    <a:pt x="81127" y="6523"/>
                  </a:lnTo>
                  <a:lnTo>
                    <a:pt x="2465" y="6523"/>
                  </a:lnTo>
                  <a:lnTo>
                    <a:pt x="1576" y="6325"/>
                  </a:lnTo>
                  <a:lnTo>
                    <a:pt x="1168" y="5930"/>
                  </a:lnTo>
                  <a:lnTo>
                    <a:pt x="760" y="5535"/>
                  </a:lnTo>
                  <a:lnTo>
                    <a:pt x="463" y="5238"/>
                  </a:lnTo>
                  <a:lnTo>
                    <a:pt x="278" y="5040"/>
                  </a:lnTo>
                  <a:lnTo>
                    <a:pt x="92" y="4843"/>
                  </a:lnTo>
                  <a:lnTo>
                    <a:pt x="0" y="4645"/>
                  </a:lnTo>
                  <a:lnTo>
                    <a:pt x="0" y="4448"/>
                  </a:lnTo>
                  <a:lnTo>
                    <a:pt x="0" y="4250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0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402745" y="5764095"/>
              <a:ext cx="197323" cy="186016"/>
            </a:xfrm>
            <a:prstGeom prst="rect">
              <a:avLst/>
            </a:prstGeom>
          </p:spPr>
        </p:pic>
        <p:sp>
          <p:nvSpPr>
            <p:cNvPr id="362" name="object 302"/>
            <p:cNvSpPr/>
            <p:nvPr/>
          </p:nvSpPr>
          <p:spPr>
            <a:xfrm>
              <a:off x="9763397" y="5544754"/>
              <a:ext cx="226695" cy="156845"/>
            </a:xfrm>
            <a:custGeom>
              <a:avLst/>
              <a:gdLst/>
              <a:ahLst/>
              <a:cxnLst/>
              <a:rect l="l" t="t" r="r" b="b"/>
              <a:pathLst>
                <a:path w="226695" h="156845">
                  <a:moveTo>
                    <a:pt x="0" y="87039"/>
                  </a:moveTo>
                  <a:lnTo>
                    <a:pt x="0" y="84246"/>
                  </a:lnTo>
                  <a:lnTo>
                    <a:pt x="0" y="78661"/>
                  </a:lnTo>
                  <a:lnTo>
                    <a:pt x="0" y="73077"/>
                  </a:lnTo>
                  <a:lnTo>
                    <a:pt x="111" y="67318"/>
                  </a:lnTo>
                  <a:lnTo>
                    <a:pt x="334" y="61386"/>
                  </a:lnTo>
                  <a:lnTo>
                    <a:pt x="556" y="55455"/>
                  </a:lnTo>
                  <a:lnTo>
                    <a:pt x="2446" y="49994"/>
                  </a:lnTo>
                  <a:lnTo>
                    <a:pt x="6005" y="45002"/>
                  </a:lnTo>
                  <a:lnTo>
                    <a:pt x="9564" y="40010"/>
                  </a:lnTo>
                  <a:lnTo>
                    <a:pt x="50766" y="24094"/>
                  </a:lnTo>
                  <a:lnTo>
                    <a:pt x="91210" y="20857"/>
                  </a:lnTo>
                  <a:lnTo>
                    <a:pt x="99476" y="22167"/>
                  </a:lnTo>
                  <a:lnTo>
                    <a:pt x="118232" y="46540"/>
                  </a:lnTo>
                  <a:lnTo>
                    <a:pt x="118173" y="53157"/>
                  </a:lnTo>
                  <a:lnTo>
                    <a:pt x="107890" y="92525"/>
                  </a:lnTo>
                  <a:lnTo>
                    <a:pt x="83629" y="127593"/>
                  </a:lnTo>
                  <a:lnTo>
                    <a:pt x="51064" y="153271"/>
                  </a:lnTo>
                  <a:lnTo>
                    <a:pt x="46874" y="154654"/>
                  </a:lnTo>
                  <a:lnTo>
                    <a:pt x="42685" y="156038"/>
                  </a:lnTo>
                  <a:lnTo>
                    <a:pt x="39905" y="156730"/>
                  </a:lnTo>
                  <a:lnTo>
                    <a:pt x="38534" y="156730"/>
                  </a:lnTo>
                  <a:lnTo>
                    <a:pt x="37162" y="156730"/>
                  </a:lnTo>
                  <a:lnTo>
                    <a:pt x="36569" y="155445"/>
                  </a:lnTo>
                  <a:lnTo>
                    <a:pt x="36755" y="152874"/>
                  </a:lnTo>
                  <a:lnTo>
                    <a:pt x="36940" y="150304"/>
                  </a:lnTo>
                  <a:lnTo>
                    <a:pt x="39220" y="147140"/>
                  </a:lnTo>
                  <a:lnTo>
                    <a:pt x="43594" y="143385"/>
                  </a:lnTo>
                  <a:lnTo>
                    <a:pt x="47967" y="139628"/>
                  </a:lnTo>
                  <a:lnTo>
                    <a:pt x="53046" y="135947"/>
                  </a:lnTo>
                  <a:lnTo>
                    <a:pt x="58830" y="132339"/>
                  </a:lnTo>
                  <a:lnTo>
                    <a:pt x="64612" y="128731"/>
                  </a:lnTo>
                  <a:lnTo>
                    <a:pt x="68597" y="126333"/>
                  </a:lnTo>
                  <a:lnTo>
                    <a:pt x="70784" y="125147"/>
                  </a:lnTo>
                  <a:lnTo>
                    <a:pt x="72971" y="123960"/>
                  </a:lnTo>
                  <a:lnTo>
                    <a:pt x="78940" y="120279"/>
                  </a:lnTo>
                  <a:lnTo>
                    <a:pt x="111814" y="97863"/>
                  </a:lnTo>
                  <a:lnTo>
                    <a:pt x="145312" y="69283"/>
                  </a:lnTo>
                  <a:lnTo>
                    <a:pt x="177823" y="36550"/>
                  </a:lnTo>
                  <a:lnTo>
                    <a:pt x="191850" y="21764"/>
                  </a:lnTo>
                  <a:lnTo>
                    <a:pt x="197563" y="15735"/>
                  </a:lnTo>
                  <a:lnTo>
                    <a:pt x="202303" y="10754"/>
                  </a:lnTo>
                  <a:lnTo>
                    <a:pt x="206071" y="6819"/>
                  </a:lnTo>
                  <a:lnTo>
                    <a:pt x="210445" y="2273"/>
                  </a:lnTo>
                  <a:lnTo>
                    <a:pt x="212725" y="0"/>
                  </a:lnTo>
                  <a:lnTo>
                    <a:pt x="212910" y="0"/>
                  </a:lnTo>
                  <a:lnTo>
                    <a:pt x="213095" y="0"/>
                  </a:lnTo>
                  <a:lnTo>
                    <a:pt x="200065" y="11268"/>
                  </a:lnTo>
                  <a:lnTo>
                    <a:pt x="195690" y="14739"/>
                  </a:lnTo>
                  <a:lnTo>
                    <a:pt x="162984" y="43945"/>
                  </a:lnTo>
                  <a:lnTo>
                    <a:pt x="139790" y="76586"/>
                  </a:lnTo>
                  <a:lnTo>
                    <a:pt x="134640" y="97770"/>
                  </a:lnTo>
                  <a:lnTo>
                    <a:pt x="135008" y="104907"/>
                  </a:lnTo>
                  <a:lnTo>
                    <a:pt x="160471" y="134966"/>
                  </a:lnTo>
                  <a:lnTo>
                    <a:pt x="200521" y="147536"/>
                  </a:lnTo>
                  <a:lnTo>
                    <a:pt x="218731" y="149908"/>
                  </a:lnTo>
                  <a:lnTo>
                    <a:pt x="226367" y="150205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03"/>
            <p:cNvSpPr/>
            <p:nvPr/>
          </p:nvSpPr>
          <p:spPr>
            <a:xfrm>
              <a:off x="10192776" y="5664563"/>
              <a:ext cx="189865" cy="6350"/>
            </a:xfrm>
            <a:custGeom>
              <a:avLst/>
              <a:gdLst/>
              <a:ahLst/>
              <a:cxnLst/>
              <a:rect l="l" t="t" r="r" b="b"/>
              <a:pathLst>
                <a:path w="189865" h="6350">
                  <a:moveTo>
                    <a:pt x="0" y="5930"/>
                  </a:moveTo>
                  <a:lnTo>
                    <a:pt x="203" y="5930"/>
                  </a:lnTo>
                  <a:lnTo>
                    <a:pt x="155969" y="5930"/>
                  </a:lnTo>
                  <a:lnTo>
                    <a:pt x="164033" y="5831"/>
                  </a:lnTo>
                  <a:lnTo>
                    <a:pt x="169593" y="5633"/>
                  </a:lnTo>
                  <a:lnTo>
                    <a:pt x="175154" y="5436"/>
                  </a:lnTo>
                  <a:lnTo>
                    <a:pt x="178639" y="5139"/>
                  </a:lnTo>
                  <a:lnTo>
                    <a:pt x="180047" y="4744"/>
                  </a:lnTo>
                  <a:lnTo>
                    <a:pt x="181456" y="4349"/>
                  </a:lnTo>
                  <a:lnTo>
                    <a:pt x="182252" y="4151"/>
                  </a:lnTo>
                  <a:lnTo>
                    <a:pt x="182438" y="4151"/>
                  </a:lnTo>
                  <a:lnTo>
                    <a:pt x="182623" y="4151"/>
                  </a:lnTo>
                  <a:lnTo>
                    <a:pt x="183309" y="3953"/>
                  </a:lnTo>
                  <a:lnTo>
                    <a:pt x="184495" y="3558"/>
                  </a:lnTo>
                  <a:lnTo>
                    <a:pt x="185681" y="3163"/>
                  </a:lnTo>
                  <a:lnTo>
                    <a:pt x="188443" y="889"/>
                  </a:lnTo>
                  <a:lnTo>
                    <a:pt x="188629" y="690"/>
                  </a:lnTo>
                  <a:lnTo>
                    <a:pt x="188814" y="494"/>
                  </a:lnTo>
                  <a:lnTo>
                    <a:pt x="189000" y="295"/>
                  </a:lnTo>
                  <a:lnTo>
                    <a:pt x="189184" y="97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0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484810" y="5411883"/>
              <a:ext cx="356426" cy="207418"/>
            </a:xfrm>
            <a:prstGeom prst="rect">
              <a:avLst/>
            </a:prstGeom>
          </p:spPr>
        </p:pic>
        <p:sp>
          <p:nvSpPr>
            <p:cNvPr id="365" name="object 306"/>
            <p:cNvSpPr/>
            <p:nvPr/>
          </p:nvSpPr>
          <p:spPr>
            <a:xfrm>
              <a:off x="10539193" y="5666343"/>
              <a:ext cx="334010" cy="23495"/>
            </a:xfrm>
            <a:custGeom>
              <a:avLst/>
              <a:gdLst/>
              <a:ahLst/>
              <a:cxnLst/>
              <a:rect l="l" t="t" r="r" b="b"/>
              <a:pathLst>
                <a:path w="334009" h="23495">
                  <a:moveTo>
                    <a:pt x="323618" y="8303"/>
                  </a:moveTo>
                  <a:lnTo>
                    <a:pt x="323896" y="8007"/>
                  </a:lnTo>
                  <a:lnTo>
                    <a:pt x="324082" y="7809"/>
                  </a:lnTo>
                  <a:lnTo>
                    <a:pt x="324471" y="7117"/>
                  </a:lnTo>
                  <a:lnTo>
                    <a:pt x="325064" y="5930"/>
                  </a:lnTo>
                  <a:lnTo>
                    <a:pt x="325657" y="4744"/>
                  </a:lnTo>
                  <a:lnTo>
                    <a:pt x="330179" y="593"/>
                  </a:lnTo>
                  <a:lnTo>
                    <a:pt x="330995" y="198"/>
                  </a:lnTo>
                  <a:lnTo>
                    <a:pt x="331699" y="0"/>
                  </a:lnTo>
                  <a:lnTo>
                    <a:pt x="332292" y="0"/>
                  </a:lnTo>
                  <a:lnTo>
                    <a:pt x="332886" y="0"/>
                  </a:lnTo>
                  <a:lnTo>
                    <a:pt x="333274" y="0"/>
                  </a:lnTo>
                  <a:lnTo>
                    <a:pt x="333460" y="0"/>
                  </a:lnTo>
                  <a:lnTo>
                    <a:pt x="333645" y="0"/>
                  </a:lnTo>
                  <a:lnTo>
                    <a:pt x="332256" y="593"/>
                  </a:lnTo>
                  <a:lnTo>
                    <a:pt x="329290" y="1779"/>
                  </a:lnTo>
                  <a:lnTo>
                    <a:pt x="283437" y="11013"/>
                  </a:lnTo>
                  <a:lnTo>
                    <a:pt x="242171" y="15402"/>
                  </a:lnTo>
                  <a:lnTo>
                    <a:pt x="189924" y="19053"/>
                  </a:lnTo>
                  <a:lnTo>
                    <a:pt x="137899" y="21499"/>
                  </a:lnTo>
                  <a:lnTo>
                    <a:pt x="94756" y="22779"/>
                  </a:lnTo>
                  <a:lnTo>
                    <a:pt x="56535" y="23260"/>
                  </a:lnTo>
                  <a:lnTo>
                    <a:pt x="49488" y="23279"/>
                  </a:lnTo>
                  <a:lnTo>
                    <a:pt x="40739" y="23279"/>
                  </a:lnTo>
                  <a:lnTo>
                    <a:pt x="33177" y="23279"/>
                  </a:lnTo>
                  <a:lnTo>
                    <a:pt x="26800" y="23279"/>
                  </a:lnTo>
                  <a:lnTo>
                    <a:pt x="20425" y="23279"/>
                  </a:lnTo>
                  <a:lnTo>
                    <a:pt x="15253" y="23180"/>
                  </a:lnTo>
                  <a:lnTo>
                    <a:pt x="0" y="21400"/>
                  </a:lnTo>
                  <a:lnTo>
                    <a:pt x="0" y="21203"/>
                  </a:lnTo>
                  <a:lnTo>
                    <a:pt x="0" y="21005"/>
                  </a:lnTo>
                  <a:lnTo>
                    <a:pt x="0" y="20807"/>
                  </a:lnTo>
                  <a:lnTo>
                    <a:pt x="0" y="20610"/>
                  </a:lnTo>
                  <a:lnTo>
                    <a:pt x="0" y="20412"/>
                  </a:lnTo>
                  <a:lnTo>
                    <a:pt x="481" y="20116"/>
                  </a:lnTo>
                  <a:lnTo>
                    <a:pt x="1445" y="19720"/>
                  </a:lnTo>
                  <a:lnTo>
                    <a:pt x="2409" y="19325"/>
                  </a:lnTo>
                  <a:lnTo>
                    <a:pt x="3187" y="19128"/>
                  </a:lnTo>
                  <a:lnTo>
                    <a:pt x="3780" y="19128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0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599133" y="5734292"/>
              <a:ext cx="178622" cy="180084"/>
            </a:xfrm>
            <a:prstGeom prst="rect">
              <a:avLst/>
            </a:prstGeom>
          </p:spPr>
        </p:pic>
        <p:sp>
          <p:nvSpPr>
            <p:cNvPr id="367" name="object 308"/>
            <p:cNvSpPr/>
            <p:nvPr/>
          </p:nvSpPr>
          <p:spPr>
            <a:xfrm>
              <a:off x="8382997" y="5788360"/>
              <a:ext cx="89535" cy="82550"/>
            </a:xfrm>
            <a:custGeom>
              <a:avLst/>
              <a:gdLst/>
              <a:ahLst/>
              <a:cxnLst/>
              <a:rect l="l" t="t" r="r" b="b"/>
              <a:pathLst>
                <a:path w="89534" h="82550">
                  <a:moveTo>
                    <a:pt x="0" y="40085"/>
                  </a:moveTo>
                  <a:lnTo>
                    <a:pt x="219" y="40281"/>
                  </a:lnTo>
                  <a:lnTo>
                    <a:pt x="367" y="40411"/>
                  </a:lnTo>
                  <a:lnTo>
                    <a:pt x="695" y="40673"/>
                  </a:lnTo>
                  <a:lnTo>
                    <a:pt x="1210" y="41064"/>
                  </a:lnTo>
                  <a:lnTo>
                    <a:pt x="1723" y="41455"/>
                  </a:lnTo>
                  <a:lnTo>
                    <a:pt x="2444" y="41780"/>
                  </a:lnTo>
                  <a:lnTo>
                    <a:pt x="3373" y="42040"/>
                  </a:lnTo>
                  <a:lnTo>
                    <a:pt x="4301" y="42301"/>
                  </a:lnTo>
                  <a:lnTo>
                    <a:pt x="5816" y="42431"/>
                  </a:lnTo>
                  <a:lnTo>
                    <a:pt x="7919" y="42431"/>
                  </a:lnTo>
                  <a:lnTo>
                    <a:pt x="10021" y="42431"/>
                  </a:lnTo>
                  <a:lnTo>
                    <a:pt x="39010" y="42431"/>
                  </a:lnTo>
                  <a:lnTo>
                    <a:pt x="45511" y="42367"/>
                  </a:lnTo>
                  <a:lnTo>
                    <a:pt x="84400" y="38781"/>
                  </a:lnTo>
                  <a:lnTo>
                    <a:pt x="89386" y="37739"/>
                  </a:lnTo>
                </a:path>
                <a:path w="89534" h="82550">
                  <a:moveTo>
                    <a:pt x="57928" y="2738"/>
                  </a:moveTo>
                  <a:lnTo>
                    <a:pt x="57928" y="2476"/>
                  </a:lnTo>
                  <a:lnTo>
                    <a:pt x="57928" y="64"/>
                  </a:lnTo>
                  <a:lnTo>
                    <a:pt x="57793" y="0"/>
                  </a:lnTo>
                  <a:lnTo>
                    <a:pt x="57525" y="0"/>
                  </a:lnTo>
                  <a:lnTo>
                    <a:pt x="57256" y="0"/>
                  </a:lnTo>
                  <a:lnTo>
                    <a:pt x="56791" y="993"/>
                  </a:lnTo>
                  <a:lnTo>
                    <a:pt x="56132" y="2981"/>
                  </a:lnTo>
                  <a:lnTo>
                    <a:pt x="55472" y="4969"/>
                  </a:lnTo>
                  <a:lnTo>
                    <a:pt x="54885" y="7854"/>
                  </a:lnTo>
                  <a:lnTo>
                    <a:pt x="54372" y="11634"/>
                  </a:lnTo>
                  <a:lnTo>
                    <a:pt x="53859" y="15415"/>
                  </a:lnTo>
                  <a:lnTo>
                    <a:pt x="53529" y="19733"/>
                  </a:lnTo>
                  <a:lnTo>
                    <a:pt x="53383" y="24589"/>
                  </a:lnTo>
                  <a:lnTo>
                    <a:pt x="53235" y="29444"/>
                  </a:lnTo>
                  <a:lnTo>
                    <a:pt x="53296" y="34366"/>
                  </a:lnTo>
                  <a:lnTo>
                    <a:pt x="53566" y="39352"/>
                  </a:lnTo>
                  <a:lnTo>
                    <a:pt x="53834" y="44338"/>
                  </a:lnTo>
                  <a:lnTo>
                    <a:pt x="54494" y="49047"/>
                  </a:lnTo>
                  <a:lnTo>
                    <a:pt x="55545" y="53479"/>
                  </a:lnTo>
                  <a:lnTo>
                    <a:pt x="56596" y="57912"/>
                  </a:lnTo>
                  <a:lnTo>
                    <a:pt x="60899" y="73914"/>
                  </a:lnTo>
                  <a:lnTo>
                    <a:pt x="61558" y="75999"/>
                  </a:lnTo>
                  <a:lnTo>
                    <a:pt x="62144" y="77694"/>
                  </a:lnTo>
                  <a:lnTo>
                    <a:pt x="62657" y="78997"/>
                  </a:lnTo>
                  <a:lnTo>
                    <a:pt x="63171" y="80302"/>
                  </a:lnTo>
                  <a:lnTo>
                    <a:pt x="63685" y="81165"/>
                  </a:lnTo>
                  <a:lnTo>
                    <a:pt x="64198" y="81589"/>
                  </a:lnTo>
                  <a:lnTo>
                    <a:pt x="64711" y="82012"/>
                  </a:lnTo>
                  <a:lnTo>
                    <a:pt x="65567" y="82224"/>
                  </a:lnTo>
                  <a:lnTo>
                    <a:pt x="66765" y="82224"/>
                  </a:lnTo>
                </a:path>
              </a:pathLst>
            </a:custGeom>
            <a:ln w="17780">
              <a:solidFill>
                <a:srgbClr val="EF34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10"/>
            <p:cNvSpPr/>
            <p:nvPr/>
          </p:nvSpPr>
          <p:spPr>
            <a:xfrm>
              <a:off x="8645657" y="5752186"/>
              <a:ext cx="17780" cy="102235"/>
            </a:xfrm>
            <a:custGeom>
              <a:avLst/>
              <a:gdLst/>
              <a:ahLst/>
              <a:cxnLst/>
              <a:rect l="l" t="t" r="r" b="b"/>
              <a:pathLst>
                <a:path w="17779" h="102234">
                  <a:moveTo>
                    <a:pt x="0" y="7136"/>
                  </a:moveTo>
                  <a:lnTo>
                    <a:pt x="0" y="6940"/>
                  </a:lnTo>
                  <a:lnTo>
                    <a:pt x="0" y="6811"/>
                  </a:lnTo>
                  <a:lnTo>
                    <a:pt x="60" y="6076"/>
                  </a:lnTo>
                  <a:lnTo>
                    <a:pt x="2419" y="0"/>
                  </a:lnTo>
                  <a:lnTo>
                    <a:pt x="2566" y="0"/>
                  </a:lnTo>
                  <a:lnTo>
                    <a:pt x="2712" y="0"/>
                  </a:lnTo>
                  <a:lnTo>
                    <a:pt x="2847" y="64"/>
                  </a:lnTo>
                  <a:lnTo>
                    <a:pt x="2969" y="194"/>
                  </a:lnTo>
                  <a:lnTo>
                    <a:pt x="3091" y="325"/>
                  </a:lnTo>
                  <a:lnTo>
                    <a:pt x="3153" y="1644"/>
                  </a:lnTo>
                  <a:lnTo>
                    <a:pt x="3153" y="4154"/>
                  </a:lnTo>
                  <a:lnTo>
                    <a:pt x="3153" y="6663"/>
                  </a:lnTo>
                  <a:lnTo>
                    <a:pt x="3153" y="9939"/>
                  </a:lnTo>
                  <a:lnTo>
                    <a:pt x="3153" y="13980"/>
                  </a:lnTo>
                  <a:lnTo>
                    <a:pt x="3153" y="18022"/>
                  </a:lnTo>
                  <a:lnTo>
                    <a:pt x="3091" y="22731"/>
                  </a:lnTo>
                  <a:lnTo>
                    <a:pt x="2969" y="28108"/>
                  </a:lnTo>
                  <a:lnTo>
                    <a:pt x="2847" y="33486"/>
                  </a:lnTo>
                  <a:lnTo>
                    <a:pt x="2712" y="39123"/>
                  </a:lnTo>
                  <a:lnTo>
                    <a:pt x="2566" y="45022"/>
                  </a:lnTo>
                  <a:lnTo>
                    <a:pt x="2419" y="50921"/>
                  </a:lnTo>
                  <a:lnTo>
                    <a:pt x="2345" y="56690"/>
                  </a:lnTo>
                  <a:lnTo>
                    <a:pt x="2345" y="62327"/>
                  </a:lnTo>
                  <a:lnTo>
                    <a:pt x="2345" y="67965"/>
                  </a:lnTo>
                  <a:lnTo>
                    <a:pt x="2810" y="73148"/>
                  </a:lnTo>
                  <a:lnTo>
                    <a:pt x="10045" y="97330"/>
                  </a:lnTo>
                  <a:lnTo>
                    <a:pt x="10680" y="98795"/>
                  </a:lnTo>
                  <a:lnTo>
                    <a:pt x="11206" y="99790"/>
                  </a:lnTo>
                  <a:lnTo>
                    <a:pt x="11621" y="100310"/>
                  </a:lnTo>
                  <a:lnTo>
                    <a:pt x="12037" y="100832"/>
                  </a:lnTo>
                  <a:lnTo>
                    <a:pt x="13199" y="101680"/>
                  </a:lnTo>
                  <a:lnTo>
                    <a:pt x="13590" y="101810"/>
                  </a:lnTo>
                  <a:lnTo>
                    <a:pt x="13981" y="101875"/>
                  </a:lnTo>
                  <a:lnTo>
                    <a:pt x="14372" y="101875"/>
                  </a:lnTo>
                  <a:lnTo>
                    <a:pt x="14762" y="101875"/>
                  </a:lnTo>
                  <a:lnTo>
                    <a:pt x="15753" y="101746"/>
                  </a:lnTo>
                  <a:lnTo>
                    <a:pt x="17341" y="101484"/>
                  </a:lnTo>
                </a:path>
              </a:pathLst>
            </a:custGeom>
            <a:ln w="17780">
              <a:solidFill>
                <a:srgbClr val="EF34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9" name="object 31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06953" y="5741340"/>
              <a:ext cx="126097" cy="119265"/>
            </a:xfrm>
            <a:prstGeom prst="rect">
              <a:avLst/>
            </a:prstGeom>
          </p:spPr>
        </p:pic>
        <p:sp>
          <p:nvSpPr>
            <p:cNvPr id="370" name="object 312"/>
            <p:cNvSpPr/>
            <p:nvPr/>
          </p:nvSpPr>
          <p:spPr>
            <a:xfrm>
              <a:off x="10967579" y="5632319"/>
              <a:ext cx="105410" cy="92075"/>
            </a:xfrm>
            <a:custGeom>
              <a:avLst/>
              <a:gdLst/>
              <a:ahLst/>
              <a:cxnLst/>
              <a:rect l="l" t="t" r="r" b="b"/>
              <a:pathLst>
                <a:path w="105409" h="92075">
                  <a:moveTo>
                    <a:pt x="0" y="38520"/>
                  </a:moveTo>
                  <a:lnTo>
                    <a:pt x="0" y="38586"/>
                  </a:lnTo>
                  <a:lnTo>
                    <a:pt x="0" y="41780"/>
                  </a:lnTo>
                  <a:lnTo>
                    <a:pt x="73" y="42170"/>
                  </a:lnTo>
                  <a:lnTo>
                    <a:pt x="2138" y="43214"/>
                  </a:lnTo>
                  <a:lnTo>
                    <a:pt x="3190" y="43214"/>
                  </a:lnTo>
                  <a:lnTo>
                    <a:pt x="4240" y="43214"/>
                  </a:lnTo>
                  <a:lnTo>
                    <a:pt x="25824" y="43214"/>
                  </a:lnTo>
                  <a:lnTo>
                    <a:pt x="32117" y="42952"/>
                  </a:lnTo>
                  <a:lnTo>
                    <a:pt x="39597" y="42431"/>
                  </a:lnTo>
                  <a:lnTo>
                    <a:pt x="47076" y="41910"/>
                  </a:lnTo>
                  <a:lnTo>
                    <a:pt x="54691" y="41258"/>
                  </a:lnTo>
                  <a:lnTo>
                    <a:pt x="62438" y="40476"/>
                  </a:lnTo>
                  <a:lnTo>
                    <a:pt x="70186" y="39695"/>
                  </a:lnTo>
                  <a:lnTo>
                    <a:pt x="97269" y="36761"/>
                  </a:lnTo>
                  <a:lnTo>
                    <a:pt x="100666" y="36370"/>
                  </a:lnTo>
                  <a:lnTo>
                    <a:pt x="103294" y="35979"/>
                  </a:lnTo>
                  <a:lnTo>
                    <a:pt x="105152" y="35587"/>
                  </a:lnTo>
                </a:path>
                <a:path w="105409" h="92075">
                  <a:moveTo>
                    <a:pt x="44509" y="8995"/>
                  </a:moveTo>
                  <a:lnTo>
                    <a:pt x="44448" y="8604"/>
                  </a:lnTo>
                  <a:lnTo>
                    <a:pt x="44326" y="7820"/>
                  </a:lnTo>
                  <a:lnTo>
                    <a:pt x="44204" y="7038"/>
                  </a:lnTo>
                  <a:lnTo>
                    <a:pt x="43874" y="5930"/>
                  </a:lnTo>
                  <a:lnTo>
                    <a:pt x="43337" y="4497"/>
                  </a:lnTo>
                  <a:lnTo>
                    <a:pt x="42799" y="3063"/>
                  </a:lnTo>
                  <a:lnTo>
                    <a:pt x="42407" y="2020"/>
                  </a:lnTo>
                  <a:lnTo>
                    <a:pt x="42163" y="1369"/>
                  </a:lnTo>
                  <a:lnTo>
                    <a:pt x="41918" y="716"/>
                  </a:lnTo>
                  <a:lnTo>
                    <a:pt x="41796" y="325"/>
                  </a:lnTo>
                  <a:lnTo>
                    <a:pt x="41796" y="195"/>
                  </a:lnTo>
                  <a:lnTo>
                    <a:pt x="41796" y="64"/>
                  </a:lnTo>
                  <a:lnTo>
                    <a:pt x="41796" y="260"/>
                  </a:lnTo>
                  <a:lnTo>
                    <a:pt x="41796" y="7104"/>
                  </a:lnTo>
                  <a:lnTo>
                    <a:pt x="41918" y="9923"/>
                  </a:lnTo>
                  <a:lnTo>
                    <a:pt x="42163" y="13345"/>
                  </a:lnTo>
                  <a:lnTo>
                    <a:pt x="42407" y="16766"/>
                  </a:lnTo>
                  <a:lnTo>
                    <a:pt x="43190" y="20775"/>
                  </a:lnTo>
                  <a:lnTo>
                    <a:pt x="56206" y="62735"/>
                  </a:lnTo>
                  <a:lnTo>
                    <a:pt x="57782" y="67835"/>
                  </a:lnTo>
                  <a:lnTo>
                    <a:pt x="59101" y="72299"/>
                  </a:lnTo>
                  <a:lnTo>
                    <a:pt x="60422" y="76765"/>
                  </a:lnTo>
                  <a:lnTo>
                    <a:pt x="61338" y="80105"/>
                  </a:lnTo>
                  <a:lnTo>
                    <a:pt x="61852" y="82321"/>
                  </a:lnTo>
                  <a:lnTo>
                    <a:pt x="62365" y="84537"/>
                  </a:lnTo>
                  <a:lnTo>
                    <a:pt x="62622" y="85987"/>
                  </a:lnTo>
                  <a:lnTo>
                    <a:pt x="62622" y="86672"/>
                  </a:lnTo>
                  <a:lnTo>
                    <a:pt x="62622" y="87356"/>
                  </a:lnTo>
                  <a:lnTo>
                    <a:pt x="62622" y="91610"/>
                  </a:lnTo>
                </a:path>
              </a:pathLst>
            </a:custGeom>
            <a:ln w="17780">
              <a:solidFill>
                <a:srgbClr val="EF34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14"/>
            <p:cNvSpPr/>
            <p:nvPr/>
          </p:nvSpPr>
          <p:spPr>
            <a:xfrm>
              <a:off x="11163291" y="5581250"/>
              <a:ext cx="24765" cy="120014"/>
            </a:xfrm>
            <a:custGeom>
              <a:avLst/>
              <a:gdLst/>
              <a:ahLst/>
              <a:cxnLst/>
              <a:rect l="l" t="t" r="r" b="b"/>
              <a:pathLst>
                <a:path w="24765" h="120015">
                  <a:moveTo>
                    <a:pt x="4766" y="10200"/>
                  </a:moveTo>
                  <a:lnTo>
                    <a:pt x="4240" y="8945"/>
                  </a:lnTo>
                  <a:lnTo>
                    <a:pt x="3190" y="6436"/>
                  </a:lnTo>
                  <a:lnTo>
                    <a:pt x="2138" y="3926"/>
                  </a:lnTo>
                  <a:lnTo>
                    <a:pt x="1405" y="2280"/>
                  </a:lnTo>
                  <a:lnTo>
                    <a:pt x="989" y="1498"/>
                  </a:lnTo>
                  <a:lnTo>
                    <a:pt x="574" y="717"/>
                  </a:lnTo>
                  <a:lnTo>
                    <a:pt x="304" y="260"/>
                  </a:lnTo>
                  <a:lnTo>
                    <a:pt x="182" y="130"/>
                  </a:lnTo>
                  <a:lnTo>
                    <a:pt x="60" y="0"/>
                  </a:lnTo>
                  <a:lnTo>
                    <a:pt x="0" y="326"/>
                  </a:lnTo>
                  <a:lnTo>
                    <a:pt x="0" y="1108"/>
                  </a:lnTo>
                  <a:lnTo>
                    <a:pt x="0" y="1891"/>
                  </a:lnTo>
                  <a:lnTo>
                    <a:pt x="1797" y="17876"/>
                  </a:lnTo>
                  <a:lnTo>
                    <a:pt x="2456" y="22211"/>
                  </a:lnTo>
                  <a:lnTo>
                    <a:pt x="6085" y="38846"/>
                  </a:lnTo>
                  <a:lnTo>
                    <a:pt x="6476" y="40411"/>
                  </a:lnTo>
                  <a:lnTo>
                    <a:pt x="7528" y="44208"/>
                  </a:lnTo>
                  <a:lnTo>
                    <a:pt x="9239" y="50237"/>
                  </a:lnTo>
                  <a:lnTo>
                    <a:pt x="10949" y="56267"/>
                  </a:lnTo>
                  <a:lnTo>
                    <a:pt x="12660" y="62426"/>
                  </a:lnTo>
                  <a:lnTo>
                    <a:pt x="14372" y="68715"/>
                  </a:lnTo>
                  <a:lnTo>
                    <a:pt x="16083" y="75006"/>
                  </a:lnTo>
                  <a:lnTo>
                    <a:pt x="17525" y="80253"/>
                  </a:lnTo>
                  <a:lnTo>
                    <a:pt x="18698" y="84457"/>
                  </a:lnTo>
                  <a:lnTo>
                    <a:pt x="19871" y="88661"/>
                  </a:lnTo>
                  <a:lnTo>
                    <a:pt x="20654" y="91480"/>
                  </a:lnTo>
                  <a:lnTo>
                    <a:pt x="21045" y="92914"/>
                  </a:lnTo>
                  <a:lnTo>
                    <a:pt x="21436" y="94348"/>
                  </a:lnTo>
                  <a:lnTo>
                    <a:pt x="22034" y="97298"/>
                  </a:lnTo>
                  <a:lnTo>
                    <a:pt x="22840" y="101762"/>
                  </a:lnTo>
                  <a:lnTo>
                    <a:pt x="23647" y="106227"/>
                  </a:lnTo>
                  <a:lnTo>
                    <a:pt x="24112" y="110106"/>
                  </a:lnTo>
                  <a:lnTo>
                    <a:pt x="24234" y="113397"/>
                  </a:lnTo>
                  <a:lnTo>
                    <a:pt x="24357" y="116688"/>
                  </a:lnTo>
                  <a:lnTo>
                    <a:pt x="24283" y="118725"/>
                  </a:lnTo>
                  <a:lnTo>
                    <a:pt x="24014" y="119508"/>
                  </a:lnTo>
                </a:path>
              </a:pathLst>
            </a:custGeom>
            <a:ln w="17780">
              <a:solidFill>
                <a:srgbClr val="EF34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1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240267" y="5567667"/>
              <a:ext cx="110319" cy="144197"/>
            </a:xfrm>
            <a:prstGeom prst="rect">
              <a:avLst/>
            </a:prstGeom>
          </p:spPr>
        </p:pic>
        <p:sp>
          <p:nvSpPr>
            <p:cNvPr id="373" name="object 316"/>
            <p:cNvSpPr/>
            <p:nvPr/>
          </p:nvSpPr>
          <p:spPr>
            <a:xfrm>
              <a:off x="10547484" y="5841450"/>
              <a:ext cx="828040" cy="146050"/>
            </a:xfrm>
            <a:custGeom>
              <a:avLst/>
              <a:gdLst/>
              <a:ahLst/>
              <a:cxnLst/>
              <a:rect l="l" t="t" r="r" b="b"/>
              <a:pathLst>
                <a:path w="828040" h="146050">
                  <a:moveTo>
                    <a:pt x="827650" y="5082"/>
                  </a:moveTo>
                  <a:lnTo>
                    <a:pt x="827515" y="4561"/>
                  </a:lnTo>
                  <a:lnTo>
                    <a:pt x="827246" y="3519"/>
                  </a:lnTo>
                  <a:lnTo>
                    <a:pt x="826978" y="2476"/>
                  </a:lnTo>
                  <a:lnTo>
                    <a:pt x="826782" y="1760"/>
                  </a:lnTo>
                  <a:lnTo>
                    <a:pt x="826660" y="1369"/>
                  </a:lnTo>
                  <a:lnTo>
                    <a:pt x="826537" y="977"/>
                  </a:lnTo>
                  <a:lnTo>
                    <a:pt x="826476" y="716"/>
                  </a:lnTo>
                  <a:lnTo>
                    <a:pt x="826476" y="0"/>
                  </a:lnTo>
                  <a:lnTo>
                    <a:pt x="826476" y="520"/>
                  </a:lnTo>
                  <a:lnTo>
                    <a:pt x="826476" y="28987"/>
                  </a:lnTo>
                  <a:lnTo>
                    <a:pt x="826537" y="35342"/>
                  </a:lnTo>
                  <a:lnTo>
                    <a:pt x="826660" y="42284"/>
                  </a:lnTo>
                  <a:lnTo>
                    <a:pt x="826782" y="49226"/>
                  </a:lnTo>
                  <a:lnTo>
                    <a:pt x="827039" y="56168"/>
                  </a:lnTo>
                  <a:lnTo>
                    <a:pt x="827430" y="63110"/>
                  </a:lnTo>
                  <a:lnTo>
                    <a:pt x="827821" y="70051"/>
                  </a:lnTo>
                  <a:lnTo>
                    <a:pt x="827698" y="76471"/>
                  </a:lnTo>
                  <a:lnTo>
                    <a:pt x="795385" y="105933"/>
                  </a:lnTo>
                  <a:lnTo>
                    <a:pt x="757966" y="109037"/>
                  </a:lnTo>
                  <a:lnTo>
                    <a:pt x="750124" y="109013"/>
                  </a:lnTo>
                  <a:lnTo>
                    <a:pt x="710545" y="106333"/>
                  </a:lnTo>
                  <a:lnTo>
                    <a:pt x="693590" y="103858"/>
                  </a:lnTo>
                  <a:lnTo>
                    <a:pt x="684303" y="102572"/>
                  </a:lnTo>
                  <a:lnTo>
                    <a:pt x="642103" y="97720"/>
                  </a:lnTo>
                  <a:lnTo>
                    <a:pt x="599499" y="94689"/>
                  </a:lnTo>
                  <a:lnTo>
                    <a:pt x="557912" y="93968"/>
                  </a:lnTo>
                  <a:lnTo>
                    <a:pt x="550251" y="93955"/>
                  </a:lnTo>
                  <a:lnTo>
                    <a:pt x="542664" y="93968"/>
                  </a:lnTo>
                  <a:lnTo>
                    <a:pt x="499196" y="94774"/>
                  </a:lnTo>
                  <a:lnTo>
                    <a:pt x="475005" y="96564"/>
                  </a:lnTo>
                  <a:lnTo>
                    <a:pt x="468833" y="96955"/>
                  </a:lnTo>
                  <a:lnTo>
                    <a:pt x="425508" y="100214"/>
                  </a:lnTo>
                  <a:lnTo>
                    <a:pt x="389590" y="117193"/>
                  </a:lnTo>
                  <a:lnTo>
                    <a:pt x="389003" y="119294"/>
                  </a:lnTo>
                  <a:lnTo>
                    <a:pt x="389003" y="121283"/>
                  </a:lnTo>
                  <a:lnTo>
                    <a:pt x="389003" y="123271"/>
                  </a:lnTo>
                  <a:lnTo>
                    <a:pt x="389590" y="124981"/>
                  </a:lnTo>
                  <a:lnTo>
                    <a:pt x="390763" y="126415"/>
                  </a:lnTo>
                  <a:lnTo>
                    <a:pt x="391937" y="127849"/>
                  </a:lnTo>
                  <a:lnTo>
                    <a:pt x="393048" y="128958"/>
                  </a:lnTo>
                  <a:lnTo>
                    <a:pt x="394100" y="129740"/>
                  </a:lnTo>
                  <a:lnTo>
                    <a:pt x="395151" y="130522"/>
                  </a:lnTo>
                  <a:lnTo>
                    <a:pt x="395884" y="130978"/>
                  </a:lnTo>
                  <a:lnTo>
                    <a:pt x="396299" y="131109"/>
                  </a:lnTo>
                  <a:lnTo>
                    <a:pt x="396714" y="131240"/>
                  </a:lnTo>
                  <a:lnTo>
                    <a:pt x="396788" y="131370"/>
                  </a:lnTo>
                  <a:lnTo>
                    <a:pt x="396519" y="131500"/>
                  </a:lnTo>
                  <a:lnTo>
                    <a:pt x="396251" y="131630"/>
                  </a:lnTo>
                  <a:lnTo>
                    <a:pt x="395725" y="131696"/>
                  </a:lnTo>
                  <a:lnTo>
                    <a:pt x="394943" y="131696"/>
                  </a:lnTo>
                  <a:lnTo>
                    <a:pt x="394161" y="131696"/>
                  </a:lnTo>
                  <a:lnTo>
                    <a:pt x="366382" y="131696"/>
                  </a:lnTo>
                  <a:lnTo>
                    <a:pt x="360286" y="131684"/>
                  </a:lnTo>
                  <a:lnTo>
                    <a:pt x="353989" y="131647"/>
                  </a:lnTo>
                  <a:lnTo>
                    <a:pt x="347491" y="131586"/>
                  </a:lnTo>
                  <a:lnTo>
                    <a:pt x="340790" y="131500"/>
                  </a:lnTo>
                  <a:lnTo>
                    <a:pt x="334076" y="131415"/>
                  </a:lnTo>
                  <a:lnTo>
                    <a:pt x="327536" y="131354"/>
                  </a:lnTo>
                  <a:lnTo>
                    <a:pt x="321170" y="131317"/>
                  </a:lnTo>
                  <a:lnTo>
                    <a:pt x="314979" y="131305"/>
                  </a:lnTo>
                  <a:lnTo>
                    <a:pt x="306839" y="131305"/>
                  </a:lnTo>
                  <a:lnTo>
                    <a:pt x="265874" y="135737"/>
                  </a:lnTo>
                  <a:lnTo>
                    <a:pt x="247187" y="139974"/>
                  </a:lnTo>
                  <a:lnTo>
                    <a:pt x="242079" y="141033"/>
                  </a:lnTo>
                  <a:lnTo>
                    <a:pt x="228330" y="143395"/>
                  </a:lnTo>
                  <a:lnTo>
                    <a:pt x="224516" y="143786"/>
                  </a:lnTo>
                  <a:lnTo>
                    <a:pt x="218333" y="144307"/>
                  </a:lnTo>
                  <a:lnTo>
                    <a:pt x="212149" y="144829"/>
                  </a:lnTo>
                  <a:lnTo>
                    <a:pt x="205708" y="145091"/>
                  </a:lnTo>
                  <a:lnTo>
                    <a:pt x="151091" y="145091"/>
                  </a:lnTo>
                  <a:lnTo>
                    <a:pt x="144393" y="145220"/>
                  </a:lnTo>
                  <a:lnTo>
                    <a:pt x="137966" y="145482"/>
                  </a:lnTo>
                  <a:lnTo>
                    <a:pt x="131537" y="145742"/>
                  </a:lnTo>
                  <a:lnTo>
                    <a:pt x="125573" y="145873"/>
                  </a:lnTo>
                  <a:lnTo>
                    <a:pt x="120074" y="145873"/>
                  </a:lnTo>
                  <a:lnTo>
                    <a:pt x="114574" y="145873"/>
                  </a:lnTo>
                  <a:lnTo>
                    <a:pt x="109136" y="145873"/>
                  </a:lnTo>
                  <a:lnTo>
                    <a:pt x="103758" y="145873"/>
                  </a:lnTo>
                  <a:lnTo>
                    <a:pt x="98381" y="145873"/>
                  </a:lnTo>
                  <a:lnTo>
                    <a:pt x="93003" y="145611"/>
                  </a:lnTo>
                  <a:lnTo>
                    <a:pt x="68073" y="142026"/>
                  </a:lnTo>
                  <a:lnTo>
                    <a:pt x="63733" y="141229"/>
                  </a:lnTo>
                  <a:lnTo>
                    <a:pt x="59651" y="140544"/>
                  </a:lnTo>
                  <a:lnTo>
                    <a:pt x="55570" y="139860"/>
                  </a:lnTo>
                  <a:lnTo>
                    <a:pt x="51757" y="139061"/>
                  </a:lnTo>
                  <a:lnTo>
                    <a:pt x="48213" y="138148"/>
                  </a:lnTo>
                  <a:lnTo>
                    <a:pt x="44669" y="137236"/>
                  </a:lnTo>
                  <a:lnTo>
                    <a:pt x="41064" y="136062"/>
                  </a:lnTo>
                  <a:lnTo>
                    <a:pt x="37397" y="134628"/>
                  </a:lnTo>
                  <a:lnTo>
                    <a:pt x="33731" y="133195"/>
                  </a:lnTo>
                  <a:lnTo>
                    <a:pt x="29734" y="131174"/>
                  </a:lnTo>
                  <a:lnTo>
                    <a:pt x="25407" y="128567"/>
                  </a:lnTo>
                  <a:lnTo>
                    <a:pt x="21081" y="125961"/>
                  </a:lnTo>
                  <a:lnTo>
                    <a:pt x="16487" y="122684"/>
                  </a:lnTo>
                  <a:lnTo>
                    <a:pt x="11623" y="118741"/>
                  </a:lnTo>
                  <a:lnTo>
                    <a:pt x="6758" y="114797"/>
                  </a:lnTo>
                  <a:lnTo>
                    <a:pt x="2884" y="110528"/>
                  </a:lnTo>
                  <a:lnTo>
                    <a:pt x="0" y="105933"/>
                  </a:lnTo>
                </a:path>
              </a:pathLst>
            </a:custGeom>
            <a:ln w="24129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4" name="object 319"/>
          <p:cNvSpPr/>
          <p:nvPr/>
        </p:nvSpPr>
        <p:spPr>
          <a:xfrm>
            <a:off x="8008855" y="5575760"/>
            <a:ext cx="326390" cy="231140"/>
          </a:xfrm>
          <a:custGeom>
            <a:avLst/>
            <a:gdLst/>
            <a:ahLst/>
            <a:cxnLst/>
            <a:rect l="l" t="t" r="r" b="b"/>
            <a:pathLst>
              <a:path w="326389" h="231140">
                <a:moveTo>
                  <a:pt x="0" y="28351"/>
                </a:moveTo>
                <a:lnTo>
                  <a:pt x="0" y="28351"/>
                </a:lnTo>
                <a:lnTo>
                  <a:pt x="0" y="26242"/>
                </a:lnTo>
                <a:lnTo>
                  <a:pt x="74" y="25674"/>
                </a:lnTo>
                <a:lnTo>
                  <a:pt x="227" y="25187"/>
                </a:lnTo>
                <a:lnTo>
                  <a:pt x="379" y="24701"/>
                </a:lnTo>
                <a:lnTo>
                  <a:pt x="530" y="24215"/>
                </a:lnTo>
                <a:lnTo>
                  <a:pt x="683" y="23728"/>
                </a:lnTo>
                <a:lnTo>
                  <a:pt x="835" y="23240"/>
                </a:lnTo>
                <a:lnTo>
                  <a:pt x="1003" y="22835"/>
                </a:lnTo>
                <a:lnTo>
                  <a:pt x="1184" y="22510"/>
                </a:lnTo>
                <a:lnTo>
                  <a:pt x="1367" y="22186"/>
                </a:lnTo>
                <a:lnTo>
                  <a:pt x="1459" y="21943"/>
                </a:lnTo>
                <a:lnTo>
                  <a:pt x="1459" y="21781"/>
                </a:lnTo>
                <a:lnTo>
                  <a:pt x="1459" y="21619"/>
                </a:lnTo>
                <a:lnTo>
                  <a:pt x="1459" y="21861"/>
                </a:lnTo>
                <a:lnTo>
                  <a:pt x="1459" y="22510"/>
                </a:lnTo>
                <a:lnTo>
                  <a:pt x="1459" y="23159"/>
                </a:lnTo>
                <a:lnTo>
                  <a:pt x="1291" y="24700"/>
                </a:lnTo>
                <a:lnTo>
                  <a:pt x="957" y="27134"/>
                </a:lnTo>
                <a:lnTo>
                  <a:pt x="622" y="29568"/>
                </a:lnTo>
                <a:lnTo>
                  <a:pt x="379" y="32345"/>
                </a:lnTo>
                <a:lnTo>
                  <a:pt x="227" y="35469"/>
                </a:lnTo>
                <a:lnTo>
                  <a:pt x="74" y="38592"/>
                </a:lnTo>
                <a:lnTo>
                  <a:pt x="0" y="41776"/>
                </a:lnTo>
                <a:lnTo>
                  <a:pt x="0" y="45021"/>
                </a:lnTo>
                <a:lnTo>
                  <a:pt x="0" y="48266"/>
                </a:lnTo>
                <a:lnTo>
                  <a:pt x="74" y="51530"/>
                </a:lnTo>
                <a:lnTo>
                  <a:pt x="227" y="54815"/>
                </a:lnTo>
                <a:lnTo>
                  <a:pt x="379" y="58101"/>
                </a:lnTo>
                <a:lnTo>
                  <a:pt x="789" y="60959"/>
                </a:lnTo>
                <a:lnTo>
                  <a:pt x="1459" y="63393"/>
                </a:lnTo>
                <a:lnTo>
                  <a:pt x="2128" y="65827"/>
                </a:lnTo>
                <a:lnTo>
                  <a:pt x="2706" y="67449"/>
                </a:lnTo>
                <a:lnTo>
                  <a:pt x="3192" y="68261"/>
                </a:lnTo>
                <a:lnTo>
                  <a:pt x="3679" y="69071"/>
                </a:lnTo>
                <a:lnTo>
                  <a:pt x="4897" y="70857"/>
                </a:lnTo>
                <a:lnTo>
                  <a:pt x="6844" y="73614"/>
                </a:lnTo>
                <a:lnTo>
                  <a:pt x="8790" y="76372"/>
                </a:lnTo>
                <a:lnTo>
                  <a:pt x="11482" y="78826"/>
                </a:lnTo>
                <a:lnTo>
                  <a:pt x="14919" y="80976"/>
                </a:lnTo>
                <a:lnTo>
                  <a:pt x="18356" y="83126"/>
                </a:lnTo>
                <a:lnTo>
                  <a:pt x="22524" y="84768"/>
                </a:lnTo>
                <a:lnTo>
                  <a:pt x="27421" y="85904"/>
                </a:lnTo>
                <a:lnTo>
                  <a:pt x="32318" y="87040"/>
                </a:lnTo>
                <a:lnTo>
                  <a:pt x="37383" y="87688"/>
                </a:lnTo>
                <a:lnTo>
                  <a:pt x="42616" y="87850"/>
                </a:lnTo>
                <a:lnTo>
                  <a:pt x="47848" y="88013"/>
                </a:lnTo>
                <a:lnTo>
                  <a:pt x="53157" y="87932"/>
                </a:lnTo>
                <a:lnTo>
                  <a:pt x="58540" y="87607"/>
                </a:lnTo>
                <a:lnTo>
                  <a:pt x="63925" y="87283"/>
                </a:lnTo>
                <a:lnTo>
                  <a:pt x="94769" y="71911"/>
                </a:lnTo>
                <a:lnTo>
                  <a:pt x="97233" y="69316"/>
                </a:lnTo>
                <a:lnTo>
                  <a:pt x="107546" y="40397"/>
                </a:lnTo>
                <a:lnTo>
                  <a:pt x="108671" y="35693"/>
                </a:lnTo>
                <a:lnTo>
                  <a:pt x="113934" y="14177"/>
                </a:lnTo>
                <a:lnTo>
                  <a:pt x="114754" y="10891"/>
                </a:lnTo>
                <a:lnTo>
                  <a:pt x="115242" y="8194"/>
                </a:lnTo>
                <a:lnTo>
                  <a:pt x="115393" y="6084"/>
                </a:lnTo>
                <a:lnTo>
                  <a:pt x="115545" y="3976"/>
                </a:lnTo>
                <a:lnTo>
                  <a:pt x="115622" y="2515"/>
                </a:lnTo>
                <a:lnTo>
                  <a:pt x="115622" y="1704"/>
                </a:lnTo>
                <a:lnTo>
                  <a:pt x="115622" y="892"/>
                </a:lnTo>
                <a:lnTo>
                  <a:pt x="115622" y="406"/>
                </a:lnTo>
                <a:lnTo>
                  <a:pt x="115622" y="243"/>
                </a:lnTo>
                <a:lnTo>
                  <a:pt x="115622" y="81"/>
                </a:lnTo>
                <a:lnTo>
                  <a:pt x="115454" y="0"/>
                </a:lnTo>
                <a:lnTo>
                  <a:pt x="114237" y="0"/>
                </a:lnTo>
                <a:lnTo>
                  <a:pt x="114071" y="81"/>
                </a:lnTo>
                <a:lnTo>
                  <a:pt x="113888" y="243"/>
                </a:lnTo>
                <a:lnTo>
                  <a:pt x="113705" y="406"/>
                </a:lnTo>
                <a:lnTo>
                  <a:pt x="113614" y="731"/>
                </a:lnTo>
                <a:lnTo>
                  <a:pt x="113614" y="1217"/>
                </a:lnTo>
                <a:lnTo>
                  <a:pt x="113614" y="1704"/>
                </a:lnTo>
                <a:lnTo>
                  <a:pt x="113537" y="2190"/>
                </a:lnTo>
                <a:lnTo>
                  <a:pt x="113386" y="2677"/>
                </a:lnTo>
                <a:lnTo>
                  <a:pt x="113234" y="3163"/>
                </a:lnTo>
                <a:lnTo>
                  <a:pt x="113082" y="4381"/>
                </a:lnTo>
                <a:lnTo>
                  <a:pt x="112929" y="6328"/>
                </a:lnTo>
                <a:lnTo>
                  <a:pt x="112778" y="8275"/>
                </a:lnTo>
                <a:lnTo>
                  <a:pt x="112534" y="10647"/>
                </a:lnTo>
                <a:lnTo>
                  <a:pt x="111241" y="29751"/>
                </a:lnTo>
                <a:lnTo>
                  <a:pt x="111241" y="33522"/>
                </a:lnTo>
                <a:lnTo>
                  <a:pt x="111241" y="37294"/>
                </a:lnTo>
                <a:lnTo>
                  <a:pt x="111241" y="78583"/>
                </a:lnTo>
                <a:lnTo>
                  <a:pt x="111318" y="83470"/>
                </a:lnTo>
                <a:lnTo>
                  <a:pt x="111469" y="87850"/>
                </a:lnTo>
                <a:lnTo>
                  <a:pt x="111621" y="92231"/>
                </a:lnTo>
                <a:lnTo>
                  <a:pt x="111697" y="95394"/>
                </a:lnTo>
                <a:lnTo>
                  <a:pt x="111697" y="97341"/>
                </a:lnTo>
                <a:lnTo>
                  <a:pt x="111697" y="99288"/>
                </a:lnTo>
                <a:lnTo>
                  <a:pt x="111941" y="104012"/>
                </a:lnTo>
                <a:lnTo>
                  <a:pt x="112428" y="111517"/>
                </a:lnTo>
                <a:lnTo>
                  <a:pt x="112914" y="119020"/>
                </a:lnTo>
                <a:lnTo>
                  <a:pt x="113568" y="126442"/>
                </a:lnTo>
                <a:lnTo>
                  <a:pt x="114390" y="133783"/>
                </a:lnTo>
                <a:lnTo>
                  <a:pt x="115211" y="141124"/>
                </a:lnTo>
                <a:lnTo>
                  <a:pt x="116108" y="147735"/>
                </a:lnTo>
                <a:lnTo>
                  <a:pt x="117082" y="153616"/>
                </a:lnTo>
                <a:lnTo>
                  <a:pt x="118055" y="159498"/>
                </a:lnTo>
                <a:lnTo>
                  <a:pt x="118953" y="165135"/>
                </a:lnTo>
                <a:lnTo>
                  <a:pt x="119773" y="170530"/>
                </a:lnTo>
                <a:lnTo>
                  <a:pt x="120595" y="175925"/>
                </a:lnTo>
                <a:lnTo>
                  <a:pt x="121005" y="181055"/>
                </a:lnTo>
                <a:lnTo>
                  <a:pt x="121005" y="185922"/>
                </a:lnTo>
                <a:lnTo>
                  <a:pt x="121005" y="190789"/>
                </a:lnTo>
                <a:lnTo>
                  <a:pt x="115393" y="211595"/>
                </a:lnTo>
                <a:lnTo>
                  <a:pt x="112929" y="215327"/>
                </a:lnTo>
                <a:lnTo>
                  <a:pt x="110389" y="218592"/>
                </a:lnTo>
                <a:lnTo>
                  <a:pt x="107773" y="221391"/>
                </a:lnTo>
                <a:lnTo>
                  <a:pt x="105158" y="224189"/>
                </a:lnTo>
                <a:lnTo>
                  <a:pt x="102784" y="225995"/>
                </a:lnTo>
                <a:lnTo>
                  <a:pt x="100656" y="226805"/>
                </a:lnTo>
                <a:lnTo>
                  <a:pt x="98526" y="227617"/>
                </a:lnTo>
                <a:lnTo>
                  <a:pt x="97050" y="228265"/>
                </a:lnTo>
                <a:lnTo>
                  <a:pt x="96230" y="228752"/>
                </a:lnTo>
                <a:lnTo>
                  <a:pt x="95408" y="229238"/>
                </a:lnTo>
                <a:lnTo>
                  <a:pt x="93051" y="229725"/>
                </a:lnTo>
                <a:lnTo>
                  <a:pt x="89157" y="230211"/>
                </a:lnTo>
                <a:lnTo>
                  <a:pt x="85263" y="230699"/>
                </a:lnTo>
                <a:lnTo>
                  <a:pt x="80853" y="230941"/>
                </a:lnTo>
                <a:lnTo>
                  <a:pt x="75925" y="230941"/>
                </a:lnTo>
                <a:lnTo>
                  <a:pt x="70998" y="230941"/>
                </a:lnTo>
                <a:lnTo>
                  <a:pt x="65521" y="230780"/>
                </a:lnTo>
                <a:lnTo>
                  <a:pt x="59499" y="230455"/>
                </a:lnTo>
                <a:lnTo>
                  <a:pt x="53475" y="230131"/>
                </a:lnTo>
                <a:lnTo>
                  <a:pt x="47604" y="229320"/>
                </a:lnTo>
                <a:lnTo>
                  <a:pt x="41885" y="228022"/>
                </a:lnTo>
                <a:lnTo>
                  <a:pt x="36167" y="226724"/>
                </a:lnTo>
                <a:lnTo>
                  <a:pt x="17839" y="215489"/>
                </a:lnTo>
                <a:lnTo>
                  <a:pt x="16045" y="212407"/>
                </a:lnTo>
                <a:lnTo>
                  <a:pt x="15148" y="209730"/>
                </a:lnTo>
                <a:lnTo>
                  <a:pt x="15148" y="207458"/>
                </a:lnTo>
              </a:path>
              <a:path w="326389" h="231140">
                <a:moveTo>
                  <a:pt x="195016" y="116931"/>
                </a:moveTo>
                <a:lnTo>
                  <a:pt x="195259" y="116931"/>
                </a:lnTo>
                <a:lnTo>
                  <a:pt x="206940" y="116931"/>
                </a:lnTo>
                <a:lnTo>
                  <a:pt x="210773" y="116850"/>
                </a:lnTo>
                <a:lnTo>
                  <a:pt x="215822" y="116687"/>
                </a:lnTo>
                <a:lnTo>
                  <a:pt x="220872" y="116526"/>
                </a:lnTo>
                <a:lnTo>
                  <a:pt x="227077" y="115958"/>
                </a:lnTo>
                <a:lnTo>
                  <a:pt x="267078" y="111903"/>
                </a:lnTo>
                <a:lnTo>
                  <a:pt x="298136" y="110117"/>
                </a:lnTo>
                <a:lnTo>
                  <a:pt x="304524" y="110117"/>
                </a:lnTo>
                <a:lnTo>
                  <a:pt x="310912" y="110117"/>
                </a:lnTo>
                <a:lnTo>
                  <a:pt x="315977" y="110117"/>
                </a:lnTo>
                <a:lnTo>
                  <a:pt x="319718" y="110117"/>
                </a:lnTo>
                <a:lnTo>
                  <a:pt x="323460" y="110117"/>
                </a:lnTo>
                <a:lnTo>
                  <a:pt x="325574" y="110117"/>
                </a:lnTo>
                <a:lnTo>
                  <a:pt x="326061" y="110117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20"/>
          <p:cNvSpPr/>
          <p:nvPr/>
        </p:nvSpPr>
        <p:spPr>
          <a:xfrm>
            <a:off x="8211718" y="5750488"/>
            <a:ext cx="116205" cy="1270"/>
          </a:xfrm>
          <a:custGeom>
            <a:avLst/>
            <a:gdLst/>
            <a:ahLst/>
            <a:cxnLst/>
            <a:rect l="l" t="t" r="r" b="b"/>
            <a:pathLst>
              <a:path w="116204" h="1270">
                <a:moveTo>
                  <a:pt x="-19685" y="487"/>
                </a:moveTo>
                <a:lnTo>
                  <a:pt x="135809" y="487"/>
                </a:lnTo>
              </a:path>
            </a:pathLst>
          </a:custGeom>
          <a:ln w="40344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6" name="object 32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448741" y="5459708"/>
            <a:ext cx="226081" cy="444916"/>
          </a:xfrm>
          <a:prstGeom prst="rect">
            <a:avLst/>
          </a:prstGeom>
        </p:spPr>
      </p:pic>
      <p:pic>
        <p:nvPicPr>
          <p:cNvPr id="377" name="object 32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711470" y="5599635"/>
            <a:ext cx="244379" cy="176865"/>
          </a:xfrm>
          <a:prstGeom prst="rect">
            <a:avLst/>
          </a:prstGeom>
        </p:spPr>
      </p:pic>
      <p:sp>
        <p:nvSpPr>
          <p:cNvPr id="378" name="object 325"/>
          <p:cNvSpPr/>
          <p:nvPr/>
        </p:nvSpPr>
        <p:spPr>
          <a:xfrm>
            <a:off x="9040791" y="5577708"/>
            <a:ext cx="1087755" cy="175260"/>
          </a:xfrm>
          <a:custGeom>
            <a:avLst/>
            <a:gdLst/>
            <a:ahLst/>
            <a:cxnLst/>
            <a:rect l="l" t="t" r="r" b="b"/>
            <a:pathLst>
              <a:path w="1087754" h="175259">
                <a:moveTo>
                  <a:pt x="6844" y="123257"/>
                </a:moveTo>
                <a:lnTo>
                  <a:pt x="6601" y="123257"/>
                </a:lnTo>
                <a:lnTo>
                  <a:pt x="3787" y="123257"/>
                </a:lnTo>
                <a:lnTo>
                  <a:pt x="3133" y="123338"/>
                </a:lnTo>
                <a:lnTo>
                  <a:pt x="2463" y="123501"/>
                </a:lnTo>
                <a:lnTo>
                  <a:pt x="1794" y="123663"/>
                </a:lnTo>
                <a:lnTo>
                  <a:pt x="1308" y="123906"/>
                </a:lnTo>
                <a:lnTo>
                  <a:pt x="1003" y="124231"/>
                </a:lnTo>
                <a:lnTo>
                  <a:pt x="699" y="124555"/>
                </a:lnTo>
                <a:lnTo>
                  <a:pt x="455" y="124819"/>
                </a:lnTo>
                <a:lnTo>
                  <a:pt x="274" y="125021"/>
                </a:lnTo>
                <a:lnTo>
                  <a:pt x="91" y="125224"/>
                </a:lnTo>
                <a:lnTo>
                  <a:pt x="0" y="125407"/>
                </a:lnTo>
                <a:lnTo>
                  <a:pt x="0" y="125569"/>
                </a:lnTo>
                <a:lnTo>
                  <a:pt x="0" y="125732"/>
                </a:lnTo>
                <a:lnTo>
                  <a:pt x="12684" y="127759"/>
                </a:lnTo>
                <a:lnTo>
                  <a:pt x="17429" y="127759"/>
                </a:lnTo>
                <a:lnTo>
                  <a:pt x="22175" y="127759"/>
                </a:lnTo>
                <a:lnTo>
                  <a:pt x="63408" y="127759"/>
                </a:lnTo>
                <a:lnTo>
                  <a:pt x="69537" y="127435"/>
                </a:lnTo>
                <a:lnTo>
                  <a:pt x="74283" y="126786"/>
                </a:lnTo>
                <a:lnTo>
                  <a:pt x="79028" y="126137"/>
                </a:lnTo>
                <a:lnTo>
                  <a:pt x="82207" y="125732"/>
                </a:lnTo>
                <a:lnTo>
                  <a:pt x="96504" y="123602"/>
                </a:lnTo>
                <a:lnTo>
                  <a:pt x="99531" y="123176"/>
                </a:lnTo>
                <a:lnTo>
                  <a:pt x="101478" y="123013"/>
                </a:lnTo>
                <a:lnTo>
                  <a:pt x="103424" y="122850"/>
                </a:lnTo>
                <a:lnTo>
                  <a:pt x="104474" y="122770"/>
                </a:lnTo>
                <a:lnTo>
                  <a:pt x="104626" y="122770"/>
                </a:lnTo>
              </a:path>
              <a:path w="1087754" h="175259">
                <a:moveTo>
                  <a:pt x="46541" y="69963"/>
                </a:moveTo>
                <a:lnTo>
                  <a:pt x="46541" y="70206"/>
                </a:lnTo>
                <a:lnTo>
                  <a:pt x="46541" y="99551"/>
                </a:lnTo>
                <a:lnTo>
                  <a:pt x="46633" y="104682"/>
                </a:lnTo>
                <a:lnTo>
                  <a:pt x="48305" y="129524"/>
                </a:lnTo>
                <a:lnTo>
                  <a:pt x="48715" y="134755"/>
                </a:lnTo>
                <a:lnTo>
                  <a:pt x="49051" y="140961"/>
                </a:lnTo>
                <a:lnTo>
                  <a:pt x="49385" y="147167"/>
                </a:lnTo>
                <a:lnTo>
                  <a:pt x="49629" y="151973"/>
                </a:lnTo>
                <a:lnTo>
                  <a:pt x="49780" y="155379"/>
                </a:lnTo>
                <a:lnTo>
                  <a:pt x="49932" y="158786"/>
                </a:lnTo>
                <a:lnTo>
                  <a:pt x="50008" y="161625"/>
                </a:lnTo>
                <a:lnTo>
                  <a:pt x="50008" y="163897"/>
                </a:lnTo>
                <a:lnTo>
                  <a:pt x="50008" y="166169"/>
                </a:lnTo>
                <a:lnTo>
                  <a:pt x="50008" y="172921"/>
                </a:lnTo>
                <a:lnTo>
                  <a:pt x="50176" y="173509"/>
                </a:lnTo>
                <a:lnTo>
                  <a:pt x="50510" y="173996"/>
                </a:lnTo>
                <a:lnTo>
                  <a:pt x="50845" y="174482"/>
                </a:lnTo>
                <a:lnTo>
                  <a:pt x="51088" y="174807"/>
                </a:lnTo>
                <a:lnTo>
                  <a:pt x="51240" y="174970"/>
                </a:lnTo>
              </a:path>
              <a:path w="1087754" h="175259">
                <a:moveTo>
                  <a:pt x="187716" y="124717"/>
                </a:moveTo>
                <a:lnTo>
                  <a:pt x="1087420" y="119851"/>
                </a:lnTo>
              </a:path>
              <a:path w="1087754" h="175259">
                <a:moveTo>
                  <a:pt x="185708" y="0"/>
                </a:moveTo>
                <a:lnTo>
                  <a:pt x="185708" y="0"/>
                </a:lnTo>
                <a:lnTo>
                  <a:pt x="185252" y="0"/>
                </a:lnTo>
                <a:lnTo>
                  <a:pt x="185906" y="0"/>
                </a:lnTo>
                <a:lnTo>
                  <a:pt x="278456" y="0"/>
                </a:lnTo>
                <a:lnTo>
                  <a:pt x="279612" y="0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9" name="object 32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363686" y="5479297"/>
            <a:ext cx="270159" cy="178812"/>
          </a:xfrm>
          <a:prstGeom prst="rect">
            <a:avLst/>
          </a:prstGeom>
        </p:spPr>
      </p:pic>
      <p:sp>
        <p:nvSpPr>
          <p:cNvPr id="380" name="object 327"/>
          <p:cNvSpPr/>
          <p:nvPr/>
        </p:nvSpPr>
        <p:spPr>
          <a:xfrm>
            <a:off x="9705782" y="5551791"/>
            <a:ext cx="108585" cy="104775"/>
          </a:xfrm>
          <a:custGeom>
            <a:avLst/>
            <a:gdLst/>
            <a:ahLst/>
            <a:cxnLst/>
            <a:rect l="l" t="t" r="r" b="b"/>
            <a:pathLst>
              <a:path w="108584" h="104775">
                <a:moveTo>
                  <a:pt x="3468" y="48912"/>
                </a:moveTo>
                <a:lnTo>
                  <a:pt x="3468" y="48912"/>
                </a:lnTo>
                <a:lnTo>
                  <a:pt x="0" y="48912"/>
                </a:lnTo>
                <a:lnTo>
                  <a:pt x="486" y="48912"/>
                </a:lnTo>
                <a:lnTo>
                  <a:pt x="104352" y="48912"/>
                </a:lnTo>
                <a:lnTo>
                  <a:pt x="108276" y="48912"/>
                </a:lnTo>
              </a:path>
              <a:path w="108584" h="104775">
                <a:moveTo>
                  <a:pt x="63698" y="6813"/>
                </a:moveTo>
                <a:lnTo>
                  <a:pt x="63698" y="6327"/>
                </a:lnTo>
                <a:lnTo>
                  <a:pt x="63698" y="5353"/>
                </a:lnTo>
                <a:lnTo>
                  <a:pt x="63698" y="4378"/>
                </a:lnTo>
                <a:lnTo>
                  <a:pt x="63698" y="3406"/>
                </a:lnTo>
                <a:lnTo>
                  <a:pt x="63698" y="2433"/>
                </a:lnTo>
                <a:lnTo>
                  <a:pt x="63698" y="1459"/>
                </a:lnTo>
                <a:lnTo>
                  <a:pt x="63698" y="810"/>
                </a:lnTo>
                <a:lnTo>
                  <a:pt x="63698" y="486"/>
                </a:lnTo>
                <a:lnTo>
                  <a:pt x="63698" y="162"/>
                </a:lnTo>
                <a:lnTo>
                  <a:pt x="63698" y="0"/>
                </a:lnTo>
                <a:lnTo>
                  <a:pt x="63530" y="81"/>
                </a:lnTo>
                <a:lnTo>
                  <a:pt x="63195" y="242"/>
                </a:lnTo>
                <a:lnTo>
                  <a:pt x="62861" y="405"/>
                </a:lnTo>
                <a:lnTo>
                  <a:pt x="62617" y="1540"/>
                </a:lnTo>
                <a:lnTo>
                  <a:pt x="62466" y="3649"/>
                </a:lnTo>
                <a:lnTo>
                  <a:pt x="62313" y="5758"/>
                </a:lnTo>
                <a:lnTo>
                  <a:pt x="62161" y="8699"/>
                </a:lnTo>
                <a:lnTo>
                  <a:pt x="62009" y="12471"/>
                </a:lnTo>
                <a:lnTo>
                  <a:pt x="61857" y="16243"/>
                </a:lnTo>
                <a:lnTo>
                  <a:pt x="61781" y="20562"/>
                </a:lnTo>
                <a:lnTo>
                  <a:pt x="61781" y="25429"/>
                </a:lnTo>
                <a:lnTo>
                  <a:pt x="61781" y="30297"/>
                </a:lnTo>
                <a:lnTo>
                  <a:pt x="61781" y="35184"/>
                </a:lnTo>
                <a:lnTo>
                  <a:pt x="61781" y="40091"/>
                </a:lnTo>
                <a:lnTo>
                  <a:pt x="61781" y="44998"/>
                </a:lnTo>
                <a:lnTo>
                  <a:pt x="61934" y="50068"/>
                </a:lnTo>
                <a:lnTo>
                  <a:pt x="65660" y="82434"/>
                </a:lnTo>
                <a:lnTo>
                  <a:pt x="66297" y="85882"/>
                </a:lnTo>
                <a:lnTo>
                  <a:pt x="66861" y="88985"/>
                </a:lnTo>
                <a:lnTo>
                  <a:pt x="67348" y="91743"/>
                </a:lnTo>
                <a:lnTo>
                  <a:pt x="67834" y="94500"/>
                </a:lnTo>
                <a:lnTo>
                  <a:pt x="68169" y="96528"/>
                </a:lnTo>
                <a:lnTo>
                  <a:pt x="68351" y="97826"/>
                </a:lnTo>
                <a:lnTo>
                  <a:pt x="68534" y="99124"/>
                </a:lnTo>
                <a:lnTo>
                  <a:pt x="68701" y="100017"/>
                </a:lnTo>
                <a:lnTo>
                  <a:pt x="68854" y="100503"/>
                </a:lnTo>
                <a:lnTo>
                  <a:pt x="69006" y="100990"/>
                </a:lnTo>
                <a:lnTo>
                  <a:pt x="69173" y="101639"/>
                </a:lnTo>
                <a:lnTo>
                  <a:pt x="69355" y="102450"/>
                </a:lnTo>
                <a:lnTo>
                  <a:pt x="69537" y="103262"/>
                </a:lnTo>
                <a:lnTo>
                  <a:pt x="69872" y="103769"/>
                </a:lnTo>
                <a:lnTo>
                  <a:pt x="70359" y="103972"/>
                </a:lnTo>
                <a:lnTo>
                  <a:pt x="70845" y="104174"/>
                </a:lnTo>
                <a:lnTo>
                  <a:pt x="71089" y="104275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1" name="object 32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890422" y="5487086"/>
            <a:ext cx="267695" cy="178323"/>
          </a:xfrm>
          <a:prstGeom prst="rect">
            <a:avLst/>
          </a:prstGeom>
        </p:spPr>
      </p:pic>
      <p:sp>
        <p:nvSpPr>
          <p:cNvPr id="382" name="object 329"/>
          <p:cNvSpPr/>
          <p:nvPr/>
        </p:nvSpPr>
        <p:spPr>
          <a:xfrm>
            <a:off x="9601657" y="5763630"/>
            <a:ext cx="122555" cy="142240"/>
          </a:xfrm>
          <a:custGeom>
            <a:avLst/>
            <a:gdLst/>
            <a:ahLst/>
            <a:cxnLst/>
            <a:rect l="l" t="t" r="r" b="b"/>
            <a:pathLst>
              <a:path w="122554" h="142240">
                <a:moveTo>
                  <a:pt x="102208" y="485"/>
                </a:moveTo>
                <a:lnTo>
                  <a:pt x="102208" y="485"/>
                </a:lnTo>
                <a:lnTo>
                  <a:pt x="105265" y="485"/>
                </a:lnTo>
                <a:lnTo>
                  <a:pt x="105919" y="403"/>
                </a:lnTo>
                <a:lnTo>
                  <a:pt x="106588" y="242"/>
                </a:lnTo>
                <a:lnTo>
                  <a:pt x="107257" y="80"/>
                </a:lnTo>
                <a:lnTo>
                  <a:pt x="107911" y="0"/>
                </a:lnTo>
                <a:lnTo>
                  <a:pt x="108550" y="0"/>
                </a:lnTo>
                <a:lnTo>
                  <a:pt x="109189" y="0"/>
                </a:lnTo>
                <a:lnTo>
                  <a:pt x="109509" y="0"/>
                </a:lnTo>
                <a:lnTo>
                  <a:pt x="108367" y="0"/>
                </a:lnTo>
                <a:lnTo>
                  <a:pt x="88367" y="0"/>
                </a:lnTo>
                <a:lnTo>
                  <a:pt x="81508" y="161"/>
                </a:lnTo>
                <a:lnTo>
                  <a:pt x="73507" y="486"/>
                </a:lnTo>
                <a:lnTo>
                  <a:pt x="65507" y="810"/>
                </a:lnTo>
                <a:lnTo>
                  <a:pt x="57508" y="1296"/>
                </a:lnTo>
                <a:lnTo>
                  <a:pt x="49507" y="1945"/>
                </a:lnTo>
                <a:lnTo>
                  <a:pt x="41507" y="2594"/>
                </a:lnTo>
                <a:lnTo>
                  <a:pt x="34160" y="2999"/>
                </a:lnTo>
                <a:lnTo>
                  <a:pt x="27468" y="3162"/>
                </a:lnTo>
                <a:lnTo>
                  <a:pt x="20775" y="3324"/>
                </a:lnTo>
                <a:lnTo>
                  <a:pt x="15468" y="3406"/>
                </a:lnTo>
                <a:lnTo>
                  <a:pt x="11544" y="3406"/>
                </a:lnTo>
                <a:lnTo>
                  <a:pt x="7620" y="3406"/>
                </a:lnTo>
                <a:lnTo>
                  <a:pt x="1809" y="3406"/>
                </a:lnTo>
                <a:lnTo>
                  <a:pt x="1734" y="3649"/>
                </a:lnTo>
                <a:lnTo>
                  <a:pt x="1734" y="3812"/>
                </a:lnTo>
                <a:lnTo>
                  <a:pt x="2145" y="4217"/>
                </a:lnTo>
                <a:lnTo>
                  <a:pt x="2966" y="4866"/>
                </a:lnTo>
                <a:lnTo>
                  <a:pt x="3787" y="5515"/>
                </a:lnTo>
                <a:lnTo>
                  <a:pt x="4517" y="6752"/>
                </a:lnTo>
                <a:lnTo>
                  <a:pt x="5156" y="8577"/>
                </a:lnTo>
                <a:lnTo>
                  <a:pt x="5795" y="10402"/>
                </a:lnTo>
                <a:lnTo>
                  <a:pt x="8578" y="24293"/>
                </a:lnTo>
                <a:lnTo>
                  <a:pt x="8578" y="24942"/>
                </a:lnTo>
                <a:lnTo>
                  <a:pt x="8578" y="25591"/>
                </a:lnTo>
                <a:lnTo>
                  <a:pt x="8655" y="26808"/>
                </a:lnTo>
                <a:lnTo>
                  <a:pt x="8806" y="28592"/>
                </a:lnTo>
                <a:lnTo>
                  <a:pt x="8958" y="30377"/>
                </a:lnTo>
                <a:lnTo>
                  <a:pt x="9034" y="31695"/>
                </a:lnTo>
                <a:lnTo>
                  <a:pt x="9034" y="64689"/>
                </a:lnTo>
                <a:lnTo>
                  <a:pt x="9034" y="64852"/>
                </a:lnTo>
              </a:path>
              <a:path w="122554" h="142240">
                <a:moveTo>
                  <a:pt x="15878" y="62175"/>
                </a:moveTo>
                <a:lnTo>
                  <a:pt x="16624" y="62175"/>
                </a:lnTo>
                <a:lnTo>
                  <a:pt x="25218" y="62175"/>
                </a:lnTo>
                <a:lnTo>
                  <a:pt x="27180" y="61932"/>
                </a:lnTo>
                <a:lnTo>
                  <a:pt x="29156" y="61445"/>
                </a:lnTo>
                <a:lnTo>
                  <a:pt x="31134" y="60958"/>
                </a:lnTo>
                <a:lnTo>
                  <a:pt x="33507" y="60472"/>
                </a:lnTo>
                <a:lnTo>
                  <a:pt x="36275" y="59985"/>
                </a:lnTo>
                <a:lnTo>
                  <a:pt x="39043" y="59498"/>
                </a:lnTo>
                <a:lnTo>
                  <a:pt x="42146" y="58828"/>
                </a:lnTo>
                <a:lnTo>
                  <a:pt x="45582" y="57978"/>
                </a:lnTo>
                <a:lnTo>
                  <a:pt x="49020" y="57125"/>
                </a:lnTo>
                <a:lnTo>
                  <a:pt x="52853" y="56457"/>
                </a:lnTo>
                <a:lnTo>
                  <a:pt x="82268" y="54267"/>
                </a:lnTo>
                <a:lnTo>
                  <a:pt x="87469" y="54267"/>
                </a:lnTo>
                <a:lnTo>
                  <a:pt x="92671" y="54267"/>
                </a:lnTo>
                <a:lnTo>
                  <a:pt x="119090" y="71666"/>
                </a:lnTo>
                <a:lnTo>
                  <a:pt x="120550" y="75397"/>
                </a:lnTo>
                <a:lnTo>
                  <a:pt x="121448" y="79555"/>
                </a:lnTo>
                <a:lnTo>
                  <a:pt x="121782" y="84138"/>
                </a:lnTo>
                <a:lnTo>
                  <a:pt x="122118" y="88722"/>
                </a:lnTo>
                <a:lnTo>
                  <a:pt x="122194" y="93305"/>
                </a:lnTo>
                <a:lnTo>
                  <a:pt x="122011" y="97887"/>
                </a:lnTo>
                <a:lnTo>
                  <a:pt x="121828" y="102471"/>
                </a:lnTo>
                <a:lnTo>
                  <a:pt x="120764" y="106709"/>
                </a:lnTo>
                <a:lnTo>
                  <a:pt x="118817" y="110603"/>
                </a:lnTo>
                <a:lnTo>
                  <a:pt x="116870" y="114496"/>
                </a:lnTo>
                <a:lnTo>
                  <a:pt x="84595" y="135627"/>
                </a:lnTo>
                <a:lnTo>
                  <a:pt x="64655" y="139683"/>
                </a:lnTo>
                <a:lnTo>
                  <a:pt x="59272" y="140495"/>
                </a:lnTo>
                <a:lnTo>
                  <a:pt x="53721" y="141062"/>
                </a:lnTo>
                <a:lnTo>
                  <a:pt x="48002" y="141386"/>
                </a:lnTo>
                <a:lnTo>
                  <a:pt x="42283" y="141711"/>
                </a:lnTo>
                <a:lnTo>
                  <a:pt x="36898" y="141872"/>
                </a:lnTo>
                <a:lnTo>
                  <a:pt x="31849" y="141872"/>
                </a:lnTo>
                <a:lnTo>
                  <a:pt x="26799" y="141872"/>
                </a:lnTo>
                <a:lnTo>
                  <a:pt x="22144" y="141872"/>
                </a:lnTo>
                <a:lnTo>
                  <a:pt x="17886" y="141872"/>
                </a:lnTo>
                <a:lnTo>
                  <a:pt x="13628" y="141872"/>
                </a:lnTo>
                <a:lnTo>
                  <a:pt x="9704" y="141143"/>
                </a:lnTo>
                <a:lnTo>
                  <a:pt x="6115" y="139683"/>
                </a:lnTo>
                <a:lnTo>
                  <a:pt x="2524" y="138222"/>
                </a:lnTo>
                <a:lnTo>
                  <a:pt x="486" y="137331"/>
                </a:lnTo>
                <a:lnTo>
                  <a:pt x="0" y="137006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3" name="object 33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361133" y="6187702"/>
            <a:ext cx="151980" cy="241465"/>
          </a:xfrm>
          <a:prstGeom prst="rect">
            <a:avLst/>
          </a:prstGeom>
        </p:spPr>
      </p:pic>
      <p:sp>
        <p:nvSpPr>
          <p:cNvPr id="384" name="object 332"/>
          <p:cNvSpPr/>
          <p:nvPr/>
        </p:nvSpPr>
        <p:spPr>
          <a:xfrm>
            <a:off x="8577751" y="6272474"/>
            <a:ext cx="139065" cy="7620"/>
          </a:xfrm>
          <a:custGeom>
            <a:avLst/>
            <a:gdLst/>
            <a:ahLst/>
            <a:cxnLst/>
            <a:rect l="l" t="t" r="r" b="b"/>
            <a:pathLst>
              <a:path w="139065" h="7620">
                <a:moveTo>
                  <a:pt x="0" y="2438"/>
                </a:moveTo>
                <a:lnTo>
                  <a:pt x="0" y="2197"/>
                </a:lnTo>
                <a:lnTo>
                  <a:pt x="0" y="2032"/>
                </a:lnTo>
                <a:lnTo>
                  <a:pt x="730" y="1866"/>
                </a:lnTo>
                <a:lnTo>
                  <a:pt x="42012" y="144"/>
                </a:lnTo>
                <a:lnTo>
                  <a:pt x="69081" y="0"/>
                </a:lnTo>
                <a:lnTo>
                  <a:pt x="78629" y="61"/>
                </a:lnTo>
                <a:lnTo>
                  <a:pt x="122482" y="2768"/>
                </a:lnTo>
                <a:lnTo>
                  <a:pt x="137661" y="7061"/>
                </a:lnTo>
                <a:lnTo>
                  <a:pt x="138666" y="7543"/>
                </a:lnTo>
              </a:path>
            </a:pathLst>
          </a:custGeom>
          <a:ln w="39369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33"/>
          <p:cNvSpPr/>
          <p:nvPr/>
        </p:nvSpPr>
        <p:spPr>
          <a:xfrm>
            <a:off x="8577295" y="6338794"/>
            <a:ext cx="106045" cy="635"/>
          </a:xfrm>
          <a:custGeom>
            <a:avLst/>
            <a:gdLst/>
            <a:ahLst/>
            <a:cxnLst/>
            <a:rect l="l" t="t" r="r" b="b"/>
            <a:pathLst>
              <a:path w="106045" h="634">
                <a:moveTo>
                  <a:pt x="-19684" y="120"/>
                </a:moveTo>
                <a:lnTo>
                  <a:pt x="125726" y="120"/>
                </a:lnTo>
              </a:path>
            </a:pathLst>
          </a:custGeom>
          <a:ln w="39611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35"/>
          <p:cNvSpPr/>
          <p:nvPr/>
        </p:nvSpPr>
        <p:spPr>
          <a:xfrm>
            <a:off x="8861471" y="6255812"/>
            <a:ext cx="278765" cy="7620"/>
          </a:xfrm>
          <a:custGeom>
            <a:avLst/>
            <a:gdLst/>
            <a:ahLst/>
            <a:cxnLst/>
            <a:rect l="l" t="t" r="r" b="b"/>
            <a:pathLst>
              <a:path w="278765" h="7620">
                <a:moveTo>
                  <a:pt x="-19684" y="3651"/>
                </a:moveTo>
                <a:lnTo>
                  <a:pt x="298019" y="3651"/>
                </a:lnTo>
              </a:path>
            </a:pathLst>
          </a:custGeom>
          <a:ln w="46672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7" name="object 33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158524" y="6151924"/>
            <a:ext cx="238599" cy="205817"/>
          </a:xfrm>
          <a:prstGeom prst="rect">
            <a:avLst/>
          </a:prstGeom>
        </p:spPr>
      </p:pic>
      <p:pic>
        <p:nvPicPr>
          <p:cNvPr id="388" name="object 33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911323" y="6028666"/>
            <a:ext cx="112513" cy="185464"/>
          </a:xfrm>
          <a:prstGeom prst="rect">
            <a:avLst/>
          </a:prstGeom>
        </p:spPr>
      </p:pic>
      <p:pic>
        <p:nvPicPr>
          <p:cNvPr id="389" name="object 33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890334" y="6299766"/>
            <a:ext cx="201838" cy="168948"/>
          </a:xfrm>
          <a:prstGeom prst="rect">
            <a:avLst/>
          </a:prstGeom>
        </p:spPr>
      </p:pic>
      <p:sp>
        <p:nvSpPr>
          <p:cNvPr id="390" name="object 339"/>
          <p:cNvSpPr/>
          <p:nvPr/>
        </p:nvSpPr>
        <p:spPr>
          <a:xfrm>
            <a:off x="9497077" y="6197646"/>
            <a:ext cx="108585" cy="137160"/>
          </a:xfrm>
          <a:custGeom>
            <a:avLst/>
            <a:gdLst/>
            <a:ahLst/>
            <a:cxnLst/>
            <a:rect l="l" t="t" r="r" b="b"/>
            <a:pathLst>
              <a:path w="108584" h="137159">
                <a:moveTo>
                  <a:pt x="3832" y="61569"/>
                </a:moveTo>
                <a:lnTo>
                  <a:pt x="3681" y="61569"/>
                </a:lnTo>
                <a:lnTo>
                  <a:pt x="3376" y="61569"/>
                </a:lnTo>
                <a:lnTo>
                  <a:pt x="3073" y="61569"/>
                </a:lnTo>
                <a:lnTo>
                  <a:pt x="2585" y="61493"/>
                </a:lnTo>
                <a:lnTo>
                  <a:pt x="0" y="60515"/>
                </a:lnTo>
                <a:lnTo>
                  <a:pt x="0" y="60350"/>
                </a:lnTo>
                <a:lnTo>
                  <a:pt x="0" y="60185"/>
                </a:lnTo>
                <a:lnTo>
                  <a:pt x="228" y="60109"/>
                </a:lnTo>
                <a:lnTo>
                  <a:pt x="380" y="60109"/>
                </a:lnTo>
                <a:lnTo>
                  <a:pt x="58770" y="60109"/>
                </a:lnTo>
                <a:lnTo>
                  <a:pt x="66283" y="60032"/>
                </a:lnTo>
                <a:lnTo>
                  <a:pt x="73463" y="59867"/>
                </a:lnTo>
                <a:lnTo>
                  <a:pt x="80641" y="59702"/>
                </a:lnTo>
                <a:lnTo>
                  <a:pt x="86770" y="59626"/>
                </a:lnTo>
                <a:lnTo>
                  <a:pt x="91850" y="59626"/>
                </a:lnTo>
                <a:lnTo>
                  <a:pt x="96930" y="59626"/>
                </a:lnTo>
                <a:lnTo>
                  <a:pt x="100520" y="59626"/>
                </a:lnTo>
                <a:lnTo>
                  <a:pt x="102618" y="59626"/>
                </a:lnTo>
                <a:lnTo>
                  <a:pt x="104717" y="59626"/>
                </a:lnTo>
                <a:lnTo>
                  <a:pt x="106178" y="59626"/>
                </a:lnTo>
                <a:lnTo>
                  <a:pt x="107000" y="59626"/>
                </a:lnTo>
                <a:lnTo>
                  <a:pt x="107820" y="59626"/>
                </a:lnTo>
                <a:lnTo>
                  <a:pt x="108231" y="59626"/>
                </a:lnTo>
                <a:lnTo>
                  <a:pt x="108231" y="59385"/>
                </a:lnTo>
              </a:path>
              <a:path w="108584" h="137159">
                <a:moveTo>
                  <a:pt x="48002" y="1955"/>
                </a:moveTo>
                <a:lnTo>
                  <a:pt x="48002" y="1701"/>
                </a:lnTo>
                <a:lnTo>
                  <a:pt x="48002" y="1549"/>
                </a:lnTo>
                <a:lnTo>
                  <a:pt x="48153" y="1295"/>
                </a:lnTo>
                <a:lnTo>
                  <a:pt x="48458" y="977"/>
                </a:lnTo>
                <a:lnTo>
                  <a:pt x="48761" y="647"/>
                </a:lnTo>
                <a:lnTo>
                  <a:pt x="49005" y="406"/>
                </a:lnTo>
                <a:lnTo>
                  <a:pt x="49188" y="241"/>
                </a:lnTo>
                <a:lnTo>
                  <a:pt x="49371" y="88"/>
                </a:lnTo>
                <a:lnTo>
                  <a:pt x="49461" y="1142"/>
                </a:lnTo>
                <a:lnTo>
                  <a:pt x="49461" y="3403"/>
                </a:lnTo>
                <a:lnTo>
                  <a:pt x="49461" y="5676"/>
                </a:lnTo>
                <a:lnTo>
                  <a:pt x="49127" y="8521"/>
                </a:lnTo>
                <a:lnTo>
                  <a:pt x="48458" y="11925"/>
                </a:lnTo>
                <a:lnTo>
                  <a:pt x="47788" y="15328"/>
                </a:lnTo>
                <a:lnTo>
                  <a:pt x="47377" y="17691"/>
                </a:lnTo>
                <a:lnTo>
                  <a:pt x="47226" y="18986"/>
                </a:lnTo>
                <a:lnTo>
                  <a:pt x="47073" y="20281"/>
                </a:lnTo>
                <a:lnTo>
                  <a:pt x="46511" y="23952"/>
                </a:lnTo>
                <a:lnTo>
                  <a:pt x="45537" y="29997"/>
                </a:lnTo>
                <a:lnTo>
                  <a:pt x="44564" y="36042"/>
                </a:lnTo>
                <a:lnTo>
                  <a:pt x="43986" y="42646"/>
                </a:lnTo>
                <a:lnTo>
                  <a:pt x="43803" y="49834"/>
                </a:lnTo>
                <a:lnTo>
                  <a:pt x="43620" y="57010"/>
                </a:lnTo>
                <a:lnTo>
                  <a:pt x="43529" y="64261"/>
                </a:lnTo>
                <a:lnTo>
                  <a:pt x="43529" y="71602"/>
                </a:lnTo>
                <a:lnTo>
                  <a:pt x="43529" y="78955"/>
                </a:lnTo>
                <a:lnTo>
                  <a:pt x="43529" y="136893"/>
                </a:lnTo>
                <a:lnTo>
                  <a:pt x="43529" y="136804"/>
                </a:lnTo>
                <a:lnTo>
                  <a:pt x="43529" y="133718"/>
                </a:lnTo>
                <a:lnTo>
                  <a:pt x="43696" y="133235"/>
                </a:lnTo>
                <a:lnTo>
                  <a:pt x="44032" y="132753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41"/>
          <p:cNvSpPr/>
          <p:nvPr/>
        </p:nvSpPr>
        <p:spPr>
          <a:xfrm>
            <a:off x="9742011" y="6220646"/>
            <a:ext cx="325120" cy="10160"/>
          </a:xfrm>
          <a:custGeom>
            <a:avLst/>
            <a:gdLst/>
            <a:ahLst/>
            <a:cxnLst/>
            <a:rect l="l" t="t" r="r" b="b"/>
            <a:pathLst>
              <a:path w="325120" h="10159">
                <a:moveTo>
                  <a:pt x="-19684" y="4864"/>
                </a:moveTo>
                <a:lnTo>
                  <a:pt x="344652" y="4864"/>
                </a:lnTo>
              </a:path>
            </a:pathLst>
          </a:custGeom>
          <a:ln w="49098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2" name="object 34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722326" y="5985594"/>
            <a:ext cx="299087" cy="192072"/>
          </a:xfrm>
          <a:prstGeom prst="rect">
            <a:avLst/>
          </a:prstGeom>
        </p:spPr>
      </p:pic>
      <p:pic>
        <p:nvPicPr>
          <p:cNvPr id="393" name="object 34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800488" y="6257171"/>
            <a:ext cx="163920" cy="187083"/>
          </a:xfrm>
          <a:prstGeom prst="rect">
            <a:avLst/>
          </a:prstGeom>
        </p:spPr>
      </p:pic>
      <p:sp>
        <p:nvSpPr>
          <p:cNvPr id="394" name="object 344"/>
          <p:cNvSpPr/>
          <p:nvPr/>
        </p:nvSpPr>
        <p:spPr>
          <a:xfrm>
            <a:off x="8085236" y="5969628"/>
            <a:ext cx="2036445" cy="509270"/>
          </a:xfrm>
          <a:custGeom>
            <a:avLst/>
            <a:gdLst/>
            <a:ahLst/>
            <a:cxnLst/>
            <a:rect l="l" t="t" r="r" b="b"/>
            <a:pathLst>
              <a:path w="2036445" h="509269">
                <a:moveTo>
                  <a:pt x="11315" y="0"/>
                </a:moveTo>
                <a:lnTo>
                  <a:pt x="2036131" y="0"/>
                </a:lnTo>
                <a:lnTo>
                  <a:pt x="2036131" y="509082"/>
                </a:lnTo>
              </a:path>
              <a:path w="2036445" h="509269">
                <a:moveTo>
                  <a:pt x="11315" y="509082"/>
                </a:moveTo>
                <a:lnTo>
                  <a:pt x="11315" y="0"/>
                </a:lnTo>
              </a:path>
              <a:path w="2036445" h="509269">
                <a:moveTo>
                  <a:pt x="2015735" y="498871"/>
                </a:moveTo>
                <a:lnTo>
                  <a:pt x="0" y="494616"/>
                </a:lnTo>
              </a:path>
            </a:pathLst>
          </a:custGeom>
          <a:ln w="26670">
            <a:solidFill>
              <a:srgbClr val="02C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6" name="object 24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435369" y="3452001"/>
            <a:ext cx="242131" cy="145872"/>
          </a:xfrm>
          <a:prstGeom prst="rect">
            <a:avLst/>
          </a:prstGeom>
        </p:spPr>
      </p:pic>
      <p:sp>
        <p:nvSpPr>
          <p:cNvPr id="397" name="object 243"/>
          <p:cNvSpPr/>
          <p:nvPr/>
        </p:nvSpPr>
        <p:spPr>
          <a:xfrm>
            <a:off x="3775509" y="3537953"/>
            <a:ext cx="162560" cy="62865"/>
          </a:xfrm>
          <a:custGeom>
            <a:avLst/>
            <a:gdLst/>
            <a:ahLst/>
            <a:cxnLst/>
            <a:rect l="l" t="t" r="r" b="b"/>
            <a:pathLst>
              <a:path w="162560" h="62865">
                <a:moveTo>
                  <a:pt x="13633" y="2692"/>
                </a:moveTo>
                <a:lnTo>
                  <a:pt x="13506" y="2692"/>
                </a:lnTo>
                <a:lnTo>
                  <a:pt x="13254" y="2692"/>
                </a:lnTo>
                <a:lnTo>
                  <a:pt x="13002" y="2692"/>
                </a:lnTo>
                <a:lnTo>
                  <a:pt x="12433" y="2355"/>
                </a:lnTo>
                <a:lnTo>
                  <a:pt x="11550" y="1682"/>
                </a:lnTo>
                <a:lnTo>
                  <a:pt x="10666" y="1009"/>
                </a:lnTo>
                <a:lnTo>
                  <a:pt x="10224" y="561"/>
                </a:lnTo>
                <a:lnTo>
                  <a:pt x="10224" y="336"/>
                </a:lnTo>
                <a:lnTo>
                  <a:pt x="10224" y="111"/>
                </a:lnTo>
                <a:lnTo>
                  <a:pt x="11570" y="0"/>
                </a:lnTo>
                <a:lnTo>
                  <a:pt x="161324" y="0"/>
                </a:lnTo>
              </a:path>
              <a:path w="162560" h="62865">
                <a:moveTo>
                  <a:pt x="0" y="59580"/>
                </a:moveTo>
                <a:lnTo>
                  <a:pt x="0" y="59580"/>
                </a:lnTo>
                <a:lnTo>
                  <a:pt x="0" y="56944"/>
                </a:lnTo>
                <a:lnTo>
                  <a:pt x="126" y="56607"/>
                </a:lnTo>
                <a:lnTo>
                  <a:pt x="378" y="56382"/>
                </a:lnTo>
                <a:lnTo>
                  <a:pt x="631" y="56159"/>
                </a:lnTo>
                <a:lnTo>
                  <a:pt x="2335" y="56046"/>
                </a:lnTo>
                <a:lnTo>
                  <a:pt x="5491" y="56046"/>
                </a:lnTo>
                <a:lnTo>
                  <a:pt x="8647" y="56046"/>
                </a:lnTo>
                <a:lnTo>
                  <a:pt x="41088" y="56046"/>
                </a:lnTo>
                <a:lnTo>
                  <a:pt x="47834" y="56135"/>
                </a:lnTo>
                <a:lnTo>
                  <a:pt x="54879" y="56404"/>
                </a:lnTo>
                <a:lnTo>
                  <a:pt x="62224" y="56851"/>
                </a:lnTo>
                <a:lnTo>
                  <a:pt x="69869" y="57477"/>
                </a:lnTo>
                <a:lnTo>
                  <a:pt x="77577" y="58166"/>
                </a:lnTo>
                <a:lnTo>
                  <a:pt x="85111" y="58802"/>
                </a:lnTo>
                <a:lnTo>
                  <a:pt x="125094" y="61600"/>
                </a:lnTo>
                <a:lnTo>
                  <a:pt x="139043" y="62273"/>
                </a:lnTo>
                <a:lnTo>
                  <a:pt x="144471" y="62273"/>
                </a:lnTo>
                <a:lnTo>
                  <a:pt x="149899" y="62273"/>
                </a:lnTo>
                <a:lnTo>
                  <a:pt x="162081" y="62273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8" name="object 24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080663" y="3392587"/>
            <a:ext cx="143207" cy="174933"/>
          </a:xfrm>
          <a:prstGeom prst="rect">
            <a:avLst/>
          </a:prstGeom>
        </p:spPr>
      </p:pic>
      <p:sp>
        <p:nvSpPr>
          <p:cNvPr id="399" name="object 246"/>
          <p:cNvSpPr/>
          <p:nvPr/>
        </p:nvSpPr>
        <p:spPr>
          <a:xfrm>
            <a:off x="4052839" y="3602246"/>
            <a:ext cx="280670" cy="6985"/>
          </a:xfrm>
          <a:custGeom>
            <a:avLst/>
            <a:gdLst/>
            <a:ahLst/>
            <a:cxnLst/>
            <a:rect l="l" t="t" r="r" b="b"/>
            <a:pathLst>
              <a:path w="280669" h="6984">
                <a:moveTo>
                  <a:pt x="273164" y="1346"/>
                </a:moveTo>
                <a:lnTo>
                  <a:pt x="273375" y="1346"/>
                </a:lnTo>
                <a:lnTo>
                  <a:pt x="273795" y="1346"/>
                </a:lnTo>
                <a:lnTo>
                  <a:pt x="274215" y="1346"/>
                </a:lnTo>
                <a:lnTo>
                  <a:pt x="274994" y="1234"/>
                </a:lnTo>
                <a:lnTo>
                  <a:pt x="276131" y="1009"/>
                </a:lnTo>
                <a:lnTo>
                  <a:pt x="277266" y="784"/>
                </a:lnTo>
                <a:lnTo>
                  <a:pt x="278297" y="561"/>
                </a:lnTo>
                <a:lnTo>
                  <a:pt x="279223" y="336"/>
                </a:lnTo>
                <a:lnTo>
                  <a:pt x="280149" y="111"/>
                </a:lnTo>
                <a:lnTo>
                  <a:pt x="280611" y="0"/>
                </a:lnTo>
                <a:lnTo>
                  <a:pt x="279707" y="111"/>
                </a:lnTo>
                <a:lnTo>
                  <a:pt x="277897" y="336"/>
                </a:lnTo>
                <a:lnTo>
                  <a:pt x="276089" y="561"/>
                </a:lnTo>
                <a:lnTo>
                  <a:pt x="272007" y="1122"/>
                </a:lnTo>
                <a:lnTo>
                  <a:pt x="265653" y="2019"/>
                </a:lnTo>
                <a:lnTo>
                  <a:pt x="260339" y="2692"/>
                </a:lnTo>
                <a:lnTo>
                  <a:pt x="216297" y="5806"/>
                </a:lnTo>
                <a:lnTo>
                  <a:pt x="172432" y="6543"/>
                </a:lnTo>
                <a:lnTo>
                  <a:pt x="120929" y="6732"/>
                </a:lnTo>
                <a:lnTo>
                  <a:pt x="103766" y="6648"/>
                </a:lnTo>
                <a:lnTo>
                  <a:pt x="63684" y="5386"/>
                </a:lnTo>
                <a:lnTo>
                  <a:pt x="31305" y="2917"/>
                </a:lnTo>
                <a:lnTo>
                  <a:pt x="24636" y="2355"/>
                </a:lnTo>
                <a:lnTo>
                  <a:pt x="15841" y="1682"/>
                </a:lnTo>
                <a:lnTo>
                  <a:pt x="7048" y="1009"/>
                </a:lnTo>
                <a:lnTo>
                  <a:pt x="2209" y="561"/>
                </a:lnTo>
                <a:lnTo>
                  <a:pt x="1325" y="336"/>
                </a:lnTo>
                <a:lnTo>
                  <a:pt x="441" y="111"/>
                </a:lnTo>
                <a:lnTo>
                  <a:pt x="0" y="0"/>
                </a:lnTo>
                <a:lnTo>
                  <a:pt x="441" y="0"/>
                </a:lnTo>
                <a:lnTo>
                  <a:pt x="1325" y="0"/>
                </a:lnTo>
                <a:lnTo>
                  <a:pt x="2209" y="0"/>
                </a:lnTo>
                <a:lnTo>
                  <a:pt x="3324" y="0"/>
                </a:lnTo>
                <a:lnTo>
                  <a:pt x="4671" y="0"/>
                </a:lnTo>
                <a:lnTo>
                  <a:pt x="6017" y="0"/>
                </a:lnTo>
                <a:lnTo>
                  <a:pt x="7258" y="0"/>
                </a:lnTo>
                <a:lnTo>
                  <a:pt x="8394" y="0"/>
                </a:lnTo>
                <a:lnTo>
                  <a:pt x="9530" y="0"/>
                </a:lnTo>
                <a:lnTo>
                  <a:pt x="10666" y="111"/>
                </a:lnTo>
                <a:lnTo>
                  <a:pt x="11803" y="336"/>
                </a:lnTo>
                <a:lnTo>
                  <a:pt x="12938" y="561"/>
                </a:lnTo>
                <a:lnTo>
                  <a:pt x="13611" y="784"/>
                </a:lnTo>
                <a:lnTo>
                  <a:pt x="13822" y="1009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0" name="object 24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174584" y="3670924"/>
            <a:ext cx="165025" cy="162142"/>
          </a:xfrm>
          <a:prstGeom prst="rect">
            <a:avLst/>
          </a:prstGeom>
        </p:spPr>
      </p:pic>
      <p:pic>
        <p:nvPicPr>
          <p:cNvPr id="401" name="object 24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749437" y="3563084"/>
            <a:ext cx="74621" cy="64355"/>
          </a:xfrm>
          <a:prstGeom prst="rect">
            <a:avLst/>
          </a:prstGeom>
        </p:spPr>
      </p:pic>
      <p:sp>
        <p:nvSpPr>
          <p:cNvPr id="402" name="object 250"/>
          <p:cNvSpPr/>
          <p:nvPr/>
        </p:nvSpPr>
        <p:spPr>
          <a:xfrm>
            <a:off x="4947420" y="3418903"/>
            <a:ext cx="135255" cy="237490"/>
          </a:xfrm>
          <a:custGeom>
            <a:avLst/>
            <a:gdLst/>
            <a:ahLst/>
            <a:cxnLst/>
            <a:rect l="l" t="t" r="r" b="b"/>
            <a:pathLst>
              <a:path w="135255" h="237490">
                <a:moveTo>
                  <a:pt x="134961" y="10659"/>
                </a:moveTo>
                <a:lnTo>
                  <a:pt x="134961" y="10209"/>
                </a:lnTo>
                <a:lnTo>
                  <a:pt x="134961" y="9312"/>
                </a:lnTo>
                <a:lnTo>
                  <a:pt x="134961" y="8415"/>
                </a:lnTo>
                <a:lnTo>
                  <a:pt x="134855" y="7292"/>
                </a:lnTo>
                <a:lnTo>
                  <a:pt x="134644" y="5946"/>
                </a:lnTo>
                <a:lnTo>
                  <a:pt x="134435" y="4599"/>
                </a:lnTo>
                <a:lnTo>
                  <a:pt x="134202" y="3365"/>
                </a:lnTo>
                <a:lnTo>
                  <a:pt x="132520" y="0"/>
                </a:lnTo>
                <a:lnTo>
                  <a:pt x="130837" y="111"/>
                </a:lnTo>
                <a:lnTo>
                  <a:pt x="97288" y="23477"/>
                </a:lnTo>
                <a:lnTo>
                  <a:pt x="61052" y="58459"/>
                </a:lnTo>
                <a:lnTo>
                  <a:pt x="35128" y="88165"/>
                </a:lnTo>
                <a:lnTo>
                  <a:pt x="6595" y="135475"/>
                </a:lnTo>
                <a:lnTo>
                  <a:pt x="0" y="164045"/>
                </a:lnTo>
                <a:lnTo>
                  <a:pt x="1092" y="176864"/>
                </a:lnTo>
                <a:lnTo>
                  <a:pt x="31261" y="216752"/>
                </a:lnTo>
                <a:lnTo>
                  <a:pt x="61640" y="234109"/>
                </a:lnTo>
                <a:lnTo>
                  <a:pt x="68562" y="237454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3" name="object 25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102884" y="3444707"/>
            <a:ext cx="200538" cy="194513"/>
          </a:xfrm>
          <a:prstGeom prst="rect">
            <a:avLst/>
          </a:prstGeom>
        </p:spPr>
      </p:pic>
      <p:sp>
        <p:nvSpPr>
          <p:cNvPr id="404" name="object 252"/>
          <p:cNvSpPr/>
          <p:nvPr/>
        </p:nvSpPr>
        <p:spPr>
          <a:xfrm>
            <a:off x="5376246" y="3592653"/>
            <a:ext cx="20955" cy="51435"/>
          </a:xfrm>
          <a:custGeom>
            <a:avLst/>
            <a:gdLst/>
            <a:ahLst/>
            <a:cxnLst/>
            <a:rect l="l" t="t" r="r" b="b"/>
            <a:pathLst>
              <a:path w="20954" h="51434">
                <a:moveTo>
                  <a:pt x="20702" y="0"/>
                </a:moveTo>
                <a:lnTo>
                  <a:pt x="20576" y="448"/>
                </a:lnTo>
                <a:lnTo>
                  <a:pt x="20323" y="1346"/>
                </a:lnTo>
                <a:lnTo>
                  <a:pt x="20071" y="2244"/>
                </a:lnTo>
                <a:lnTo>
                  <a:pt x="19166" y="4404"/>
                </a:lnTo>
                <a:lnTo>
                  <a:pt x="17609" y="7825"/>
                </a:lnTo>
                <a:lnTo>
                  <a:pt x="16052" y="11248"/>
                </a:lnTo>
                <a:lnTo>
                  <a:pt x="4039" y="41375"/>
                </a:lnTo>
                <a:lnTo>
                  <a:pt x="2020" y="46452"/>
                </a:lnTo>
                <a:lnTo>
                  <a:pt x="0" y="51165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253"/>
          <p:cNvSpPr/>
          <p:nvPr/>
        </p:nvSpPr>
        <p:spPr>
          <a:xfrm>
            <a:off x="5343053" y="3694433"/>
            <a:ext cx="1905" cy="79375"/>
          </a:xfrm>
          <a:custGeom>
            <a:avLst/>
            <a:gdLst/>
            <a:ahLst/>
            <a:cxnLst/>
            <a:rect l="l" t="t" r="r" b="b"/>
            <a:pathLst>
              <a:path w="1905" h="79375">
                <a:moveTo>
                  <a:pt x="1388" y="0"/>
                </a:moveTo>
                <a:lnTo>
                  <a:pt x="1388" y="0"/>
                </a:lnTo>
                <a:lnTo>
                  <a:pt x="1388" y="7630"/>
                </a:lnTo>
                <a:lnTo>
                  <a:pt x="1282" y="9790"/>
                </a:lnTo>
                <a:lnTo>
                  <a:pt x="1073" y="13213"/>
                </a:lnTo>
                <a:lnTo>
                  <a:pt x="862" y="16634"/>
                </a:lnTo>
                <a:lnTo>
                  <a:pt x="756" y="19019"/>
                </a:lnTo>
                <a:lnTo>
                  <a:pt x="756" y="20365"/>
                </a:lnTo>
                <a:lnTo>
                  <a:pt x="756" y="21711"/>
                </a:lnTo>
                <a:lnTo>
                  <a:pt x="631" y="24517"/>
                </a:lnTo>
                <a:lnTo>
                  <a:pt x="378" y="28782"/>
                </a:lnTo>
                <a:lnTo>
                  <a:pt x="125" y="33045"/>
                </a:lnTo>
                <a:lnTo>
                  <a:pt x="0" y="35850"/>
                </a:lnTo>
                <a:lnTo>
                  <a:pt x="0" y="76412"/>
                </a:lnTo>
                <a:lnTo>
                  <a:pt x="125" y="78094"/>
                </a:lnTo>
                <a:lnTo>
                  <a:pt x="378" y="78767"/>
                </a:lnTo>
              </a:path>
            </a:pathLst>
          </a:custGeom>
          <a:ln w="24129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254"/>
          <p:cNvSpPr/>
          <p:nvPr/>
        </p:nvSpPr>
        <p:spPr>
          <a:xfrm>
            <a:off x="5462652" y="3438594"/>
            <a:ext cx="305435" cy="321310"/>
          </a:xfrm>
          <a:custGeom>
            <a:avLst/>
            <a:gdLst/>
            <a:ahLst/>
            <a:cxnLst/>
            <a:rect l="l" t="t" r="r" b="b"/>
            <a:pathLst>
              <a:path w="305435" h="321309">
                <a:moveTo>
                  <a:pt x="17609" y="106090"/>
                </a:moveTo>
                <a:lnTo>
                  <a:pt x="17609" y="106090"/>
                </a:lnTo>
                <a:lnTo>
                  <a:pt x="17609" y="89091"/>
                </a:lnTo>
                <a:lnTo>
                  <a:pt x="17609" y="89203"/>
                </a:lnTo>
                <a:lnTo>
                  <a:pt x="17609" y="120341"/>
                </a:lnTo>
                <a:lnTo>
                  <a:pt x="18408" y="126652"/>
                </a:lnTo>
                <a:lnTo>
                  <a:pt x="20007" y="132767"/>
                </a:lnTo>
                <a:lnTo>
                  <a:pt x="21606" y="138882"/>
                </a:lnTo>
                <a:lnTo>
                  <a:pt x="23752" y="144296"/>
                </a:lnTo>
                <a:lnTo>
                  <a:pt x="26445" y="149009"/>
                </a:lnTo>
                <a:lnTo>
                  <a:pt x="29138" y="153722"/>
                </a:lnTo>
                <a:lnTo>
                  <a:pt x="32420" y="157340"/>
                </a:lnTo>
                <a:lnTo>
                  <a:pt x="36291" y="159865"/>
                </a:lnTo>
                <a:lnTo>
                  <a:pt x="40162" y="162389"/>
                </a:lnTo>
                <a:lnTo>
                  <a:pt x="44686" y="163876"/>
                </a:lnTo>
                <a:lnTo>
                  <a:pt x="49861" y="164325"/>
                </a:lnTo>
                <a:lnTo>
                  <a:pt x="55036" y="164774"/>
                </a:lnTo>
                <a:lnTo>
                  <a:pt x="60780" y="163736"/>
                </a:lnTo>
                <a:lnTo>
                  <a:pt x="67091" y="161211"/>
                </a:lnTo>
                <a:lnTo>
                  <a:pt x="73403" y="158686"/>
                </a:lnTo>
                <a:lnTo>
                  <a:pt x="105403" y="129738"/>
                </a:lnTo>
                <a:lnTo>
                  <a:pt x="126420" y="95907"/>
                </a:lnTo>
                <a:lnTo>
                  <a:pt x="128061" y="88866"/>
                </a:lnTo>
                <a:lnTo>
                  <a:pt x="128061" y="87071"/>
                </a:lnTo>
                <a:lnTo>
                  <a:pt x="128061" y="85276"/>
                </a:lnTo>
                <a:lnTo>
                  <a:pt x="128061" y="84267"/>
                </a:lnTo>
                <a:lnTo>
                  <a:pt x="128061" y="84042"/>
                </a:lnTo>
                <a:lnTo>
                  <a:pt x="128061" y="83817"/>
                </a:lnTo>
                <a:lnTo>
                  <a:pt x="127514" y="83705"/>
                </a:lnTo>
                <a:lnTo>
                  <a:pt x="126420" y="83705"/>
                </a:lnTo>
                <a:lnTo>
                  <a:pt x="125327" y="83705"/>
                </a:lnTo>
                <a:lnTo>
                  <a:pt x="124316" y="85416"/>
                </a:lnTo>
                <a:lnTo>
                  <a:pt x="118657" y="127380"/>
                </a:lnTo>
                <a:lnTo>
                  <a:pt x="117947" y="134534"/>
                </a:lnTo>
                <a:lnTo>
                  <a:pt x="112850" y="175854"/>
                </a:lnTo>
                <a:lnTo>
                  <a:pt x="103809" y="217657"/>
                </a:lnTo>
                <a:lnTo>
                  <a:pt x="82682" y="254005"/>
                </a:lnTo>
                <a:lnTo>
                  <a:pt x="68795" y="260765"/>
                </a:lnTo>
                <a:lnTo>
                  <a:pt x="61348" y="263234"/>
                </a:lnTo>
                <a:lnTo>
                  <a:pt x="54005" y="264580"/>
                </a:lnTo>
                <a:lnTo>
                  <a:pt x="46769" y="264805"/>
                </a:lnTo>
                <a:lnTo>
                  <a:pt x="39531" y="265028"/>
                </a:lnTo>
                <a:lnTo>
                  <a:pt x="32631" y="264355"/>
                </a:lnTo>
                <a:lnTo>
                  <a:pt x="26066" y="262784"/>
                </a:lnTo>
                <a:lnTo>
                  <a:pt x="19503" y="261214"/>
                </a:lnTo>
                <a:lnTo>
                  <a:pt x="13864" y="258941"/>
                </a:lnTo>
                <a:lnTo>
                  <a:pt x="9151" y="255968"/>
                </a:lnTo>
                <a:lnTo>
                  <a:pt x="4438" y="252995"/>
                </a:lnTo>
                <a:lnTo>
                  <a:pt x="1388" y="250498"/>
                </a:lnTo>
                <a:lnTo>
                  <a:pt x="0" y="248479"/>
                </a:lnTo>
              </a:path>
              <a:path w="305435" h="321309">
                <a:moveTo>
                  <a:pt x="170854" y="230638"/>
                </a:moveTo>
                <a:lnTo>
                  <a:pt x="170854" y="230638"/>
                </a:lnTo>
                <a:lnTo>
                  <a:pt x="170854" y="254454"/>
                </a:lnTo>
                <a:lnTo>
                  <a:pt x="170727" y="257175"/>
                </a:lnTo>
                <a:lnTo>
                  <a:pt x="170475" y="258745"/>
                </a:lnTo>
                <a:lnTo>
                  <a:pt x="170223" y="260316"/>
                </a:lnTo>
                <a:lnTo>
                  <a:pt x="169990" y="264132"/>
                </a:lnTo>
                <a:lnTo>
                  <a:pt x="169781" y="270191"/>
                </a:lnTo>
                <a:lnTo>
                  <a:pt x="169570" y="276250"/>
                </a:lnTo>
                <a:lnTo>
                  <a:pt x="169464" y="282112"/>
                </a:lnTo>
                <a:lnTo>
                  <a:pt x="169464" y="320683"/>
                </a:lnTo>
              </a:path>
              <a:path w="305435" h="321309">
                <a:moveTo>
                  <a:pt x="239271" y="2580"/>
                </a:moveTo>
                <a:lnTo>
                  <a:pt x="239271" y="2244"/>
                </a:lnTo>
                <a:lnTo>
                  <a:pt x="239271" y="1570"/>
                </a:lnTo>
                <a:lnTo>
                  <a:pt x="239271" y="897"/>
                </a:lnTo>
                <a:lnTo>
                  <a:pt x="239839" y="448"/>
                </a:lnTo>
                <a:lnTo>
                  <a:pt x="240974" y="224"/>
                </a:lnTo>
                <a:lnTo>
                  <a:pt x="242111" y="0"/>
                </a:lnTo>
                <a:lnTo>
                  <a:pt x="243688" y="0"/>
                </a:lnTo>
                <a:lnTo>
                  <a:pt x="245709" y="224"/>
                </a:lnTo>
                <a:lnTo>
                  <a:pt x="247728" y="448"/>
                </a:lnTo>
                <a:lnTo>
                  <a:pt x="250211" y="2355"/>
                </a:lnTo>
                <a:lnTo>
                  <a:pt x="253156" y="5947"/>
                </a:lnTo>
                <a:lnTo>
                  <a:pt x="256101" y="9537"/>
                </a:lnTo>
                <a:lnTo>
                  <a:pt x="259384" y="15063"/>
                </a:lnTo>
                <a:lnTo>
                  <a:pt x="274173" y="51306"/>
                </a:lnTo>
                <a:lnTo>
                  <a:pt x="285724" y="90185"/>
                </a:lnTo>
                <a:lnTo>
                  <a:pt x="296264" y="132430"/>
                </a:lnTo>
                <a:lnTo>
                  <a:pt x="303018" y="171310"/>
                </a:lnTo>
                <a:lnTo>
                  <a:pt x="305037" y="202783"/>
                </a:lnTo>
                <a:lnTo>
                  <a:pt x="304785" y="209453"/>
                </a:lnTo>
                <a:lnTo>
                  <a:pt x="291847" y="249236"/>
                </a:lnTo>
                <a:lnTo>
                  <a:pt x="270870" y="284553"/>
                </a:lnTo>
                <a:lnTo>
                  <a:pt x="266031" y="291482"/>
                </a:lnTo>
                <a:lnTo>
                  <a:pt x="264012" y="294231"/>
                </a:lnTo>
                <a:lnTo>
                  <a:pt x="262202" y="296391"/>
                </a:lnTo>
                <a:lnTo>
                  <a:pt x="260604" y="297962"/>
                </a:lnTo>
                <a:lnTo>
                  <a:pt x="259005" y="299533"/>
                </a:lnTo>
                <a:lnTo>
                  <a:pt x="257533" y="300654"/>
                </a:lnTo>
                <a:lnTo>
                  <a:pt x="256186" y="301327"/>
                </a:lnTo>
                <a:lnTo>
                  <a:pt x="254839" y="302000"/>
                </a:lnTo>
                <a:lnTo>
                  <a:pt x="253724" y="302337"/>
                </a:lnTo>
                <a:lnTo>
                  <a:pt x="252841" y="302337"/>
                </a:lnTo>
                <a:lnTo>
                  <a:pt x="251957" y="302337"/>
                </a:lnTo>
                <a:lnTo>
                  <a:pt x="251284" y="302337"/>
                </a:lnTo>
                <a:lnTo>
                  <a:pt x="250821" y="302337"/>
                </a:lnTo>
                <a:lnTo>
                  <a:pt x="250358" y="302337"/>
                </a:lnTo>
                <a:lnTo>
                  <a:pt x="250126" y="302337"/>
                </a:lnTo>
                <a:lnTo>
                  <a:pt x="250126" y="301664"/>
                </a:lnTo>
                <a:lnTo>
                  <a:pt x="250126" y="300318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255"/>
          <p:cNvSpPr/>
          <p:nvPr/>
        </p:nvSpPr>
        <p:spPr>
          <a:xfrm>
            <a:off x="5898465" y="3552763"/>
            <a:ext cx="157480" cy="73660"/>
          </a:xfrm>
          <a:custGeom>
            <a:avLst/>
            <a:gdLst/>
            <a:ahLst/>
            <a:cxnLst/>
            <a:rect l="l" t="t" r="r" b="b"/>
            <a:pathLst>
              <a:path w="157479" h="73659">
                <a:moveTo>
                  <a:pt x="756" y="4039"/>
                </a:moveTo>
                <a:lnTo>
                  <a:pt x="378" y="3703"/>
                </a:lnTo>
                <a:lnTo>
                  <a:pt x="126" y="3478"/>
                </a:lnTo>
                <a:lnTo>
                  <a:pt x="0" y="2917"/>
                </a:lnTo>
                <a:lnTo>
                  <a:pt x="0" y="2019"/>
                </a:lnTo>
                <a:lnTo>
                  <a:pt x="0" y="1122"/>
                </a:lnTo>
                <a:lnTo>
                  <a:pt x="126" y="561"/>
                </a:lnTo>
                <a:lnTo>
                  <a:pt x="378" y="336"/>
                </a:lnTo>
                <a:lnTo>
                  <a:pt x="631" y="111"/>
                </a:lnTo>
                <a:lnTo>
                  <a:pt x="1325" y="0"/>
                </a:lnTo>
                <a:lnTo>
                  <a:pt x="2461" y="0"/>
                </a:lnTo>
                <a:lnTo>
                  <a:pt x="3597" y="0"/>
                </a:lnTo>
                <a:lnTo>
                  <a:pt x="40015" y="0"/>
                </a:lnTo>
                <a:lnTo>
                  <a:pt x="47506" y="42"/>
                </a:lnTo>
                <a:lnTo>
                  <a:pt x="92357" y="1872"/>
                </a:lnTo>
                <a:lnTo>
                  <a:pt x="119983" y="4376"/>
                </a:lnTo>
                <a:lnTo>
                  <a:pt x="125411" y="5049"/>
                </a:lnTo>
                <a:lnTo>
                  <a:pt x="129491" y="5947"/>
                </a:lnTo>
                <a:lnTo>
                  <a:pt x="132227" y="7068"/>
                </a:lnTo>
                <a:lnTo>
                  <a:pt x="134961" y="8191"/>
                </a:lnTo>
                <a:lnTo>
                  <a:pt x="136329" y="9089"/>
                </a:lnTo>
                <a:lnTo>
                  <a:pt x="136329" y="9762"/>
                </a:lnTo>
              </a:path>
              <a:path w="157479" h="73659">
                <a:moveTo>
                  <a:pt x="5427" y="66986"/>
                </a:moveTo>
                <a:lnTo>
                  <a:pt x="5427" y="66986"/>
                </a:lnTo>
                <a:lnTo>
                  <a:pt x="4796" y="66986"/>
                </a:lnTo>
                <a:lnTo>
                  <a:pt x="5027" y="66986"/>
                </a:lnTo>
                <a:lnTo>
                  <a:pt x="19123" y="66986"/>
                </a:lnTo>
                <a:lnTo>
                  <a:pt x="26466" y="67322"/>
                </a:lnTo>
                <a:lnTo>
                  <a:pt x="68859" y="69679"/>
                </a:lnTo>
                <a:lnTo>
                  <a:pt x="107254" y="70914"/>
                </a:lnTo>
                <a:lnTo>
                  <a:pt x="112556" y="71026"/>
                </a:lnTo>
                <a:lnTo>
                  <a:pt x="115248" y="71026"/>
                </a:lnTo>
                <a:lnTo>
                  <a:pt x="117942" y="71026"/>
                </a:lnTo>
                <a:lnTo>
                  <a:pt x="155221" y="71026"/>
                </a:lnTo>
                <a:lnTo>
                  <a:pt x="156127" y="71137"/>
                </a:lnTo>
                <a:lnTo>
                  <a:pt x="156589" y="71362"/>
                </a:lnTo>
                <a:lnTo>
                  <a:pt x="157053" y="71587"/>
                </a:lnTo>
                <a:lnTo>
                  <a:pt x="157284" y="71810"/>
                </a:lnTo>
                <a:lnTo>
                  <a:pt x="157284" y="72933"/>
                </a:lnTo>
                <a:lnTo>
                  <a:pt x="156947" y="73045"/>
                </a:lnTo>
                <a:lnTo>
                  <a:pt x="156274" y="73045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256"/>
          <p:cNvSpPr/>
          <p:nvPr/>
        </p:nvSpPr>
        <p:spPr>
          <a:xfrm>
            <a:off x="6174029" y="3414078"/>
            <a:ext cx="245110" cy="253365"/>
          </a:xfrm>
          <a:custGeom>
            <a:avLst/>
            <a:gdLst/>
            <a:ahLst/>
            <a:cxnLst/>
            <a:rect l="l" t="t" r="r" b="b"/>
            <a:pathLst>
              <a:path w="245110" h="253365">
                <a:moveTo>
                  <a:pt x="82428" y="5384"/>
                </a:moveTo>
                <a:lnTo>
                  <a:pt x="82870" y="5048"/>
                </a:lnTo>
                <a:lnTo>
                  <a:pt x="83753" y="4375"/>
                </a:lnTo>
                <a:lnTo>
                  <a:pt x="84637" y="3702"/>
                </a:lnTo>
                <a:lnTo>
                  <a:pt x="85416" y="3028"/>
                </a:lnTo>
                <a:lnTo>
                  <a:pt x="86089" y="2355"/>
                </a:lnTo>
                <a:lnTo>
                  <a:pt x="86762" y="1682"/>
                </a:lnTo>
                <a:lnTo>
                  <a:pt x="87224" y="1121"/>
                </a:lnTo>
                <a:lnTo>
                  <a:pt x="87477" y="673"/>
                </a:lnTo>
                <a:lnTo>
                  <a:pt x="87730" y="223"/>
                </a:lnTo>
                <a:lnTo>
                  <a:pt x="87856" y="0"/>
                </a:lnTo>
                <a:lnTo>
                  <a:pt x="86047" y="1234"/>
                </a:lnTo>
                <a:lnTo>
                  <a:pt x="82428" y="3702"/>
                </a:lnTo>
                <a:lnTo>
                  <a:pt x="52495" y="33913"/>
                </a:lnTo>
                <a:lnTo>
                  <a:pt x="24298" y="74580"/>
                </a:lnTo>
                <a:lnTo>
                  <a:pt x="7230" y="113160"/>
                </a:lnTo>
                <a:lnTo>
                  <a:pt x="0" y="152907"/>
                </a:lnTo>
                <a:lnTo>
                  <a:pt x="362" y="165725"/>
                </a:lnTo>
                <a:lnTo>
                  <a:pt x="18535" y="209827"/>
                </a:lnTo>
                <a:lnTo>
                  <a:pt x="49324" y="239906"/>
                </a:lnTo>
                <a:lnTo>
                  <a:pt x="63398" y="249542"/>
                </a:lnTo>
                <a:lnTo>
                  <a:pt x="69489" y="253051"/>
                </a:lnTo>
              </a:path>
              <a:path w="245110" h="253365">
                <a:moveTo>
                  <a:pt x="112218" y="175207"/>
                </a:moveTo>
                <a:lnTo>
                  <a:pt x="112218" y="175207"/>
                </a:lnTo>
                <a:lnTo>
                  <a:pt x="112218" y="169261"/>
                </a:lnTo>
                <a:lnTo>
                  <a:pt x="112556" y="169148"/>
                </a:lnTo>
                <a:lnTo>
                  <a:pt x="113229" y="169148"/>
                </a:lnTo>
                <a:lnTo>
                  <a:pt x="113902" y="169148"/>
                </a:lnTo>
                <a:lnTo>
                  <a:pt x="116826" y="169261"/>
                </a:lnTo>
                <a:lnTo>
                  <a:pt x="122001" y="169485"/>
                </a:lnTo>
                <a:lnTo>
                  <a:pt x="127177" y="169710"/>
                </a:lnTo>
                <a:lnTo>
                  <a:pt x="134856" y="170494"/>
                </a:lnTo>
                <a:lnTo>
                  <a:pt x="145039" y="171842"/>
                </a:lnTo>
                <a:lnTo>
                  <a:pt x="152782" y="172852"/>
                </a:lnTo>
                <a:lnTo>
                  <a:pt x="193401" y="177649"/>
                </a:lnTo>
                <a:lnTo>
                  <a:pt x="230118" y="180257"/>
                </a:lnTo>
                <a:lnTo>
                  <a:pt x="236010" y="180482"/>
                </a:lnTo>
                <a:lnTo>
                  <a:pt x="240869" y="180594"/>
                </a:lnTo>
                <a:lnTo>
                  <a:pt x="244698" y="180594"/>
                </a:lnTo>
              </a:path>
            </a:pathLst>
          </a:custGeom>
          <a:ln w="24130">
            <a:solidFill>
              <a:srgbClr val="0097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" name="object 261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417752" y="3884841"/>
            <a:ext cx="174283" cy="242685"/>
          </a:xfrm>
          <a:prstGeom prst="rect">
            <a:avLst/>
          </a:prstGeom>
        </p:spPr>
      </p:pic>
      <p:sp>
        <p:nvSpPr>
          <p:cNvPr id="410" name="object 262"/>
          <p:cNvSpPr/>
          <p:nvPr/>
        </p:nvSpPr>
        <p:spPr>
          <a:xfrm>
            <a:off x="3699457" y="4001731"/>
            <a:ext cx="114300" cy="3175"/>
          </a:xfrm>
          <a:custGeom>
            <a:avLst/>
            <a:gdLst/>
            <a:ahLst/>
            <a:cxnLst/>
            <a:rect l="l" t="t" r="r" b="b"/>
            <a:pathLst>
              <a:path w="114300" h="3175">
                <a:moveTo>
                  <a:pt x="0" y="2670"/>
                </a:moveTo>
                <a:lnTo>
                  <a:pt x="1503" y="2670"/>
                </a:lnTo>
                <a:lnTo>
                  <a:pt x="4508" y="2670"/>
                </a:lnTo>
                <a:lnTo>
                  <a:pt x="7514" y="2670"/>
                </a:lnTo>
                <a:lnTo>
                  <a:pt x="10407" y="2571"/>
                </a:lnTo>
                <a:lnTo>
                  <a:pt x="13191" y="2374"/>
                </a:lnTo>
                <a:lnTo>
                  <a:pt x="15974" y="2176"/>
                </a:lnTo>
                <a:lnTo>
                  <a:pt x="18868" y="2077"/>
                </a:lnTo>
                <a:lnTo>
                  <a:pt x="35843" y="2077"/>
                </a:lnTo>
                <a:lnTo>
                  <a:pt x="40313" y="2176"/>
                </a:lnTo>
                <a:lnTo>
                  <a:pt x="45471" y="2374"/>
                </a:lnTo>
                <a:lnTo>
                  <a:pt x="50628" y="2571"/>
                </a:lnTo>
                <a:lnTo>
                  <a:pt x="56602" y="2670"/>
                </a:lnTo>
                <a:lnTo>
                  <a:pt x="63393" y="2670"/>
                </a:lnTo>
                <a:lnTo>
                  <a:pt x="70182" y="2670"/>
                </a:lnTo>
                <a:lnTo>
                  <a:pt x="76768" y="2670"/>
                </a:lnTo>
                <a:lnTo>
                  <a:pt x="83150" y="2670"/>
                </a:lnTo>
                <a:lnTo>
                  <a:pt x="89532" y="2670"/>
                </a:lnTo>
                <a:lnTo>
                  <a:pt x="95209" y="2472"/>
                </a:lnTo>
                <a:lnTo>
                  <a:pt x="100181" y="2077"/>
                </a:lnTo>
                <a:lnTo>
                  <a:pt x="105153" y="1681"/>
                </a:lnTo>
                <a:lnTo>
                  <a:pt x="109735" y="989"/>
                </a:lnTo>
                <a:lnTo>
                  <a:pt x="113927" y="0"/>
                </a:lnTo>
              </a:path>
            </a:pathLst>
          </a:custGeom>
          <a:ln w="48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1" name="object 26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914426" y="3875193"/>
            <a:ext cx="172966" cy="237489"/>
          </a:xfrm>
          <a:prstGeom prst="rect">
            <a:avLst/>
          </a:prstGeom>
        </p:spPr>
      </p:pic>
      <p:sp>
        <p:nvSpPr>
          <p:cNvPr id="412" name="object 264"/>
          <p:cNvSpPr/>
          <p:nvPr/>
        </p:nvSpPr>
        <p:spPr>
          <a:xfrm>
            <a:off x="4169861" y="4034234"/>
            <a:ext cx="12065" cy="127635"/>
          </a:xfrm>
          <a:custGeom>
            <a:avLst/>
            <a:gdLst/>
            <a:ahLst/>
            <a:cxnLst/>
            <a:rect l="l" t="t" r="r" b="b"/>
            <a:pathLst>
              <a:path w="12064" h="127634">
                <a:moveTo>
                  <a:pt x="0" y="594"/>
                </a:moveTo>
                <a:lnTo>
                  <a:pt x="501" y="594"/>
                </a:lnTo>
                <a:lnTo>
                  <a:pt x="1503" y="594"/>
                </a:lnTo>
                <a:lnTo>
                  <a:pt x="2504" y="594"/>
                </a:lnTo>
                <a:lnTo>
                  <a:pt x="3803" y="495"/>
                </a:lnTo>
                <a:lnTo>
                  <a:pt x="5398" y="297"/>
                </a:lnTo>
                <a:lnTo>
                  <a:pt x="6993" y="99"/>
                </a:lnTo>
                <a:lnTo>
                  <a:pt x="8385" y="0"/>
                </a:lnTo>
                <a:lnTo>
                  <a:pt x="9573" y="0"/>
                </a:lnTo>
                <a:lnTo>
                  <a:pt x="10760" y="0"/>
                </a:lnTo>
                <a:lnTo>
                  <a:pt x="11465" y="692"/>
                </a:lnTo>
                <a:lnTo>
                  <a:pt x="11687" y="2077"/>
                </a:lnTo>
                <a:lnTo>
                  <a:pt x="11911" y="3462"/>
                </a:lnTo>
                <a:lnTo>
                  <a:pt x="11521" y="6455"/>
                </a:lnTo>
                <a:lnTo>
                  <a:pt x="10519" y="11056"/>
                </a:lnTo>
                <a:lnTo>
                  <a:pt x="9517" y="15657"/>
                </a:lnTo>
                <a:lnTo>
                  <a:pt x="8107" y="21024"/>
                </a:lnTo>
                <a:lnTo>
                  <a:pt x="6289" y="27158"/>
                </a:lnTo>
                <a:lnTo>
                  <a:pt x="4471" y="33294"/>
                </a:lnTo>
                <a:lnTo>
                  <a:pt x="3376" y="39848"/>
                </a:lnTo>
                <a:lnTo>
                  <a:pt x="3006" y="46824"/>
                </a:lnTo>
                <a:lnTo>
                  <a:pt x="2635" y="53799"/>
                </a:lnTo>
                <a:lnTo>
                  <a:pt x="2449" y="60973"/>
                </a:lnTo>
                <a:lnTo>
                  <a:pt x="2449" y="68345"/>
                </a:lnTo>
                <a:lnTo>
                  <a:pt x="2449" y="75716"/>
                </a:lnTo>
                <a:lnTo>
                  <a:pt x="2838" y="82468"/>
                </a:lnTo>
                <a:lnTo>
                  <a:pt x="3618" y="88604"/>
                </a:lnTo>
                <a:lnTo>
                  <a:pt x="4396" y="94738"/>
                </a:lnTo>
                <a:lnTo>
                  <a:pt x="5083" y="100204"/>
                </a:lnTo>
                <a:lnTo>
                  <a:pt x="5676" y="105003"/>
                </a:lnTo>
                <a:lnTo>
                  <a:pt x="6271" y="109802"/>
                </a:lnTo>
                <a:lnTo>
                  <a:pt x="6568" y="113785"/>
                </a:lnTo>
                <a:lnTo>
                  <a:pt x="6568" y="116951"/>
                </a:lnTo>
                <a:lnTo>
                  <a:pt x="6568" y="120117"/>
                </a:lnTo>
                <a:lnTo>
                  <a:pt x="6568" y="127043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266"/>
          <p:cNvSpPr/>
          <p:nvPr/>
        </p:nvSpPr>
        <p:spPr>
          <a:xfrm>
            <a:off x="4320467" y="3949488"/>
            <a:ext cx="170815" cy="10160"/>
          </a:xfrm>
          <a:custGeom>
            <a:avLst/>
            <a:gdLst/>
            <a:ahLst/>
            <a:cxnLst/>
            <a:rect l="l" t="t" r="r" b="b"/>
            <a:pathLst>
              <a:path w="170814" h="10159">
                <a:moveTo>
                  <a:pt x="0" y="10091"/>
                </a:moveTo>
                <a:lnTo>
                  <a:pt x="1595" y="9993"/>
                </a:lnTo>
                <a:lnTo>
                  <a:pt x="4786" y="9795"/>
                </a:lnTo>
                <a:lnTo>
                  <a:pt x="7976" y="9597"/>
                </a:lnTo>
                <a:lnTo>
                  <a:pt x="11372" y="9202"/>
                </a:lnTo>
                <a:lnTo>
                  <a:pt x="14972" y="8608"/>
                </a:lnTo>
                <a:lnTo>
                  <a:pt x="18569" y="8014"/>
                </a:lnTo>
                <a:lnTo>
                  <a:pt x="22651" y="7321"/>
                </a:lnTo>
                <a:lnTo>
                  <a:pt x="27216" y="6530"/>
                </a:lnTo>
                <a:lnTo>
                  <a:pt x="31779" y="5739"/>
                </a:lnTo>
                <a:lnTo>
                  <a:pt x="37753" y="4947"/>
                </a:lnTo>
                <a:lnTo>
                  <a:pt x="84256" y="1242"/>
                </a:lnTo>
                <a:lnTo>
                  <a:pt x="126230" y="166"/>
                </a:lnTo>
                <a:lnTo>
                  <a:pt x="149491" y="0"/>
                </a:lnTo>
                <a:lnTo>
                  <a:pt x="157060" y="0"/>
                </a:lnTo>
                <a:lnTo>
                  <a:pt x="162144" y="0"/>
                </a:lnTo>
                <a:lnTo>
                  <a:pt x="164741" y="0"/>
                </a:lnTo>
                <a:lnTo>
                  <a:pt x="167339" y="0"/>
                </a:lnTo>
                <a:lnTo>
                  <a:pt x="169324" y="0"/>
                </a:lnTo>
                <a:lnTo>
                  <a:pt x="170696" y="0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267"/>
          <p:cNvSpPr/>
          <p:nvPr/>
        </p:nvSpPr>
        <p:spPr>
          <a:xfrm>
            <a:off x="4330707" y="4009150"/>
            <a:ext cx="132715" cy="635"/>
          </a:xfrm>
          <a:custGeom>
            <a:avLst/>
            <a:gdLst/>
            <a:ahLst/>
            <a:cxnLst/>
            <a:rect l="l" t="t" r="r" b="b"/>
            <a:pathLst>
              <a:path w="132714" h="634">
                <a:moveTo>
                  <a:pt x="-24130" y="297"/>
                </a:moveTo>
                <a:lnTo>
                  <a:pt x="156480" y="297"/>
                </a:lnTo>
              </a:path>
            </a:pathLst>
          </a:custGeom>
          <a:ln w="48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268"/>
          <p:cNvSpPr/>
          <p:nvPr/>
        </p:nvSpPr>
        <p:spPr>
          <a:xfrm>
            <a:off x="4703603" y="3886857"/>
            <a:ext cx="260350" cy="114935"/>
          </a:xfrm>
          <a:custGeom>
            <a:avLst/>
            <a:gdLst/>
            <a:ahLst/>
            <a:cxnLst/>
            <a:rect l="l" t="t" r="r" b="b"/>
            <a:pathLst>
              <a:path w="260350" h="114934">
                <a:moveTo>
                  <a:pt x="5453" y="23300"/>
                </a:moveTo>
                <a:lnTo>
                  <a:pt x="5250" y="22904"/>
                </a:lnTo>
                <a:lnTo>
                  <a:pt x="4841" y="22113"/>
                </a:lnTo>
                <a:lnTo>
                  <a:pt x="612" y="13357"/>
                </a:lnTo>
                <a:lnTo>
                  <a:pt x="203" y="12368"/>
                </a:lnTo>
                <a:lnTo>
                  <a:pt x="0" y="11774"/>
                </a:lnTo>
                <a:lnTo>
                  <a:pt x="0" y="11576"/>
                </a:lnTo>
              </a:path>
              <a:path w="260350" h="114934">
                <a:moveTo>
                  <a:pt x="0" y="11576"/>
                </a:moveTo>
                <a:lnTo>
                  <a:pt x="0" y="11377"/>
                </a:lnTo>
                <a:lnTo>
                  <a:pt x="0" y="11377"/>
                </a:lnTo>
                <a:lnTo>
                  <a:pt x="0" y="112796"/>
                </a:lnTo>
                <a:lnTo>
                  <a:pt x="314" y="114082"/>
                </a:lnTo>
                <a:lnTo>
                  <a:pt x="946" y="114279"/>
                </a:lnTo>
                <a:lnTo>
                  <a:pt x="1576" y="114477"/>
                </a:lnTo>
                <a:lnTo>
                  <a:pt x="2670" y="113488"/>
                </a:lnTo>
                <a:lnTo>
                  <a:pt x="4229" y="111311"/>
                </a:lnTo>
                <a:lnTo>
                  <a:pt x="5787" y="109134"/>
                </a:lnTo>
                <a:lnTo>
                  <a:pt x="8162" y="105350"/>
                </a:lnTo>
                <a:lnTo>
                  <a:pt x="30303" y="70070"/>
                </a:lnTo>
                <a:lnTo>
                  <a:pt x="56211" y="34655"/>
                </a:lnTo>
                <a:lnTo>
                  <a:pt x="82203" y="4550"/>
                </a:lnTo>
                <a:lnTo>
                  <a:pt x="90606" y="594"/>
                </a:lnTo>
                <a:lnTo>
                  <a:pt x="92388" y="594"/>
                </a:lnTo>
                <a:lnTo>
                  <a:pt x="94169" y="594"/>
                </a:lnTo>
                <a:lnTo>
                  <a:pt x="101960" y="10759"/>
                </a:lnTo>
                <a:lnTo>
                  <a:pt x="104929" y="16349"/>
                </a:lnTo>
                <a:lnTo>
                  <a:pt x="116505" y="56868"/>
                </a:lnTo>
                <a:lnTo>
                  <a:pt x="118435" y="80291"/>
                </a:lnTo>
                <a:lnTo>
                  <a:pt x="118435" y="84448"/>
                </a:lnTo>
                <a:lnTo>
                  <a:pt x="118435" y="88604"/>
                </a:lnTo>
                <a:lnTo>
                  <a:pt x="114818" y="98992"/>
                </a:lnTo>
                <a:lnTo>
                  <a:pt x="113592" y="99785"/>
                </a:lnTo>
                <a:lnTo>
                  <a:pt x="112480" y="100181"/>
                </a:lnTo>
                <a:lnTo>
                  <a:pt x="111478" y="100181"/>
                </a:lnTo>
                <a:lnTo>
                  <a:pt x="110476" y="100181"/>
                </a:lnTo>
                <a:lnTo>
                  <a:pt x="109790" y="99587"/>
                </a:lnTo>
                <a:lnTo>
                  <a:pt x="109419" y="98399"/>
                </a:lnTo>
                <a:lnTo>
                  <a:pt x="109047" y="97212"/>
                </a:lnTo>
                <a:lnTo>
                  <a:pt x="108861" y="94738"/>
                </a:lnTo>
                <a:lnTo>
                  <a:pt x="108861" y="90978"/>
                </a:lnTo>
                <a:lnTo>
                  <a:pt x="108861" y="87218"/>
                </a:lnTo>
                <a:lnTo>
                  <a:pt x="134589" y="52571"/>
                </a:lnTo>
                <a:lnTo>
                  <a:pt x="165436" y="27233"/>
                </a:lnTo>
                <a:lnTo>
                  <a:pt x="200319" y="7703"/>
                </a:lnTo>
                <a:lnTo>
                  <a:pt x="236018" y="0"/>
                </a:lnTo>
                <a:lnTo>
                  <a:pt x="239431" y="0"/>
                </a:lnTo>
                <a:lnTo>
                  <a:pt x="242844" y="0"/>
                </a:lnTo>
                <a:lnTo>
                  <a:pt x="250228" y="5342"/>
                </a:lnTo>
                <a:lnTo>
                  <a:pt x="250822" y="6134"/>
                </a:lnTo>
                <a:lnTo>
                  <a:pt x="255014" y="26863"/>
                </a:lnTo>
                <a:lnTo>
                  <a:pt x="255609" y="32404"/>
                </a:lnTo>
                <a:lnTo>
                  <a:pt x="255905" y="38365"/>
                </a:lnTo>
                <a:lnTo>
                  <a:pt x="255905" y="44747"/>
                </a:lnTo>
                <a:lnTo>
                  <a:pt x="255905" y="51128"/>
                </a:lnTo>
                <a:lnTo>
                  <a:pt x="255905" y="57387"/>
                </a:lnTo>
                <a:lnTo>
                  <a:pt x="255905" y="63521"/>
                </a:lnTo>
                <a:lnTo>
                  <a:pt x="255905" y="69655"/>
                </a:lnTo>
                <a:lnTo>
                  <a:pt x="256090" y="75418"/>
                </a:lnTo>
                <a:lnTo>
                  <a:pt x="256462" y="80812"/>
                </a:lnTo>
                <a:lnTo>
                  <a:pt x="256833" y="86205"/>
                </a:lnTo>
                <a:lnTo>
                  <a:pt x="257315" y="90582"/>
                </a:lnTo>
                <a:lnTo>
                  <a:pt x="259820" y="102579"/>
                </a:lnTo>
                <a:lnTo>
                  <a:pt x="260023" y="103494"/>
                </a:lnTo>
                <a:lnTo>
                  <a:pt x="260023" y="103891"/>
                </a:lnTo>
                <a:lnTo>
                  <a:pt x="260023" y="104286"/>
                </a:lnTo>
                <a:lnTo>
                  <a:pt x="260023" y="104484"/>
                </a:lnTo>
                <a:lnTo>
                  <a:pt x="260023" y="104162"/>
                </a:lnTo>
                <a:lnTo>
                  <a:pt x="260023" y="103518"/>
                </a:lnTo>
                <a:lnTo>
                  <a:pt x="260023" y="102876"/>
                </a:lnTo>
                <a:lnTo>
                  <a:pt x="260023" y="102158"/>
                </a:lnTo>
                <a:lnTo>
                  <a:pt x="260023" y="101367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6" name="object 26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063303" y="3792452"/>
            <a:ext cx="143849" cy="250996"/>
          </a:xfrm>
          <a:prstGeom prst="rect">
            <a:avLst/>
          </a:prstGeom>
        </p:spPr>
      </p:pic>
      <p:sp>
        <p:nvSpPr>
          <p:cNvPr id="417" name="object 270"/>
          <p:cNvSpPr/>
          <p:nvPr/>
        </p:nvSpPr>
        <p:spPr>
          <a:xfrm>
            <a:off x="5283982" y="3887747"/>
            <a:ext cx="221615" cy="143510"/>
          </a:xfrm>
          <a:custGeom>
            <a:avLst/>
            <a:gdLst/>
            <a:ahLst/>
            <a:cxnLst/>
            <a:rect l="l" t="t" r="r" b="b"/>
            <a:pathLst>
              <a:path w="221614" h="143509">
                <a:moveTo>
                  <a:pt x="0" y="17661"/>
                </a:moveTo>
                <a:lnTo>
                  <a:pt x="407" y="17043"/>
                </a:lnTo>
                <a:lnTo>
                  <a:pt x="1224" y="15806"/>
                </a:lnTo>
                <a:lnTo>
                  <a:pt x="2040" y="14569"/>
                </a:lnTo>
                <a:lnTo>
                  <a:pt x="3543" y="13060"/>
                </a:lnTo>
                <a:lnTo>
                  <a:pt x="5732" y="11280"/>
                </a:lnTo>
                <a:lnTo>
                  <a:pt x="7920" y="9498"/>
                </a:lnTo>
                <a:lnTo>
                  <a:pt x="29998" y="5144"/>
                </a:lnTo>
                <a:lnTo>
                  <a:pt x="35768" y="5243"/>
                </a:lnTo>
                <a:lnTo>
                  <a:pt x="42743" y="5640"/>
                </a:lnTo>
                <a:lnTo>
                  <a:pt x="49719" y="6035"/>
                </a:lnTo>
                <a:lnTo>
                  <a:pt x="57195" y="8039"/>
                </a:lnTo>
                <a:lnTo>
                  <a:pt x="65172" y="11650"/>
                </a:lnTo>
                <a:lnTo>
                  <a:pt x="73150" y="15261"/>
                </a:lnTo>
                <a:lnTo>
                  <a:pt x="95338" y="48605"/>
                </a:lnTo>
                <a:lnTo>
                  <a:pt x="95362" y="55302"/>
                </a:lnTo>
                <a:lnTo>
                  <a:pt x="93932" y="62259"/>
                </a:lnTo>
                <a:lnTo>
                  <a:pt x="68136" y="97602"/>
                </a:lnTo>
                <a:lnTo>
                  <a:pt x="32057" y="121107"/>
                </a:lnTo>
                <a:lnTo>
                  <a:pt x="13190" y="129195"/>
                </a:lnTo>
                <a:lnTo>
                  <a:pt x="8774" y="130432"/>
                </a:lnTo>
                <a:lnTo>
                  <a:pt x="6269" y="131051"/>
                </a:lnTo>
                <a:lnTo>
                  <a:pt x="5676" y="131051"/>
                </a:lnTo>
                <a:lnTo>
                  <a:pt x="5082" y="131051"/>
                </a:lnTo>
                <a:lnTo>
                  <a:pt x="4786" y="130928"/>
                </a:lnTo>
                <a:lnTo>
                  <a:pt x="4786" y="130680"/>
                </a:lnTo>
                <a:lnTo>
                  <a:pt x="4786" y="130432"/>
                </a:lnTo>
                <a:lnTo>
                  <a:pt x="36040" y="104091"/>
                </a:lnTo>
                <a:lnTo>
                  <a:pt x="77194" y="83854"/>
                </a:lnTo>
                <a:lnTo>
                  <a:pt x="87650" y="78859"/>
                </a:lnTo>
                <a:lnTo>
                  <a:pt x="122609" y="60924"/>
                </a:lnTo>
                <a:lnTo>
                  <a:pt x="157568" y="40276"/>
                </a:lnTo>
                <a:lnTo>
                  <a:pt x="192267" y="14860"/>
                </a:lnTo>
                <a:lnTo>
                  <a:pt x="207150" y="593"/>
                </a:lnTo>
                <a:lnTo>
                  <a:pt x="207373" y="0"/>
                </a:lnTo>
                <a:lnTo>
                  <a:pt x="206390" y="0"/>
                </a:lnTo>
                <a:lnTo>
                  <a:pt x="204202" y="593"/>
                </a:lnTo>
                <a:lnTo>
                  <a:pt x="202012" y="1187"/>
                </a:lnTo>
                <a:lnTo>
                  <a:pt x="200212" y="2077"/>
                </a:lnTo>
                <a:lnTo>
                  <a:pt x="198803" y="3265"/>
                </a:lnTo>
                <a:lnTo>
                  <a:pt x="197392" y="4452"/>
                </a:lnTo>
                <a:lnTo>
                  <a:pt x="192810" y="8138"/>
                </a:lnTo>
                <a:lnTo>
                  <a:pt x="185055" y="14323"/>
                </a:lnTo>
                <a:lnTo>
                  <a:pt x="179163" y="19053"/>
                </a:lnTo>
                <a:lnTo>
                  <a:pt x="148823" y="45099"/>
                </a:lnTo>
                <a:lnTo>
                  <a:pt x="128508" y="78437"/>
                </a:lnTo>
                <a:lnTo>
                  <a:pt x="126913" y="86403"/>
                </a:lnTo>
                <a:lnTo>
                  <a:pt x="128212" y="94071"/>
                </a:lnTo>
                <a:lnTo>
                  <a:pt x="159259" y="123931"/>
                </a:lnTo>
                <a:lnTo>
                  <a:pt x="195593" y="139461"/>
                </a:lnTo>
                <a:lnTo>
                  <a:pt x="202976" y="140845"/>
                </a:lnTo>
                <a:lnTo>
                  <a:pt x="210360" y="142231"/>
                </a:lnTo>
                <a:lnTo>
                  <a:pt x="216446" y="143022"/>
                </a:lnTo>
                <a:lnTo>
                  <a:pt x="221232" y="143220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271"/>
          <p:cNvSpPr/>
          <p:nvPr/>
        </p:nvSpPr>
        <p:spPr>
          <a:xfrm>
            <a:off x="5688805" y="3990080"/>
            <a:ext cx="147320" cy="8890"/>
          </a:xfrm>
          <a:custGeom>
            <a:avLst/>
            <a:gdLst/>
            <a:ahLst/>
            <a:cxnLst/>
            <a:rect l="l" t="t" r="r" b="b"/>
            <a:pathLst>
              <a:path w="147320" h="8890">
                <a:moveTo>
                  <a:pt x="7698" y="8384"/>
                </a:moveTo>
                <a:lnTo>
                  <a:pt x="7383" y="8187"/>
                </a:lnTo>
                <a:lnTo>
                  <a:pt x="6752" y="7791"/>
                </a:lnTo>
                <a:lnTo>
                  <a:pt x="6121" y="7395"/>
                </a:lnTo>
                <a:lnTo>
                  <a:pt x="5416" y="6802"/>
                </a:lnTo>
                <a:lnTo>
                  <a:pt x="4638" y="6010"/>
                </a:lnTo>
                <a:lnTo>
                  <a:pt x="3858" y="5219"/>
                </a:lnTo>
                <a:lnTo>
                  <a:pt x="3060" y="4526"/>
                </a:lnTo>
                <a:lnTo>
                  <a:pt x="2244" y="3933"/>
                </a:lnTo>
                <a:lnTo>
                  <a:pt x="1428" y="3338"/>
                </a:lnTo>
                <a:lnTo>
                  <a:pt x="834" y="2943"/>
                </a:lnTo>
                <a:lnTo>
                  <a:pt x="463" y="2745"/>
                </a:lnTo>
                <a:lnTo>
                  <a:pt x="92" y="2547"/>
                </a:lnTo>
                <a:lnTo>
                  <a:pt x="0" y="2449"/>
                </a:lnTo>
                <a:lnTo>
                  <a:pt x="25843" y="2449"/>
                </a:lnTo>
                <a:lnTo>
                  <a:pt x="32173" y="2468"/>
                </a:lnTo>
                <a:lnTo>
                  <a:pt x="38921" y="2523"/>
                </a:lnTo>
                <a:lnTo>
                  <a:pt x="46087" y="2615"/>
                </a:lnTo>
                <a:lnTo>
                  <a:pt x="53670" y="2745"/>
                </a:lnTo>
                <a:lnTo>
                  <a:pt x="61514" y="2875"/>
                </a:lnTo>
                <a:lnTo>
                  <a:pt x="69462" y="2967"/>
                </a:lnTo>
                <a:lnTo>
                  <a:pt x="77515" y="3023"/>
                </a:lnTo>
                <a:lnTo>
                  <a:pt x="85672" y="3041"/>
                </a:lnTo>
                <a:lnTo>
                  <a:pt x="93471" y="3041"/>
                </a:lnTo>
                <a:lnTo>
                  <a:pt x="100449" y="3041"/>
                </a:lnTo>
                <a:lnTo>
                  <a:pt x="127266" y="3041"/>
                </a:lnTo>
                <a:lnTo>
                  <a:pt x="131161" y="2646"/>
                </a:lnTo>
                <a:lnTo>
                  <a:pt x="136765" y="1855"/>
                </a:lnTo>
                <a:lnTo>
                  <a:pt x="142368" y="1064"/>
                </a:lnTo>
                <a:lnTo>
                  <a:pt x="145762" y="445"/>
                </a:lnTo>
                <a:lnTo>
                  <a:pt x="146950" y="0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9" name="object 273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986719" y="3831114"/>
            <a:ext cx="243890" cy="187919"/>
          </a:xfrm>
          <a:prstGeom prst="rect">
            <a:avLst/>
          </a:prstGeom>
        </p:spPr>
      </p:pic>
      <p:pic>
        <p:nvPicPr>
          <p:cNvPr id="420" name="object 274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270676" y="3958752"/>
            <a:ext cx="72414" cy="135677"/>
          </a:xfrm>
          <a:prstGeom prst="rect">
            <a:avLst/>
          </a:prstGeom>
        </p:spPr>
      </p:pic>
      <p:sp>
        <p:nvSpPr>
          <p:cNvPr id="421" name="object 275"/>
          <p:cNvSpPr/>
          <p:nvPr/>
        </p:nvSpPr>
        <p:spPr>
          <a:xfrm>
            <a:off x="6421478" y="3820070"/>
            <a:ext cx="64135" cy="257810"/>
          </a:xfrm>
          <a:custGeom>
            <a:avLst/>
            <a:gdLst/>
            <a:ahLst/>
            <a:cxnLst/>
            <a:rect l="l" t="t" r="r" b="b"/>
            <a:pathLst>
              <a:path w="64135" h="257809">
                <a:moveTo>
                  <a:pt x="556" y="5342"/>
                </a:moveTo>
                <a:lnTo>
                  <a:pt x="463" y="4748"/>
                </a:lnTo>
                <a:lnTo>
                  <a:pt x="278" y="3561"/>
                </a:lnTo>
                <a:lnTo>
                  <a:pt x="92" y="2373"/>
                </a:lnTo>
                <a:lnTo>
                  <a:pt x="0" y="1483"/>
                </a:lnTo>
                <a:lnTo>
                  <a:pt x="0" y="890"/>
                </a:lnTo>
                <a:lnTo>
                  <a:pt x="0" y="295"/>
                </a:lnTo>
                <a:lnTo>
                  <a:pt x="297" y="0"/>
                </a:lnTo>
                <a:lnTo>
                  <a:pt x="890" y="0"/>
                </a:lnTo>
                <a:lnTo>
                  <a:pt x="1484" y="0"/>
                </a:lnTo>
                <a:lnTo>
                  <a:pt x="31209" y="30572"/>
                </a:lnTo>
                <a:lnTo>
                  <a:pt x="52915" y="71925"/>
                </a:lnTo>
                <a:lnTo>
                  <a:pt x="63252" y="115676"/>
                </a:lnTo>
                <a:lnTo>
                  <a:pt x="63948" y="127340"/>
                </a:lnTo>
                <a:lnTo>
                  <a:pt x="63934" y="138948"/>
                </a:lnTo>
                <a:lnTo>
                  <a:pt x="57635" y="181400"/>
                </a:lnTo>
                <a:lnTo>
                  <a:pt x="41575" y="219580"/>
                </a:lnTo>
                <a:lnTo>
                  <a:pt x="24210" y="241620"/>
                </a:lnTo>
                <a:lnTo>
                  <a:pt x="20834" y="244786"/>
                </a:lnTo>
                <a:lnTo>
                  <a:pt x="17642" y="247260"/>
                </a:lnTo>
                <a:lnTo>
                  <a:pt x="14638" y="249040"/>
                </a:lnTo>
                <a:lnTo>
                  <a:pt x="11631" y="250822"/>
                </a:lnTo>
                <a:lnTo>
                  <a:pt x="9034" y="252107"/>
                </a:lnTo>
                <a:lnTo>
                  <a:pt x="6845" y="252900"/>
                </a:lnTo>
                <a:lnTo>
                  <a:pt x="4657" y="253691"/>
                </a:lnTo>
                <a:lnTo>
                  <a:pt x="3172" y="254408"/>
                </a:lnTo>
                <a:lnTo>
                  <a:pt x="2393" y="255052"/>
                </a:lnTo>
                <a:lnTo>
                  <a:pt x="1614" y="255695"/>
                </a:lnTo>
                <a:lnTo>
                  <a:pt x="1224" y="256214"/>
                </a:lnTo>
                <a:lnTo>
                  <a:pt x="1224" y="256609"/>
                </a:lnTo>
                <a:lnTo>
                  <a:pt x="1224" y="257006"/>
                </a:lnTo>
                <a:lnTo>
                  <a:pt x="1725" y="257204"/>
                </a:lnTo>
                <a:lnTo>
                  <a:pt x="2727" y="257204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2" name="object 34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559009" y="4289414"/>
            <a:ext cx="162281" cy="244189"/>
          </a:xfrm>
          <a:prstGeom prst="rect">
            <a:avLst/>
          </a:prstGeom>
        </p:spPr>
      </p:pic>
      <p:sp>
        <p:nvSpPr>
          <p:cNvPr id="423" name="object 346"/>
          <p:cNvSpPr/>
          <p:nvPr/>
        </p:nvSpPr>
        <p:spPr>
          <a:xfrm>
            <a:off x="3810245" y="4406579"/>
            <a:ext cx="170180" cy="4445"/>
          </a:xfrm>
          <a:custGeom>
            <a:avLst/>
            <a:gdLst/>
            <a:ahLst/>
            <a:cxnLst/>
            <a:rect l="l" t="t" r="r" b="b"/>
            <a:pathLst>
              <a:path w="170180" h="4445">
                <a:moveTo>
                  <a:pt x="0" y="1643"/>
                </a:moveTo>
                <a:lnTo>
                  <a:pt x="308" y="1369"/>
                </a:lnTo>
                <a:lnTo>
                  <a:pt x="513" y="1187"/>
                </a:lnTo>
                <a:lnTo>
                  <a:pt x="975" y="913"/>
                </a:lnTo>
                <a:lnTo>
                  <a:pt x="1694" y="548"/>
                </a:lnTo>
                <a:lnTo>
                  <a:pt x="2412" y="182"/>
                </a:lnTo>
                <a:lnTo>
                  <a:pt x="3868" y="0"/>
                </a:lnTo>
                <a:lnTo>
                  <a:pt x="6059" y="0"/>
                </a:lnTo>
                <a:lnTo>
                  <a:pt x="8248" y="0"/>
                </a:lnTo>
                <a:lnTo>
                  <a:pt x="91389" y="0"/>
                </a:lnTo>
                <a:lnTo>
                  <a:pt x="99106" y="274"/>
                </a:lnTo>
                <a:lnTo>
                  <a:pt x="140882" y="2465"/>
                </a:lnTo>
                <a:lnTo>
                  <a:pt x="149165" y="3012"/>
                </a:lnTo>
                <a:lnTo>
                  <a:pt x="155326" y="3378"/>
                </a:lnTo>
                <a:lnTo>
                  <a:pt x="159365" y="3559"/>
                </a:lnTo>
                <a:lnTo>
                  <a:pt x="163404" y="3742"/>
                </a:lnTo>
                <a:lnTo>
                  <a:pt x="166159" y="3834"/>
                </a:lnTo>
                <a:lnTo>
                  <a:pt x="167631" y="3834"/>
                </a:lnTo>
                <a:lnTo>
                  <a:pt x="169103" y="3834"/>
                </a:lnTo>
                <a:lnTo>
                  <a:pt x="169839" y="3834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347"/>
          <p:cNvSpPr/>
          <p:nvPr/>
        </p:nvSpPr>
        <p:spPr>
          <a:xfrm>
            <a:off x="4144379" y="4301432"/>
            <a:ext cx="120014" cy="173355"/>
          </a:xfrm>
          <a:custGeom>
            <a:avLst/>
            <a:gdLst/>
            <a:ahLst/>
            <a:cxnLst/>
            <a:rect l="l" t="t" r="r" b="b"/>
            <a:pathLst>
              <a:path w="120014" h="173354">
                <a:moveTo>
                  <a:pt x="41894" y="14785"/>
                </a:moveTo>
                <a:lnTo>
                  <a:pt x="42357" y="13782"/>
                </a:lnTo>
                <a:lnTo>
                  <a:pt x="43281" y="11774"/>
                </a:lnTo>
                <a:lnTo>
                  <a:pt x="44204" y="9766"/>
                </a:lnTo>
                <a:lnTo>
                  <a:pt x="45214" y="7848"/>
                </a:lnTo>
                <a:lnTo>
                  <a:pt x="46310" y="6023"/>
                </a:lnTo>
                <a:lnTo>
                  <a:pt x="47405" y="4198"/>
                </a:lnTo>
                <a:lnTo>
                  <a:pt x="48329" y="2738"/>
                </a:lnTo>
                <a:lnTo>
                  <a:pt x="49082" y="1642"/>
                </a:lnTo>
                <a:lnTo>
                  <a:pt x="49836" y="547"/>
                </a:lnTo>
                <a:lnTo>
                  <a:pt x="50211" y="0"/>
                </a:lnTo>
                <a:lnTo>
                  <a:pt x="50211" y="273"/>
                </a:lnTo>
                <a:lnTo>
                  <a:pt x="50211" y="455"/>
                </a:lnTo>
                <a:lnTo>
                  <a:pt x="49014" y="2738"/>
                </a:lnTo>
                <a:lnTo>
                  <a:pt x="46619" y="7118"/>
                </a:lnTo>
                <a:lnTo>
                  <a:pt x="44222" y="11499"/>
                </a:lnTo>
                <a:lnTo>
                  <a:pt x="40628" y="16634"/>
                </a:lnTo>
                <a:lnTo>
                  <a:pt x="35836" y="22520"/>
                </a:lnTo>
                <a:lnTo>
                  <a:pt x="31045" y="28408"/>
                </a:lnTo>
                <a:lnTo>
                  <a:pt x="27006" y="33268"/>
                </a:lnTo>
                <a:lnTo>
                  <a:pt x="23719" y="37101"/>
                </a:lnTo>
                <a:lnTo>
                  <a:pt x="20434" y="40935"/>
                </a:lnTo>
                <a:lnTo>
                  <a:pt x="18243" y="43605"/>
                </a:lnTo>
                <a:lnTo>
                  <a:pt x="17148" y="45111"/>
                </a:lnTo>
                <a:lnTo>
                  <a:pt x="16052" y="46617"/>
                </a:lnTo>
                <a:lnTo>
                  <a:pt x="13845" y="49561"/>
                </a:lnTo>
                <a:lnTo>
                  <a:pt x="10525" y="53943"/>
                </a:lnTo>
                <a:lnTo>
                  <a:pt x="7204" y="58323"/>
                </a:lnTo>
                <a:lnTo>
                  <a:pt x="4620" y="62066"/>
                </a:lnTo>
                <a:lnTo>
                  <a:pt x="2772" y="65168"/>
                </a:lnTo>
                <a:lnTo>
                  <a:pt x="924" y="68272"/>
                </a:lnTo>
                <a:lnTo>
                  <a:pt x="0" y="70669"/>
                </a:lnTo>
                <a:lnTo>
                  <a:pt x="0" y="72356"/>
                </a:lnTo>
                <a:lnTo>
                  <a:pt x="0" y="74046"/>
                </a:lnTo>
                <a:lnTo>
                  <a:pt x="17987" y="79270"/>
                </a:lnTo>
                <a:lnTo>
                  <a:pt x="22950" y="79270"/>
                </a:lnTo>
                <a:lnTo>
                  <a:pt x="27913" y="79270"/>
                </a:lnTo>
                <a:lnTo>
                  <a:pt x="69499" y="79270"/>
                </a:lnTo>
                <a:lnTo>
                  <a:pt x="71810" y="79179"/>
                </a:lnTo>
                <a:lnTo>
                  <a:pt x="73111" y="78997"/>
                </a:lnTo>
                <a:lnTo>
                  <a:pt x="74411" y="78814"/>
                </a:lnTo>
                <a:lnTo>
                  <a:pt x="77252" y="78358"/>
                </a:lnTo>
                <a:lnTo>
                  <a:pt x="81633" y="77628"/>
                </a:lnTo>
                <a:lnTo>
                  <a:pt x="86014" y="76898"/>
                </a:lnTo>
                <a:lnTo>
                  <a:pt x="89505" y="76168"/>
                </a:lnTo>
                <a:lnTo>
                  <a:pt x="92108" y="75437"/>
                </a:lnTo>
              </a:path>
              <a:path w="120014" h="173354">
                <a:moveTo>
                  <a:pt x="116956" y="27518"/>
                </a:moveTo>
                <a:lnTo>
                  <a:pt x="117128" y="26240"/>
                </a:lnTo>
                <a:lnTo>
                  <a:pt x="117469" y="23685"/>
                </a:lnTo>
                <a:lnTo>
                  <a:pt x="117812" y="21128"/>
                </a:lnTo>
                <a:lnTo>
                  <a:pt x="118172" y="18916"/>
                </a:lnTo>
                <a:lnTo>
                  <a:pt x="118548" y="17044"/>
                </a:lnTo>
                <a:lnTo>
                  <a:pt x="118925" y="15173"/>
                </a:lnTo>
                <a:lnTo>
                  <a:pt x="119198" y="13782"/>
                </a:lnTo>
                <a:lnTo>
                  <a:pt x="119369" y="12868"/>
                </a:lnTo>
                <a:lnTo>
                  <a:pt x="119541" y="11955"/>
                </a:lnTo>
                <a:lnTo>
                  <a:pt x="119626" y="11408"/>
                </a:lnTo>
                <a:lnTo>
                  <a:pt x="119626" y="11225"/>
                </a:lnTo>
                <a:lnTo>
                  <a:pt x="119626" y="11043"/>
                </a:lnTo>
                <a:lnTo>
                  <a:pt x="119626" y="11408"/>
                </a:lnTo>
                <a:lnTo>
                  <a:pt x="119626" y="19737"/>
                </a:lnTo>
                <a:lnTo>
                  <a:pt x="119266" y="22589"/>
                </a:lnTo>
                <a:lnTo>
                  <a:pt x="118548" y="25876"/>
                </a:lnTo>
                <a:lnTo>
                  <a:pt x="117829" y="29161"/>
                </a:lnTo>
                <a:lnTo>
                  <a:pt x="117196" y="32994"/>
                </a:lnTo>
                <a:lnTo>
                  <a:pt x="116649" y="37376"/>
                </a:lnTo>
                <a:lnTo>
                  <a:pt x="116100" y="41757"/>
                </a:lnTo>
                <a:lnTo>
                  <a:pt x="115638" y="45887"/>
                </a:lnTo>
                <a:lnTo>
                  <a:pt x="114269" y="59692"/>
                </a:lnTo>
                <a:lnTo>
                  <a:pt x="114081" y="63731"/>
                </a:lnTo>
                <a:lnTo>
                  <a:pt x="113055" y="103596"/>
                </a:lnTo>
                <a:lnTo>
                  <a:pt x="113055" y="110350"/>
                </a:lnTo>
                <a:lnTo>
                  <a:pt x="113055" y="117104"/>
                </a:lnTo>
                <a:lnTo>
                  <a:pt x="113055" y="123516"/>
                </a:lnTo>
                <a:lnTo>
                  <a:pt x="113055" y="129585"/>
                </a:lnTo>
                <a:lnTo>
                  <a:pt x="113055" y="135656"/>
                </a:lnTo>
                <a:lnTo>
                  <a:pt x="113328" y="140812"/>
                </a:lnTo>
                <a:lnTo>
                  <a:pt x="113875" y="145056"/>
                </a:lnTo>
                <a:lnTo>
                  <a:pt x="114424" y="149301"/>
                </a:lnTo>
                <a:lnTo>
                  <a:pt x="114971" y="153066"/>
                </a:lnTo>
                <a:lnTo>
                  <a:pt x="115519" y="156352"/>
                </a:lnTo>
                <a:lnTo>
                  <a:pt x="116066" y="159638"/>
                </a:lnTo>
                <a:lnTo>
                  <a:pt x="116443" y="162285"/>
                </a:lnTo>
                <a:lnTo>
                  <a:pt x="116649" y="164293"/>
                </a:lnTo>
                <a:lnTo>
                  <a:pt x="116853" y="166301"/>
                </a:lnTo>
                <a:lnTo>
                  <a:pt x="116956" y="167853"/>
                </a:lnTo>
                <a:lnTo>
                  <a:pt x="116956" y="168948"/>
                </a:lnTo>
                <a:lnTo>
                  <a:pt x="116956" y="170044"/>
                </a:lnTo>
                <a:lnTo>
                  <a:pt x="116956" y="171047"/>
                </a:lnTo>
                <a:lnTo>
                  <a:pt x="116956" y="171960"/>
                </a:lnTo>
                <a:lnTo>
                  <a:pt x="116956" y="172873"/>
                </a:lnTo>
                <a:lnTo>
                  <a:pt x="117041" y="173329"/>
                </a:lnTo>
                <a:lnTo>
                  <a:pt x="117213" y="173329"/>
                </a:lnTo>
                <a:lnTo>
                  <a:pt x="117384" y="173329"/>
                </a:lnTo>
                <a:lnTo>
                  <a:pt x="117659" y="173329"/>
                </a:lnTo>
                <a:lnTo>
                  <a:pt x="118035" y="173329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348"/>
          <p:cNvSpPr/>
          <p:nvPr/>
        </p:nvSpPr>
        <p:spPr>
          <a:xfrm>
            <a:off x="4415670" y="4368519"/>
            <a:ext cx="153670" cy="50165"/>
          </a:xfrm>
          <a:custGeom>
            <a:avLst/>
            <a:gdLst/>
            <a:ahLst/>
            <a:cxnLst/>
            <a:rect l="l" t="t" r="r" b="b"/>
            <a:pathLst>
              <a:path w="153669" h="50165">
                <a:moveTo>
                  <a:pt x="13246" y="5613"/>
                </a:moveTo>
                <a:lnTo>
                  <a:pt x="13502" y="5339"/>
                </a:lnTo>
                <a:lnTo>
                  <a:pt x="13674" y="5156"/>
                </a:lnTo>
                <a:lnTo>
                  <a:pt x="14409" y="4494"/>
                </a:lnTo>
                <a:lnTo>
                  <a:pt x="15709" y="3354"/>
                </a:lnTo>
                <a:lnTo>
                  <a:pt x="17010" y="2212"/>
                </a:lnTo>
                <a:lnTo>
                  <a:pt x="45368" y="0"/>
                </a:lnTo>
                <a:lnTo>
                  <a:pt x="54575" y="0"/>
                </a:lnTo>
                <a:lnTo>
                  <a:pt x="61670" y="0"/>
                </a:lnTo>
                <a:lnTo>
                  <a:pt x="69144" y="0"/>
                </a:lnTo>
                <a:lnTo>
                  <a:pt x="76996" y="0"/>
                </a:lnTo>
                <a:lnTo>
                  <a:pt x="85227" y="0"/>
                </a:lnTo>
                <a:lnTo>
                  <a:pt x="93454" y="51"/>
                </a:lnTo>
                <a:lnTo>
                  <a:pt x="101296" y="204"/>
                </a:lnTo>
                <a:lnTo>
                  <a:pt x="108754" y="461"/>
                </a:lnTo>
                <a:lnTo>
                  <a:pt x="115826" y="820"/>
                </a:lnTo>
                <a:lnTo>
                  <a:pt x="124999" y="1369"/>
                </a:lnTo>
                <a:lnTo>
                  <a:pt x="131331" y="1733"/>
                </a:lnTo>
                <a:lnTo>
                  <a:pt x="134823" y="1916"/>
                </a:lnTo>
              </a:path>
              <a:path w="153669" h="50165">
                <a:moveTo>
                  <a:pt x="0" y="46276"/>
                </a:moveTo>
                <a:lnTo>
                  <a:pt x="0" y="46366"/>
                </a:lnTo>
                <a:lnTo>
                  <a:pt x="0" y="46823"/>
                </a:lnTo>
                <a:lnTo>
                  <a:pt x="0" y="47279"/>
                </a:lnTo>
                <a:lnTo>
                  <a:pt x="821" y="47462"/>
                </a:lnTo>
                <a:lnTo>
                  <a:pt x="2463" y="47645"/>
                </a:lnTo>
                <a:lnTo>
                  <a:pt x="4107" y="47826"/>
                </a:lnTo>
                <a:lnTo>
                  <a:pt x="6861" y="48101"/>
                </a:lnTo>
                <a:lnTo>
                  <a:pt x="10730" y="48465"/>
                </a:lnTo>
                <a:lnTo>
                  <a:pt x="14597" y="48831"/>
                </a:lnTo>
                <a:lnTo>
                  <a:pt x="52677" y="49561"/>
                </a:lnTo>
                <a:lnTo>
                  <a:pt x="60410" y="49441"/>
                </a:lnTo>
                <a:lnTo>
                  <a:pt x="68412" y="49082"/>
                </a:lnTo>
                <a:lnTo>
                  <a:pt x="76685" y="48483"/>
                </a:lnTo>
                <a:lnTo>
                  <a:pt x="85227" y="47645"/>
                </a:lnTo>
                <a:lnTo>
                  <a:pt x="93750" y="46703"/>
                </a:lnTo>
                <a:lnTo>
                  <a:pt x="101964" y="45796"/>
                </a:lnTo>
                <a:lnTo>
                  <a:pt x="109871" y="44923"/>
                </a:lnTo>
                <a:lnTo>
                  <a:pt x="117469" y="44085"/>
                </a:lnTo>
                <a:lnTo>
                  <a:pt x="127396" y="42989"/>
                </a:lnTo>
                <a:lnTo>
                  <a:pt x="135662" y="42350"/>
                </a:lnTo>
                <a:lnTo>
                  <a:pt x="142267" y="42169"/>
                </a:lnTo>
                <a:lnTo>
                  <a:pt x="148874" y="41986"/>
                </a:lnTo>
                <a:lnTo>
                  <a:pt x="152553" y="41894"/>
                </a:lnTo>
                <a:lnTo>
                  <a:pt x="153306" y="41894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349"/>
          <p:cNvSpPr/>
          <p:nvPr/>
        </p:nvSpPr>
        <p:spPr>
          <a:xfrm>
            <a:off x="5601154" y="4317405"/>
            <a:ext cx="172720" cy="130810"/>
          </a:xfrm>
          <a:custGeom>
            <a:avLst/>
            <a:gdLst/>
            <a:ahLst/>
            <a:cxnLst/>
            <a:rect l="l" t="t" r="r" b="b"/>
            <a:pathLst>
              <a:path w="172720" h="130809">
                <a:moveTo>
                  <a:pt x="0" y="76989"/>
                </a:moveTo>
                <a:lnTo>
                  <a:pt x="0" y="76989"/>
                </a:lnTo>
                <a:lnTo>
                  <a:pt x="0" y="74890"/>
                </a:lnTo>
                <a:lnTo>
                  <a:pt x="547" y="74707"/>
                </a:lnTo>
                <a:lnTo>
                  <a:pt x="1643" y="74524"/>
                </a:lnTo>
                <a:lnTo>
                  <a:pt x="2738" y="74343"/>
                </a:lnTo>
                <a:lnTo>
                  <a:pt x="4860" y="74160"/>
                </a:lnTo>
                <a:lnTo>
                  <a:pt x="8009" y="73977"/>
                </a:lnTo>
                <a:lnTo>
                  <a:pt x="11158" y="73794"/>
                </a:lnTo>
                <a:lnTo>
                  <a:pt x="17233" y="73703"/>
                </a:lnTo>
                <a:lnTo>
                  <a:pt x="26235" y="73703"/>
                </a:lnTo>
                <a:lnTo>
                  <a:pt x="33622" y="73703"/>
                </a:lnTo>
                <a:lnTo>
                  <a:pt x="109409" y="73703"/>
                </a:lnTo>
                <a:lnTo>
                  <a:pt x="120008" y="73651"/>
                </a:lnTo>
                <a:lnTo>
                  <a:pt x="160169" y="71695"/>
                </a:lnTo>
                <a:lnTo>
                  <a:pt x="164037" y="70965"/>
                </a:lnTo>
                <a:lnTo>
                  <a:pt x="167905" y="70234"/>
                </a:lnTo>
                <a:lnTo>
                  <a:pt x="170300" y="69596"/>
                </a:lnTo>
                <a:lnTo>
                  <a:pt x="171225" y="69048"/>
                </a:lnTo>
                <a:lnTo>
                  <a:pt x="172149" y="68501"/>
                </a:lnTo>
                <a:lnTo>
                  <a:pt x="172610" y="68045"/>
                </a:lnTo>
                <a:lnTo>
                  <a:pt x="172610" y="67679"/>
                </a:lnTo>
              </a:path>
              <a:path w="172720" h="130809">
                <a:moveTo>
                  <a:pt x="94880" y="9903"/>
                </a:moveTo>
                <a:lnTo>
                  <a:pt x="94228" y="8898"/>
                </a:lnTo>
                <a:lnTo>
                  <a:pt x="92928" y="6891"/>
                </a:lnTo>
                <a:lnTo>
                  <a:pt x="88907" y="90"/>
                </a:lnTo>
                <a:lnTo>
                  <a:pt x="88821" y="0"/>
                </a:lnTo>
                <a:lnTo>
                  <a:pt x="88821" y="6959"/>
                </a:lnTo>
                <a:lnTo>
                  <a:pt x="89180" y="10359"/>
                </a:lnTo>
                <a:lnTo>
                  <a:pt x="89899" y="14558"/>
                </a:lnTo>
                <a:lnTo>
                  <a:pt x="90618" y="18756"/>
                </a:lnTo>
                <a:lnTo>
                  <a:pt x="91525" y="23981"/>
                </a:lnTo>
                <a:lnTo>
                  <a:pt x="92621" y="30234"/>
                </a:lnTo>
                <a:lnTo>
                  <a:pt x="93715" y="36487"/>
                </a:lnTo>
                <a:lnTo>
                  <a:pt x="94640" y="43103"/>
                </a:lnTo>
                <a:lnTo>
                  <a:pt x="95393" y="50086"/>
                </a:lnTo>
                <a:lnTo>
                  <a:pt x="96146" y="57068"/>
                </a:lnTo>
                <a:lnTo>
                  <a:pt x="96608" y="64416"/>
                </a:lnTo>
                <a:lnTo>
                  <a:pt x="96779" y="72129"/>
                </a:lnTo>
                <a:lnTo>
                  <a:pt x="96950" y="79842"/>
                </a:lnTo>
                <a:lnTo>
                  <a:pt x="97036" y="87166"/>
                </a:lnTo>
                <a:lnTo>
                  <a:pt x="97036" y="94103"/>
                </a:lnTo>
                <a:lnTo>
                  <a:pt x="97036" y="101039"/>
                </a:lnTo>
                <a:lnTo>
                  <a:pt x="97036" y="129837"/>
                </a:lnTo>
                <a:lnTo>
                  <a:pt x="97687" y="130384"/>
                </a:lnTo>
                <a:lnTo>
                  <a:pt x="98987" y="130384"/>
                </a:lnTo>
                <a:lnTo>
                  <a:pt x="100288" y="130384"/>
                </a:lnTo>
                <a:lnTo>
                  <a:pt x="103145" y="129928"/>
                </a:lnTo>
                <a:lnTo>
                  <a:pt x="107561" y="129015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350"/>
          <p:cNvSpPr/>
          <p:nvPr/>
        </p:nvSpPr>
        <p:spPr>
          <a:xfrm>
            <a:off x="5930358" y="4204498"/>
            <a:ext cx="230504" cy="323850"/>
          </a:xfrm>
          <a:custGeom>
            <a:avLst/>
            <a:gdLst/>
            <a:ahLst/>
            <a:cxnLst/>
            <a:rect l="l" t="t" r="r" b="b"/>
            <a:pathLst>
              <a:path w="230504" h="323850">
                <a:moveTo>
                  <a:pt x="0" y="84200"/>
                </a:moveTo>
                <a:lnTo>
                  <a:pt x="633" y="83379"/>
                </a:lnTo>
                <a:lnTo>
                  <a:pt x="1899" y="81735"/>
                </a:lnTo>
                <a:lnTo>
                  <a:pt x="3166" y="80093"/>
                </a:lnTo>
                <a:lnTo>
                  <a:pt x="6007" y="76898"/>
                </a:lnTo>
                <a:lnTo>
                  <a:pt x="10422" y="72152"/>
                </a:lnTo>
                <a:lnTo>
                  <a:pt x="14837" y="67406"/>
                </a:lnTo>
                <a:lnTo>
                  <a:pt x="19168" y="63366"/>
                </a:lnTo>
                <a:lnTo>
                  <a:pt x="23412" y="60035"/>
                </a:lnTo>
                <a:lnTo>
                  <a:pt x="27655" y="56704"/>
                </a:lnTo>
                <a:lnTo>
                  <a:pt x="31609" y="54216"/>
                </a:lnTo>
                <a:lnTo>
                  <a:pt x="35271" y="52574"/>
                </a:lnTo>
                <a:lnTo>
                  <a:pt x="38934" y="50930"/>
                </a:lnTo>
                <a:lnTo>
                  <a:pt x="42510" y="49927"/>
                </a:lnTo>
                <a:lnTo>
                  <a:pt x="46001" y="49561"/>
                </a:lnTo>
                <a:lnTo>
                  <a:pt x="49493" y="49197"/>
                </a:lnTo>
                <a:lnTo>
                  <a:pt x="53173" y="49014"/>
                </a:lnTo>
                <a:lnTo>
                  <a:pt x="57040" y="49014"/>
                </a:lnTo>
                <a:lnTo>
                  <a:pt x="60909" y="49014"/>
                </a:lnTo>
                <a:lnTo>
                  <a:pt x="64588" y="49653"/>
                </a:lnTo>
                <a:lnTo>
                  <a:pt x="68079" y="50930"/>
                </a:lnTo>
                <a:lnTo>
                  <a:pt x="71570" y="52208"/>
                </a:lnTo>
                <a:lnTo>
                  <a:pt x="74599" y="55060"/>
                </a:lnTo>
                <a:lnTo>
                  <a:pt x="77166" y="59488"/>
                </a:lnTo>
                <a:lnTo>
                  <a:pt x="79734" y="63915"/>
                </a:lnTo>
                <a:lnTo>
                  <a:pt x="81291" y="69778"/>
                </a:lnTo>
                <a:lnTo>
                  <a:pt x="81838" y="77081"/>
                </a:lnTo>
                <a:lnTo>
                  <a:pt x="82386" y="84382"/>
                </a:lnTo>
                <a:lnTo>
                  <a:pt x="75607" y="123404"/>
                </a:lnTo>
                <a:lnTo>
                  <a:pt x="52808" y="162099"/>
                </a:lnTo>
                <a:lnTo>
                  <a:pt x="27263" y="194894"/>
                </a:lnTo>
                <a:lnTo>
                  <a:pt x="17609" y="205915"/>
                </a:lnTo>
                <a:lnTo>
                  <a:pt x="15043" y="208470"/>
                </a:lnTo>
                <a:lnTo>
                  <a:pt x="12561" y="210296"/>
                </a:lnTo>
                <a:lnTo>
                  <a:pt x="10166" y="211391"/>
                </a:lnTo>
              </a:path>
              <a:path w="230504" h="323850">
                <a:moveTo>
                  <a:pt x="15915" y="196057"/>
                </a:moveTo>
                <a:lnTo>
                  <a:pt x="15915" y="195783"/>
                </a:lnTo>
                <a:lnTo>
                  <a:pt x="15915" y="195601"/>
                </a:lnTo>
                <a:lnTo>
                  <a:pt x="16292" y="195121"/>
                </a:lnTo>
                <a:lnTo>
                  <a:pt x="17045" y="194345"/>
                </a:lnTo>
                <a:lnTo>
                  <a:pt x="17799" y="193569"/>
                </a:lnTo>
                <a:lnTo>
                  <a:pt x="18825" y="192817"/>
                </a:lnTo>
                <a:lnTo>
                  <a:pt x="20125" y="192087"/>
                </a:lnTo>
                <a:lnTo>
                  <a:pt x="21426" y="191357"/>
                </a:lnTo>
                <a:lnTo>
                  <a:pt x="37171" y="189075"/>
                </a:lnTo>
                <a:lnTo>
                  <a:pt x="41757" y="188892"/>
                </a:lnTo>
                <a:lnTo>
                  <a:pt x="47268" y="188800"/>
                </a:lnTo>
                <a:lnTo>
                  <a:pt x="53703" y="188800"/>
                </a:lnTo>
                <a:lnTo>
                  <a:pt x="60138" y="188800"/>
                </a:lnTo>
                <a:lnTo>
                  <a:pt x="116528" y="188800"/>
                </a:lnTo>
                <a:lnTo>
                  <a:pt x="121594" y="188983"/>
                </a:lnTo>
                <a:lnTo>
                  <a:pt x="126558" y="189348"/>
                </a:lnTo>
                <a:lnTo>
                  <a:pt x="131521" y="189713"/>
                </a:lnTo>
                <a:lnTo>
                  <a:pt x="135559" y="190078"/>
                </a:lnTo>
                <a:lnTo>
                  <a:pt x="138675" y="190444"/>
                </a:lnTo>
              </a:path>
              <a:path w="230504" h="323850">
                <a:moveTo>
                  <a:pt x="184727" y="8214"/>
                </a:moveTo>
                <a:lnTo>
                  <a:pt x="184727" y="7940"/>
                </a:lnTo>
                <a:lnTo>
                  <a:pt x="184727" y="1003"/>
                </a:lnTo>
                <a:lnTo>
                  <a:pt x="184814" y="455"/>
                </a:lnTo>
                <a:lnTo>
                  <a:pt x="184984" y="273"/>
                </a:lnTo>
                <a:lnTo>
                  <a:pt x="185155" y="91"/>
                </a:lnTo>
                <a:lnTo>
                  <a:pt x="185789" y="0"/>
                </a:lnTo>
                <a:lnTo>
                  <a:pt x="186884" y="0"/>
                </a:lnTo>
                <a:lnTo>
                  <a:pt x="187980" y="0"/>
                </a:lnTo>
                <a:lnTo>
                  <a:pt x="189811" y="1094"/>
                </a:lnTo>
                <a:lnTo>
                  <a:pt x="192378" y="3285"/>
                </a:lnTo>
                <a:lnTo>
                  <a:pt x="194945" y="5476"/>
                </a:lnTo>
                <a:lnTo>
                  <a:pt x="217240" y="44684"/>
                </a:lnTo>
                <a:lnTo>
                  <a:pt x="228035" y="86065"/>
                </a:lnTo>
                <a:lnTo>
                  <a:pt x="230230" y="115587"/>
                </a:lnTo>
                <a:lnTo>
                  <a:pt x="230063" y="125958"/>
                </a:lnTo>
                <a:lnTo>
                  <a:pt x="223979" y="168863"/>
                </a:lnTo>
                <a:lnTo>
                  <a:pt x="207074" y="210313"/>
                </a:lnTo>
                <a:lnTo>
                  <a:pt x="183842" y="247245"/>
                </a:lnTo>
                <a:lnTo>
                  <a:pt x="158569" y="275928"/>
                </a:lnTo>
                <a:lnTo>
                  <a:pt x="124555" y="304970"/>
                </a:lnTo>
                <a:lnTo>
                  <a:pt x="90977" y="322016"/>
                </a:lnTo>
                <a:lnTo>
                  <a:pt x="86939" y="323110"/>
                </a:lnTo>
                <a:lnTo>
                  <a:pt x="84542" y="323659"/>
                </a:lnTo>
                <a:lnTo>
                  <a:pt x="83789" y="323659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8" name="object 35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813538" y="4091469"/>
            <a:ext cx="1047114" cy="400855"/>
          </a:xfrm>
          <a:prstGeom prst="rect">
            <a:avLst/>
          </a:prstGeom>
        </p:spPr>
      </p:pic>
      <p:sp>
        <p:nvSpPr>
          <p:cNvPr id="429" name="object 353"/>
          <p:cNvSpPr/>
          <p:nvPr/>
        </p:nvSpPr>
        <p:spPr>
          <a:xfrm>
            <a:off x="4748001" y="4401681"/>
            <a:ext cx="256540" cy="20320"/>
          </a:xfrm>
          <a:custGeom>
            <a:avLst/>
            <a:gdLst/>
            <a:ahLst/>
            <a:cxnLst/>
            <a:rect l="l" t="t" r="r" b="b"/>
            <a:pathLst>
              <a:path w="256539" h="20320">
                <a:moveTo>
                  <a:pt x="256319" y="2899"/>
                </a:moveTo>
                <a:lnTo>
                  <a:pt x="255993" y="2608"/>
                </a:lnTo>
                <a:lnTo>
                  <a:pt x="251047" y="580"/>
                </a:lnTo>
                <a:lnTo>
                  <a:pt x="249488" y="193"/>
                </a:lnTo>
                <a:lnTo>
                  <a:pt x="247152" y="0"/>
                </a:lnTo>
                <a:lnTo>
                  <a:pt x="244035" y="0"/>
                </a:lnTo>
                <a:lnTo>
                  <a:pt x="240920" y="0"/>
                </a:lnTo>
                <a:lnTo>
                  <a:pt x="236444" y="0"/>
                </a:lnTo>
                <a:lnTo>
                  <a:pt x="230611" y="0"/>
                </a:lnTo>
                <a:lnTo>
                  <a:pt x="224777" y="0"/>
                </a:lnTo>
                <a:lnTo>
                  <a:pt x="216806" y="483"/>
                </a:lnTo>
                <a:lnTo>
                  <a:pt x="178845" y="4275"/>
                </a:lnTo>
                <a:lnTo>
                  <a:pt x="167292" y="5507"/>
                </a:lnTo>
                <a:lnTo>
                  <a:pt x="154934" y="6812"/>
                </a:lnTo>
                <a:lnTo>
                  <a:pt x="115006" y="10725"/>
                </a:lnTo>
                <a:lnTo>
                  <a:pt x="76240" y="14149"/>
                </a:lnTo>
                <a:lnTo>
                  <a:pt x="54354" y="15907"/>
                </a:lnTo>
                <a:lnTo>
                  <a:pt x="45233" y="16668"/>
                </a:lnTo>
                <a:lnTo>
                  <a:pt x="37423" y="17356"/>
                </a:lnTo>
                <a:lnTo>
                  <a:pt x="30925" y="17973"/>
                </a:lnTo>
                <a:lnTo>
                  <a:pt x="23134" y="18745"/>
                </a:lnTo>
                <a:lnTo>
                  <a:pt x="17211" y="19325"/>
                </a:lnTo>
                <a:lnTo>
                  <a:pt x="13152" y="19711"/>
                </a:lnTo>
                <a:lnTo>
                  <a:pt x="9094" y="20097"/>
                </a:lnTo>
                <a:lnTo>
                  <a:pt x="6177" y="20290"/>
                </a:lnTo>
                <a:lnTo>
                  <a:pt x="0" y="20290"/>
                </a:lnTo>
                <a:lnTo>
                  <a:pt x="0" y="20290"/>
                </a:lnTo>
                <a:lnTo>
                  <a:pt x="2336" y="20290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0" name="object 35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796635" y="4457073"/>
            <a:ext cx="183363" cy="203727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3468350" y="4671253"/>
            <a:ext cx="2878683" cy="546934"/>
            <a:chOff x="3487422" y="4577805"/>
            <a:chExt cx="2878683" cy="546934"/>
          </a:xfrm>
        </p:grpSpPr>
        <p:sp>
          <p:nvSpPr>
            <p:cNvPr id="431" name="object 355"/>
            <p:cNvSpPr/>
            <p:nvPr/>
          </p:nvSpPr>
          <p:spPr>
            <a:xfrm>
              <a:off x="3487422" y="4705321"/>
              <a:ext cx="128905" cy="232410"/>
            </a:xfrm>
            <a:custGeom>
              <a:avLst/>
              <a:gdLst/>
              <a:ahLst/>
              <a:cxnLst/>
              <a:rect l="l" t="t" r="r" b="b"/>
              <a:pathLst>
                <a:path w="128905" h="232409">
                  <a:moveTo>
                    <a:pt x="26305" y="11595"/>
                  </a:moveTo>
                  <a:lnTo>
                    <a:pt x="26305" y="11402"/>
                  </a:lnTo>
                  <a:lnTo>
                    <a:pt x="26305" y="11015"/>
                  </a:lnTo>
                  <a:lnTo>
                    <a:pt x="26305" y="10628"/>
                  </a:lnTo>
                  <a:lnTo>
                    <a:pt x="26106" y="9663"/>
                  </a:lnTo>
                  <a:lnTo>
                    <a:pt x="25708" y="8116"/>
                  </a:lnTo>
                  <a:lnTo>
                    <a:pt x="25309" y="6570"/>
                  </a:lnTo>
                  <a:lnTo>
                    <a:pt x="24820" y="5121"/>
                  </a:lnTo>
                  <a:lnTo>
                    <a:pt x="24240" y="3769"/>
                  </a:lnTo>
                  <a:lnTo>
                    <a:pt x="23661" y="2416"/>
                  </a:lnTo>
                  <a:lnTo>
                    <a:pt x="23171" y="1450"/>
                  </a:lnTo>
                  <a:lnTo>
                    <a:pt x="22773" y="869"/>
                  </a:lnTo>
                  <a:lnTo>
                    <a:pt x="22374" y="290"/>
                  </a:lnTo>
                  <a:lnTo>
                    <a:pt x="21885" y="0"/>
                  </a:lnTo>
                  <a:lnTo>
                    <a:pt x="21305" y="0"/>
                  </a:lnTo>
                  <a:lnTo>
                    <a:pt x="20726" y="0"/>
                  </a:lnTo>
                  <a:lnTo>
                    <a:pt x="19946" y="580"/>
                  </a:lnTo>
                  <a:lnTo>
                    <a:pt x="18968" y="1739"/>
                  </a:lnTo>
                  <a:lnTo>
                    <a:pt x="17989" y="2898"/>
                  </a:lnTo>
                  <a:lnTo>
                    <a:pt x="16921" y="5337"/>
                  </a:lnTo>
                  <a:lnTo>
                    <a:pt x="15761" y="9058"/>
                  </a:lnTo>
                  <a:lnTo>
                    <a:pt x="14602" y="12778"/>
                  </a:lnTo>
                  <a:lnTo>
                    <a:pt x="13533" y="17151"/>
                  </a:lnTo>
                  <a:lnTo>
                    <a:pt x="12555" y="22175"/>
                  </a:lnTo>
                  <a:lnTo>
                    <a:pt x="11576" y="27200"/>
                  </a:lnTo>
                  <a:lnTo>
                    <a:pt x="10887" y="32538"/>
                  </a:lnTo>
                  <a:lnTo>
                    <a:pt x="10490" y="38191"/>
                  </a:lnTo>
                  <a:lnTo>
                    <a:pt x="10091" y="43844"/>
                  </a:lnTo>
                  <a:lnTo>
                    <a:pt x="9892" y="49568"/>
                  </a:lnTo>
                  <a:lnTo>
                    <a:pt x="9892" y="55365"/>
                  </a:lnTo>
                  <a:lnTo>
                    <a:pt x="9892" y="61163"/>
                  </a:lnTo>
                  <a:lnTo>
                    <a:pt x="19566" y="85947"/>
                  </a:lnTo>
                  <a:lnTo>
                    <a:pt x="22899" y="90392"/>
                  </a:lnTo>
                  <a:lnTo>
                    <a:pt x="41144" y="104644"/>
                  </a:lnTo>
                  <a:lnTo>
                    <a:pt x="44441" y="106384"/>
                  </a:lnTo>
                  <a:lnTo>
                    <a:pt x="47847" y="107640"/>
                  </a:lnTo>
                  <a:lnTo>
                    <a:pt x="51361" y="108412"/>
                  </a:lnTo>
                  <a:lnTo>
                    <a:pt x="54876" y="109185"/>
                  </a:lnTo>
                  <a:lnTo>
                    <a:pt x="58680" y="109571"/>
                  </a:lnTo>
                  <a:lnTo>
                    <a:pt x="62774" y="109571"/>
                  </a:lnTo>
                  <a:lnTo>
                    <a:pt x="66869" y="109571"/>
                  </a:lnTo>
                  <a:lnTo>
                    <a:pt x="70963" y="109185"/>
                  </a:lnTo>
                  <a:lnTo>
                    <a:pt x="75058" y="108412"/>
                  </a:lnTo>
                  <a:lnTo>
                    <a:pt x="79152" y="107640"/>
                  </a:lnTo>
                  <a:lnTo>
                    <a:pt x="98375" y="94425"/>
                  </a:lnTo>
                  <a:lnTo>
                    <a:pt x="101709" y="90898"/>
                  </a:lnTo>
                  <a:lnTo>
                    <a:pt x="104534" y="86913"/>
                  </a:lnTo>
                  <a:lnTo>
                    <a:pt x="106853" y="82468"/>
                  </a:lnTo>
                  <a:lnTo>
                    <a:pt x="109173" y="78023"/>
                  </a:lnTo>
                  <a:lnTo>
                    <a:pt x="111401" y="72975"/>
                  </a:lnTo>
                  <a:lnTo>
                    <a:pt x="113539" y="67322"/>
                  </a:lnTo>
                  <a:lnTo>
                    <a:pt x="115676" y="61671"/>
                  </a:lnTo>
                  <a:lnTo>
                    <a:pt x="117723" y="55632"/>
                  </a:lnTo>
                  <a:lnTo>
                    <a:pt x="119680" y="49206"/>
                  </a:lnTo>
                  <a:lnTo>
                    <a:pt x="121638" y="42781"/>
                  </a:lnTo>
                  <a:lnTo>
                    <a:pt x="123286" y="36765"/>
                  </a:lnTo>
                  <a:lnTo>
                    <a:pt x="124626" y="31161"/>
                  </a:lnTo>
                  <a:lnTo>
                    <a:pt x="125967" y="25557"/>
                  </a:lnTo>
                  <a:lnTo>
                    <a:pt x="126945" y="20604"/>
                  </a:lnTo>
                  <a:lnTo>
                    <a:pt x="127562" y="16305"/>
                  </a:lnTo>
                  <a:lnTo>
                    <a:pt x="128178" y="12005"/>
                  </a:lnTo>
                  <a:lnTo>
                    <a:pt x="128485" y="8889"/>
                  </a:lnTo>
                  <a:lnTo>
                    <a:pt x="128485" y="6957"/>
                  </a:lnTo>
                  <a:lnTo>
                    <a:pt x="128485" y="5024"/>
                  </a:lnTo>
                  <a:lnTo>
                    <a:pt x="128485" y="1352"/>
                  </a:lnTo>
                  <a:lnTo>
                    <a:pt x="128376" y="1062"/>
                  </a:lnTo>
                  <a:lnTo>
                    <a:pt x="128159" y="869"/>
                  </a:lnTo>
                  <a:lnTo>
                    <a:pt x="127942" y="675"/>
                  </a:lnTo>
                  <a:lnTo>
                    <a:pt x="127344" y="579"/>
                  </a:lnTo>
                  <a:lnTo>
                    <a:pt x="122996" y="579"/>
                  </a:lnTo>
                  <a:lnTo>
                    <a:pt x="122217" y="1352"/>
                  </a:lnTo>
                  <a:lnTo>
                    <a:pt x="121420" y="2898"/>
                  </a:lnTo>
                  <a:lnTo>
                    <a:pt x="120623" y="4444"/>
                  </a:lnTo>
                  <a:lnTo>
                    <a:pt x="119934" y="6691"/>
                  </a:lnTo>
                  <a:lnTo>
                    <a:pt x="119354" y="9638"/>
                  </a:lnTo>
                  <a:lnTo>
                    <a:pt x="118775" y="12585"/>
                  </a:lnTo>
                  <a:lnTo>
                    <a:pt x="118394" y="16088"/>
                  </a:lnTo>
                  <a:lnTo>
                    <a:pt x="118214" y="20146"/>
                  </a:lnTo>
                  <a:lnTo>
                    <a:pt x="118032" y="24204"/>
                  </a:lnTo>
                  <a:lnTo>
                    <a:pt x="117850" y="28649"/>
                  </a:lnTo>
                  <a:lnTo>
                    <a:pt x="117670" y="33481"/>
                  </a:lnTo>
                  <a:lnTo>
                    <a:pt x="117488" y="38312"/>
                  </a:lnTo>
                  <a:lnTo>
                    <a:pt x="117289" y="43360"/>
                  </a:lnTo>
                  <a:lnTo>
                    <a:pt x="117072" y="48625"/>
                  </a:lnTo>
                  <a:lnTo>
                    <a:pt x="116855" y="53892"/>
                  </a:lnTo>
                  <a:lnTo>
                    <a:pt x="116746" y="59447"/>
                  </a:lnTo>
                  <a:lnTo>
                    <a:pt x="116746" y="65293"/>
                  </a:lnTo>
                  <a:lnTo>
                    <a:pt x="116746" y="71139"/>
                  </a:lnTo>
                  <a:lnTo>
                    <a:pt x="116746" y="77057"/>
                  </a:lnTo>
                  <a:lnTo>
                    <a:pt x="116746" y="83047"/>
                  </a:lnTo>
                  <a:lnTo>
                    <a:pt x="116746" y="89039"/>
                  </a:lnTo>
                  <a:lnTo>
                    <a:pt x="116945" y="95247"/>
                  </a:lnTo>
                  <a:lnTo>
                    <a:pt x="117344" y="101672"/>
                  </a:lnTo>
                  <a:lnTo>
                    <a:pt x="117742" y="108098"/>
                  </a:lnTo>
                  <a:lnTo>
                    <a:pt x="118322" y="114620"/>
                  </a:lnTo>
                  <a:lnTo>
                    <a:pt x="119082" y="121239"/>
                  </a:lnTo>
                  <a:lnTo>
                    <a:pt x="119843" y="127858"/>
                  </a:lnTo>
                  <a:lnTo>
                    <a:pt x="120333" y="134453"/>
                  </a:lnTo>
                  <a:lnTo>
                    <a:pt x="120550" y="141023"/>
                  </a:lnTo>
                  <a:lnTo>
                    <a:pt x="120768" y="147593"/>
                  </a:lnTo>
                  <a:lnTo>
                    <a:pt x="120768" y="154188"/>
                  </a:lnTo>
                  <a:lnTo>
                    <a:pt x="120550" y="160807"/>
                  </a:lnTo>
                  <a:lnTo>
                    <a:pt x="120333" y="167425"/>
                  </a:lnTo>
                  <a:lnTo>
                    <a:pt x="119264" y="173755"/>
                  </a:lnTo>
                  <a:lnTo>
                    <a:pt x="117344" y="179793"/>
                  </a:lnTo>
                  <a:lnTo>
                    <a:pt x="115423" y="185832"/>
                  </a:lnTo>
                  <a:lnTo>
                    <a:pt x="103592" y="208926"/>
                  </a:lnTo>
                  <a:lnTo>
                    <a:pt x="101056" y="213032"/>
                  </a:lnTo>
                  <a:lnTo>
                    <a:pt x="84750" y="226679"/>
                  </a:lnTo>
                  <a:lnTo>
                    <a:pt x="82903" y="227549"/>
                  </a:lnTo>
                  <a:lnTo>
                    <a:pt x="48680" y="231898"/>
                  </a:lnTo>
                  <a:lnTo>
                    <a:pt x="43209" y="231898"/>
                  </a:lnTo>
                  <a:lnTo>
                    <a:pt x="37738" y="231898"/>
                  </a:lnTo>
                  <a:lnTo>
                    <a:pt x="12555" y="222911"/>
                  </a:lnTo>
                  <a:lnTo>
                    <a:pt x="8460" y="220013"/>
                  </a:lnTo>
                  <a:lnTo>
                    <a:pt x="5344" y="216317"/>
                  </a:lnTo>
                  <a:lnTo>
                    <a:pt x="3206" y="211824"/>
                  </a:lnTo>
                  <a:lnTo>
                    <a:pt x="1069" y="207331"/>
                  </a:lnTo>
                  <a:lnTo>
                    <a:pt x="0" y="203151"/>
                  </a:lnTo>
                  <a:lnTo>
                    <a:pt x="0" y="199287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356"/>
            <p:cNvSpPr/>
            <p:nvPr/>
          </p:nvSpPr>
          <p:spPr>
            <a:xfrm>
              <a:off x="3708087" y="4847214"/>
              <a:ext cx="120014" cy="6985"/>
            </a:xfrm>
            <a:custGeom>
              <a:avLst/>
              <a:gdLst/>
              <a:ahLst/>
              <a:cxnLst/>
              <a:rect l="l" t="t" r="r" b="b"/>
              <a:pathLst>
                <a:path w="120014" h="6984">
                  <a:moveTo>
                    <a:pt x="0" y="6666"/>
                  </a:moveTo>
                  <a:lnTo>
                    <a:pt x="91" y="6666"/>
                  </a:lnTo>
                  <a:lnTo>
                    <a:pt x="37919" y="6666"/>
                  </a:lnTo>
                  <a:lnTo>
                    <a:pt x="44731" y="6376"/>
                  </a:lnTo>
                  <a:lnTo>
                    <a:pt x="51362" y="5797"/>
                  </a:lnTo>
                  <a:lnTo>
                    <a:pt x="57993" y="5217"/>
                  </a:lnTo>
                  <a:lnTo>
                    <a:pt x="62377" y="4831"/>
                  </a:lnTo>
                  <a:lnTo>
                    <a:pt x="64514" y="4636"/>
                  </a:lnTo>
                  <a:lnTo>
                    <a:pt x="66653" y="4443"/>
                  </a:lnTo>
                  <a:lnTo>
                    <a:pt x="71997" y="3961"/>
                  </a:lnTo>
                  <a:lnTo>
                    <a:pt x="80548" y="3187"/>
                  </a:lnTo>
                  <a:lnTo>
                    <a:pt x="89099" y="2415"/>
                  </a:lnTo>
                  <a:lnTo>
                    <a:pt x="95911" y="1835"/>
                  </a:lnTo>
                  <a:lnTo>
                    <a:pt x="100985" y="1449"/>
                  </a:lnTo>
                  <a:lnTo>
                    <a:pt x="106057" y="1062"/>
                  </a:lnTo>
                  <a:lnTo>
                    <a:pt x="109463" y="772"/>
                  </a:lnTo>
                  <a:lnTo>
                    <a:pt x="111202" y="579"/>
                  </a:lnTo>
                  <a:lnTo>
                    <a:pt x="112942" y="386"/>
                  </a:lnTo>
                  <a:lnTo>
                    <a:pt x="115858" y="193"/>
                  </a:lnTo>
                  <a:lnTo>
                    <a:pt x="119952" y="0"/>
                  </a:lnTo>
                </a:path>
              </a:pathLst>
            </a:custGeom>
            <a:ln w="3936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35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939686" y="4712546"/>
              <a:ext cx="205394" cy="229284"/>
            </a:xfrm>
            <a:prstGeom prst="rect">
              <a:avLst/>
            </a:prstGeom>
          </p:spPr>
        </p:pic>
        <p:sp>
          <p:nvSpPr>
            <p:cNvPr id="434" name="object 358"/>
            <p:cNvSpPr/>
            <p:nvPr/>
          </p:nvSpPr>
          <p:spPr>
            <a:xfrm>
              <a:off x="4269643" y="4814313"/>
              <a:ext cx="179705" cy="66040"/>
            </a:xfrm>
            <a:custGeom>
              <a:avLst/>
              <a:gdLst/>
              <a:ahLst/>
              <a:cxnLst/>
              <a:rect l="l" t="t" r="r" b="b"/>
              <a:pathLst>
                <a:path w="179705" h="66040">
                  <a:moveTo>
                    <a:pt x="2827" y="9855"/>
                  </a:moveTo>
                  <a:lnTo>
                    <a:pt x="3025" y="9565"/>
                  </a:lnTo>
                  <a:lnTo>
                    <a:pt x="3423" y="8985"/>
                  </a:lnTo>
                  <a:lnTo>
                    <a:pt x="44350" y="0"/>
                  </a:lnTo>
                  <a:lnTo>
                    <a:pt x="53699" y="0"/>
                  </a:lnTo>
                  <a:lnTo>
                    <a:pt x="60907" y="0"/>
                  </a:lnTo>
                  <a:lnTo>
                    <a:pt x="135660" y="0"/>
                  </a:lnTo>
                  <a:lnTo>
                    <a:pt x="137400" y="0"/>
                  </a:lnTo>
                </a:path>
                <a:path w="179705" h="66040">
                  <a:moveTo>
                    <a:pt x="0" y="65801"/>
                  </a:moveTo>
                  <a:lnTo>
                    <a:pt x="471" y="65801"/>
                  </a:lnTo>
                  <a:lnTo>
                    <a:pt x="179141" y="65801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36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587261" y="4622733"/>
              <a:ext cx="167747" cy="193728"/>
            </a:xfrm>
            <a:prstGeom prst="rect">
              <a:avLst/>
            </a:prstGeom>
          </p:spPr>
        </p:pic>
        <p:sp>
          <p:nvSpPr>
            <p:cNvPr id="436" name="object 361"/>
            <p:cNvSpPr/>
            <p:nvPr/>
          </p:nvSpPr>
          <p:spPr>
            <a:xfrm>
              <a:off x="4575150" y="4862142"/>
              <a:ext cx="240665" cy="5080"/>
            </a:xfrm>
            <a:custGeom>
              <a:avLst/>
              <a:gdLst/>
              <a:ahLst/>
              <a:cxnLst/>
              <a:rect l="l" t="t" r="r" b="b"/>
              <a:pathLst>
                <a:path w="240664" h="5079">
                  <a:moveTo>
                    <a:pt x="240178" y="1159"/>
                  </a:moveTo>
                  <a:lnTo>
                    <a:pt x="239398" y="1159"/>
                  </a:lnTo>
                  <a:lnTo>
                    <a:pt x="237840" y="1159"/>
                  </a:lnTo>
                  <a:lnTo>
                    <a:pt x="236283" y="1159"/>
                  </a:lnTo>
                  <a:lnTo>
                    <a:pt x="234344" y="1062"/>
                  </a:lnTo>
                  <a:lnTo>
                    <a:pt x="232025" y="869"/>
                  </a:lnTo>
                  <a:lnTo>
                    <a:pt x="229706" y="676"/>
                  </a:lnTo>
                  <a:lnTo>
                    <a:pt x="227478" y="483"/>
                  </a:lnTo>
                  <a:lnTo>
                    <a:pt x="225339" y="290"/>
                  </a:lnTo>
                  <a:lnTo>
                    <a:pt x="223202" y="96"/>
                  </a:lnTo>
                  <a:lnTo>
                    <a:pt x="220774" y="0"/>
                  </a:lnTo>
                  <a:lnTo>
                    <a:pt x="175445" y="0"/>
                  </a:lnTo>
                  <a:lnTo>
                    <a:pt x="169331" y="72"/>
                  </a:lnTo>
                  <a:lnTo>
                    <a:pt x="162673" y="290"/>
                  </a:lnTo>
                  <a:lnTo>
                    <a:pt x="155471" y="652"/>
                  </a:lnTo>
                  <a:lnTo>
                    <a:pt x="147726" y="1159"/>
                  </a:lnTo>
                  <a:lnTo>
                    <a:pt x="139305" y="1739"/>
                  </a:lnTo>
                  <a:lnTo>
                    <a:pt x="130076" y="2319"/>
                  </a:lnTo>
                  <a:lnTo>
                    <a:pt x="86405" y="4348"/>
                  </a:lnTo>
                  <a:lnTo>
                    <a:pt x="63047" y="4638"/>
                  </a:lnTo>
                  <a:lnTo>
                    <a:pt x="51664" y="4638"/>
                  </a:lnTo>
                  <a:lnTo>
                    <a:pt x="41157" y="4638"/>
                  </a:lnTo>
                  <a:lnTo>
                    <a:pt x="31527" y="4638"/>
                  </a:lnTo>
                  <a:lnTo>
                    <a:pt x="22773" y="4638"/>
                  </a:lnTo>
                  <a:lnTo>
                    <a:pt x="11685" y="4638"/>
                  </a:lnTo>
                  <a:lnTo>
                    <a:pt x="4094" y="4638"/>
                  </a:lnTo>
                  <a:lnTo>
                    <a:pt x="0" y="4638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36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570412" y="4900141"/>
              <a:ext cx="210159" cy="201264"/>
            </a:xfrm>
            <a:prstGeom prst="rect">
              <a:avLst/>
            </a:prstGeom>
          </p:spPr>
        </p:pic>
        <p:sp>
          <p:nvSpPr>
            <p:cNvPr id="438" name="object 363"/>
            <p:cNvSpPr/>
            <p:nvPr/>
          </p:nvSpPr>
          <p:spPr>
            <a:xfrm>
              <a:off x="4912835" y="4718172"/>
              <a:ext cx="229235" cy="161290"/>
            </a:xfrm>
            <a:custGeom>
              <a:avLst/>
              <a:gdLst/>
              <a:ahLst/>
              <a:cxnLst/>
              <a:rect l="l" t="t" r="r" b="b"/>
              <a:pathLst>
                <a:path w="229235" h="161290">
                  <a:moveTo>
                    <a:pt x="0" y="84401"/>
                  </a:moveTo>
                  <a:lnTo>
                    <a:pt x="0" y="83821"/>
                  </a:lnTo>
                  <a:lnTo>
                    <a:pt x="0" y="82661"/>
                  </a:lnTo>
                  <a:lnTo>
                    <a:pt x="0" y="81502"/>
                  </a:lnTo>
                  <a:lnTo>
                    <a:pt x="289" y="78797"/>
                  </a:lnTo>
                  <a:lnTo>
                    <a:pt x="869" y="74545"/>
                  </a:lnTo>
                  <a:lnTo>
                    <a:pt x="1449" y="70294"/>
                  </a:lnTo>
                  <a:lnTo>
                    <a:pt x="2717" y="66114"/>
                  </a:lnTo>
                  <a:lnTo>
                    <a:pt x="4673" y="62009"/>
                  </a:lnTo>
                  <a:lnTo>
                    <a:pt x="6630" y="57901"/>
                  </a:lnTo>
                  <a:lnTo>
                    <a:pt x="8967" y="54399"/>
                  </a:lnTo>
                  <a:lnTo>
                    <a:pt x="11685" y="51501"/>
                  </a:lnTo>
                  <a:lnTo>
                    <a:pt x="14403" y="48601"/>
                  </a:lnTo>
                  <a:lnTo>
                    <a:pt x="25110" y="39905"/>
                  </a:lnTo>
                  <a:lnTo>
                    <a:pt x="29023" y="37392"/>
                  </a:lnTo>
                  <a:lnTo>
                    <a:pt x="31849" y="35653"/>
                  </a:lnTo>
                  <a:lnTo>
                    <a:pt x="33588" y="34687"/>
                  </a:lnTo>
                  <a:lnTo>
                    <a:pt x="35327" y="33721"/>
                  </a:lnTo>
                  <a:lnTo>
                    <a:pt x="72015" y="25750"/>
                  </a:lnTo>
                  <a:lnTo>
                    <a:pt x="78047" y="26741"/>
                  </a:lnTo>
                  <a:lnTo>
                    <a:pt x="102723" y="63458"/>
                  </a:lnTo>
                  <a:lnTo>
                    <a:pt x="103520" y="71622"/>
                  </a:lnTo>
                  <a:lnTo>
                    <a:pt x="103140" y="79980"/>
                  </a:lnTo>
                  <a:lnTo>
                    <a:pt x="89009" y="114523"/>
                  </a:lnTo>
                  <a:lnTo>
                    <a:pt x="86182" y="118219"/>
                  </a:lnTo>
                  <a:lnTo>
                    <a:pt x="55166" y="148607"/>
                  </a:lnTo>
                  <a:lnTo>
                    <a:pt x="49912" y="152859"/>
                  </a:lnTo>
                  <a:lnTo>
                    <a:pt x="45817" y="155855"/>
                  </a:lnTo>
                  <a:lnTo>
                    <a:pt x="42882" y="157594"/>
                  </a:lnTo>
                  <a:lnTo>
                    <a:pt x="39947" y="159332"/>
                  </a:lnTo>
                  <a:lnTo>
                    <a:pt x="38100" y="160395"/>
                  </a:lnTo>
                  <a:lnTo>
                    <a:pt x="37339" y="160781"/>
                  </a:lnTo>
                  <a:lnTo>
                    <a:pt x="36578" y="161169"/>
                  </a:lnTo>
                  <a:lnTo>
                    <a:pt x="36197" y="161265"/>
                  </a:lnTo>
                  <a:lnTo>
                    <a:pt x="36197" y="161072"/>
                  </a:lnTo>
                  <a:lnTo>
                    <a:pt x="36197" y="160879"/>
                  </a:lnTo>
                  <a:lnTo>
                    <a:pt x="45817" y="150347"/>
                  </a:lnTo>
                  <a:lnTo>
                    <a:pt x="49114" y="147642"/>
                  </a:lnTo>
                  <a:lnTo>
                    <a:pt x="53101" y="144525"/>
                  </a:lnTo>
                  <a:lnTo>
                    <a:pt x="57774" y="140999"/>
                  </a:lnTo>
                  <a:lnTo>
                    <a:pt x="62449" y="137472"/>
                  </a:lnTo>
                  <a:lnTo>
                    <a:pt x="67703" y="133389"/>
                  </a:lnTo>
                  <a:lnTo>
                    <a:pt x="99534" y="106739"/>
                  </a:lnTo>
                  <a:lnTo>
                    <a:pt x="131883" y="76792"/>
                  </a:lnTo>
                  <a:lnTo>
                    <a:pt x="164405" y="44960"/>
                  </a:lnTo>
                  <a:lnTo>
                    <a:pt x="170717" y="38674"/>
                  </a:lnTo>
                  <a:lnTo>
                    <a:pt x="176831" y="32591"/>
                  </a:lnTo>
                  <a:lnTo>
                    <a:pt x="204431" y="5918"/>
                  </a:lnTo>
                  <a:lnTo>
                    <a:pt x="209505" y="1570"/>
                  </a:lnTo>
                  <a:lnTo>
                    <a:pt x="210864" y="387"/>
                  </a:lnTo>
                  <a:lnTo>
                    <a:pt x="211044" y="193"/>
                  </a:lnTo>
                  <a:lnTo>
                    <a:pt x="211226" y="0"/>
                  </a:lnTo>
                  <a:lnTo>
                    <a:pt x="210628" y="797"/>
                  </a:lnTo>
                  <a:lnTo>
                    <a:pt x="209251" y="2584"/>
                  </a:lnTo>
                  <a:lnTo>
                    <a:pt x="207874" y="4372"/>
                  </a:lnTo>
                  <a:lnTo>
                    <a:pt x="204957" y="7294"/>
                  </a:lnTo>
                  <a:lnTo>
                    <a:pt x="200501" y="11352"/>
                  </a:lnTo>
                  <a:lnTo>
                    <a:pt x="196044" y="15411"/>
                  </a:lnTo>
                  <a:lnTo>
                    <a:pt x="166640" y="39616"/>
                  </a:lnTo>
                  <a:lnTo>
                    <a:pt x="161514" y="43751"/>
                  </a:lnTo>
                  <a:lnTo>
                    <a:pt x="130503" y="72734"/>
                  </a:lnTo>
                  <a:lnTo>
                    <a:pt x="106310" y="111818"/>
                  </a:lnTo>
                  <a:lnTo>
                    <a:pt x="104752" y="119185"/>
                  </a:lnTo>
                  <a:lnTo>
                    <a:pt x="105332" y="125563"/>
                  </a:lnTo>
                  <a:lnTo>
                    <a:pt x="105911" y="131940"/>
                  </a:lnTo>
                  <a:lnTo>
                    <a:pt x="145654" y="147642"/>
                  </a:lnTo>
                  <a:lnTo>
                    <a:pt x="190452" y="150962"/>
                  </a:lnTo>
                  <a:lnTo>
                    <a:pt x="225523" y="151489"/>
                  </a:lnTo>
                  <a:lnTo>
                    <a:pt x="229090" y="151507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365"/>
            <p:cNvSpPr/>
            <p:nvPr/>
          </p:nvSpPr>
          <p:spPr>
            <a:xfrm>
              <a:off x="5286988" y="4847504"/>
              <a:ext cx="187960" cy="1905"/>
            </a:xfrm>
            <a:custGeom>
              <a:avLst/>
              <a:gdLst/>
              <a:ahLst/>
              <a:cxnLst/>
              <a:rect l="l" t="t" r="r" b="b"/>
              <a:pathLst>
                <a:path w="187960" h="1904">
                  <a:moveTo>
                    <a:pt x="-19685" y="869"/>
                  </a:moveTo>
                  <a:lnTo>
                    <a:pt x="207087" y="869"/>
                  </a:lnTo>
                </a:path>
              </a:pathLst>
            </a:custGeom>
            <a:ln w="41108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366"/>
            <p:cNvSpPr/>
            <p:nvPr/>
          </p:nvSpPr>
          <p:spPr>
            <a:xfrm>
              <a:off x="5361775" y="4784602"/>
              <a:ext cx="16510" cy="133985"/>
            </a:xfrm>
            <a:custGeom>
              <a:avLst/>
              <a:gdLst/>
              <a:ahLst/>
              <a:cxnLst/>
              <a:rect l="l" t="t" r="r" b="b"/>
              <a:pathLst>
                <a:path w="16510" h="133984">
                  <a:moveTo>
                    <a:pt x="16305" y="6376"/>
                  </a:moveTo>
                  <a:lnTo>
                    <a:pt x="16106" y="5894"/>
                  </a:lnTo>
                  <a:lnTo>
                    <a:pt x="15707" y="4927"/>
                  </a:lnTo>
                  <a:lnTo>
                    <a:pt x="12881" y="0"/>
                  </a:lnTo>
                  <a:lnTo>
                    <a:pt x="11903" y="0"/>
                  </a:lnTo>
                  <a:lnTo>
                    <a:pt x="10924" y="0"/>
                  </a:lnTo>
                  <a:lnTo>
                    <a:pt x="9565" y="96"/>
                  </a:lnTo>
                  <a:lnTo>
                    <a:pt x="7827" y="289"/>
                  </a:lnTo>
                  <a:lnTo>
                    <a:pt x="6087" y="482"/>
                  </a:lnTo>
                  <a:lnTo>
                    <a:pt x="0" y="27296"/>
                  </a:lnTo>
                  <a:lnTo>
                    <a:pt x="217" y="32899"/>
                  </a:lnTo>
                  <a:lnTo>
                    <a:pt x="434" y="38503"/>
                  </a:lnTo>
                  <a:lnTo>
                    <a:pt x="1322" y="44712"/>
                  </a:lnTo>
                  <a:lnTo>
                    <a:pt x="2880" y="51523"/>
                  </a:lnTo>
                  <a:lnTo>
                    <a:pt x="4438" y="58336"/>
                  </a:lnTo>
                  <a:lnTo>
                    <a:pt x="9565" y="93845"/>
                  </a:lnTo>
                  <a:lnTo>
                    <a:pt x="10146" y="100464"/>
                  </a:lnTo>
                  <a:lnTo>
                    <a:pt x="10435" y="105705"/>
                  </a:lnTo>
                  <a:lnTo>
                    <a:pt x="10435" y="109570"/>
                  </a:lnTo>
                  <a:lnTo>
                    <a:pt x="10435" y="113435"/>
                  </a:lnTo>
                  <a:lnTo>
                    <a:pt x="10435" y="127157"/>
                  </a:lnTo>
                  <a:lnTo>
                    <a:pt x="10525" y="129307"/>
                  </a:lnTo>
                  <a:lnTo>
                    <a:pt x="10707" y="130515"/>
                  </a:lnTo>
                  <a:lnTo>
                    <a:pt x="10888" y="131723"/>
                  </a:lnTo>
                  <a:lnTo>
                    <a:pt x="10979" y="132519"/>
                  </a:lnTo>
                  <a:lnTo>
                    <a:pt x="10979" y="132905"/>
                  </a:lnTo>
                  <a:lnTo>
                    <a:pt x="10979" y="133292"/>
                  </a:lnTo>
                  <a:lnTo>
                    <a:pt x="10979" y="133485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3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635042" y="4577805"/>
              <a:ext cx="169486" cy="215901"/>
            </a:xfrm>
            <a:prstGeom prst="rect">
              <a:avLst/>
            </a:prstGeom>
          </p:spPr>
        </p:pic>
        <p:sp>
          <p:nvSpPr>
            <p:cNvPr id="442" name="object 369"/>
            <p:cNvSpPr/>
            <p:nvPr/>
          </p:nvSpPr>
          <p:spPr>
            <a:xfrm>
              <a:off x="5624399" y="4873737"/>
              <a:ext cx="297180" cy="5080"/>
            </a:xfrm>
            <a:custGeom>
              <a:avLst/>
              <a:gdLst/>
              <a:ahLst/>
              <a:cxnLst/>
              <a:rect l="l" t="t" r="r" b="b"/>
              <a:pathLst>
                <a:path w="297179" h="5079">
                  <a:moveTo>
                    <a:pt x="294148" y="580"/>
                  </a:moveTo>
                  <a:lnTo>
                    <a:pt x="294148" y="580"/>
                  </a:lnTo>
                  <a:lnTo>
                    <a:pt x="296793" y="580"/>
                  </a:lnTo>
                  <a:lnTo>
                    <a:pt x="297083" y="483"/>
                  </a:lnTo>
                  <a:lnTo>
                    <a:pt x="297083" y="289"/>
                  </a:lnTo>
                  <a:lnTo>
                    <a:pt x="297083" y="96"/>
                  </a:lnTo>
                  <a:lnTo>
                    <a:pt x="296304" y="0"/>
                  </a:lnTo>
                  <a:lnTo>
                    <a:pt x="253004" y="0"/>
                  </a:lnTo>
                  <a:lnTo>
                    <a:pt x="242606" y="36"/>
                  </a:lnTo>
                  <a:lnTo>
                    <a:pt x="203707" y="580"/>
                  </a:lnTo>
                  <a:lnTo>
                    <a:pt x="160009" y="1613"/>
                  </a:lnTo>
                  <a:lnTo>
                    <a:pt x="119817" y="2898"/>
                  </a:lnTo>
                  <a:lnTo>
                    <a:pt x="97723" y="3768"/>
                  </a:lnTo>
                  <a:lnTo>
                    <a:pt x="88232" y="4148"/>
                  </a:lnTo>
                  <a:lnTo>
                    <a:pt x="79869" y="4420"/>
                  </a:lnTo>
                  <a:lnTo>
                    <a:pt x="72633" y="4583"/>
                  </a:lnTo>
                  <a:lnTo>
                    <a:pt x="66526" y="4638"/>
                  </a:lnTo>
                  <a:lnTo>
                    <a:pt x="59133" y="4638"/>
                  </a:lnTo>
                  <a:lnTo>
                    <a:pt x="53300" y="4638"/>
                  </a:lnTo>
                  <a:lnTo>
                    <a:pt x="32374" y="4638"/>
                  </a:lnTo>
                  <a:lnTo>
                    <a:pt x="28679" y="4445"/>
                  </a:lnTo>
                  <a:lnTo>
                    <a:pt x="25382" y="4058"/>
                  </a:lnTo>
                  <a:lnTo>
                    <a:pt x="22085" y="3671"/>
                  </a:lnTo>
                  <a:lnTo>
                    <a:pt x="19258" y="3382"/>
                  </a:lnTo>
                  <a:lnTo>
                    <a:pt x="16903" y="3188"/>
                  </a:lnTo>
                  <a:lnTo>
                    <a:pt x="14547" y="2994"/>
                  </a:lnTo>
                  <a:lnTo>
                    <a:pt x="12700" y="2898"/>
                  </a:lnTo>
                  <a:lnTo>
                    <a:pt x="11360" y="2898"/>
                  </a:lnTo>
                  <a:lnTo>
                    <a:pt x="10019" y="2898"/>
                  </a:lnTo>
                  <a:lnTo>
                    <a:pt x="9058" y="2898"/>
                  </a:lnTo>
                  <a:lnTo>
                    <a:pt x="8478" y="2898"/>
                  </a:lnTo>
                  <a:lnTo>
                    <a:pt x="7899" y="2898"/>
                  </a:lnTo>
                  <a:lnTo>
                    <a:pt x="7609" y="2898"/>
                  </a:lnTo>
                  <a:lnTo>
                    <a:pt x="7283" y="2898"/>
                  </a:lnTo>
                  <a:lnTo>
                    <a:pt x="7066" y="2898"/>
                  </a:lnTo>
                  <a:lnTo>
                    <a:pt x="6866" y="2898"/>
                  </a:lnTo>
                  <a:lnTo>
                    <a:pt x="6685" y="2898"/>
                  </a:lnTo>
                  <a:lnTo>
                    <a:pt x="6503" y="2898"/>
                  </a:lnTo>
                  <a:lnTo>
                    <a:pt x="6305" y="2898"/>
                  </a:lnTo>
                  <a:lnTo>
                    <a:pt x="6087" y="2898"/>
                  </a:lnTo>
                  <a:lnTo>
                    <a:pt x="5869" y="2898"/>
                  </a:lnTo>
                  <a:lnTo>
                    <a:pt x="5580" y="2898"/>
                  </a:lnTo>
                  <a:lnTo>
                    <a:pt x="5218" y="2898"/>
                  </a:lnTo>
                  <a:lnTo>
                    <a:pt x="4855" y="2898"/>
                  </a:lnTo>
                  <a:lnTo>
                    <a:pt x="4565" y="2898"/>
                  </a:lnTo>
                  <a:lnTo>
                    <a:pt x="4348" y="2898"/>
                  </a:lnTo>
                  <a:lnTo>
                    <a:pt x="4131" y="2898"/>
                  </a:lnTo>
                  <a:lnTo>
                    <a:pt x="3840" y="2898"/>
                  </a:lnTo>
                  <a:lnTo>
                    <a:pt x="3478" y="2898"/>
                  </a:lnTo>
                  <a:lnTo>
                    <a:pt x="3116" y="2898"/>
                  </a:lnTo>
                  <a:lnTo>
                    <a:pt x="2827" y="2898"/>
                  </a:lnTo>
                  <a:lnTo>
                    <a:pt x="2608" y="2898"/>
                  </a:lnTo>
                  <a:lnTo>
                    <a:pt x="2391" y="2898"/>
                  </a:lnTo>
                  <a:lnTo>
                    <a:pt x="2192" y="2994"/>
                  </a:lnTo>
                  <a:lnTo>
                    <a:pt x="2011" y="3188"/>
                  </a:lnTo>
                  <a:lnTo>
                    <a:pt x="1830" y="3382"/>
                  </a:lnTo>
                  <a:lnTo>
                    <a:pt x="1648" y="3478"/>
                  </a:lnTo>
                  <a:lnTo>
                    <a:pt x="1468" y="3478"/>
                  </a:lnTo>
                  <a:lnTo>
                    <a:pt x="1286" y="3478"/>
                  </a:lnTo>
                  <a:lnTo>
                    <a:pt x="1087" y="3478"/>
                  </a:lnTo>
                  <a:lnTo>
                    <a:pt x="869" y="3478"/>
                  </a:lnTo>
                  <a:lnTo>
                    <a:pt x="652" y="3478"/>
                  </a:lnTo>
                  <a:lnTo>
                    <a:pt x="453" y="3478"/>
                  </a:lnTo>
                  <a:lnTo>
                    <a:pt x="271" y="3478"/>
                  </a:lnTo>
                  <a:lnTo>
                    <a:pt x="90" y="3478"/>
                  </a:lnTo>
                  <a:lnTo>
                    <a:pt x="0" y="3769"/>
                  </a:lnTo>
                </a:path>
              </a:pathLst>
            </a:custGeom>
            <a:ln w="3937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3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662436" y="4926376"/>
              <a:ext cx="172529" cy="198363"/>
            </a:xfrm>
            <a:prstGeom prst="rect">
              <a:avLst/>
            </a:prstGeom>
          </p:spPr>
        </p:pic>
        <p:pic>
          <p:nvPicPr>
            <p:cNvPr id="444" name="object 37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799639" y="4959780"/>
              <a:ext cx="101807" cy="112278"/>
            </a:xfrm>
            <a:prstGeom prst="rect">
              <a:avLst/>
            </a:prstGeom>
          </p:spPr>
        </p:pic>
        <p:pic>
          <p:nvPicPr>
            <p:cNvPr id="445" name="object 37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79975" y="4954080"/>
              <a:ext cx="104741" cy="137689"/>
            </a:xfrm>
            <a:prstGeom prst="rect">
              <a:avLst/>
            </a:prstGeom>
          </p:spPr>
        </p:pic>
        <p:sp>
          <p:nvSpPr>
            <p:cNvPr id="446" name="object 373"/>
            <p:cNvSpPr/>
            <p:nvPr/>
          </p:nvSpPr>
          <p:spPr>
            <a:xfrm>
              <a:off x="6017249" y="4800254"/>
              <a:ext cx="116205" cy="112395"/>
            </a:xfrm>
            <a:custGeom>
              <a:avLst/>
              <a:gdLst/>
              <a:ahLst/>
              <a:cxnLst/>
              <a:rect l="l" t="t" r="r" b="b"/>
              <a:pathLst>
                <a:path w="116204" h="112395">
                  <a:moveTo>
                    <a:pt x="0" y="56526"/>
                  </a:moveTo>
                  <a:lnTo>
                    <a:pt x="960" y="56526"/>
                  </a:lnTo>
                  <a:lnTo>
                    <a:pt x="112524" y="56526"/>
                  </a:lnTo>
                  <a:lnTo>
                    <a:pt x="115821" y="56526"/>
                  </a:lnTo>
                </a:path>
                <a:path w="116204" h="112395">
                  <a:moveTo>
                    <a:pt x="52503" y="8841"/>
                  </a:moveTo>
                  <a:lnTo>
                    <a:pt x="52503" y="8648"/>
                  </a:lnTo>
                  <a:lnTo>
                    <a:pt x="52503" y="8262"/>
                  </a:lnTo>
                  <a:lnTo>
                    <a:pt x="52503" y="7875"/>
                  </a:lnTo>
                  <a:lnTo>
                    <a:pt x="52503" y="7006"/>
                  </a:lnTo>
                  <a:lnTo>
                    <a:pt x="52503" y="5654"/>
                  </a:lnTo>
                  <a:lnTo>
                    <a:pt x="52503" y="4301"/>
                  </a:lnTo>
                  <a:lnTo>
                    <a:pt x="52503" y="3117"/>
                  </a:lnTo>
                  <a:lnTo>
                    <a:pt x="52503" y="2103"/>
                  </a:lnTo>
                  <a:lnTo>
                    <a:pt x="52503" y="1088"/>
                  </a:lnTo>
                  <a:lnTo>
                    <a:pt x="52503" y="483"/>
                  </a:lnTo>
                  <a:lnTo>
                    <a:pt x="52503" y="290"/>
                  </a:lnTo>
                  <a:lnTo>
                    <a:pt x="52503" y="97"/>
                  </a:lnTo>
                  <a:lnTo>
                    <a:pt x="52593" y="701"/>
                  </a:lnTo>
                  <a:lnTo>
                    <a:pt x="52774" y="2101"/>
                  </a:lnTo>
                  <a:lnTo>
                    <a:pt x="52955" y="3502"/>
                  </a:lnTo>
                  <a:lnTo>
                    <a:pt x="53336" y="6329"/>
                  </a:lnTo>
                  <a:lnTo>
                    <a:pt x="53916" y="10581"/>
                  </a:lnTo>
                  <a:lnTo>
                    <a:pt x="54495" y="14833"/>
                  </a:lnTo>
                  <a:lnTo>
                    <a:pt x="55184" y="19978"/>
                  </a:lnTo>
                  <a:lnTo>
                    <a:pt x="55981" y="26017"/>
                  </a:lnTo>
                  <a:lnTo>
                    <a:pt x="56779" y="32056"/>
                  </a:lnTo>
                  <a:lnTo>
                    <a:pt x="57467" y="38456"/>
                  </a:lnTo>
                  <a:lnTo>
                    <a:pt x="58046" y="45220"/>
                  </a:lnTo>
                  <a:lnTo>
                    <a:pt x="58627" y="51984"/>
                  </a:lnTo>
                  <a:lnTo>
                    <a:pt x="59115" y="58580"/>
                  </a:lnTo>
                  <a:lnTo>
                    <a:pt x="59514" y="65004"/>
                  </a:lnTo>
                  <a:lnTo>
                    <a:pt x="59913" y="71431"/>
                  </a:lnTo>
                  <a:lnTo>
                    <a:pt x="60111" y="77276"/>
                  </a:lnTo>
                  <a:lnTo>
                    <a:pt x="60111" y="82542"/>
                  </a:lnTo>
                  <a:lnTo>
                    <a:pt x="60111" y="87809"/>
                  </a:lnTo>
                  <a:lnTo>
                    <a:pt x="60111" y="107929"/>
                  </a:lnTo>
                  <a:lnTo>
                    <a:pt x="60293" y="109475"/>
                  </a:lnTo>
                  <a:lnTo>
                    <a:pt x="60655" y="110441"/>
                  </a:lnTo>
                  <a:lnTo>
                    <a:pt x="61018" y="111408"/>
                  </a:lnTo>
                  <a:lnTo>
                    <a:pt x="62177" y="111890"/>
                  </a:lnTo>
                  <a:lnTo>
                    <a:pt x="64133" y="111890"/>
                  </a:lnTo>
                  <a:lnTo>
                    <a:pt x="66090" y="111890"/>
                  </a:lnTo>
                  <a:lnTo>
                    <a:pt x="67649" y="111890"/>
                  </a:lnTo>
                  <a:lnTo>
                    <a:pt x="68808" y="111890"/>
                  </a:lnTo>
                </a:path>
              </a:pathLst>
            </a:custGeom>
            <a:ln w="17780">
              <a:solidFill>
                <a:srgbClr val="EF34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37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226271" y="4749479"/>
              <a:ext cx="139834" cy="145902"/>
            </a:xfrm>
            <a:prstGeom prst="rect">
              <a:avLst/>
            </a:prstGeom>
          </p:spPr>
        </p:pic>
      </p:grpSp>
      <p:sp>
        <p:nvSpPr>
          <p:cNvPr id="448" name="object 375"/>
          <p:cNvSpPr/>
          <p:nvPr/>
        </p:nvSpPr>
        <p:spPr>
          <a:xfrm>
            <a:off x="3624193" y="5421772"/>
            <a:ext cx="151765" cy="206375"/>
          </a:xfrm>
          <a:custGeom>
            <a:avLst/>
            <a:gdLst/>
            <a:ahLst/>
            <a:cxnLst/>
            <a:rect l="l" t="t" r="r" b="b"/>
            <a:pathLst>
              <a:path w="151764" h="206375">
                <a:moveTo>
                  <a:pt x="1847" y="15218"/>
                </a:moveTo>
                <a:lnTo>
                  <a:pt x="1847" y="15025"/>
                </a:lnTo>
                <a:lnTo>
                  <a:pt x="1847" y="14639"/>
                </a:lnTo>
                <a:lnTo>
                  <a:pt x="1847" y="14251"/>
                </a:lnTo>
                <a:lnTo>
                  <a:pt x="1739" y="13262"/>
                </a:lnTo>
                <a:lnTo>
                  <a:pt x="1522" y="11667"/>
                </a:lnTo>
                <a:lnTo>
                  <a:pt x="1304" y="10073"/>
                </a:lnTo>
                <a:lnTo>
                  <a:pt x="996" y="8792"/>
                </a:lnTo>
                <a:lnTo>
                  <a:pt x="598" y="7827"/>
                </a:lnTo>
                <a:lnTo>
                  <a:pt x="199" y="6860"/>
                </a:lnTo>
                <a:lnTo>
                  <a:pt x="0" y="6280"/>
                </a:lnTo>
                <a:lnTo>
                  <a:pt x="0" y="6087"/>
                </a:lnTo>
              </a:path>
              <a:path w="151764" h="206375">
                <a:moveTo>
                  <a:pt x="0" y="6087"/>
                </a:moveTo>
                <a:lnTo>
                  <a:pt x="0" y="6087"/>
                </a:lnTo>
                <a:lnTo>
                  <a:pt x="0" y="5894"/>
                </a:lnTo>
                <a:lnTo>
                  <a:pt x="0" y="21570"/>
                </a:lnTo>
                <a:lnTo>
                  <a:pt x="488" y="26741"/>
                </a:lnTo>
                <a:lnTo>
                  <a:pt x="1468" y="32392"/>
                </a:lnTo>
                <a:lnTo>
                  <a:pt x="2446" y="38045"/>
                </a:lnTo>
                <a:lnTo>
                  <a:pt x="3714" y="43770"/>
                </a:lnTo>
                <a:lnTo>
                  <a:pt x="16686" y="80730"/>
                </a:lnTo>
                <a:lnTo>
                  <a:pt x="19185" y="84787"/>
                </a:lnTo>
                <a:lnTo>
                  <a:pt x="45872" y="95004"/>
                </a:lnTo>
                <a:lnTo>
                  <a:pt x="52346" y="94978"/>
                </a:lnTo>
                <a:lnTo>
                  <a:pt x="89883" y="84950"/>
                </a:lnTo>
                <a:lnTo>
                  <a:pt x="125822" y="60946"/>
                </a:lnTo>
                <a:lnTo>
                  <a:pt x="141312" y="30290"/>
                </a:lnTo>
                <a:lnTo>
                  <a:pt x="141676" y="26813"/>
                </a:lnTo>
                <a:lnTo>
                  <a:pt x="141856" y="24397"/>
                </a:lnTo>
                <a:lnTo>
                  <a:pt x="141856" y="23044"/>
                </a:lnTo>
                <a:lnTo>
                  <a:pt x="141856" y="21691"/>
                </a:lnTo>
                <a:lnTo>
                  <a:pt x="141856" y="19155"/>
                </a:lnTo>
                <a:lnTo>
                  <a:pt x="141856" y="15435"/>
                </a:lnTo>
                <a:lnTo>
                  <a:pt x="141856" y="11715"/>
                </a:lnTo>
                <a:lnTo>
                  <a:pt x="141185" y="8793"/>
                </a:lnTo>
                <a:lnTo>
                  <a:pt x="139846" y="6667"/>
                </a:lnTo>
                <a:lnTo>
                  <a:pt x="138504" y="4541"/>
                </a:lnTo>
                <a:lnTo>
                  <a:pt x="137345" y="2995"/>
                </a:lnTo>
                <a:lnTo>
                  <a:pt x="136367" y="2029"/>
                </a:lnTo>
                <a:lnTo>
                  <a:pt x="135389" y="1062"/>
                </a:lnTo>
                <a:lnTo>
                  <a:pt x="134609" y="482"/>
                </a:lnTo>
                <a:lnTo>
                  <a:pt x="134030" y="289"/>
                </a:lnTo>
                <a:lnTo>
                  <a:pt x="133450" y="96"/>
                </a:lnTo>
                <a:lnTo>
                  <a:pt x="133051" y="0"/>
                </a:lnTo>
                <a:lnTo>
                  <a:pt x="132834" y="0"/>
                </a:lnTo>
                <a:lnTo>
                  <a:pt x="132617" y="0"/>
                </a:lnTo>
                <a:lnTo>
                  <a:pt x="132507" y="289"/>
                </a:lnTo>
                <a:lnTo>
                  <a:pt x="132507" y="482"/>
                </a:lnTo>
                <a:lnTo>
                  <a:pt x="132507" y="1545"/>
                </a:lnTo>
                <a:lnTo>
                  <a:pt x="132507" y="3478"/>
                </a:lnTo>
                <a:lnTo>
                  <a:pt x="132507" y="5411"/>
                </a:lnTo>
                <a:lnTo>
                  <a:pt x="132507" y="6764"/>
                </a:lnTo>
                <a:lnTo>
                  <a:pt x="132507" y="7537"/>
                </a:lnTo>
                <a:lnTo>
                  <a:pt x="132507" y="8309"/>
                </a:lnTo>
                <a:lnTo>
                  <a:pt x="132707" y="11040"/>
                </a:lnTo>
                <a:lnTo>
                  <a:pt x="140442" y="53916"/>
                </a:lnTo>
                <a:lnTo>
                  <a:pt x="141768" y="60067"/>
                </a:lnTo>
                <a:lnTo>
                  <a:pt x="149380" y="104621"/>
                </a:lnTo>
                <a:lnTo>
                  <a:pt x="151204" y="144574"/>
                </a:lnTo>
                <a:lnTo>
                  <a:pt x="150933" y="152001"/>
                </a:lnTo>
                <a:lnTo>
                  <a:pt x="136965" y="191460"/>
                </a:lnTo>
                <a:lnTo>
                  <a:pt x="129355" y="199576"/>
                </a:lnTo>
                <a:lnTo>
                  <a:pt x="127979" y="200929"/>
                </a:lnTo>
                <a:lnTo>
                  <a:pt x="123974" y="202378"/>
                </a:lnTo>
                <a:lnTo>
                  <a:pt x="117344" y="203925"/>
                </a:lnTo>
                <a:lnTo>
                  <a:pt x="110713" y="205470"/>
                </a:lnTo>
                <a:lnTo>
                  <a:pt x="103230" y="206244"/>
                </a:lnTo>
                <a:lnTo>
                  <a:pt x="94896" y="206244"/>
                </a:lnTo>
                <a:lnTo>
                  <a:pt x="52272" y="194939"/>
                </a:lnTo>
                <a:lnTo>
                  <a:pt x="17011" y="175445"/>
                </a:lnTo>
                <a:lnTo>
                  <a:pt x="12338" y="171146"/>
                </a:lnTo>
                <a:lnTo>
                  <a:pt x="9801" y="166194"/>
                </a:lnTo>
                <a:lnTo>
                  <a:pt x="9403" y="160590"/>
                </a:lnTo>
                <a:lnTo>
                  <a:pt x="9004" y="154985"/>
                </a:lnTo>
                <a:lnTo>
                  <a:pt x="8896" y="151290"/>
                </a:lnTo>
                <a:lnTo>
                  <a:pt x="9076" y="149501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376"/>
          <p:cNvSpPr/>
          <p:nvPr/>
        </p:nvSpPr>
        <p:spPr>
          <a:xfrm>
            <a:off x="3883992" y="5491197"/>
            <a:ext cx="141605" cy="64769"/>
          </a:xfrm>
          <a:custGeom>
            <a:avLst/>
            <a:gdLst/>
            <a:ahLst/>
            <a:cxnLst/>
            <a:rect l="l" t="t" r="r" b="b"/>
            <a:pathLst>
              <a:path w="141605" h="64770">
                <a:moveTo>
                  <a:pt x="0" y="4057"/>
                </a:moveTo>
                <a:lnTo>
                  <a:pt x="1267" y="4057"/>
                </a:lnTo>
                <a:lnTo>
                  <a:pt x="31252" y="4057"/>
                </a:lnTo>
                <a:lnTo>
                  <a:pt x="37244" y="3985"/>
                </a:lnTo>
                <a:lnTo>
                  <a:pt x="43861" y="3767"/>
                </a:lnTo>
                <a:lnTo>
                  <a:pt x="51103" y="3405"/>
                </a:lnTo>
                <a:lnTo>
                  <a:pt x="58971" y="2898"/>
                </a:lnTo>
                <a:lnTo>
                  <a:pt x="67202" y="2336"/>
                </a:lnTo>
                <a:lnTo>
                  <a:pt x="75534" y="1811"/>
                </a:lnTo>
                <a:lnTo>
                  <a:pt x="114048" y="54"/>
                </a:lnTo>
                <a:lnTo>
                  <a:pt x="119354" y="0"/>
                </a:lnTo>
                <a:lnTo>
                  <a:pt x="125804" y="0"/>
                </a:lnTo>
                <a:lnTo>
                  <a:pt x="130098" y="0"/>
                </a:lnTo>
                <a:lnTo>
                  <a:pt x="132236" y="0"/>
                </a:lnTo>
                <a:lnTo>
                  <a:pt x="134373" y="0"/>
                </a:lnTo>
                <a:lnTo>
                  <a:pt x="137490" y="0"/>
                </a:lnTo>
                <a:lnTo>
                  <a:pt x="141584" y="0"/>
                </a:lnTo>
              </a:path>
              <a:path w="141605" h="64770">
                <a:moveTo>
                  <a:pt x="12283" y="58263"/>
                </a:moveTo>
                <a:lnTo>
                  <a:pt x="12463" y="58649"/>
                </a:lnTo>
                <a:lnTo>
                  <a:pt x="12826" y="59423"/>
                </a:lnTo>
                <a:lnTo>
                  <a:pt x="13188" y="60196"/>
                </a:lnTo>
                <a:lnTo>
                  <a:pt x="13859" y="60873"/>
                </a:lnTo>
                <a:lnTo>
                  <a:pt x="14837" y="61452"/>
                </a:lnTo>
                <a:lnTo>
                  <a:pt x="15816" y="62033"/>
                </a:lnTo>
                <a:lnTo>
                  <a:pt x="16504" y="62419"/>
                </a:lnTo>
                <a:lnTo>
                  <a:pt x="16903" y="62612"/>
                </a:lnTo>
                <a:lnTo>
                  <a:pt x="17301" y="62805"/>
                </a:lnTo>
                <a:lnTo>
                  <a:pt x="17699" y="62998"/>
                </a:lnTo>
                <a:lnTo>
                  <a:pt x="18098" y="63191"/>
                </a:lnTo>
                <a:lnTo>
                  <a:pt x="18497" y="63385"/>
                </a:lnTo>
                <a:lnTo>
                  <a:pt x="19856" y="63675"/>
                </a:lnTo>
                <a:lnTo>
                  <a:pt x="22175" y="64061"/>
                </a:lnTo>
                <a:lnTo>
                  <a:pt x="24494" y="64448"/>
                </a:lnTo>
                <a:lnTo>
                  <a:pt x="28479" y="64641"/>
                </a:lnTo>
                <a:lnTo>
                  <a:pt x="85493" y="64641"/>
                </a:lnTo>
                <a:lnTo>
                  <a:pt x="92980" y="64569"/>
                </a:lnTo>
                <a:lnTo>
                  <a:pt x="130442" y="60873"/>
                </a:lnTo>
                <a:lnTo>
                  <a:pt x="134936" y="59907"/>
                </a:lnTo>
                <a:lnTo>
                  <a:pt x="137761" y="59133"/>
                </a:lnTo>
                <a:lnTo>
                  <a:pt x="138921" y="58554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0" name="object 37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231504" y="5292516"/>
            <a:ext cx="140498" cy="184450"/>
          </a:xfrm>
          <a:prstGeom prst="rect">
            <a:avLst/>
          </a:prstGeom>
        </p:spPr>
      </p:pic>
      <p:sp>
        <p:nvSpPr>
          <p:cNvPr id="451" name="object 379"/>
          <p:cNvSpPr/>
          <p:nvPr/>
        </p:nvSpPr>
        <p:spPr>
          <a:xfrm>
            <a:off x="4242384" y="5523808"/>
            <a:ext cx="232410" cy="7620"/>
          </a:xfrm>
          <a:custGeom>
            <a:avLst/>
            <a:gdLst/>
            <a:ahLst/>
            <a:cxnLst/>
            <a:rect l="l" t="t" r="r" b="b"/>
            <a:pathLst>
              <a:path w="232410" h="7620">
                <a:moveTo>
                  <a:pt x="232296" y="0"/>
                </a:moveTo>
                <a:lnTo>
                  <a:pt x="232006" y="0"/>
                </a:lnTo>
                <a:lnTo>
                  <a:pt x="218418" y="0"/>
                </a:lnTo>
                <a:lnTo>
                  <a:pt x="211226" y="289"/>
                </a:lnTo>
                <a:lnTo>
                  <a:pt x="170770" y="2319"/>
                </a:lnTo>
                <a:lnTo>
                  <a:pt x="159683" y="2705"/>
                </a:lnTo>
                <a:lnTo>
                  <a:pt x="151693" y="2994"/>
                </a:lnTo>
                <a:lnTo>
                  <a:pt x="110277" y="4057"/>
                </a:lnTo>
                <a:lnTo>
                  <a:pt x="70442" y="4764"/>
                </a:lnTo>
                <a:lnTo>
                  <a:pt x="30911" y="5199"/>
                </a:lnTo>
                <a:lnTo>
                  <a:pt x="23914" y="5217"/>
                </a:lnTo>
                <a:lnTo>
                  <a:pt x="15363" y="5217"/>
                </a:lnTo>
                <a:lnTo>
                  <a:pt x="9438" y="5217"/>
                </a:lnTo>
                <a:lnTo>
                  <a:pt x="6141" y="5217"/>
                </a:lnTo>
                <a:lnTo>
                  <a:pt x="2843" y="5217"/>
                </a:lnTo>
                <a:lnTo>
                  <a:pt x="995" y="5217"/>
                </a:lnTo>
                <a:lnTo>
                  <a:pt x="596" y="5217"/>
                </a:lnTo>
                <a:lnTo>
                  <a:pt x="199" y="5217"/>
                </a:lnTo>
                <a:lnTo>
                  <a:pt x="0" y="5217"/>
                </a:lnTo>
                <a:lnTo>
                  <a:pt x="488" y="5313"/>
                </a:lnTo>
                <a:lnTo>
                  <a:pt x="1466" y="5506"/>
                </a:lnTo>
                <a:lnTo>
                  <a:pt x="2446" y="5699"/>
                </a:lnTo>
                <a:lnTo>
                  <a:pt x="3803" y="6280"/>
                </a:lnTo>
                <a:lnTo>
                  <a:pt x="5543" y="7246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2" name="object 380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244331" y="5581663"/>
            <a:ext cx="149702" cy="175610"/>
          </a:xfrm>
          <a:prstGeom prst="rect">
            <a:avLst/>
          </a:prstGeom>
        </p:spPr>
      </p:pic>
      <p:sp>
        <p:nvSpPr>
          <p:cNvPr id="453" name="object 381"/>
          <p:cNvSpPr/>
          <p:nvPr/>
        </p:nvSpPr>
        <p:spPr>
          <a:xfrm>
            <a:off x="4565773" y="5437667"/>
            <a:ext cx="227965" cy="121285"/>
          </a:xfrm>
          <a:custGeom>
            <a:avLst/>
            <a:gdLst/>
            <a:ahLst/>
            <a:cxnLst/>
            <a:rect l="l" t="t" r="r" b="b"/>
            <a:pathLst>
              <a:path w="227964" h="121284">
                <a:moveTo>
                  <a:pt x="0" y="28455"/>
                </a:moveTo>
                <a:lnTo>
                  <a:pt x="670" y="27465"/>
                </a:lnTo>
                <a:lnTo>
                  <a:pt x="2010" y="25483"/>
                </a:lnTo>
                <a:lnTo>
                  <a:pt x="3351" y="23502"/>
                </a:lnTo>
                <a:lnTo>
                  <a:pt x="5488" y="20966"/>
                </a:lnTo>
                <a:lnTo>
                  <a:pt x="8423" y="17875"/>
                </a:lnTo>
                <a:lnTo>
                  <a:pt x="11358" y="14782"/>
                </a:lnTo>
                <a:lnTo>
                  <a:pt x="49792" y="4522"/>
                </a:lnTo>
                <a:lnTo>
                  <a:pt x="56769" y="4468"/>
                </a:lnTo>
                <a:lnTo>
                  <a:pt x="63814" y="4667"/>
                </a:lnTo>
                <a:lnTo>
                  <a:pt x="102252" y="20290"/>
                </a:lnTo>
                <a:lnTo>
                  <a:pt x="109554" y="43021"/>
                </a:lnTo>
                <a:lnTo>
                  <a:pt x="108085" y="50993"/>
                </a:lnTo>
                <a:lnTo>
                  <a:pt x="81960" y="82008"/>
                </a:lnTo>
                <a:lnTo>
                  <a:pt x="48136" y="102759"/>
                </a:lnTo>
                <a:lnTo>
                  <a:pt x="43082" y="105392"/>
                </a:lnTo>
                <a:lnTo>
                  <a:pt x="40546" y="106793"/>
                </a:lnTo>
                <a:lnTo>
                  <a:pt x="38009" y="108193"/>
                </a:lnTo>
                <a:lnTo>
                  <a:pt x="33334" y="110343"/>
                </a:lnTo>
                <a:lnTo>
                  <a:pt x="26522" y="113243"/>
                </a:lnTo>
                <a:lnTo>
                  <a:pt x="19711" y="116141"/>
                </a:lnTo>
                <a:lnTo>
                  <a:pt x="14856" y="118170"/>
                </a:lnTo>
                <a:lnTo>
                  <a:pt x="11957" y="119330"/>
                </a:lnTo>
                <a:lnTo>
                  <a:pt x="9058" y="120489"/>
                </a:lnTo>
                <a:lnTo>
                  <a:pt x="7700" y="120876"/>
                </a:lnTo>
                <a:lnTo>
                  <a:pt x="7880" y="120489"/>
                </a:lnTo>
                <a:lnTo>
                  <a:pt x="8061" y="120102"/>
                </a:lnTo>
                <a:lnTo>
                  <a:pt x="47880" y="98822"/>
                </a:lnTo>
                <a:lnTo>
                  <a:pt x="55533" y="94981"/>
                </a:lnTo>
                <a:lnTo>
                  <a:pt x="97671" y="72393"/>
                </a:lnTo>
                <a:lnTo>
                  <a:pt x="133238" y="49720"/>
                </a:lnTo>
                <a:lnTo>
                  <a:pt x="164537" y="26407"/>
                </a:lnTo>
                <a:lnTo>
                  <a:pt x="191152" y="4540"/>
                </a:lnTo>
                <a:lnTo>
                  <a:pt x="194087" y="1835"/>
                </a:lnTo>
                <a:lnTo>
                  <a:pt x="195646" y="386"/>
                </a:lnTo>
                <a:lnTo>
                  <a:pt x="195826" y="193"/>
                </a:lnTo>
                <a:lnTo>
                  <a:pt x="196007" y="0"/>
                </a:lnTo>
                <a:lnTo>
                  <a:pt x="164965" y="23473"/>
                </a:lnTo>
                <a:lnTo>
                  <a:pt x="134287" y="52641"/>
                </a:lnTo>
                <a:lnTo>
                  <a:pt x="117379" y="77806"/>
                </a:lnTo>
                <a:lnTo>
                  <a:pt x="117561" y="83459"/>
                </a:lnTo>
                <a:lnTo>
                  <a:pt x="156493" y="102299"/>
                </a:lnTo>
                <a:lnTo>
                  <a:pt x="200773" y="105271"/>
                </a:lnTo>
                <a:lnTo>
                  <a:pt x="215964" y="105562"/>
                </a:lnTo>
                <a:lnTo>
                  <a:pt x="222234" y="105489"/>
                </a:lnTo>
                <a:lnTo>
                  <a:pt x="227622" y="105271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4" name="object 382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940024" y="5454071"/>
            <a:ext cx="185357" cy="169282"/>
          </a:xfrm>
          <a:prstGeom prst="rect">
            <a:avLst/>
          </a:prstGeom>
        </p:spPr>
      </p:pic>
      <p:sp>
        <p:nvSpPr>
          <p:cNvPr id="455" name="object 384"/>
          <p:cNvSpPr/>
          <p:nvPr/>
        </p:nvSpPr>
        <p:spPr>
          <a:xfrm>
            <a:off x="5333319" y="5531925"/>
            <a:ext cx="748665" cy="10160"/>
          </a:xfrm>
          <a:custGeom>
            <a:avLst/>
            <a:gdLst/>
            <a:ahLst/>
            <a:cxnLst/>
            <a:rect l="l" t="t" r="r" b="b"/>
            <a:pathLst>
              <a:path w="748664" h="10159">
                <a:moveTo>
                  <a:pt x="-19685" y="4927"/>
                </a:moveTo>
                <a:lnTo>
                  <a:pt x="767991" y="4927"/>
                </a:lnTo>
              </a:path>
            </a:pathLst>
          </a:custGeom>
          <a:ln w="49225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6" name="object 385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519135" y="5592679"/>
            <a:ext cx="175954" cy="176913"/>
          </a:xfrm>
          <a:prstGeom prst="rect">
            <a:avLst/>
          </a:prstGeom>
        </p:spPr>
      </p:pic>
      <p:pic>
        <p:nvPicPr>
          <p:cNvPr id="457" name="object 386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5383764" y="5276282"/>
            <a:ext cx="160120" cy="203969"/>
          </a:xfrm>
          <a:prstGeom prst="rect">
            <a:avLst/>
          </a:prstGeom>
        </p:spPr>
      </p:pic>
      <p:sp>
        <p:nvSpPr>
          <p:cNvPr id="458" name="object 387"/>
          <p:cNvSpPr/>
          <p:nvPr/>
        </p:nvSpPr>
        <p:spPr>
          <a:xfrm>
            <a:off x="5596596" y="534828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0" y="58409"/>
                </a:moveTo>
                <a:lnTo>
                  <a:pt x="180" y="57998"/>
                </a:lnTo>
                <a:lnTo>
                  <a:pt x="543" y="57177"/>
                </a:lnTo>
                <a:lnTo>
                  <a:pt x="905" y="56356"/>
                </a:lnTo>
                <a:lnTo>
                  <a:pt x="1576" y="55462"/>
                </a:lnTo>
                <a:lnTo>
                  <a:pt x="2553" y="54496"/>
                </a:lnTo>
                <a:lnTo>
                  <a:pt x="3533" y="53530"/>
                </a:lnTo>
                <a:lnTo>
                  <a:pt x="5289" y="52757"/>
                </a:lnTo>
                <a:lnTo>
                  <a:pt x="7825" y="52177"/>
                </a:lnTo>
                <a:lnTo>
                  <a:pt x="10363" y="51597"/>
                </a:lnTo>
                <a:lnTo>
                  <a:pt x="14058" y="51307"/>
                </a:lnTo>
                <a:lnTo>
                  <a:pt x="18914" y="51307"/>
                </a:lnTo>
                <a:lnTo>
                  <a:pt x="23769" y="51307"/>
                </a:lnTo>
                <a:lnTo>
                  <a:pt x="30382" y="51307"/>
                </a:lnTo>
                <a:lnTo>
                  <a:pt x="38751" y="51307"/>
                </a:lnTo>
                <a:lnTo>
                  <a:pt x="45195" y="51326"/>
                </a:lnTo>
                <a:lnTo>
                  <a:pt x="88160" y="52195"/>
                </a:lnTo>
                <a:lnTo>
                  <a:pt x="103574" y="52853"/>
                </a:lnTo>
                <a:lnTo>
                  <a:pt x="109589" y="53046"/>
                </a:lnTo>
                <a:lnTo>
                  <a:pt x="112886" y="53046"/>
                </a:lnTo>
                <a:lnTo>
                  <a:pt x="116184" y="53046"/>
                </a:lnTo>
                <a:lnTo>
                  <a:pt x="118322" y="53046"/>
                </a:lnTo>
                <a:lnTo>
                  <a:pt x="119299" y="53046"/>
                </a:lnTo>
              </a:path>
              <a:path w="119379" h="119379">
                <a:moveTo>
                  <a:pt x="65330" y="7101"/>
                </a:moveTo>
                <a:lnTo>
                  <a:pt x="65330" y="6908"/>
                </a:lnTo>
                <a:lnTo>
                  <a:pt x="65330" y="6522"/>
                </a:lnTo>
                <a:lnTo>
                  <a:pt x="65330" y="6136"/>
                </a:lnTo>
                <a:lnTo>
                  <a:pt x="65238" y="5363"/>
                </a:lnTo>
                <a:lnTo>
                  <a:pt x="63390" y="0"/>
                </a:lnTo>
                <a:lnTo>
                  <a:pt x="62993" y="0"/>
                </a:lnTo>
                <a:lnTo>
                  <a:pt x="62594" y="0"/>
                </a:lnTo>
                <a:lnTo>
                  <a:pt x="62303" y="0"/>
                </a:lnTo>
                <a:lnTo>
                  <a:pt x="62123" y="0"/>
                </a:lnTo>
                <a:lnTo>
                  <a:pt x="61941" y="0"/>
                </a:lnTo>
                <a:lnTo>
                  <a:pt x="61851" y="1280"/>
                </a:lnTo>
                <a:lnTo>
                  <a:pt x="61851" y="20243"/>
                </a:lnTo>
                <a:lnTo>
                  <a:pt x="62141" y="26161"/>
                </a:lnTo>
                <a:lnTo>
                  <a:pt x="62720" y="32974"/>
                </a:lnTo>
                <a:lnTo>
                  <a:pt x="63300" y="39785"/>
                </a:lnTo>
                <a:lnTo>
                  <a:pt x="63988" y="46888"/>
                </a:lnTo>
                <a:lnTo>
                  <a:pt x="64786" y="54279"/>
                </a:lnTo>
                <a:lnTo>
                  <a:pt x="65582" y="61671"/>
                </a:lnTo>
                <a:lnTo>
                  <a:pt x="65981" y="68869"/>
                </a:lnTo>
                <a:lnTo>
                  <a:pt x="65981" y="75874"/>
                </a:lnTo>
                <a:lnTo>
                  <a:pt x="65981" y="82880"/>
                </a:lnTo>
                <a:lnTo>
                  <a:pt x="65981" y="117641"/>
                </a:lnTo>
                <a:lnTo>
                  <a:pt x="66073" y="118607"/>
                </a:lnTo>
                <a:lnTo>
                  <a:pt x="66253" y="118993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9" name="object 388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5809752" y="5266862"/>
            <a:ext cx="335365" cy="199379"/>
          </a:xfrm>
          <a:prstGeom prst="rect">
            <a:avLst/>
          </a:prstGeom>
        </p:spPr>
      </p:pic>
      <p:sp>
        <p:nvSpPr>
          <p:cNvPr id="460" name="object 389"/>
          <p:cNvSpPr/>
          <p:nvPr/>
        </p:nvSpPr>
        <p:spPr>
          <a:xfrm>
            <a:off x="3754963" y="6090895"/>
            <a:ext cx="112395" cy="248285"/>
          </a:xfrm>
          <a:custGeom>
            <a:avLst/>
            <a:gdLst/>
            <a:ahLst/>
            <a:cxnLst/>
            <a:rect l="l" t="t" r="r" b="b"/>
            <a:pathLst>
              <a:path w="112394" h="248284">
                <a:moveTo>
                  <a:pt x="8152" y="20340"/>
                </a:moveTo>
                <a:lnTo>
                  <a:pt x="7971" y="20146"/>
                </a:lnTo>
                <a:lnTo>
                  <a:pt x="7608" y="19759"/>
                </a:lnTo>
                <a:lnTo>
                  <a:pt x="7246" y="19373"/>
                </a:lnTo>
                <a:lnTo>
                  <a:pt x="6666" y="18793"/>
                </a:lnTo>
                <a:lnTo>
                  <a:pt x="5869" y="18021"/>
                </a:lnTo>
                <a:lnTo>
                  <a:pt x="5072" y="17247"/>
                </a:lnTo>
                <a:lnTo>
                  <a:pt x="4474" y="16764"/>
                </a:lnTo>
                <a:lnTo>
                  <a:pt x="4076" y="16570"/>
                </a:lnTo>
                <a:lnTo>
                  <a:pt x="3677" y="16377"/>
                </a:lnTo>
                <a:lnTo>
                  <a:pt x="3478" y="16184"/>
                </a:lnTo>
                <a:lnTo>
                  <a:pt x="3478" y="15991"/>
                </a:lnTo>
                <a:lnTo>
                  <a:pt x="3478" y="15798"/>
                </a:lnTo>
                <a:lnTo>
                  <a:pt x="3206" y="15702"/>
                </a:lnTo>
                <a:lnTo>
                  <a:pt x="3025" y="15702"/>
                </a:lnTo>
                <a:lnTo>
                  <a:pt x="2934" y="17054"/>
                </a:lnTo>
                <a:lnTo>
                  <a:pt x="2934" y="19759"/>
                </a:lnTo>
                <a:lnTo>
                  <a:pt x="2934" y="22466"/>
                </a:lnTo>
                <a:lnTo>
                  <a:pt x="3134" y="26330"/>
                </a:lnTo>
                <a:lnTo>
                  <a:pt x="3533" y="31355"/>
                </a:lnTo>
                <a:lnTo>
                  <a:pt x="3930" y="36379"/>
                </a:lnTo>
                <a:lnTo>
                  <a:pt x="5109" y="41716"/>
                </a:lnTo>
                <a:lnTo>
                  <a:pt x="25110" y="76579"/>
                </a:lnTo>
                <a:lnTo>
                  <a:pt x="56089" y="88454"/>
                </a:lnTo>
                <a:lnTo>
                  <a:pt x="61163" y="88847"/>
                </a:lnTo>
                <a:lnTo>
                  <a:pt x="65728" y="88555"/>
                </a:lnTo>
                <a:lnTo>
                  <a:pt x="69786" y="87590"/>
                </a:lnTo>
                <a:lnTo>
                  <a:pt x="73845" y="86625"/>
                </a:lnTo>
                <a:lnTo>
                  <a:pt x="88755" y="68959"/>
                </a:lnTo>
                <a:lnTo>
                  <a:pt x="91473" y="64082"/>
                </a:lnTo>
                <a:lnTo>
                  <a:pt x="94298" y="58337"/>
                </a:lnTo>
                <a:lnTo>
                  <a:pt x="97233" y="51718"/>
                </a:lnTo>
                <a:lnTo>
                  <a:pt x="100168" y="45100"/>
                </a:lnTo>
                <a:lnTo>
                  <a:pt x="112071" y="6281"/>
                </a:lnTo>
                <a:lnTo>
                  <a:pt x="112071" y="3961"/>
                </a:lnTo>
                <a:lnTo>
                  <a:pt x="112071" y="1642"/>
                </a:lnTo>
                <a:lnTo>
                  <a:pt x="111202" y="386"/>
                </a:lnTo>
                <a:lnTo>
                  <a:pt x="109462" y="193"/>
                </a:lnTo>
                <a:lnTo>
                  <a:pt x="107723" y="0"/>
                </a:lnTo>
                <a:lnTo>
                  <a:pt x="105784" y="0"/>
                </a:lnTo>
                <a:lnTo>
                  <a:pt x="103647" y="193"/>
                </a:lnTo>
                <a:lnTo>
                  <a:pt x="101509" y="386"/>
                </a:lnTo>
                <a:lnTo>
                  <a:pt x="100150" y="579"/>
                </a:lnTo>
                <a:lnTo>
                  <a:pt x="99570" y="773"/>
                </a:lnTo>
                <a:lnTo>
                  <a:pt x="98991" y="966"/>
                </a:lnTo>
                <a:lnTo>
                  <a:pt x="97632" y="2125"/>
                </a:lnTo>
                <a:lnTo>
                  <a:pt x="95495" y="4251"/>
                </a:lnTo>
                <a:lnTo>
                  <a:pt x="93356" y="6377"/>
                </a:lnTo>
                <a:lnTo>
                  <a:pt x="92088" y="8721"/>
                </a:lnTo>
                <a:lnTo>
                  <a:pt x="91690" y="11281"/>
                </a:lnTo>
                <a:lnTo>
                  <a:pt x="91291" y="13841"/>
                </a:lnTo>
                <a:lnTo>
                  <a:pt x="91092" y="17150"/>
                </a:lnTo>
                <a:lnTo>
                  <a:pt x="91092" y="21208"/>
                </a:lnTo>
                <a:lnTo>
                  <a:pt x="91092" y="25266"/>
                </a:lnTo>
                <a:lnTo>
                  <a:pt x="91580" y="30316"/>
                </a:lnTo>
                <a:lnTo>
                  <a:pt x="92560" y="36355"/>
                </a:lnTo>
                <a:lnTo>
                  <a:pt x="93538" y="42393"/>
                </a:lnTo>
                <a:lnTo>
                  <a:pt x="98596" y="81865"/>
                </a:lnTo>
                <a:lnTo>
                  <a:pt x="101310" y="129259"/>
                </a:lnTo>
                <a:lnTo>
                  <a:pt x="102180" y="162444"/>
                </a:lnTo>
                <a:lnTo>
                  <a:pt x="102180" y="171385"/>
                </a:lnTo>
                <a:lnTo>
                  <a:pt x="102180" y="177227"/>
                </a:lnTo>
                <a:lnTo>
                  <a:pt x="102180" y="208875"/>
                </a:lnTo>
                <a:lnTo>
                  <a:pt x="101310" y="217117"/>
                </a:lnTo>
                <a:lnTo>
                  <a:pt x="99570" y="223683"/>
                </a:lnTo>
                <a:lnTo>
                  <a:pt x="97831" y="230249"/>
                </a:lnTo>
                <a:lnTo>
                  <a:pt x="94515" y="235304"/>
                </a:lnTo>
                <a:lnTo>
                  <a:pt x="89625" y="238834"/>
                </a:lnTo>
                <a:lnTo>
                  <a:pt x="84733" y="242352"/>
                </a:lnTo>
                <a:lnTo>
                  <a:pt x="78880" y="244803"/>
                </a:lnTo>
                <a:lnTo>
                  <a:pt x="72069" y="246150"/>
                </a:lnTo>
                <a:lnTo>
                  <a:pt x="65257" y="247509"/>
                </a:lnTo>
                <a:lnTo>
                  <a:pt x="58155" y="248182"/>
                </a:lnTo>
                <a:lnTo>
                  <a:pt x="50763" y="248182"/>
                </a:lnTo>
                <a:lnTo>
                  <a:pt x="43371" y="248182"/>
                </a:lnTo>
                <a:lnTo>
                  <a:pt x="14620" y="232738"/>
                </a:lnTo>
                <a:lnTo>
                  <a:pt x="10308" y="228636"/>
                </a:lnTo>
                <a:lnTo>
                  <a:pt x="598" y="200353"/>
                </a:lnTo>
                <a:lnTo>
                  <a:pt x="199" y="193775"/>
                </a:lnTo>
                <a:lnTo>
                  <a:pt x="0" y="189622"/>
                </a:lnTo>
                <a:lnTo>
                  <a:pt x="0" y="187882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390"/>
          <p:cNvSpPr/>
          <p:nvPr/>
        </p:nvSpPr>
        <p:spPr>
          <a:xfrm>
            <a:off x="4022370" y="6168922"/>
            <a:ext cx="136525" cy="60325"/>
          </a:xfrm>
          <a:custGeom>
            <a:avLst/>
            <a:gdLst/>
            <a:ahLst/>
            <a:cxnLst/>
            <a:rect l="l" t="t" r="r" b="b"/>
            <a:pathLst>
              <a:path w="136525" h="60325">
                <a:moveTo>
                  <a:pt x="1087" y="7531"/>
                </a:moveTo>
                <a:lnTo>
                  <a:pt x="1087" y="7238"/>
                </a:lnTo>
                <a:lnTo>
                  <a:pt x="1087" y="7048"/>
                </a:lnTo>
                <a:lnTo>
                  <a:pt x="1376" y="6756"/>
                </a:lnTo>
                <a:lnTo>
                  <a:pt x="1957" y="6375"/>
                </a:lnTo>
                <a:lnTo>
                  <a:pt x="2536" y="5981"/>
                </a:lnTo>
                <a:lnTo>
                  <a:pt x="4203" y="5702"/>
                </a:lnTo>
                <a:lnTo>
                  <a:pt x="46633" y="3187"/>
                </a:lnTo>
                <a:lnTo>
                  <a:pt x="91377" y="1047"/>
                </a:lnTo>
                <a:lnTo>
                  <a:pt x="130695" y="0"/>
                </a:lnTo>
                <a:lnTo>
                  <a:pt x="131855" y="0"/>
                </a:lnTo>
              </a:path>
              <a:path w="136525" h="60325">
                <a:moveTo>
                  <a:pt x="0" y="59994"/>
                </a:moveTo>
                <a:lnTo>
                  <a:pt x="471" y="59994"/>
                </a:lnTo>
                <a:lnTo>
                  <a:pt x="1413" y="59994"/>
                </a:lnTo>
                <a:lnTo>
                  <a:pt x="2354" y="59994"/>
                </a:lnTo>
                <a:lnTo>
                  <a:pt x="4094" y="59804"/>
                </a:lnTo>
                <a:lnTo>
                  <a:pt x="6630" y="59423"/>
                </a:lnTo>
                <a:lnTo>
                  <a:pt x="9166" y="59029"/>
                </a:lnTo>
                <a:lnTo>
                  <a:pt x="12971" y="58547"/>
                </a:lnTo>
                <a:lnTo>
                  <a:pt x="18044" y="57975"/>
                </a:lnTo>
                <a:lnTo>
                  <a:pt x="23117" y="57391"/>
                </a:lnTo>
                <a:lnTo>
                  <a:pt x="29729" y="56807"/>
                </a:lnTo>
                <a:lnTo>
                  <a:pt x="72358" y="54924"/>
                </a:lnTo>
                <a:lnTo>
                  <a:pt x="79529" y="54781"/>
                </a:lnTo>
                <a:lnTo>
                  <a:pt x="86516" y="54638"/>
                </a:lnTo>
                <a:lnTo>
                  <a:pt x="93320" y="54495"/>
                </a:lnTo>
                <a:lnTo>
                  <a:pt x="102270" y="54305"/>
                </a:lnTo>
                <a:lnTo>
                  <a:pt x="109661" y="54203"/>
                </a:lnTo>
                <a:lnTo>
                  <a:pt x="136149" y="54203"/>
                </a:lnTo>
                <a:lnTo>
                  <a:pt x="136530" y="54101"/>
                </a:lnTo>
                <a:lnTo>
                  <a:pt x="136530" y="53911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2" name="object 39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325421" y="5957484"/>
            <a:ext cx="146061" cy="177977"/>
          </a:xfrm>
          <a:prstGeom prst="rect">
            <a:avLst/>
          </a:prstGeom>
        </p:spPr>
      </p:pic>
      <p:sp>
        <p:nvSpPr>
          <p:cNvPr id="463" name="object 393"/>
          <p:cNvSpPr/>
          <p:nvPr/>
        </p:nvSpPr>
        <p:spPr>
          <a:xfrm>
            <a:off x="4277113" y="6158343"/>
            <a:ext cx="243204" cy="6985"/>
          </a:xfrm>
          <a:custGeom>
            <a:avLst/>
            <a:gdLst/>
            <a:ahLst/>
            <a:cxnLst/>
            <a:rect l="l" t="t" r="r" b="b"/>
            <a:pathLst>
              <a:path w="243205" h="6984">
                <a:moveTo>
                  <a:pt x="243113" y="0"/>
                </a:moveTo>
                <a:lnTo>
                  <a:pt x="242333" y="0"/>
                </a:lnTo>
                <a:lnTo>
                  <a:pt x="240775" y="0"/>
                </a:lnTo>
                <a:lnTo>
                  <a:pt x="239218" y="0"/>
                </a:lnTo>
                <a:lnTo>
                  <a:pt x="236590" y="190"/>
                </a:lnTo>
                <a:lnTo>
                  <a:pt x="232895" y="571"/>
                </a:lnTo>
                <a:lnTo>
                  <a:pt x="229199" y="965"/>
                </a:lnTo>
                <a:lnTo>
                  <a:pt x="225212" y="1562"/>
                </a:lnTo>
                <a:lnTo>
                  <a:pt x="220938" y="2387"/>
                </a:lnTo>
                <a:lnTo>
                  <a:pt x="216662" y="3213"/>
                </a:lnTo>
                <a:lnTo>
                  <a:pt x="178598" y="5943"/>
                </a:lnTo>
                <a:lnTo>
                  <a:pt x="138324" y="6515"/>
                </a:lnTo>
                <a:lnTo>
                  <a:pt x="126407" y="6515"/>
                </a:lnTo>
                <a:lnTo>
                  <a:pt x="114898" y="6515"/>
                </a:lnTo>
                <a:lnTo>
                  <a:pt x="617" y="6515"/>
                </a:lnTo>
                <a:lnTo>
                  <a:pt x="0" y="6515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4" name="object 39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276497" y="6145173"/>
            <a:ext cx="201907" cy="229819"/>
          </a:xfrm>
          <a:prstGeom prst="rect">
            <a:avLst/>
          </a:prstGeom>
        </p:spPr>
      </p:pic>
      <p:sp>
        <p:nvSpPr>
          <p:cNvPr id="465" name="object 395"/>
          <p:cNvSpPr/>
          <p:nvPr/>
        </p:nvSpPr>
        <p:spPr>
          <a:xfrm>
            <a:off x="4632841" y="6084808"/>
            <a:ext cx="297180" cy="147320"/>
          </a:xfrm>
          <a:custGeom>
            <a:avLst/>
            <a:gdLst/>
            <a:ahLst/>
            <a:cxnLst/>
            <a:rect l="l" t="t" r="r" b="b"/>
            <a:pathLst>
              <a:path w="297179" h="147320">
                <a:moveTo>
                  <a:pt x="0" y="55558"/>
                </a:moveTo>
                <a:lnTo>
                  <a:pt x="779" y="53601"/>
                </a:lnTo>
                <a:lnTo>
                  <a:pt x="2338" y="49688"/>
                </a:lnTo>
                <a:lnTo>
                  <a:pt x="38862" y="27006"/>
                </a:lnTo>
                <a:lnTo>
                  <a:pt x="44912" y="26620"/>
                </a:lnTo>
                <a:lnTo>
                  <a:pt x="51435" y="26427"/>
                </a:lnTo>
                <a:lnTo>
                  <a:pt x="58427" y="26427"/>
                </a:lnTo>
                <a:lnTo>
                  <a:pt x="65421" y="26427"/>
                </a:lnTo>
                <a:lnTo>
                  <a:pt x="72323" y="27392"/>
                </a:lnTo>
                <a:lnTo>
                  <a:pt x="79134" y="29325"/>
                </a:lnTo>
                <a:lnTo>
                  <a:pt x="85947" y="31258"/>
                </a:lnTo>
                <a:lnTo>
                  <a:pt x="91490" y="34349"/>
                </a:lnTo>
                <a:lnTo>
                  <a:pt x="95766" y="38601"/>
                </a:lnTo>
                <a:lnTo>
                  <a:pt x="100042" y="42852"/>
                </a:lnTo>
                <a:lnTo>
                  <a:pt x="102669" y="47321"/>
                </a:lnTo>
                <a:lnTo>
                  <a:pt x="103648" y="52007"/>
                </a:lnTo>
                <a:lnTo>
                  <a:pt x="104626" y="56694"/>
                </a:lnTo>
                <a:lnTo>
                  <a:pt x="105115" y="60100"/>
                </a:lnTo>
                <a:lnTo>
                  <a:pt x="105115" y="62226"/>
                </a:lnTo>
                <a:lnTo>
                  <a:pt x="105115" y="64352"/>
                </a:lnTo>
                <a:lnTo>
                  <a:pt x="86744" y="100992"/>
                </a:lnTo>
                <a:lnTo>
                  <a:pt x="50891" y="129301"/>
                </a:lnTo>
                <a:lnTo>
                  <a:pt x="33317" y="138318"/>
                </a:lnTo>
                <a:lnTo>
                  <a:pt x="30962" y="139092"/>
                </a:lnTo>
                <a:lnTo>
                  <a:pt x="29785" y="139473"/>
                </a:lnTo>
                <a:lnTo>
                  <a:pt x="31433" y="138191"/>
                </a:lnTo>
                <a:lnTo>
                  <a:pt x="34730" y="135638"/>
                </a:lnTo>
                <a:lnTo>
                  <a:pt x="72722" y="112664"/>
                </a:lnTo>
                <a:lnTo>
                  <a:pt x="79224" y="108870"/>
                </a:lnTo>
                <a:lnTo>
                  <a:pt x="85576" y="105034"/>
                </a:lnTo>
                <a:lnTo>
                  <a:pt x="91779" y="101155"/>
                </a:lnTo>
                <a:lnTo>
                  <a:pt x="97833" y="97233"/>
                </a:lnTo>
                <a:lnTo>
                  <a:pt x="105803" y="91963"/>
                </a:lnTo>
                <a:lnTo>
                  <a:pt x="111438" y="88267"/>
                </a:lnTo>
                <a:lnTo>
                  <a:pt x="147706" y="60179"/>
                </a:lnTo>
                <a:lnTo>
                  <a:pt x="184067" y="29053"/>
                </a:lnTo>
                <a:lnTo>
                  <a:pt x="212712" y="1546"/>
                </a:lnTo>
                <a:lnTo>
                  <a:pt x="213111" y="773"/>
                </a:lnTo>
                <a:lnTo>
                  <a:pt x="213509" y="0"/>
                </a:lnTo>
                <a:lnTo>
                  <a:pt x="211861" y="386"/>
                </a:lnTo>
                <a:lnTo>
                  <a:pt x="208165" y="1932"/>
                </a:lnTo>
                <a:lnTo>
                  <a:pt x="204468" y="3478"/>
                </a:lnTo>
                <a:lnTo>
                  <a:pt x="173258" y="27599"/>
                </a:lnTo>
                <a:lnTo>
                  <a:pt x="148487" y="63844"/>
                </a:lnTo>
                <a:lnTo>
                  <a:pt x="145661" y="76507"/>
                </a:lnTo>
                <a:lnTo>
                  <a:pt x="145080" y="82349"/>
                </a:lnTo>
                <a:lnTo>
                  <a:pt x="144791" y="86337"/>
                </a:lnTo>
                <a:lnTo>
                  <a:pt x="144791" y="88458"/>
                </a:lnTo>
                <a:lnTo>
                  <a:pt x="144791" y="90591"/>
                </a:lnTo>
                <a:lnTo>
                  <a:pt x="175717" y="119915"/>
                </a:lnTo>
                <a:lnTo>
                  <a:pt x="219565" y="135992"/>
                </a:lnTo>
                <a:lnTo>
                  <a:pt x="266028" y="144366"/>
                </a:lnTo>
                <a:lnTo>
                  <a:pt x="287497" y="146685"/>
                </a:lnTo>
                <a:lnTo>
                  <a:pt x="296866" y="147297"/>
                </a:lnTo>
              </a:path>
            </a:pathLst>
          </a:custGeom>
          <a:ln w="39369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396"/>
          <p:cNvSpPr/>
          <p:nvPr/>
        </p:nvSpPr>
        <p:spPr>
          <a:xfrm>
            <a:off x="5076111" y="6104712"/>
            <a:ext cx="174625" cy="121920"/>
          </a:xfrm>
          <a:custGeom>
            <a:avLst/>
            <a:gdLst/>
            <a:ahLst/>
            <a:cxnLst/>
            <a:rect l="l" t="t" r="r" b="b"/>
            <a:pathLst>
              <a:path w="174625" h="121920">
                <a:moveTo>
                  <a:pt x="17846" y="67105"/>
                </a:moveTo>
                <a:lnTo>
                  <a:pt x="16287" y="67105"/>
                </a:lnTo>
                <a:lnTo>
                  <a:pt x="0" y="67105"/>
                </a:lnTo>
                <a:lnTo>
                  <a:pt x="2228" y="67397"/>
                </a:lnTo>
                <a:lnTo>
                  <a:pt x="34206" y="68845"/>
                </a:lnTo>
                <a:lnTo>
                  <a:pt x="44291" y="68845"/>
                </a:lnTo>
                <a:lnTo>
                  <a:pt x="54709" y="68845"/>
                </a:lnTo>
                <a:lnTo>
                  <a:pt x="65460" y="68845"/>
                </a:lnTo>
                <a:lnTo>
                  <a:pt x="76545" y="68845"/>
                </a:lnTo>
                <a:lnTo>
                  <a:pt x="87629" y="68773"/>
                </a:lnTo>
                <a:lnTo>
                  <a:pt x="128365" y="67089"/>
                </a:lnTo>
                <a:lnTo>
                  <a:pt x="169322" y="62177"/>
                </a:lnTo>
                <a:lnTo>
                  <a:pt x="174268" y="60336"/>
                </a:lnTo>
                <a:lnTo>
                  <a:pt x="174268" y="59574"/>
                </a:lnTo>
              </a:path>
              <a:path w="174625" h="121920">
                <a:moveTo>
                  <a:pt x="93719" y="8840"/>
                </a:moveTo>
                <a:lnTo>
                  <a:pt x="93719" y="8261"/>
                </a:lnTo>
                <a:lnTo>
                  <a:pt x="93719" y="7101"/>
                </a:lnTo>
                <a:lnTo>
                  <a:pt x="93719" y="5942"/>
                </a:lnTo>
                <a:lnTo>
                  <a:pt x="93719" y="4782"/>
                </a:lnTo>
                <a:lnTo>
                  <a:pt x="93719" y="3623"/>
                </a:lnTo>
                <a:lnTo>
                  <a:pt x="93719" y="2463"/>
                </a:lnTo>
                <a:lnTo>
                  <a:pt x="93719" y="1569"/>
                </a:lnTo>
                <a:lnTo>
                  <a:pt x="93719" y="942"/>
                </a:lnTo>
                <a:lnTo>
                  <a:pt x="93719" y="314"/>
                </a:lnTo>
                <a:lnTo>
                  <a:pt x="93719" y="0"/>
                </a:lnTo>
                <a:lnTo>
                  <a:pt x="94118" y="411"/>
                </a:lnTo>
                <a:lnTo>
                  <a:pt x="94915" y="1231"/>
                </a:lnTo>
                <a:lnTo>
                  <a:pt x="97307" y="22296"/>
                </a:lnTo>
                <a:lnTo>
                  <a:pt x="97307" y="30653"/>
                </a:lnTo>
                <a:lnTo>
                  <a:pt x="97307" y="37012"/>
                </a:lnTo>
                <a:lnTo>
                  <a:pt x="97307" y="43552"/>
                </a:lnTo>
                <a:lnTo>
                  <a:pt x="97307" y="50273"/>
                </a:lnTo>
                <a:lnTo>
                  <a:pt x="97307" y="57174"/>
                </a:lnTo>
                <a:lnTo>
                  <a:pt x="97324" y="64094"/>
                </a:lnTo>
                <a:lnTo>
                  <a:pt x="99046" y="105002"/>
                </a:lnTo>
                <a:lnTo>
                  <a:pt x="101655" y="116381"/>
                </a:lnTo>
                <a:lnTo>
                  <a:pt x="102596" y="118515"/>
                </a:lnTo>
                <a:lnTo>
                  <a:pt x="103376" y="119861"/>
                </a:lnTo>
                <a:lnTo>
                  <a:pt x="103992" y="120445"/>
                </a:lnTo>
                <a:lnTo>
                  <a:pt x="104608" y="121017"/>
                </a:lnTo>
                <a:lnTo>
                  <a:pt x="105097" y="121309"/>
                </a:lnTo>
                <a:lnTo>
                  <a:pt x="105459" y="121309"/>
                </a:lnTo>
                <a:lnTo>
                  <a:pt x="105822" y="121309"/>
                </a:lnTo>
                <a:lnTo>
                  <a:pt x="106401" y="120928"/>
                </a:lnTo>
                <a:lnTo>
                  <a:pt x="107199" y="120153"/>
                </a:lnTo>
                <a:lnTo>
                  <a:pt x="107996" y="119378"/>
                </a:lnTo>
                <a:lnTo>
                  <a:pt x="109354" y="118223"/>
                </a:lnTo>
                <a:lnTo>
                  <a:pt x="111276" y="116673"/>
                </a:lnTo>
              </a:path>
            </a:pathLst>
          </a:custGeom>
          <a:ln w="3937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7" name="object 398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409401" y="6000529"/>
            <a:ext cx="151985" cy="189818"/>
          </a:xfrm>
          <a:prstGeom prst="rect">
            <a:avLst/>
          </a:prstGeom>
        </p:spPr>
      </p:pic>
      <p:pic>
        <p:nvPicPr>
          <p:cNvPr id="468" name="object 399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600825" y="5981398"/>
            <a:ext cx="170139" cy="196630"/>
          </a:xfrm>
          <a:prstGeom prst="rect">
            <a:avLst/>
          </a:prstGeom>
        </p:spPr>
      </p:pic>
      <p:sp>
        <p:nvSpPr>
          <p:cNvPr id="469" name="object 400"/>
          <p:cNvSpPr/>
          <p:nvPr/>
        </p:nvSpPr>
        <p:spPr>
          <a:xfrm>
            <a:off x="5381800" y="6189928"/>
            <a:ext cx="361950" cy="20955"/>
          </a:xfrm>
          <a:custGeom>
            <a:avLst/>
            <a:gdLst/>
            <a:ahLst/>
            <a:cxnLst/>
            <a:rect l="l" t="t" r="r" b="b"/>
            <a:pathLst>
              <a:path w="361950" h="20954">
                <a:moveTo>
                  <a:pt x="356652" y="0"/>
                </a:moveTo>
                <a:lnTo>
                  <a:pt x="356942" y="0"/>
                </a:lnTo>
                <a:lnTo>
                  <a:pt x="361326" y="0"/>
                </a:lnTo>
                <a:lnTo>
                  <a:pt x="360438" y="0"/>
                </a:lnTo>
                <a:lnTo>
                  <a:pt x="358663" y="0"/>
                </a:lnTo>
                <a:lnTo>
                  <a:pt x="356887" y="0"/>
                </a:lnTo>
                <a:lnTo>
                  <a:pt x="353663" y="203"/>
                </a:lnTo>
                <a:lnTo>
                  <a:pt x="348989" y="584"/>
                </a:lnTo>
                <a:lnTo>
                  <a:pt x="344314" y="977"/>
                </a:lnTo>
                <a:lnTo>
                  <a:pt x="338390" y="1549"/>
                </a:lnTo>
                <a:lnTo>
                  <a:pt x="331216" y="2324"/>
                </a:lnTo>
                <a:lnTo>
                  <a:pt x="325410" y="2905"/>
                </a:lnTo>
                <a:lnTo>
                  <a:pt x="282802" y="5803"/>
                </a:lnTo>
                <a:lnTo>
                  <a:pt x="244002" y="7521"/>
                </a:lnTo>
                <a:lnTo>
                  <a:pt x="194998" y="9391"/>
                </a:lnTo>
                <a:lnTo>
                  <a:pt x="173597" y="10147"/>
                </a:lnTo>
                <a:lnTo>
                  <a:pt x="168376" y="10333"/>
                </a:lnTo>
                <a:lnTo>
                  <a:pt x="129383" y="11765"/>
                </a:lnTo>
                <a:lnTo>
                  <a:pt x="86934" y="14497"/>
                </a:lnTo>
                <a:lnTo>
                  <a:pt x="50093" y="18757"/>
                </a:lnTo>
                <a:lnTo>
                  <a:pt x="44368" y="19430"/>
                </a:lnTo>
                <a:lnTo>
                  <a:pt x="38535" y="20002"/>
                </a:lnTo>
                <a:lnTo>
                  <a:pt x="32701" y="20586"/>
                </a:lnTo>
                <a:lnTo>
                  <a:pt x="27157" y="20878"/>
                </a:lnTo>
                <a:lnTo>
                  <a:pt x="779" y="20878"/>
                </a:lnTo>
                <a:lnTo>
                  <a:pt x="0" y="20777"/>
                </a:lnTo>
                <a:lnTo>
                  <a:pt x="0" y="20586"/>
                </a:lnTo>
                <a:lnTo>
                  <a:pt x="0" y="20396"/>
                </a:lnTo>
                <a:lnTo>
                  <a:pt x="271" y="20294"/>
                </a:lnTo>
              </a:path>
            </a:pathLst>
          </a:custGeom>
          <a:ln w="39369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0" name="object 40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488753" y="6245326"/>
            <a:ext cx="188527" cy="189229"/>
          </a:xfrm>
          <a:prstGeom prst="rect">
            <a:avLst/>
          </a:prstGeom>
        </p:spPr>
      </p:pic>
      <p:sp>
        <p:nvSpPr>
          <p:cNvPr id="471" name="object 402"/>
          <p:cNvSpPr/>
          <p:nvPr/>
        </p:nvSpPr>
        <p:spPr>
          <a:xfrm>
            <a:off x="3648760" y="5923542"/>
            <a:ext cx="2244090" cy="528320"/>
          </a:xfrm>
          <a:custGeom>
            <a:avLst/>
            <a:gdLst/>
            <a:ahLst/>
            <a:cxnLst/>
            <a:rect l="l" t="t" r="r" b="b"/>
            <a:pathLst>
              <a:path w="2244090" h="528320">
                <a:moveTo>
                  <a:pt x="0" y="0"/>
                </a:moveTo>
                <a:lnTo>
                  <a:pt x="2243722" y="0"/>
                </a:lnTo>
                <a:lnTo>
                  <a:pt x="2243722" y="528006"/>
                </a:lnTo>
                <a:lnTo>
                  <a:pt x="0" y="528006"/>
                </a:lnTo>
                <a:lnTo>
                  <a:pt x="0" y="0"/>
                </a:lnTo>
                <a:close/>
              </a:path>
            </a:pathLst>
          </a:custGeom>
          <a:ln w="26670">
            <a:solidFill>
              <a:srgbClr val="02C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17"/>
          <p:cNvSpPr/>
          <p:nvPr/>
        </p:nvSpPr>
        <p:spPr>
          <a:xfrm>
            <a:off x="2916053" y="3406615"/>
            <a:ext cx="219075" cy="196850"/>
          </a:xfrm>
          <a:custGeom>
            <a:avLst/>
            <a:gdLst/>
            <a:ahLst/>
            <a:cxnLst/>
            <a:rect l="l" t="t" r="r" b="b"/>
            <a:pathLst>
              <a:path w="219075" h="196850">
                <a:moveTo>
                  <a:pt x="21146" y="144732"/>
                </a:moveTo>
                <a:lnTo>
                  <a:pt x="21146" y="144732"/>
                </a:lnTo>
                <a:lnTo>
                  <a:pt x="19979" y="144732"/>
                </a:lnTo>
                <a:lnTo>
                  <a:pt x="19673" y="144426"/>
                </a:lnTo>
                <a:lnTo>
                  <a:pt x="17357" y="133863"/>
                </a:lnTo>
                <a:lnTo>
                  <a:pt x="17357" y="129577"/>
                </a:lnTo>
                <a:lnTo>
                  <a:pt x="17357" y="125291"/>
                </a:lnTo>
                <a:lnTo>
                  <a:pt x="17778" y="119755"/>
                </a:lnTo>
                <a:lnTo>
                  <a:pt x="18620" y="112968"/>
                </a:lnTo>
                <a:lnTo>
                  <a:pt x="19462" y="106181"/>
                </a:lnTo>
                <a:lnTo>
                  <a:pt x="33775" y="72402"/>
                </a:lnTo>
                <a:lnTo>
                  <a:pt x="36837" y="66431"/>
                </a:lnTo>
                <a:lnTo>
                  <a:pt x="40109" y="61202"/>
                </a:lnTo>
                <a:lnTo>
                  <a:pt x="43591" y="56711"/>
                </a:lnTo>
                <a:lnTo>
                  <a:pt x="47074" y="52220"/>
                </a:lnTo>
                <a:lnTo>
                  <a:pt x="82206" y="36351"/>
                </a:lnTo>
                <a:lnTo>
                  <a:pt x="88597" y="36351"/>
                </a:lnTo>
                <a:lnTo>
                  <a:pt x="94988" y="36351"/>
                </a:lnTo>
                <a:lnTo>
                  <a:pt x="100958" y="36759"/>
                </a:lnTo>
                <a:lnTo>
                  <a:pt x="106508" y="37576"/>
                </a:lnTo>
                <a:lnTo>
                  <a:pt x="112057" y="38392"/>
                </a:lnTo>
                <a:lnTo>
                  <a:pt x="136607" y="68242"/>
                </a:lnTo>
                <a:lnTo>
                  <a:pt x="144682" y="104702"/>
                </a:lnTo>
                <a:lnTo>
                  <a:pt x="145294" y="112508"/>
                </a:lnTo>
                <a:lnTo>
                  <a:pt x="145409" y="120213"/>
                </a:lnTo>
                <a:lnTo>
                  <a:pt x="145026" y="127817"/>
                </a:lnTo>
                <a:lnTo>
                  <a:pt x="144644" y="135419"/>
                </a:lnTo>
                <a:lnTo>
                  <a:pt x="142386" y="142079"/>
                </a:lnTo>
                <a:lnTo>
                  <a:pt x="138253" y="147794"/>
                </a:lnTo>
                <a:lnTo>
                  <a:pt x="134119" y="153509"/>
                </a:lnTo>
                <a:lnTo>
                  <a:pt x="100021" y="176420"/>
                </a:lnTo>
                <a:lnTo>
                  <a:pt x="61287" y="186599"/>
                </a:lnTo>
                <a:lnTo>
                  <a:pt x="39592" y="188156"/>
                </a:lnTo>
                <a:lnTo>
                  <a:pt x="31881" y="187238"/>
                </a:lnTo>
                <a:lnTo>
                  <a:pt x="25107" y="184992"/>
                </a:lnTo>
                <a:lnTo>
                  <a:pt x="18333" y="182747"/>
                </a:lnTo>
                <a:lnTo>
                  <a:pt x="12995" y="179252"/>
                </a:lnTo>
                <a:lnTo>
                  <a:pt x="9091" y="174506"/>
                </a:lnTo>
                <a:lnTo>
                  <a:pt x="5187" y="169761"/>
                </a:lnTo>
                <a:lnTo>
                  <a:pt x="0" y="137035"/>
                </a:lnTo>
                <a:lnTo>
                  <a:pt x="136" y="129347"/>
                </a:lnTo>
                <a:lnTo>
                  <a:pt x="13942" y="85150"/>
                </a:lnTo>
                <a:lnTo>
                  <a:pt x="36538" y="48904"/>
                </a:lnTo>
                <a:lnTo>
                  <a:pt x="66424" y="18536"/>
                </a:lnTo>
                <a:lnTo>
                  <a:pt x="103121" y="8950"/>
                </a:lnTo>
                <a:lnTo>
                  <a:pt x="110870" y="9160"/>
                </a:lnTo>
                <a:lnTo>
                  <a:pt x="148320" y="17221"/>
                </a:lnTo>
                <a:lnTo>
                  <a:pt x="186315" y="35739"/>
                </a:lnTo>
                <a:lnTo>
                  <a:pt x="211821" y="64748"/>
                </a:lnTo>
                <a:lnTo>
                  <a:pt x="219022" y="90465"/>
                </a:lnTo>
                <a:lnTo>
                  <a:pt x="218605" y="99310"/>
                </a:lnTo>
                <a:lnTo>
                  <a:pt x="197157" y="133151"/>
                </a:lnTo>
                <a:lnTo>
                  <a:pt x="157358" y="162178"/>
                </a:lnTo>
                <a:lnTo>
                  <a:pt x="116959" y="183270"/>
                </a:lnTo>
                <a:lnTo>
                  <a:pt x="77374" y="195402"/>
                </a:lnTo>
                <a:lnTo>
                  <a:pt x="56603" y="196831"/>
                </a:lnTo>
                <a:lnTo>
                  <a:pt x="49830" y="194483"/>
                </a:lnTo>
                <a:lnTo>
                  <a:pt x="44280" y="189585"/>
                </a:lnTo>
                <a:lnTo>
                  <a:pt x="38731" y="184686"/>
                </a:lnTo>
                <a:lnTo>
                  <a:pt x="22947" y="144838"/>
                </a:lnTo>
                <a:lnTo>
                  <a:pt x="21720" y="121617"/>
                </a:lnTo>
                <a:lnTo>
                  <a:pt x="22126" y="112915"/>
                </a:lnTo>
                <a:lnTo>
                  <a:pt x="35823" y="69774"/>
                </a:lnTo>
                <a:lnTo>
                  <a:pt x="64135" y="30725"/>
                </a:lnTo>
                <a:lnTo>
                  <a:pt x="102460" y="10748"/>
                </a:lnTo>
                <a:lnTo>
                  <a:pt x="140290" y="36945"/>
                </a:lnTo>
                <a:lnTo>
                  <a:pt x="161860" y="70354"/>
                </a:lnTo>
                <a:lnTo>
                  <a:pt x="178605" y="104907"/>
                </a:lnTo>
                <a:lnTo>
                  <a:pt x="187528" y="142034"/>
                </a:lnTo>
                <a:lnTo>
                  <a:pt x="161394" y="175630"/>
                </a:lnTo>
                <a:lnTo>
                  <a:pt x="122746" y="185011"/>
                </a:lnTo>
                <a:lnTo>
                  <a:pt x="95428" y="186370"/>
                </a:lnTo>
                <a:lnTo>
                  <a:pt x="87191" y="186025"/>
                </a:lnTo>
                <a:lnTo>
                  <a:pt x="47567" y="168804"/>
                </a:lnTo>
                <a:lnTo>
                  <a:pt x="32240" y="133710"/>
                </a:lnTo>
                <a:lnTo>
                  <a:pt x="33503" y="91594"/>
                </a:lnTo>
                <a:lnTo>
                  <a:pt x="49228" y="53405"/>
                </a:lnTo>
                <a:lnTo>
                  <a:pt x="73500" y="22191"/>
                </a:lnTo>
                <a:lnTo>
                  <a:pt x="110469" y="990"/>
                </a:lnTo>
                <a:lnTo>
                  <a:pt x="119732" y="0"/>
                </a:lnTo>
                <a:lnTo>
                  <a:pt x="129039" y="1009"/>
                </a:lnTo>
                <a:lnTo>
                  <a:pt x="164444" y="22344"/>
                </a:lnTo>
                <a:lnTo>
                  <a:pt x="188396" y="58543"/>
                </a:lnTo>
                <a:lnTo>
                  <a:pt x="199985" y="105309"/>
                </a:lnTo>
                <a:lnTo>
                  <a:pt x="199533" y="115781"/>
                </a:lnTo>
                <a:lnTo>
                  <a:pt x="171967" y="153357"/>
                </a:lnTo>
                <a:lnTo>
                  <a:pt x="130503" y="165384"/>
                </a:lnTo>
                <a:lnTo>
                  <a:pt x="88100" y="160372"/>
                </a:lnTo>
                <a:lnTo>
                  <a:pt x="85555" y="146186"/>
                </a:lnTo>
              </a:path>
            </a:pathLst>
          </a:custGeom>
          <a:ln w="254000">
            <a:solidFill>
              <a:srgbClr val="FFD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3" name="object 41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2869334" y="3304378"/>
            <a:ext cx="273216" cy="392600"/>
          </a:xfrm>
          <a:prstGeom prst="rect">
            <a:avLst/>
          </a:prstGeom>
        </p:spPr>
      </p:pic>
      <p:pic>
        <p:nvPicPr>
          <p:cNvPr id="474" name="object 229"/>
          <p:cNvPicPr/>
          <p:nvPr/>
        </p:nvPicPr>
        <p:blipFill rotWithShape="1">
          <a:blip r:embed="rId16" cstate="print"/>
          <a:srcRect l="-3900" t="59993" r="50459" b="-1738"/>
          <a:stretch/>
        </p:blipFill>
        <p:spPr>
          <a:xfrm>
            <a:off x="6447040" y="3412000"/>
            <a:ext cx="705853" cy="3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56463" y="137534"/>
            <a:ext cx="11922234" cy="6535966"/>
            <a:chOff x="224482" y="293635"/>
            <a:chExt cx="7263004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24482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752435" y="23897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4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35029" y="1109732"/>
            <a:ext cx="6184278" cy="496711"/>
          </a:xfrm>
          <a:prstGeom prst="rect">
            <a:avLst/>
          </a:prstGeom>
        </p:spPr>
      </p:pic>
      <p:sp>
        <p:nvSpPr>
          <p:cNvPr id="303" name="مربع نص 302"/>
          <p:cNvSpPr txBox="1"/>
          <p:nvPr/>
        </p:nvSpPr>
        <p:spPr>
          <a:xfrm>
            <a:off x="6979410" y="1936475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نوجد الميل بين النقطتين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328" name="مربع نص 327"/>
          <p:cNvSpPr txBox="1"/>
          <p:nvPr/>
        </p:nvSpPr>
        <p:spPr>
          <a:xfrm>
            <a:off x="5582653" y="2970549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معادلة المستقيم بمعلومية الميل والنقطة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195" name="object 45"/>
          <p:cNvPicPr/>
          <p:nvPr/>
        </p:nvPicPr>
        <p:blipFill rotWithShape="1">
          <a:blip r:embed="rId9" cstate="print"/>
          <a:srcRect t="25499" b="11054"/>
          <a:stretch/>
        </p:blipFill>
        <p:spPr>
          <a:xfrm>
            <a:off x="8075113" y="1523999"/>
            <a:ext cx="3023271" cy="433138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6614025" y="2354136"/>
            <a:ext cx="3331472" cy="539751"/>
            <a:chOff x="4160191" y="4277303"/>
            <a:chExt cx="4816029" cy="719528"/>
          </a:xfrm>
        </p:grpSpPr>
        <p:sp>
          <p:nvSpPr>
            <p:cNvPr id="197" name="object 80"/>
            <p:cNvSpPr/>
            <p:nvPr/>
          </p:nvSpPr>
          <p:spPr>
            <a:xfrm>
              <a:off x="4160191" y="4516311"/>
              <a:ext cx="386715" cy="161290"/>
            </a:xfrm>
            <a:custGeom>
              <a:avLst/>
              <a:gdLst/>
              <a:ahLst/>
              <a:cxnLst/>
              <a:rect l="l" t="t" r="r" b="b"/>
              <a:pathLst>
                <a:path w="386714" h="161289">
                  <a:moveTo>
                    <a:pt x="784" y="20300"/>
                  </a:moveTo>
                  <a:lnTo>
                    <a:pt x="784" y="20300"/>
                  </a:lnTo>
                  <a:lnTo>
                    <a:pt x="784" y="6069"/>
                  </a:lnTo>
                  <a:lnTo>
                    <a:pt x="784" y="6069"/>
                  </a:lnTo>
                  <a:lnTo>
                    <a:pt x="784" y="17650"/>
                  </a:lnTo>
                  <a:lnTo>
                    <a:pt x="941" y="21277"/>
                  </a:lnTo>
                  <a:lnTo>
                    <a:pt x="1256" y="24904"/>
                  </a:lnTo>
                  <a:lnTo>
                    <a:pt x="1569" y="28533"/>
                  </a:lnTo>
                  <a:lnTo>
                    <a:pt x="1856" y="30905"/>
                  </a:lnTo>
                  <a:lnTo>
                    <a:pt x="2118" y="32020"/>
                  </a:lnTo>
                  <a:lnTo>
                    <a:pt x="2379" y="33136"/>
                  </a:lnTo>
                  <a:lnTo>
                    <a:pt x="2929" y="36659"/>
                  </a:lnTo>
                  <a:lnTo>
                    <a:pt x="3766" y="42590"/>
                  </a:lnTo>
                  <a:lnTo>
                    <a:pt x="4603" y="48520"/>
                  </a:lnTo>
                  <a:lnTo>
                    <a:pt x="5598" y="54693"/>
                  </a:lnTo>
                  <a:lnTo>
                    <a:pt x="6750" y="61112"/>
                  </a:lnTo>
                  <a:lnTo>
                    <a:pt x="7900" y="67530"/>
                  </a:lnTo>
                  <a:lnTo>
                    <a:pt x="8606" y="73983"/>
                  </a:lnTo>
                  <a:lnTo>
                    <a:pt x="8868" y="80471"/>
                  </a:lnTo>
                  <a:lnTo>
                    <a:pt x="9130" y="86959"/>
                  </a:lnTo>
                  <a:lnTo>
                    <a:pt x="9260" y="93412"/>
                  </a:lnTo>
                  <a:lnTo>
                    <a:pt x="9260" y="99830"/>
                  </a:lnTo>
                  <a:lnTo>
                    <a:pt x="9260" y="106249"/>
                  </a:lnTo>
                  <a:lnTo>
                    <a:pt x="9130" y="111969"/>
                  </a:lnTo>
                  <a:lnTo>
                    <a:pt x="8868" y="116992"/>
                  </a:lnTo>
                  <a:lnTo>
                    <a:pt x="8606" y="122015"/>
                  </a:lnTo>
                  <a:lnTo>
                    <a:pt x="8058" y="126236"/>
                  </a:lnTo>
                  <a:lnTo>
                    <a:pt x="7219" y="129654"/>
                  </a:lnTo>
                  <a:lnTo>
                    <a:pt x="6383" y="133073"/>
                  </a:lnTo>
                  <a:lnTo>
                    <a:pt x="5519" y="135898"/>
                  </a:lnTo>
                  <a:lnTo>
                    <a:pt x="4630" y="138130"/>
                  </a:lnTo>
                  <a:lnTo>
                    <a:pt x="3741" y="140362"/>
                  </a:lnTo>
                  <a:lnTo>
                    <a:pt x="3034" y="142038"/>
                  </a:lnTo>
                  <a:lnTo>
                    <a:pt x="2510" y="143154"/>
                  </a:lnTo>
                  <a:lnTo>
                    <a:pt x="1987" y="144269"/>
                  </a:lnTo>
                  <a:lnTo>
                    <a:pt x="1569" y="144828"/>
                  </a:lnTo>
                  <a:lnTo>
                    <a:pt x="1256" y="144828"/>
                  </a:lnTo>
                  <a:lnTo>
                    <a:pt x="941" y="144828"/>
                  </a:lnTo>
                  <a:lnTo>
                    <a:pt x="654" y="144828"/>
                  </a:lnTo>
                  <a:lnTo>
                    <a:pt x="392" y="144828"/>
                  </a:lnTo>
                  <a:lnTo>
                    <a:pt x="130" y="144828"/>
                  </a:lnTo>
                  <a:lnTo>
                    <a:pt x="0" y="144828"/>
                  </a:lnTo>
                  <a:lnTo>
                    <a:pt x="0" y="144269"/>
                  </a:lnTo>
                  <a:lnTo>
                    <a:pt x="0" y="143154"/>
                  </a:lnTo>
                  <a:lnTo>
                    <a:pt x="0" y="142038"/>
                  </a:lnTo>
                  <a:lnTo>
                    <a:pt x="0" y="139945"/>
                  </a:lnTo>
                  <a:lnTo>
                    <a:pt x="0" y="136875"/>
                  </a:lnTo>
                  <a:lnTo>
                    <a:pt x="0" y="133805"/>
                  </a:lnTo>
                  <a:lnTo>
                    <a:pt x="130" y="130143"/>
                  </a:lnTo>
                  <a:lnTo>
                    <a:pt x="392" y="125887"/>
                  </a:lnTo>
                  <a:lnTo>
                    <a:pt x="654" y="121631"/>
                  </a:lnTo>
                  <a:lnTo>
                    <a:pt x="2327" y="116712"/>
                  </a:lnTo>
                  <a:lnTo>
                    <a:pt x="5415" y="111132"/>
                  </a:lnTo>
                  <a:lnTo>
                    <a:pt x="8502" y="105550"/>
                  </a:lnTo>
                  <a:lnTo>
                    <a:pt x="35396" y="74507"/>
                  </a:lnTo>
                  <a:lnTo>
                    <a:pt x="67162" y="48528"/>
                  </a:lnTo>
                  <a:lnTo>
                    <a:pt x="83585" y="36799"/>
                  </a:lnTo>
                  <a:lnTo>
                    <a:pt x="89340" y="32719"/>
                  </a:lnTo>
                  <a:lnTo>
                    <a:pt x="94415" y="29090"/>
                  </a:lnTo>
                  <a:lnTo>
                    <a:pt x="99490" y="25463"/>
                  </a:lnTo>
                  <a:lnTo>
                    <a:pt x="103990" y="22673"/>
                  </a:lnTo>
                  <a:lnTo>
                    <a:pt x="107914" y="20720"/>
                  </a:lnTo>
                  <a:lnTo>
                    <a:pt x="111838" y="18765"/>
                  </a:lnTo>
                  <a:lnTo>
                    <a:pt x="128922" y="11929"/>
                  </a:lnTo>
                  <a:lnTo>
                    <a:pt x="130596" y="11929"/>
                  </a:lnTo>
                  <a:lnTo>
                    <a:pt x="132270" y="11929"/>
                  </a:lnTo>
                  <a:lnTo>
                    <a:pt x="144697" y="11929"/>
                  </a:lnTo>
                  <a:lnTo>
                    <a:pt x="146947" y="12348"/>
                  </a:lnTo>
                  <a:lnTo>
                    <a:pt x="149197" y="13185"/>
                  </a:lnTo>
                  <a:lnTo>
                    <a:pt x="151447" y="14022"/>
                  </a:lnTo>
                  <a:lnTo>
                    <a:pt x="153409" y="15138"/>
                  </a:lnTo>
                  <a:lnTo>
                    <a:pt x="155083" y="16534"/>
                  </a:lnTo>
                  <a:lnTo>
                    <a:pt x="156757" y="17928"/>
                  </a:lnTo>
                  <a:lnTo>
                    <a:pt x="158432" y="19603"/>
                  </a:lnTo>
                  <a:lnTo>
                    <a:pt x="160106" y="21556"/>
                  </a:lnTo>
                  <a:lnTo>
                    <a:pt x="161780" y="23510"/>
                  </a:lnTo>
                  <a:lnTo>
                    <a:pt x="163193" y="25603"/>
                  </a:lnTo>
                  <a:lnTo>
                    <a:pt x="164344" y="27835"/>
                  </a:lnTo>
                  <a:lnTo>
                    <a:pt x="165494" y="30067"/>
                  </a:lnTo>
                  <a:lnTo>
                    <a:pt x="166777" y="32579"/>
                  </a:lnTo>
                  <a:lnTo>
                    <a:pt x="168189" y="35369"/>
                  </a:lnTo>
                  <a:lnTo>
                    <a:pt x="169603" y="38159"/>
                  </a:lnTo>
                  <a:lnTo>
                    <a:pt x="179491" y="64461"/>
                  </a:lnTo>
                  <a:lnTo>
                    <a:pt x="180590" y="68088"/>
                  </a:lnTo>
                  <a:lnTo>
                    <a:pt x="181140" y="71995"/>
                  </a:lnTo>
                  <a:lnTo>
                    <a:pt x="181140" y="76180"/>
                  </a:lnTo>
                  <a:lnTo>
                    <a:pt x="181140" y="80366"/>
                  </a:lnTo>
                  <a:lnTo>
                    <a:pt x="181140" y="117690"/>
                  </a:lnTo>
                  <a:lnTo>
                    <a:pt x="181009" y="119364"/>
                  </a:lnTo>
                  <a:lnTo>
                    <a:pt x="179701" y="125817"/>
                  </a:lnTo>
                  <a:lnTo>
                    <a:pt x="179570" y="126550"/>
                  </a:lnTo>
                  <a:lnTo>
                    <a:pt x="179570" y="126829"/>
                  </a:lnTo>
                  <a:lnTo>
                    <a:pt x="179570" y="127107"/>
                  </a:lnTo>
                  <a:lnTo>
                    <a:pt x="179412" y="127387"/>
                  </a:lnTo>
                  <a:lnTo>
                    <a:pt x="179099" y="127666"/>
                  </a:lnTo>
                  <a:lnTo>
                    <a:pt x="178785" y="127944"/>
                  </a:lnTo>
                  <a:lnTo>
                    <a:pt x="178628" y="128084"/>
                  </a:lnTo>
                  <a:lnTo>
                    <a:pt x="178628" y="127631"/>
                  </a:lnTo>
                  <a:lnTo>
                    <a:pt x="178628" y="120481"/>
                  </a:lnTo>
                  <a:lnTo>
                    <a:pt x="178785" y="118108"/>
                  </a:lnTo>
                  <a:lnTo>
                    <a:pt x="188831" y="90517"/>
                  </a:lnTo>
                  <a:lnTo>
                    <a:pt x="191656" y="85145"/>
                  </a:lnTo>
                  <a:lnTo>
                    <a:pt x="211617" y="52043"/>
                  </a:lnTo>
                  <a:lnTo>
                    <a:pt x="213737" y="48799"/>
                  </a:lnTo>
                  <a:lnTo>
                    <a:pt x="214887" y="46776"/>
                  </a:lnTo>
                  <a:lnTo>
                    <a:pt x="216038" y="44752"/>
                  </a:lnTo>
                  <a:lnTo>
                    <a:pt x="218733" y="41090"/>
                  </a:lnTo>
                  <a:lnTo>
                    <a:pt x="222971" y="35788"/>
                  </a:lnTo>
                  <a:lnTo>
                    <a:pt x="227209" y="30486"/>
                  </a:lnTo>
                  <a:lnTo>
                    <a:pt x="231421" y="25742"/>
                  </a:lnTo>
                  <a:lnTo>
                    <a:pt x="235607" y="21556"/>
                  </a:lnTo>
                  <a:lnTo>
                    <a:pt x="239793" y="17371"/>
                  </a:lnTo>
                  <a:lnTo>
                    <a:pt x="244135" y="13742"/>
                  </a:lnTo>
                  <a:lnTo>
                    <a:pt x="248635" y="10673"/>
                  </a:lnTo>
                  <a:lnTo>
                    <a:pt x="253135" y="7603"/>
                  </a:lnTo>
                  <a:lnTo>
                    <a:pt x="257765" y="5196"/>
                  </a:lnTo>
                  <a:lnTo>
                    <a:pt x="262528" y="3453"/>
                  </a:lnTo>
                  <a:lnTo>
                    <a:pt x="267289" y="1709"/>
                  </a:lnTo>
                  <a:lnTo>
                    <a:pt x="272075" y="697"/>
                  </a:lnTo>
                  <a:lnTo>
                    <a:pt x="276890" y="417"/>
                  </a:lnTo>
                  <a:lnTo>
                    <a:pt x="281703" y="139"/>
                  </a:lnTo>
                  <a:lnTo>
                    <a:pt x="286203" y="0"/>
                  </a:lnTo>
                  <a:lnTo>
                    <a:pt x="290389" y="0"/>
                  </a:lnTo>
                  <a:lnTo>
                    <a:pt x="294575" y="0"/>
                  </a:lnTo>
                  <a:lnTo>
                    <a:pt x="298499" y="0"/>
                  </a:lnTo>
                  <a:lnTo>
                    <a:pt x="302162" y="0"/>
                  </a:lnTo>
                  <a:lnTo>
                    <a:pt x="305823" y="0"/>
                  </a:lnTo>
                  <a:lnTo>
                    <a:pt x="309486" y="557"/>
                  </a:lnTo>
                  <a:lnTo>
                    <a:pt x="313148" y="1673"/>
                  </a:lnTo>
                  <a:lnTo>
                    <a:pt x="316811" y="2790"/>
                  </a:lnTo>
                  <a:lnTo>
                    <a:pt x="320605" y="4359"/>
                  </a:lnTo>
                  <a:lnTo>
                    <a:pt x="324529" y="6383"/>
                  </a:lnTo>
                  <a:lnTo>
                    <a:pt x="328453" y="8406"/>
                  </a:lnTo>
                  <a:lnTo>
                    <a:pt x="331958" y="10255"/>
                  </a:lnTo>
                  <a:lnTo>
                    <a:pt x="335046" y="11929"/>
                  </a:lnTo>
                  <a:lnTo>
                    <a:pt x="338133" y="13604"/>
                  </a:lnTo>
                  <a:lnTo>
                    <a:pt x="340226" y="14719"/>
                  </a:lnTo>
                  <a:lnTo>
                    <a:pt x="341325" y="15278"/>
                  </a:lnTo>
                  <a:lnTo>
                    <a:pt x="342423" y="15835"/>
                  </a:lnTo>
                  <a:lnTo>
                    <a:pt x="344385" y="16951"/>
                  </a:lnTo>
                  <a:lnTo>
                    <a:pt x="347211" y="18627"/>
                  </a:lnTo>
                  <a:lnTo>
                    <a:pt x="350036" y="20300"/>
                  </a:lnTo>
                  <a:lnTo>
                    <a:pt x="352024" y="21556"/>
                  </a:lnTo>
                  <a:lnTo>
                    <a:pt x="353175" y="22393"/>
                  </a:lnTo>
                  <a:lnTo>
                    <a:pt x="354327" y="23230"/>
                  </a:lnTo>
                  <a:lnTo>
                    <a:pt x="356445" y="25044"/>
                  </a:lnTo>
                  <a:lnTo>
                    <a:pt x="359533" y="27835"/>
                  </a:lnTo>
                  <a:lnTo>
                    <a:pt x="362620" y="30626"/>
                  </a:lnTo>
                  <a:lnTo>
                    <a:pt x="365288" y="33695"/>
                  </a:lnTo>
                  <a:lnTo>
                    <a:pt x="367538" y="37044"/>
                  </a:lnTo>
                  <a:lnTo>
                    <a:pt x="369788" y="40392"/>
                  </a:lnTo>
                  <a:lnTo>
                    <a:pt x="371593" y="43915"/>
                  </a:lnTo>
                  <a:lnTo>
                    <a:pt x="372953" y="47613"/>
                  </a:lnTo>
                  <a:lnTo>
                    <a:pt x="374314" y="51310"/>
                  </a:lnTo>
                  <a:lnTo>
                    <a:pt x="375282" y="54973"/>
                  </a:lnTo>
                  <a:lnTo>
                    <a:pt x="375857" y="58600"/>
                  </a:lnTo>
                  <a:lnTo>
                    <a:pt x="376433" y="62228"/>
                  </a:lnTo>
                  <a:lnTo>
                    <a:pt x="376721" y="65995"/>
                  </a:lnTo>
                  <a:lnTo>
                    <a:pt x="376721" y="69902"/>
                  </a:lnTo>
                  <a:lnTo>
                    <a:pt x="376721" y="73809"/>
                  </a:lnTo>
                  <a:lnTo>
                    <a:pt x="376721" y="137991"/>
                  </a:lnTo>
                  <a:lnTo>
                    <a:pt x="376877" y="141339"/>
                  </a:lnTo>
                  <a:lnTo>
                    <a:pt x="377192" y="144409"/>
                  </a:lnTo>
                  <a:lnTo>
                    <a:pt x="377506" y="147478"/>
                  </a:lnTo>
                  <a:lnTo>
                    <a:pt x="378081" y="150130"/>
                  </a:lnTo>
                  <a:lnTo>
                    <a:pt x="378918" y="152363"/>
                  </a:lnTo>
                  <a:lnTo>
                    <a:pt x="379755" y="154594"/>
                  </a:lnTo>
                  <a:lnTo>
                    <a:pt x="380592" y="156409"/>
                  </a:lnTo>
                  <a:lnTo>
                    <a:pt x="381430" y="157803"/>
                  </a:lnTo>
                  <a:lnTo>
                    <a:pt x="382267" y="159199"/>
                  </a:lnTo>
                  <a:lnTo>
                    <a:pt x="382973" y="160036"/>
                  </a:lnTo>
                  <a:lnTo>
                    <a:pt x="383548" y="160315"/>
                  </a:lnTo>
                  <a:lnTo>
                    <a:pt x="384124" y="160594"/>
                  </a:lnTo>
                  <a:lnTo>
                    <a:pt x="384543" y="160733"/>
                  </a:lnTo>
                  <a:lnTo>
                    <a:pt x="384804" y="160733"/>
                  </a:lnTo>
                  <a:lnTo>
                    <a:pt x="385066" y="160733"/>
                  </a:lnTo>
                  <a:lnTo>
                    <a:pt x="385328" y="160733"/>
                  </a:lnTo>
                  <a:lnTo>
                    <a:pt x="385589" y="160733"/>
                  </a:lnTo>
                  <a:lnTo>
                    <a:pt x="385851" y="160733"/>
                  </a:lnTo>
                  <a:lnTo>
                    <a:pt x="386139" y="160733"/>
                  </a:lnTo>
                  <a:lnTo>
                    <a:pt x="386453" y="160733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81"/>
            <p:cNvSpPr/>
            <p:nvPr/>
          </p:nvSpPr>
          <p:spPr>
            <a:xfrm>
              <a:off x="4675985" y="4597934"/>
              <a:ext cx="260985" cy="82550"/>
            </a:xfrm>
            <a:custGeom>
              <a:avLst/>
              <a:gdLst/>
              <a:ahLst/>
              <a:cxnLst/>
              <a:rect l="l" t="t" r="r" b="b"/>
              <a:pathLst>
                <a:path w="260985" h="82550">
                  <a:moveTo>
                    <a:pt x="0" y="0"/>
                  </a:moveTo>
                  <a:lnTo>
                    <a:pt x="0" y="0"/>
                  </a:lnTo>
                  <a:lnTo>
                    <a:pt x="189904" y="0"/>
                  </a:lnTo>
                  <a:lnTo>
                    <a:pt x="190479" y="0"/>
                  </a:lnTo>
                </a:path>
                <a:path w="260985" h="82550">
                  <a:moveTo>
                    <a:pt x="190479" y="0"/>
                  </a:moveTo>
                  <a:lnTo>
                    <a:pt x="191054" y="0"/>
                  </a:lnTo>
                  <a:lnTo>
                    <a:pt x="190479" y="0"/>
                  </a:lnTo>
                  <a:lnTo>
                    <a:pt x="189904" y="0"/>
                  </a:lnTo>
                  <a:lnTo>
                    <a:pt x="188936" y="0"/>
                  </a:lnTo>
                  <a:lnTo>
                    <a:pt x="187575" y="0"/>
                  </a:lnTo>
                </a:path>
                <a:path w="260985" h="82550">
                  <a:moveTo>
                    <a:pt x="17736" y="73251"/>
                  </a:moveTo>
                  <a:lnTo>
                    <a:pt x="17606" y="73251"/>
                  </a:lnTo>
                  <a:lnTo>
                    <a:pt x="17344" y="73251"/>
                  </a:lnTo>
                  <a:lnTo>
                    <a:pt x="17082" y="73251"/>
                  </a:lnTo>
                  <a:lnTo>
                    <a:pt x="16951" y="73530"/>
                  </a:lnTo>
                  <a:lnTo>
                    <a:pt x="16951" y="75623"/>
                  </a:lnTo>
                  <a:lnTo>
                    <a:pt x="18077" y="75901"/>
                  </a:lnTo>
                  <a:lnTo>
                    <a:pt x="20327" y="76180"/>
                  </a:lnTo>
                  <a:lnTo>
                    <a:pt x="22576" y="76460"/>
                  </a:lnTo>
                  <a:lnTo>
                    <a:pt x="26920" y="76600"/>
                  </a:lnTo>
                  <a:lnTo>
                    <a:pt x="33355" y="76600"/>
                  </a:lnTo>
                  <a:lnTo>
                    <a:pt x="39791" y="76600"/>
                  </a:lnTo>
                  <a:lnTo>
                    <a:pt x="48215" y="76600"/>
                  </a:lnTo>
                  <a:lnTo>
                    <a:pt x="58627" y="76600"/>
                  </a:lnTo>
                  <a:lnTo>
                    <a:pt x="66804" y="76626"/>
                  </a:lnTo>
                  <a:lnTo>
                    <a:pt x="75717" y="76704"/>
                  </a:lnTo>
                  <a:lnTo>
                    <a:pt x="85365" y="76835"/>
                  </a:lnTo>
                  <a:lnTo>
                    <a:pt x="95750" y="77017"/>
                  </a:lnTo>
                  <a:lnTo>
                    <a:pt x="106605" y="77227"/>
                  </a:lnTo>
                  <a:lnTo>
                    <a:pt x="117666" y="77436"/>
                  </a:lnTo>
                  <a:lnTo>
                    <a:pt x="128933" y="77646"/>
                  </a:lnTo>
                  <a:lnTo>
                    <a:pt x="140407" y="77856"/>
                  </a:lnTo>
                  <a:lnTo>
                    <a:pt x="151826" y="78064"/>
                  </a:lnTo>
                  <a:lnTo>
                    <a:pt x="194177" y="78928"/>
                  </a:lnTo>
                  <a:lnTo>
                    <a:pt x="227302" y="80341"/>
                  </a:lnTo>
                  <a:lnTo>
                    <a:pt x="234096" y="80681"/>
                  </a:lnTo>
                  <a:lnTo>
                    <a:pt x="240370" y="80968"/>
                  </a:lnTo>
                  <a:lnTo>
                    <a:pt x="246124" y="81203"/>
                  </a:lnTo>
                  <a:lnTo>
                    <a:pt x="253450" y="81483"/>
                  </a:lnTo>
                  <a:lnTo>
                    <a:pt x="258236" y="81762"/>
                  </a:lnTo>
                  <a:lnTo>
                    <a:pt x="260487" y="82040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82"/>
            <p:cNvSpPr/>
            <p:nvPr/>
          </p:nvSpPr>
          <p:spPr>
            <a:xfrm>
              <a:off x="5160699" y="4661977"/>
              <a:ext cx="1648460" cy="2540"/>
            </a:xfrm>
            <a:custGeom>
              <a:avLst/>
              <a:gdLst/>
              <a:ahLst/>
              <a:cxnLst/>
              <a:rect l="l" t="t" r="r" b="b"/>
              <a:pathLst>
                <a:path w="1648460" h="2539">
                  <a:moveTo>
                    <a:pt x="1647841" y="2512"/>
                  </a:moveTo>
                  <a:lnTo>
                    <a:pt x="0" y="0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83"/>
            <p:cNvSpPr/>
            <p:nvPr/>
          </p:nvSpPr>
          <p:spPr>
            <a:xfrm>
              <a:off x="5326771" y="4293418"/>
              <a:ext cx="161290" cy="260985"/>
            </a:xfrm>
            <a:custGeom>
              <a:avLst/>
              <a:gdLst/>
              <a:ahLst/>
              <a:cxnLst/>
              <a:rect l="l" t="t" r="r" b="b"/>
              <a:pathLst>
                <a:path w="161289" h="260985">
                  <a:moveTo>
                    <a:pt x="139072" y="11720"/>
                  </a:moveTo>
                  <a:lnTo>
                    <a:pt x="139203" y="11441"/>
                  </a:lnTo>
                  <a:lnTo>
                    <a:pt x="139465" y="10883"/>
                  </a:lnTo>
                  <a:lnTo>
                    <a:pt x="139726" y="10325"/>
                  </a:lnTo>
                  <a:lnTo>
                    <a:pt x="140276" y="9488"/>
                  </a:lnTo>
                  <a:lnTo>
                    <a:pt x="141113" y="8371"/>
                  </a:lnTo>
                  <a:lnTo>
                    <a:pt x="141950" y="7255"/>
                  </a:lnTo>
                  <a:lnTo>
                    <a:pt x="142656" y="6278"/>
                  </a:lnTo>
                  <a:lnTo>
                    <a:pt x="143231" y="5441"/>
                  </a:lnTo>
                  <a:lnTo>
                    <a:pt x="143808" y="4605"/>
                  </a:lnTo>
                  <a:lnTo>
                    <a:pt x="144383" y="3768"/>
                  </a:lnTo>
                  <a:lnTo>
                    <a:pt x="144959" y="2929"/>
                  </a:lnTo>
                  <a:lnTo>
                    <a:pt x="145534" y="2092"/>
                  </a:lnTo>
                  <a:lnTo>
                    <a:pt x="145822" y="1395"/>
                  </a:lnTo>
                  <a:lnTo>
                    <a:pt x="145822" y="836"/>
                  </a:lnTo>
                  <a:lnTo>
                    <a:pt x="145822" y="279"/>
                  </a:lnTo>
                  <a:lnTo>
                    <a:pt x="145665" y="0"/>
                  </a:lnTo>
                  <a:lnTo>
                    <a:pt x="145351" y="0"/>
                  </a:lnTo>
                  <a:lnTo>
                    <a:pt x="145037" y="0"/>
                  </a:lnTo>
                  <a:lnTo>
                    <a:pt x="118692" y="11860"/>
                  </a:lnTo>
                  <a:lnTo>
                    <a:pt x="115318" y="13953"/>
                  </a:lnTo>
                  <a:lnTo>
                    <a:pt x="84276" y="38816"/>
                  </a:lnTo>
                  <a:lnTo>
                    <a:pt x="53339" y="72774"/>
                  </a:lnTo>
                  <a:lnTo>
                    <a:pt x="28999" y="104043"/>
                  </a:lnTo>
                  <a:lnTo>
                    <a:pt x="7533" y="138027"/>
                  </a:lnTo>
                  <a:lnTo>
                    <a:pt x="1256" y="155712"/>
                  </a:lnTo>
                  <a:lnTo>
                    <a:pt x="417" y="160735"/>
                  </a:lnTo>
                  <a:lnTo>
                    <a:pt x="0" y="165618"/>
                  </a:lnTo>
                  <a:lnTo>
                    <a:pt x="0" y="170361"/>
                  </a:lnTo>
                  <a:lnTo>
                    <a:pt x="0" y="175106"/>
                  </a:lnTo>
                  <a:lnTo>
                    <a:pt x="0" y="199313"/>
                  </a:lnTo>
                  <a:lnTo>
                    <a:pt x="548" y="202940"/>
                  </a:lnTo>
                  <a:lnTo>
                    <a:pt x="1648" y="206569"/>
                  </a:lnTo>
                  <a:lnTo>
                    <a:pt x="2747" y="210196"/>
                  </a:lnTo>
                  <a:lnTo>
                    <a:pt x="4003" y="213685"/>
                  </a:lnTo>
                  <a:lnTo>
                    <a:pt x="5415" y="217034"/>
                  </a:lnTo>
                  <a:lnTo>
                    <a:pt x="6827" y="220381"/>
                  </a:lnTo>
                  <a:lnTo>
                    <a:pt x="8658" y="223626"/>
                  </a:lnTo>
                  <a:lnTo>
                    <a:pt x="10909" y="226766"/>
                  </a:lnTo>
                  <a:lnTo>
                    <a:pt x="13158" y="229904"/>
                  </a:lnTo>
                  <a:lnTo>
                    <a:pt x="25664" y="243194"/>
                  </a:lnTo>
                  <a:lnTo>
                    <a:pt x="28228" y="245427"/>
                  </a:lnTo>
                  <a:lnTo>
                    <a:pt x="31052" y="247520"/>
                  </a:lnTo>
                  <a:lnTo>
                    <a:pt x="34140" y="249473"/>
                  </a:lnTo>
                  <a:lnTo>
                    <a:pt x="37227" y="251426"/>
                  </a:lnTo>
                  <a:lnTo>
                    <a:pt x="47952" y="256170"/>
                  </a:lnTo>
                  <a:lnTo>
                    <a:pt x="49052" y="256449"/>
                  </a:lnTo>
                  <a:lnTo>
                    <a:pt x="52007" y="257147"/>
                  </a:lnTo>
                  <a:lnTo>
                    <a:pt x="56822" y="258263"/>
                  </a:lnTo>
                  <a:lnTo>
                    <a:pt x="61635" y="259379"/>
                  </a:lnTo>
                  <a:lnTo>
                    <a:pt x="66423" y="260076"/>
                  </a:lnTo>
                  <a:lnTo>
                    <a:pt x="71184" y="260356"/>
                  </a:lnTo>
                  <a:lnTo>
                    <a:pt x="75946" y="260635"/>
                  </a:lnTo>
                  <a:lnTo>
                    <a:pt x="80445" y="260775"/>
                  </a:lnTo>
                  <a:lnTo>
                    <a:pt x="84683" y="260775"/>
                  </a:lnTo>
                  <a:lnTo>
                    <a:pt x="88921" y="260775"/>
                  </a:lnTo>
                  <a:lnTo>
                    <a:pt x="106711" y="260775"/>
                  </a:lnTo>
                  <a:lnTo>
                    <a:pt x="109091" y="260076"/>
                  </a:lnTo>
                  <a:lnTo>
                    <a:pt x="111603" y="258682"/>
                  </a:lnTo>
                  <a:lnTo>
                    <a:pt x="114114" y="257286"/>
                  </a:lnTo>
                  <a:lnTo>
                    <a:pt x="116913" y="255612"/>
                  </a:lnTo>
                  <a:lnTo>
                    <a:pt x="120001" y="253659"/>
                  </a:lnTo>
                  <a:lnTo>
                    <a:pt x="123088" y="251706"/>
                  </a:lnTo>
                  <a:lnTo>
                    <a:pt x="126331" y="249613"/>
                  </a:lnTo>
                  <a:lnTo>
                    <a:pt x="129733" y="247380"/>
                  </a:lnTo>
                  <a:lnTo>
                    <a:pt x="133134" y="245148"/>
                  </a:lnTo>
                  <a:lnTo>
                    <a:pt x="136090" y="243194"/>
                  </a:lnTo>
                  <a:lnTo>
                    <a:pt x="138601" y="241520"/>
                  </a:lnTo>
                  <a:lnTo>
                    <a:pt x="141113" y="239845"/>
                  </a:lnTo>
                  <a:lnTo>
                    <a:pt x="142944" y="238729"/>
                  </a:lnTo>
                  <a:lnTo>
                    <a:pt x="160891" y="213964"/>
                  </a:lnTo>
                  <a:lnTo>
                    <a:pt x="160891" y="211173"/>
                  </a:lnTo>
                  <a:lnTo>
                    <a:pt x="160891" y="208382"/>
                  </a:lnTo>
                  <a:lnTo>
                    <a:pt x="160891" y="205313"/>
                  </a:lnTo>
                  <a:lnTo>
                    <a:pt x="160891" y="201964"/>
                  </a:lnTo>
                  <a:lnTo>
                    <a:pt x="160891" y="198616"/>
                  </a:lnTo>
                  <a:lnTo>
                    <a:pt x="160760" y="195232"/>
                  </a:lnTo>
                  <a:lnTo>
                    <a:pt x="160498" y="191814"/>
                  </a:lnTo>
                  <a:lnTo>
                    <a:pt x="160237" y="188395"/>
                  </a:lnTo>
                  <a:lnTo>
                    <a:pt x="159269" y="185152"/>
                  </a:lnTo>
                  <a:lnTo>
                    <a:pt x="157594" y="182082"/>
                  </a:lnTo>
                  <a:lnTo>
                    <a:pt x="155920" y="179012"/>
                  </a:lnTo>
                  <a:lnTo>
                    <a:pt x="153958" y="176082"/>
                  </a:lnTo>
                  <a:lnTo>
                    <a:pt x="139491" y="161851"/>
                  </a:lnTo>
                  <a:lnTo>
                    <a:pt x="137529" y="160455"/>
                  </a:lnTo>
                  <a:lnTo>
                    <a:pt x="134442" y="158222"/>
                  </a:lnTo>
                  <a:lnTo>
                    <a:pt x="131354" y="155990"/>
                  </a:lnTo>
                  <a:lnTo>
                    <a:pt x="127980" y="154037"/>
                  </a:lnTo>
                  <a:lnTo>
                    <a:pt x="124317" y="152363"/>
                  </a:lnTo>
                  <a:lnTo>
                    <a:pt x="120655" y="150689"/>
                  </a:lnTo>
                  <a:lnTo>
                    <a:pt x="117280" y="148979"/>
                  </a:lnTo>
                  <a:lnTo>
                    <a:pt x="114193" y="147234"/>
                  </a:lnTo>
                  <a:lnTo>
                    <a:pt x="111105" y="145491"/>
                  </a:lnTo>
                  <a:lnTo>
                    <a:pt x="107862" y="144061"/>
                  </a:lnTo>
                  <a:lnTo>
                    <a:pt x="104461" y="142944"/>
                  </a:lnTo>
                  <a:lnTo>
                    <a:pt x="101060" y="141828"/>
                  </a:lnTo>
                  <a:lnTo>
                    <a:pt x="82956" y="137085"/>
                  </a:lnTo>
                  <a:lnTo>
                    <a:pt x="79347" y="136526"/>
                  </a:lnTo>
                  <a:lnTo>
                    <a:pt x="76128" y="136248"/>
                  </a:lnTo>
                  <a:lnTo>
                    <a:pt x="73303" y="136248"/>
                  </a:lnTo>
                  <a:lnTo>
                    <a:pt x="70477" y="136248"/>
                  </a:lnTo>
                  <a:lnTo>
                    <a:pt x="40680" y="136248"/>
                  </a:lnTo>
                  <a:lnTo>
                    <a:pt x="38561" y="136526"/>
                  </a:lnTo>
                  <a:lnTo>
                    <a:pt x="36573" y="137085"/>
                  </a:lnTo>
                  <a:lnTo>
                    <a:pt x="34584" y="137642"/>
                  </a:lnTo>
                  <a:lnTo>
                    <a:pt x="32910" y="138201"/>
                  </a:lnTo>
                  <a:lnTo>
                    <a:pt x="24015" y="143363"/>
                  </a:lnTo>
                  <a:lnTo>
                    <a:pt x="23178" y="144200"/>
                  </a:lnTo>
                  <a:lnTo>
                    <a:pt x="22759" y="144758"/>
                  </a:lnTo>
                  <a:lnTo>
                    <a:pt x="22759" y="145037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84"/>
            <p:cNvSpPr/>
            <p:nvPr/>
          </p:nvSpPr>
          <p:spPr>
            <a:xfrm>
              <a:off x="5656244" y="4478430"/>
              <a:ext cx="212090" cy="13335"/>
            </a:xfrm>
            <a:custGeom>
              <a:avLst/>
              <a:gdLst/>
              <a:ahLst/>
              <a:cxnLst/>
              <a:rect l="l" t="t" r="r" b="b"/>
              <a:pathLst>
                <a:path w="212089" h="13335">
                  <a:moveTo>
                    <a:pt x="0" y="6069"/>
                  </a:moveTo>
                  <a:lnTo>
                    <a:pt x="706" y="5929"/>
                  </a:lnTo>
                  <a:lnTo>
                    <a:pt x="2119" y="5650"/>
                  </a:lnTo>
                  <a:lnTo>
                    <a:pt x="3531" y="5372"/>
                  </a:lnTo>
                  <a:lnTo>
                    <a:pt x="5494" y="4639"/>
                  </a:lnTo>
                  <a:lnTo>
                    <a:pt x="8006" y="3453"/>
                  </a:lnTo>
                  <a:lnTo>
                    <a:pt x="10516" y="2266"/>
                  </a:lnTo>
                  <a:lnTo>
                    <a:pt x="13185" y="1395"/>
                  </a:lnTo>
                  <a:lnTo>
                    <a:pt x="16010" y="836"/>
                  </a:lnTo>
                  <a:lnTo>
                    <a:pt x="18836" y="279"/>
                  </a:lnTo>
                  <a:lnTo>
                    <a:pt x="21791" y="0"/>
                  </a:lnTo>
                  <a:lnTo>
                    <a:pt x="24879" y="0"/>
                  </a:lnTo>
                  <a:lnTo>
                    <a:pt x="27966" y="0"/>
                  </a:lnTo>
                  <a:lnTo>
                    <a:pt x="75605" y="0"/>
                  </a:lnTo>
                  <a:lnTo>
                    <a:pt x="83611" y="593"/>
                  </a:lnTo>
                  <a:lnTo>
                    <a:pt x="127824" y="5650"/>
                  </a:lnTo>
                  <a:lnTo>
                    <a:pt x="135829" y="6488"/>
                  </a:lnTo>
                  <a:lnTo>
                    <a:pt x="142840" y="7325"/>
                  </a:lnTo>
                  <a:lnTo>
                    <a:pt x="149851" y="8162"/>
                  </a:lnTo>
                  <a:lnTo>
                    <a:pt x="155606" y="8859"/>
                  </a:lnTo>
                  <a:lnTo>
                    <a:pt x="160106" y="9418"/>
                  </a:lnTo>
                  <a:lnTo>
                    <a:pt x="164605" y="9975"/>
                  </a:lnTo>
                  <a:lnTo>
                    <a:pt x="167720" y="10394"/>
                  </a:lnTo>
                  <a:lnTo>
                    <a:pt x="169445" y="10674"/>
                  </a:lnTo>
                  <a:lnTo>
                    <a:pt x="171173" y="10952"/>
                  </a:lnTo>
                  <a:lnTo>
                    <a:pt x="205836" y="12627"/>
                  </a:lnTo>
                  <a:lnTo>
                    <a:pt x="209918" y="12905"/>
                  </a:lnTo>
                  <a:lnTo>
                    <a:pt x="211592" y="13185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85"/>
            <p:cNvSpPr/>
            <p:nvPr/>
          </p:nvSpPr>
          <p:spPr>
            <a:xfrm>
              <a:off x="6109723" y="4348043"/>
              <a:ext cx="254000" cy="197485"/>
            </a:xfrm>
            <a:custGeom>
              <a:avLst/>
              <a:gdLst/>
              <a:ahLst/>
              <a:cxnLst/>
              <a:rect l="l" t="t" r="r" b="b"/>
              <a:pathLst>
                <a:path w="254000" h="197485">
                  <a:moveTo>
                    <a:pt x="188046" y="25323"/>
                  </a:moveTo>
                  <a:lnTo>
                    <a:pt x="188046" y="25184"/>
                  </a:lnTo>
                  <a:lnTo>
                    <a:pt x="188046" y="18207"/>
                  </a:lnTo>
                  <a:lnTo>
                    <a:pt x="187758" y="15801"/>
                  </a:lnTo>
                  <a:lnTo>
                    <a:pt x="187182" y="13498"/>
                  </a:lnTo>
                  <a:lnTo>
                    <a:pt x="186607" y="11196"/>
                  </a:lnTo>
                  <a:lnTo>
                    <a:pt x="185613" y="9069"/>
                  </a:lnTo>
                  <a:lnTo>
                    <a:pt x="184200" y="7115"/>
                  </a:lnTo>
                  <a:lnTo>
                    <a:pt x="182787" y="5162"/>
                  </a:lnTo>
                  <a:lnTo>
                    <a:pt x="180668" y="3487"/>
                  </a:lnTo>
                  <a:lnTo>
                    <a:pt x="177843" y="2092"/>
                  </a:lnTo>
                  <a:lnTo>
                    <a:pt x="175017" y="697"/>
                  </a:lnTo>
                  <a:lnTo>
                    <a:pt x="171773" y="0"/>
                  </a:lnTo>
                  <a:lnTo>
                    <a:pt x="168111" y="0"/>
                  </a:lnTo>
                  <a:lnTo>
                    <a:pt x="164448" y="0"/>
                  </a:lnTo>
                  <a:lnTo>
                    <a:pt x="144566" y="0"/>
                  </a:lnTo>
                  <a:lnTo>
                    <a:pt x="137787" y="287"/>
                  </a:lnTo>
                  <a:lnTo>
                    <a:pt x="96671" y="10280"/>
                  </a:lnTo>
                  <a:lnTo>
                    <a:pt x="60667" y="27390"/>
                  </a:lnTo>
                  <a:lnTo>
                    <a:pt x="24540" y="54395"/>
                  </a:lnTo>
                  <a:lnTo>
                    <a:pt x="4237" y="86749"/>
                  </a:lnTo>
                  <a:lnTo>
                    <a:pt x="0" y="112806"/>
                  </a:lnTo>
                  <a:lnTo>
                    <a:pt x="0" y="121178"/>
                  </a:lnTo>
                  <a:lnTo>
                    <a:pt x="25664" y="157803"/>
                  </a:lnTo>
                  <a:lnTo>
                    <a:pt x="63336" y="181872"/>
                  </a:lnTo>
                  <a:lnTo>
                    <a:pt x="70398" y="185220"/>
                  </a:lnTo>
                  <a:lnTo>
                    <a:pt x="77462" y="188569"/>
                  </a:lnTo>
                  <a:lnTo>
                    <a:pt x="83924" y="191220"/>
                  </a:lnTo>
                  <a:lnTo>
                    <a:pt x="89785" y="193173"/>
                  </a:lnTo>
                  <a:lnTo>
                    <a:pt x="95644" y="195127"/>
                  </a:lnTo>
                  <a:lnTo>
                    <a:pt x="100825" y="196242"/>
                  </a:lnTo>
                  <a:lnTo>
                    <a:pt x="105324" y="196522"/>
                  </a:lnTo>
                  <a:lnTo>
                    <a:pt x="109824" y="196801"/>
                  </a:lnTo>
                  <a:lnTo>
                    <a:pt x="114899" y="196941"/>
                  </a:lnTo>
                  <a:lnTo>
                    <a:pt x="120549" y="196941"/>
                  </a:lnTo>
                  <a:lnTo>
                    <a:pt x="126201" y="196941"/>
                  </a:lnTo>
                  <a:lnTo>
                    <a:pt x="169210" y="190139"/>
                  </a:lnTo>
                  <a:lnTo>
                    <a:pt x="204969" y="175246"/>
                  </a:lnTo>
                  <a:lnTo>
                    <a:pt x="227994" y="158640"/>
                  </a:lnTo>
                  <a:lnTo>
                    <a:pt x="232755" y="153897"/>
                  </a:lnTo>
                  <a:lnTo>
                    <a:pt x="251565" y="115039"/>
                  </a:lnTo>
                  <a:lnTo>
                    <a:pt x="252402" y="109457"/>
                  </a:lnTo>
                  <a:lnTo>
                    <a:pt x="253239" y="103877"/>
                  </a:lnTo>
                  <a:lnTo>
                    <a:pt x="253658" y="97842"/>
                  </a:lnTo>
                  <a:lnTo>
                    <a:pt x="253658" y="91354"/>
                  </a:lnTo>
                  <a:lnTo>
                    <a:pt x="253658" y="84866"/>
                  </a:lnTo>
                  <a:lnTo>
                    <a:pt x="253527" y="78831"/>
                  </a:lnTo>
                  <a:lnTo>
                    <a:pt x="253265" y="73251"/>
                  </a:lnTo>
                  <a:lnTo>
                    <a:pt x="253004" y="67669"/>
                  </a:lnTo>
                  <a:lnTo>
                    <a:pt x="250755" y="62472"/>
                  </a:lnTo>
                  <a:lnTo>
                    <a:pt x="246515" y="57659"/>
                  </a:lnTo>
                  <a:lnTo>
                    <a:pt x="242277" y="52844"/>
                  </a:lnTo>
                  <a:lnTo>
                    <a:pt x="237935" y="49043"/>
                  </a:lnTo>
                  <a:lnTo>
                    <a:pt x="233488" y="46252"/>
                  </a:lnTo>
                  <a:lnTo>
                    <a:pt x="229040" y="43461"/>
                  </a:lnTo>
                  <a:lnTo>
                    <a:pt x="225953" y="41508"/>
                  </a:lnTo>
                  <a:lnTo>
                    <a:pt x="224227" y="40392"/>
                  </a:lnTo>
                  <a:lnTo>
                    <a:pt x="222500" y="39276"/>
                  </a:lnTo>
                  <a:lnTo>
                    <a:pt x="218262" y="37322"/>
                  </a:lnTo>
                  <a:lnTo>
                    <a:pt x="211512" y="34532"/>
                  </a:lnTo>
                  <a:lnTo>
                    <a:pt x="204763" y="31742"/>
                  </a:lnTo>
                  <a:lnTo>
                    <a:pt x="198457" y="29370"/>
                  </a:lnTo>
                  <a:lnTo>
                    <a:pt x="192598" y="27416"/>
                  </a:lnTo>
                  <a:lnTo>
                    <a:pt x="186738" y="25463"/>
                  </a:lnTo>
                  <a:lnTo>
                    <a:pt x="181557" y="23510"/>
                  </a:lnTo>
                  <a:lnTo>
                    <a:pt x="177058" y="21556"/>
                  </a:lnTo>
                  <a:lnTo>
                    <a:pt x="172558" y="19603"/>
                  </a:lnTo>
                  <a:lnTo>
                    <a:pt x="168609" y="17649"/>
                  </a:lnTo>
                  <a:lnTo>
                    <a:pt x="165207" y="15695"/>
                  </a:lnTo>
                  <a:lnTo>
                    <a:pt x="161806" y="13742"/>
                  </a:lnTo>
                  <a:lnTo>
                    <a:pt x="158981" y="12172"/>
                  </a:lnTo>
                  <a:lnTo>
                    <a:pt x="156730" y="10986"/>
                  </a:lnTo>
                  <a:lnTo>
                    <a:pt x="154481" y="9801"/>
                  </a:lnTo>
                  <a:lnTo>
                    <a:pt x="152388" y="8649"/>
                  </a:lnTo>
                  <a:lnTo>
                    <a:pt x="150453" y="7533"/>
                  </a:lnTo>
                  <a:lnTo>
                    <a:pt x="148516" y="6417"/>
                  </a:lnTo>
                  <a:lnTo>
                    <a:pt x="146711" y="5859"/>
                  </a:lnTo>
                  <a:lnTo>
                    <a:pt x="145036" y="5859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86"/>
            <p:cNvSpPr/>
            <p:nvPr/>
          </p:nvSpPr>
          <p:spPr>
            <a:xfrm>
              <a:off x="5406824" y="4785667"/>
              <a:ext cx="264795" cy="208915"/>
            </a:xfrm>
            <a:custGeom>
              <a:avLst/>
              <a:gdLst/>
              <a:ahLst/>
              <a:cxnLst/>
              <a:rect l="l" t="t" r="r" b="b"/>
              <a:pathLst>
                <a:path w="264795" h="208914">
                  <a:moveTo>
                    <a:pt x="15068" y="40392"/>
                  </a:moveTo>
                  <a:lnTo>
                    <a:pt x="15068" y="40114"/>
                  </a:lnTo>
                  <a:lnTo>
                    <a:pt x="15068" y="39555"/>
                  </a:lnTo>
                  <a:lnTo>
                    <a:pt x="15068" y="38997"/>
                  </a:lnTo>
                  <a:lnTo>
                    <a:pt x="15356" y="38160"/>
                  </a:lnTo>
                  <a:lnTo>
                    <a:pt x="15932" y="37044"/>
                  </a:lnTo>
                  <a:lnTo>
                    <a:pt x="16507" y="35928"/>
                  </a:lnTo>
                  <a:lnTo>
                    <a:pt x="16951" y="34811"/>
                  </a:lnTo>
                  <a:lnTo>
                    <a:pt x="17265" y="33695"/>
                  </a:lnTo>
                  <a:lnTo>
                    <a:pt x="17580" y="32579"/>
                  </a:lnTo>
                  <a:lnTo>
                    <a:pt x="17736" y="31462"/>
                  </a:lnTo>
                  <a:lnTo>
                    <a:pt x="17736" y="30346"/>
                  </a:lnTo>
                  <a:lnTo>
                    <a:pt x="17736" y="29230"/>
                  </a:lnTo>
                  <a:lnTo>
                    <a:pt x="21426" y="20614"/>
                  </a:lnTo>
                  <a:lnTo>
                    <a:pt x="22838" y="18591"/>
                  </a:lnTo>
                  <a:lnTo>
                    <a:pt x="24800" y="16603"/>
                  </a:lnTo>
                  <a:lnTo>
                    <a:pt x="27312" y="14650"/>
                  </a:lnTo>
                  <a:lnTo>
                    <a:pt x="29823" y="12696"/>
                  </a:lnTo>
                  <a:lnTo>
                    <a:pt x="66031" y="697"/>
                  </a:lnTo>
                  <a:lnTo>
                    <a:pt x="105796" y="0"/>
                  </a:lnTo>
                  <a:lnTo>
                    <a:pt x="114374" y="26"/>
                  </a:lnTo>
                  <a:lnTo>
                    <a:pt x="154730" y="1883"/>
                  </a:lnTo>
                  <a:lnTo>
                    <a:pt x="185456" y="16847"/>
                  </a:lnTo>
                  <a:lnTo>
                    <a:pt x="189381" y="21381"/>
                  </a:lnTo>
                  <a:lnTo>
                    <a:pt x="191604" y="26719"/>
                  </a:lnTo>
                  <a:lnTo>
                    <a:pt x="192128" y="32858"/>
                  </a:lnTo>
                  <a:lnTo>
                    <a:pt x="192651" y="38997"/>
                  </a:lnTo>
                  <a:lnTo>
                    <a:pt x="176117" y="78273"/>
                  </a:lnTo>
                  <a:lnTo>
                    <a:pt x="150948" y="108483"/>
                  </a:lnTo>
                  <a:lnTo>
                    <a:pt x="120216" y="135122"/>
                  </a:lnTo>
                  <a:lnTo>
                    <a:pt x="86640" y="157457"/>
                  </a:lnTo>
                  <a:lnTo>
                    <a:pt x="74515" y="164632"/>
                  </a:lnTo>
                  <a:lnTo>
                    <a:pt x="68888" y="167954"/>
                  </a:lnTo>
                  <a:lnTo>
                    <a:pt x="37567" y="187836"/>
                  </a:lnTo>
                  <a:lnTo>
                    <a:pt x="34061" y="190243"/>
                  </a:lnTo>
                  <a:lnTo>
                    <a:pt x="31550" y="191918"/>
                  </a:lnTo>
                  <a:lnTo>
                    <a:pt x="29038" y="193592"/>
                  </a:lnTo>
                  <a:lnTo>
                    <a:pt x="26789" y="194988"/>
                  </a:lnTo>
                  <a:lnTo>
                    <a:pt x="24800" y="196104"/>
                  </a:lnTo>
                  <a:lnTo>
                    <a:pt x="22813" y="197220"/>
                  </a:lnTo>
                  <a:lnTo>
                    <a:pt x="21268" y="197778"/>
                  </a:lnTo>
                  <a:lnTo>
                    <a:pt x="20170" y="197778"/>
                  </a:lnTo>
                  <a:lnTo>
                    <a:pt x="19071" y="197778"/>
                  </a:lnTo>
                  <a:lnTo>
                    <a:pt x="8528" y="197778"/>
                  </a:lnTo>
                  <a:lnTo>
                    <a:pt x="6696" y="198057"/>
                  </a:lnTo>
                  <a:lnTo>
                    <a:pt x="5022" y="198615"/>
                  </a:lnTo>
                  <a:lnTo>
                    <a:pt x="3348" y="199174"/>
                  </a:lnTo>
                  <a:lnTo>
                    <a:pt x="2092" y="199871"/>
                  </a:lnTo>
                  <a:lnTo>
                    <a:pt x="1256" y="200708"/>
                  </a:lnTo>
                  <a:lnTo>
                    <a:pt x="417" y="201545"/>
                  </a:lnTo>
                  <a:lnTo>
                    <a:pt x="0" y="202103"/>
                  </a:lnTo>
                  <a:lnTo>
                    <a:pt x="0" y="202383"/>
                  </a:lnTo>
                  <a:lnTo>
                    <a:pt x="0" y="202661"/>
                  </a:lnTo>
                  <a:lnTo>
                    <a:pt x="261" y="202801"/>
                  </a:lnTo>
                  <a:lnTo>
                    <a:pt x="784" y="202801"/>
                  </a:lnTo>
                  <a:lnTo>
                    <a:pt x="1308" y="202801"/>
                  </a:lnTo>
                  <a:lnTo>
                    <a:pt x="3557" y="202801"/>
                  </a:lnTo>
                  <a:lnTo>
                    <a:pt x="7533" y="202801"/>
                  </a:lnTo>
                  <a:lnTo>
                    <a:pt x="11511" y="202801"/>
                  </a:lnTo>
                  <a:lnTo>
                    <a:pt x="16297" y="202661"/>
                  </a:lnTo>
                  <a:lnTo>
                    <a:pt x="47821" y="199174"/>
                  </a:lnTo>
                  <a:lnTo>
                    <a:pt x="55985" y="198337"/>
                  </a:lnTo>
                  <a:lnTo>
                    <a:pt x="99438" y="196941"/>
                  </a:lnTo>
                  <a:lnTo>
                    <a:pt x="109739" y="196941"/>
                  </a:lnTo>
                  <a:lnTo>
                    <a:pt x="120472" y="196941"/>
                  </a:lnTo>
                  <a:lnTo>
                    <a:pt x="131636" y="196941"/>
                  </a:lnTo>
                  <a:lnTo>
                    <a:pt x="143231" y="196941"/>
                  </a:lnTo>
                  <a:lnTo>
                    <a:pt x="154832" y="196967"/>
                  </a:lnTo>
                  <a:lnTo>
                    <a:pt x="196886" y="197673"/>
                  </a:lnTo>
                  <a:lnTo>
                    <a:pt x="239374" y="202521"/>
                  </a:lnTo>
                  <a:lnTo>
                    <a:pt x="254521" y="206569"/>
                  </a:lnTo>
                  <a:lnTo>
                    <a:pt x="256249" y="207406"/>
                  </a:lnTo>
                  <a:lnTo>
                    <a:pt x="257949" y="207963"/>
                  </a:lnTo>
                  <a:lnTo>
                    <a:pt x="259623" y="208243"/>
                  </a:lnTo>
                  <a:lnTo>
                    <a:pt x="261297" y="208522"/>
                  </a:lnTo>
                  <a:lnTo>
                    <a:pt x="262841" y="208660"/>
                  </a:lnTo>
                  <a:lnTo>
                    <a:pt x="264253" y="208660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87"/>
            <p:cNvSpPr/>
            <p:nvPr/>
          </p:nvSpPr>
          <p:spPr>
            <a:xfrm>
              <a:off x="5817293" y="4932169"/>
              <a:ext cx="230504" cy="6350"/>
            </a:xfrm>
            <a:custGeom>
              <a:avLst/>
              <a:gdLst/>
              <a:ahLst/>
              <a:cxnLst/>
              <a:rect l="l" t="t" r="r" b="b"/>
              <a:pathLst>
                <a:path w="230504" h="6350">
                  <a:moveTo>
                    <a:pt x="0" y="0"/>
                  </a:moveTo>
                  <a:lnTo>
                    <a:pt x="0" y="139"/>
                  </a:lnTo>
                  <a:lnTo>
                    <a:pt x="0" y="419"/>
                  </a:lnTo>
                  <a:lnTo>
                    <a:pt x="0" y="698"/>
                  </a:lnTo>
                  <a:lnTo>
                    <a:pt x="417" y="1256"/>
                  </a:lnTo>
                  <a:lnTo>
                    <a:pt x="1256" y="2092"/>
                  </a:lnTo>
                  <a:lnTo>
                    <a:pt x="2092" y="2929"/>
                  </a:lnTo>
                  <a:lnTo>
                    <a:pt x="3218" y="3628"/>
                  </a:lnTo>
                  <a:lnTo>
                    <a:pt x="4630" y="4185"/>
                  </a:lnTo>
                  <a:lnTo>
                    <a:pt x="6042" y="4744"/>
                  </a:lnTo>
                  <a:lnTo>
                    <a:pt x="8004" y="5162"/>
                  </a:lnTo>
                  <a:lnTo>
                    <a:pt x="10516" y="5441"/>
                  </a:lnTo>
                  <a:lnTo>
                    <a:pt x="13027" y="5721"/>
                  </a:lnTo>
                  <a:lnTo>
                    <a:pt x="16245" y="5861"/>
                  </a:lnTo>
                  <a:lnTo>
                    <a:pt x="109589" y="5861"/>
                  </a:lnTo>
                  <a:lnTo>
                    <a:pt x="117594" y="5581"/>
                  </a:lnTo>
                  <a:lnTo>
                    <a:pt x="156721" y="4238"/>
                  </a:lnTo>
                  <a:lnTo>
                    <a:pt x="164736" y="4185"/>
                  </a:lnTo>
                  <a:lnTo>
                    <a:pt x="172413" y="4133"/>
                  </a:lnTo>
                  <a:lnTo>
                    <a:pt x="179825" y="3977"/>
                  </a:lnTo>
                  <a:lnTo>
                    <a:pt x="186972" y="3715"/>
                  </a:lnTo>
                  <a:lnTo>
                    <a:pt x="193854" y="3348"/>
                  </a:lnTo>
                  <a:lnTo>
                    <a:pt x="202853" y="2791"/>
                  </a:lnTo>
                  <a:lnTo>
                    <a:pt x="210990" y="2372"/>
                  </a:lnTo>
                  <a:lnTo>
                    <a:pt x="218262" y="2092"/>
                  </a:lnTo>
                  <a:lnTo>
                    <a:pt x="225535" y="1814"/>
                  </a:lnTo>
                  <a:lnTo>
                    <a:pt x="229590" y="1535"/>
                  </a:lnTo>
                  <a:lnTo>
                    <a:pt x="230427" y="1256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88"/>
            <p:cNvSpPr/>
            <p:nvPr/>
          </p:nvSpPr>
          <p:spPr>
            <a:xfrm>
              <a:off x="6192759" y="4792364"/>
              <a:ext cx="216535" cy="188595"/>
            </a:xfrm>
            <a:custGeom>
              <a:avLst/>
              <a:gdLst/>
              <a:ahLst/>
              <a:cxnLst/>
              <a:rect l="l" t="t" r="r" b="b"/>
              <a:pathLst>
                <a:path w="216535" h="188594">
                  <a:moveTo>
                    <a:pt x="201860" y="51276"/>
                  </a:moveTo>
                  <a:lnTo>
                    <a:pt x="201860" y="49602"/>
                  </a:lnTo>
                  <a:lnTo>
                    <a:pt x="201860" y="46253"/>
                  </a:lnTo>
                  <a:lnTo>
                    <a:pt x="201860" y="42904"/>
                  </a:lnTo>
                  <a:lnTo>
                    <a:pt x="202147" y="39416"/>
                  </a:lnTo>
                  <a:lnTo>
                    <a:pt x="202722" y="35788"/>
                  </a:lnTo>
                  <a:lnTo>
                    <a:pt x="203299" y="32161"/>
                  </a:lnTo>
                  <a:lnTo>
                    <a:pt x="203586" y="28672"/>
                  </a:lnTo>
                  <a:lnTo>
                    <a:pt x="203586" y="14720"/>
                  </a:lnTo>
                  <a:lnTo>
                    <a:pt x="201754" y="12871"/>
                  </a:lnTo>
                  <a:lnTo>
                    <a:pt x="198092" y="11407"/>
                  </a:lnTo>
                  <a:lnTo>
                    <a:pt x="194429" y="9941"/>
                  </a:lnTo>
                  <a:lnTo>
                    <a:pt x="190479" y="9069"/>
                  </a:lnTo>
                  <a:lnTo>
                    <a:pt x="186241" y="8790"/>
                  </a:lnTo>
                  <a:lnTo>
                    <a:pt x="182003" y="8511"/>
                  </a:lnTo>
                  <a:lnTo>
                    <a:pt x="179047" y="8371"/>
                  </a:lnTo>
                  <a:lnTo>
                    <a:pt x="177373" y="8371"/>
                  </a:lnTo>
                  <a:lnTo>
                    <a:pt x="175698" y="8371"/>
                  </a:lnTo>
                  <a:lnTo>
                    <a:pt x="170649" y="8371"/>
                  </a:lnTo>
                  <a:lnTo>
                    <a:pt x="162225" y="8371"/>
                  </a:lnTo>
                  <a:lnTo>
                    <a:pt x="155540" y="8770"/>
                  </a:lnTo>
                  <a:lnTo>
                    <a:pt x="111486" y="22368"/>
                  </a:lnTo>
                  <a:lnTo>
                    <a:pt x="67652" y="44500"/>
                  </a:lnTo>
                  <a:lnTo>
                    <a:pt x="28430" y="72728"/>
                  </a:lnTo>
                  <a:lnTo>
                    <a:pt x="4100" y="103598"/>
                  </a:lnTo>
                  <a:lnTo>
                    <a:pt x="0" y="119190"/>
                  </a:lnTo>
                  <a:lnTo>
                    <a:pt x="83" y="126797"/>
                  </a:lnTo>
                  <a:lnTo>
                    <a:pt x="26394" y="163880"/>
                  </a:lnTo>
                  <a:lnTo>
                    <a:pt x="63780" y="181733"/>
                  </a:lnTo>
                  <a:lnTo>
                    <a:pt x="68280" y="183128"/>
                  </a:lnTo>
                  <a:lnTo>
                    <a:pt x="70792" y="183965"/>
                  </a:lnTo>
                  <a:lnTo>
                    <a:pt x="73303" y="184802"/>
                  </a:lnTo>
                  <a:lnTo>
                    <a:pt x="79058" y="185779"/>
                  </a:lnTo>
                  <a:lnTo>
                    <a:pt x="115920" y="188570"/>
                  </a:lnTo>
                  <a:lnTo>
                    <a:pt x="122993" y="188466"/>
                  </a:lnTo>
                  <a:lnTo>
                    <a:pt x="164423" y="179779"/>
                  </a:lnTo>
                  <a:lnTo>
                    <a:pt x="170334" y="176152"/>
                  </a:lnTo>
                  <a:lnTo>
                    <a:pt x="175803" y="171373"/>
                  </a:lnTo>
                  <a:lnTo>
                    <a:pt x="180826" y="165444"/>
                  </a:lnTo>
                  <a:lnTo>
                    <a:pt x="185849" y="159514"/>
                  </a:lnTo>
                  <a:lnTo>
                    <a:pt x="206490" y="121283"/>
                  </a:lnTo>
                  <a:lnTo>
                    <a:pt x="216143" y="80646"/>
                  </a:lnTo>
                  <a:lnTo>
                    <a:pt x="216143" y="73670"/>
                  </a:lnTo>
                  <a:lnTo>
                    <a:pt x="216143" y="66694"/>
                  </a:lnTo>
                  <a:lnTo>
                    <a:pt x="202645" y="37044"/>
                  </a:lnTo>
                  <a:lnTo>
                    <a:pt x="198145" y="32021"/>
                  </a:lnTo>
                  <a:lnTo>
                    <a:pt x="193671" y="27278"/>
                  </a:lnTo>
                  <a:lnTo>
                    <a:pt x="189223" y="22813"/>
                  </a:lnTo>
                  <a:lnTo>
                    <a:pt x="184776" y="18347"/>
                  </a:lnTo>
                  <a:lnTo>
                    <a:pt x="181140" y="14824"/>
                  </a:lnTo>
                  <a:lnTo>
                    <a:pt x="178314" y="12244"/>
                  </a:lnTo>
                  <a:lnTo>
                    <a:pt x="175489" y="9662"/>
                  </a:lnTo>
                  <a:lnTo>
                    <a:pt x="173239" y="7395"/>
                  </a:lnTo>
                  <a:lnTo>
                    <a:pt x="171565" y="5441"/>
                  </a:lnTo>
                  <a:lnTo>
                    <a:pt x="169890" y="3488"/>
                  </a:lnTo>
                  <a:lnTo>
                    <a:pt x="168765" y="2092"/>
                  </a:lnTo>
                  <a:lnTo>
                    <a:pt x="168189" y="1256"/>
                  </a:lnTo>
                  <a:lnTo>
                    <a:pt x="167614" y="419"/>
                  </a:lnTo>
                  <a:lnTo>
                    <a:pt x="167327" y="0"/>
                  </a:lnTo>
                  <a:lnTo>
                    <a:pt x="167196" y="0"/>
                  </a:lnTo>
                  <a:lnTo>
                    <a:pt x="166935" y="0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89"/>
            <p:cNvSpPr/>
            <p:nvPr/>
          </p:nvSpPr>
          <p:spPr>
            <a:xfrm>
              <a:off x="7028452" y="4584540"/>
              <a:ext cx="182245" cy="97155"/>
            </a:xfrm>
            <a:custGeom>
              <a:avLst/>
              <a:gdLst/>
              <a:ahLst/>
              <a:cxnLst/>
              <a:rect l="l" t="t" r="r" b="b"/>
              <a:pathLst>
                <a:path w="182245" h="97155">
                  <a:moveTo>
                    <a:pt x="0" y="10882"/>
                  </a:moveTo>
                  <a:lnTo>
                    <a:pt x="0" y="10185"/>
                  </a:lnTo>
                  <a:lnTo>
                    <a:pt x="0" y="8789"/>
                  </a:lnTo>
                  <a:lnTo>
                    <a:pt x="0" y="7395"/>
                  </a:lnTo>
                  <a:lnTo>
                    <a:pt x="130" y="5999"/>
                  </a:lnTo>
                  <a:lnTo>
                    <a:pt x="392" y="4603"/>
                  </a:lnTo>
                  <a:lnTo>
                    <a:pt x="654" y="3209"/>
                  </a:lnTo>
                  <a:lnTo>
                    <a:pt x="1490" y="2092"/>
                  </a:lnTo>
                  <a:lnTo>
                    <a:pt x="2904" y="1256"/>
                  </a:lnTo>
                  <a:lnTo>
                    <a:pt x="4316" y="419"/>
                  </a:lnTo>
                  <a:lnTo>
                    <a:pt x="6854" y="0"/>
                  </a:lnTo>
                  <a:lnTo>
                    <a:pt x="10516" y="0"/>
                  </a:lnTo>
                  <a:lnTo>
                    <a:pt x="14179" y="0"/>
                  </a:lnTo>
                  <a:lnTo>
                    <a:pt x="177059" y="0"/>
                  </a:lnTo>
                </a:path>
                <a:path w="182245" h="97155">
                  <a:moveTo>
                    <a:pt x="19464" y="84971"/>
                  </a:moveTo>
                  <a:lnTo>
                    <a:pt x="19464" y="85250"/>
                  </a:lnTo>
                  <a:lnTo>
                    <a:pt x="19464" y="89715"/>
                  </a:lnTo>
                  <a:lnTo>
                    <a:pt x="20589" y="89994"/>
                  </a:lnTo>
                  <a:lnTo>
                    <a:pt x="99517" y="89994"/>
                  </a:lnTo>
                  <a:lnTo>
                    <a:pt x="106394" y="90099"/>
                  </a:lnTo>
                  <a:lnTo>
                    <a:pt x="113526" y="90413"/>
                  </a:lnTo>
                  <a:lnTo>
                    <a:pt x="120913" y="90936"/>
                  </a:lnTo>
                  <a:lnTo>
                    <a:pt x="128555" y="91668"/>
                  </a:lnTo>
                  <a:lnTo>
                    <a:pt x="136433" y="92505"/>
                  </a:lnTo>
                  <a:lnTo>
                    <a:pt x="144527" y="93343"/>
                  </a:lnTo>
                  <a:lnTo>
                    <a:pt x="152836" y="94180"/>
                  </a:lnTo>
                  <a:lnTo>
                    <a:pt x="161362" y="95017"/>
                  </a:lnTo>
                  <a:lnTo>
                    <a:pt x="172873" y="96133"/>
                  </a:lnTo>
                  <a:lnTo>
                    <a:pt x="179753" y="96691"/>
                  </a:lnTo>
                  <a:lnTo>
                    <a:pt x="182003" y="96691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90"/>
            <p:cNvSpPr/>
            <p:nvPr/>
          </p:nvSpPr>
          <p:spPr>
            <a:xfrm>
              <a:off x="7591493" y="4662814"/>
              <a:ext cx="625475" cy="6350"/>
            </a:xfrm>
            <a:custGeom>
              <a:avLst/>
              <a:gdLst/>
              <a:ahLst/>
              <a:cxnLst/>
              <a:rect l="l" t="t" r="r" b="b"/>
              <a:pathLst>
                <a:path w="625475" h="6350">
                  <a:moveTo>
                    <a:pt x="-24130" y="2930"/>
                  </a:moveTo>
                  <a:lnTo>
                    <a:pt x="649486" y="2930"/>
                  </a:lnTo>
                </a:path>
              </a:pathLst>
            </a:custGeom>
            <a:ln w="54121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91"/>
            <p:cNvSpPr/>
            <p:nvPr/>
          </p:nvSpPr>
          <p:spPr>
            <a:xfrm>
              <a:off x="7800966" y="4277303"/>
              <a:ext cx="260985" cy="262890"/>
            </a:xfrm>
            <a:custGeom>
              <a:avLst/>
              <a:gdLst/>
              <a:ahLst/>
              <a:cxnLst/>
              <a:rect l="l" t="t" r="r" b="b"/>
              <a:pathLst>
                <a:path w="260984" h="262889">
                  <a:moveTo>
                    <a:pt x="260800" y="12767"/>
                  </a:moveTo>
                  <a:lnTo>
                    <a:pt x="260250" y="12068"/>
                  </a:lnTo>
                  <a:lnTo>
                    <a:pt x="259152" y="10674"/>
                  </a:lnTo>
                  <a:lnTo>
                    <a:pt x="252009" y="3139"/>
                  </a:lnTo>
                  <a:lnTo>
                    <a:pt x="250649" y="2302"/>
                  </a:lnTo>
                  <a:lnTo>
                    <a:pt x="248556" y="1569"/>
                  </a:lnTo>
                  <a:lnTo>
                    <a:pt x="245732" y="942"/>
                  </a:lnTo>
                  <a:lnTo>
                    <a:pt x="242906" y="313"/>
                  </a:lnTo>
                  <a:lnTo>
                    <a:pt x="238955" y="0"/>
                  </a:lnTo>
                  <a:lnTo>
                    <a:pt x="233880" y="0"/>
                  </a:lnTo>
                  <a:lnTo>
                    <a:pt x="228805" y="0"/>
                  </a:lnTo>
                  <a:lnTo>
                    <a:pt x="186231" y="11870"/>
                  </a:lnTo>
                  <a:lnTo>
                    <a:pt x="142319" y="32106"/>
                  </a:lnTo>
                  <a:lnTo>
                    <a:pt x="109405" y="51982"/>
                  </a:lnTo>
                  <a:lnTo>
                    <a:pt x="73048" y="82277"/>
                  </a:lnTo>
                  <a:lnTo>
                    <a:pt x="44558" y="116993"/>
                  </a:lnTo>
                  <a:lnTo>
                    <a:pt x="25114" y="151525"/>
                  </a:lnTo>
                  <a:lnTo>
                    <a:pt x="12635" y="191918"/>
                  </a:lnTo>
                  <a:lnTo>
                    <a:pt x="11510" y="205347"/>
                  </a:lnTo>
                  <a:lnTo>
                    <a:pt x="11771" y="210440"/>
                  </a:lnTo>
                  <a:lnTo>
                    <a:pt x="12033" y="215532"/>
                  </a:lnTo>
                  <a:lnTo>
                    <a:pt x="30294" y="235659"/>
                  </a:lnTo>
                  <a:lnTo>
                    <a:pt x="35055" y="239566"/>
                  </a:lnTo>
                  <a:lnTo>
                    <a:pt x="73303" y="258890"/>
                  </a:lnTo>
                  <a:lnTo>
                    <a:pt x="78064" y="260286"/>
                  </a:lnTo>
                  <a:lnTo>
                    <a:pt x="83402" y="261263"/>
                  </a:lnTo>
                  <a:lnTo>
                    <a:pt x="89314" y="261820"/>
                  </a:lnTo>
                  <a:lnTo>
                    <a:pt x="95225" y="262379"/>
                  </a:lnTo>
                  <a:lnTo>
                    <a:pt x="100719" y="262658"/>
                  </a:lnTo>
                  <a:lnTo>
                    <a:pt x="105796" y="262658"/>
                  </a:lnTo>
                  <a:lnTo>
                    <a:pt x="110871" y="262658"/>
                  </a:lnTo>
                  <a:lnTo>
                    <a:pt x="114376" y="262658"/>
                  </a:lnTo>
                  <a:lnTo>
                    <a:pt x="116312" y="262658"/>
                  </a:lnTo>
                  <a:lnTo>
                    <a:pt x="118248" y="262658"/>
                  </a:lnTo>
                  <a:lnTo>
                    <a:pt x="123297" y="262379"/>
                  </a:lnTo>
                  <a:lnTo>
                    <a:pt x="131460" y="261820"/>
                  </a:lnTo>
                  <a:lnTo>
                    <a:pt x="139622" y="261263"/>
                  </a:lnTo>
                  <a:lnTo>
                    <a:pt x="147208" y="259728"/>
                  </a:lnTo>
                  <a:lnTo>
                    <a:pt x="154219" y="257216"/>
                  </a:lnTo>
                  <a:lnTo>
                    <a:pt x="161231" y="254704"/>
                  </a:lnTo>
                  <a:lnTo>
                    <a:pt x="166856" y="251914"/>
                  </a:lnTo>
                  <a:lnTo>
                    <a:pt x="171094" y="248845"/>
                  </a:lnTo>
                  <a:lnTo>
                    <a:pt x="175332" y="245775"/>
                  </a:lnTo>
                  <a:lnTo>
                    <a:pt x="178418" y="242392"/>
                  </a:lnTo>
                  <a:lnTo>
                    <a:pt x="180355" y="238695"/>
                  </a:lnTo>
                  <a:lnTo>
                    <a:pt x="182290" y="234996"/>
                  </a:lnTo>
                  <a:lnTo>
                    <a:pt x="183415" y="231195"/>
                  </a:lnTo>
                  <a:lnTo>
                    <a:pt x="183729" y="227288"/>
                  </a:lnTo>
                  <a:lnTo>
                    <a:pt x="184043" y="223381"/>
                  </a:lnTo>
                  <a:lnTo>
                    <a:pt x="184200" y="219475"/>
                  </a:lnTo>
                  <a:lnTo>
                    <a:pt x="184200" y="215568"/>
                  </a:lnTo>
                  <a:lnTo>
                    <a:pt x="184200" y="211662"/>
                  </a:lnTo>
                  <a:lnTo>
                    <a:pt x="183625" y="207580"/>
                  </a:lnTo>
                  <a:lnTo>
                    <a:pt x="182473" y="203324"/>
                  </a:lnTo>
                  <a:lnTo>
                    <a:pt x="181322" y="199068"/>
                  </a:lnTo>
                  <a:lnTo>
                    <a:pt x="163769" y="177407"/>
                  </a:lnTo>
                  <a:lnTo>
                    <a:pt x="161676" y="175454"/>
                  </a:lnTo>
                  <a:lnTo>
                    <a:pt x="160577" y="174337"/>
                  </a:lnTo>
                  <a:lnTo>
                    <a:pt x="159477" y="173221"/>
                  </a:lnTo>
                  <a:lnTo>
                    <a:pt x="156391" y="170815"/>
                  </a:lnTo>
                  <a:lnTo>
                    <a:pt x="151315" y="167118"/>
                  </a:lnTo>
                  <a:lnTo>
                    <a:pt x="146240" y="163419"/>
                  </a:lnTo>
                  <a:lnTo>
                    <a:pt x="141165" y="159896"/>
                  </a:lnTo>
                  <a:lnTo>
                    <a:pt x="136090" y="156549"/>
                  </a:lnTo>
                  <a:lnTo>
                    <a:pt x="131014" y="153200"/>
                  </a:lnTo>
                  <a:lnTo>
                    <a:pt x="92688" y="136875"/>
                  </a:lnTo>
                  <a:lnTo>
                    <a:pt x="87351" y="135479"/>
                  </a:lnTo>
                  <a:lnTo>
                    <a:pt x="49627" y="133108"/>
                  </a:lnTo>
                  <a:lnTo>
                    <a:pt x="45128" y="133108"/>
                  </a:lnTo>
                  <a:lnTo>
                    <a:pt x="40628" y="133108"/>
                  </a:lnTo>
                  <a:lnTo>
                    <a:pt x="36677" y="133108"/>
                  </a:lnTo>
                  <a:lnTo>
                    <a:pt x="33276" y="133108"/>
                  </a:lnTo>
                  <a:lnTo>
                    <a:pt x="29875" y="133108"/>
                  </a:lnTo>
                  <a:lnTo>
                    <a:pt x="26920" y="133526"/>
                  </a:lnTo>
                  <a:lnTo>
                    <a:pt x="24408" y="134363"/>
                  </a:lnTo>
                  <a:lnTo>
                    <a:pt x="21896" y="135201"/>
                  </a:lnTo>
                  <a:lnTo>
                    <a:pt x="19096" y="136456"/>
                  </a:lnTo>
                  <a:lnTo>
                    <a:pt x="16010" y="138131"/>
                  </a:lnTo>
                  <a:lnTo>
                    <a:pt x="12923" y="139805"/>
                  </a:lnTo>
                  <a:lnTo>
                    <a:pt x="9836" y="141898"/>
                  </a:lnTo>
                  <a:lnTo>
                    <a:pt x="6748" y="144410"/>
                  </a:lnTo>
                  <a:lnTo>
                    <a:pt x="3662" y="146921"/>
                  </a:lnTo>
                  <a:lnTo>
                    <a:pt x="1412" y="148874"/>
                  </a:lnTo>
                  <a:lnTo>
                    <a:pt x="0" y="150270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9" name="object 92"/>
            <p:cNvGrpSpPr/>
            <p:nvPr/>
          </p:nvGrpSpPr>
          <p:grpSpPr>
            <a:xfrm>
              <a:off x="7772126" y="4749816"/>
              <a:ext cx="297815" cy="247015"/>
              <a:chOff x="6517240" y="2028771"/>
              <a:chExt cx="297815" cy="247015"/>
            </a:xfrm>
          </p:grpSpPr>
          <p:pic>
            <p:nvPicPr>
              <p:cNvPr id="210" name="object 9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517240" y="2028771"/>
                <a:ext cx="207660" cy="236202"/>
              </a:xfrm>
              <a:prstGeom prst="rect">
                <a:avLst/>
              </a:prstGeom>
            </p:spPr>
          </p:pic>
          <p:sp>
            <p:nvSpPr>
              <p:cNvPr id="211" name="object 94"/>
              <p:cNvSpPr/>
              <p:nvPr/>
            </p:nvSpPr>
            <p:spPr>
              <a:xfrm>
                <a:off x="6543960" y="2242099"/>
                <a:ext cx="24701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47015" h="9525">
                    <a:moveTo>
                      <a:pt x="0" y="9418"/>
                    </a:moveTo>
                    <a:lnTo>
                      <a:pt x="419" y="9418"/>
                    </a:lnTo>
                    <a:lnTo>
                      <a:pt x="6043" y="9418"/>
                    </a:lnTo>
                    <a:lnTo>
                      <a:pt x="8293" y="9278"/>
                    </a:lnTo>
                    <a:lnTo>
                      <a:pt x="11380" y="8999"/>
                    </a:lnTo>
                    <a:lnTo>
                      <a:pt x="14467" y="8719"/>
                    </a:lnTo>
                    <a:lnTo>
                      <a:pt x="17842" y="8301"/>
                    </a:lnTo>
                    <a:lnTo>
                      <a:pt x="21504" y="7743"/>
                    </a:lnTo>
                    <a:lnTo>
                      <a:pt x="25167" y="7185"/>
                    </a:lnTo>
                    <a:lnTo>
                      <a:pt x="27835" y="6906"/>
                    </a:lnTo>
                    <a:lnTo>
                      <a:pt x="29509" y="6906"/>
                    </a:lnTo>
                    <a:lnTo>
                      <a:pt x="31184" y="6906"/>
                    </a:lnTo>
                    <a:lnTo>
                      <a:pt x="35946" y="6766"/>
                    </a:lnTo>
                    <a:lnTo>
                      <a:pt x="43794" y="6488"/>
                    </a:lnTo>
                    <a:lnTo>
                      <a:pt x="49842" y="6305"/>
                    </a:lnTo>
                    <a:lnTo>
                      <a:pt x="56214" y="6174"/>
                    </a:lnTo>
                    <a:lnTo>
                      <a:pt x="62909" y="6095"/>
                    </a:lnTo>
                    <a:lnTo>
                      <a:pt x="69928" y="6069"/>
                    </a:lnTo>
                    <a:lnTo>
                      <a:pt x="77188" y="6069"/>
                    </a:lnTo>
                    <a:lnTo>
                      <a:pt x="84605" y="6069"/>
                    </a:lnTo>
                    <a:lnTo>
                      <a:pt x="216693" y="6069"/>
                    </a:lnTo>
                    <a:lnTo>
                      <a:pt x="223573" y="5476"/>
                    </a:lnTo>
                    <a:lnTo>
                      <a:pt x="230585" y="4290"/>
                    </a:lnTo>
                    <a:lnTo>
                      <a:pt x="237596" y="3103"/>
                    </a:lnTo>
                    <a:lnTo>
                      <a:pt x="242933" y="1673"/>
                    </a:lnTo>
                    <a:lnTo>
                      <a:pt x="246595" y="0"/>
                    </a:lnTo>
                  </a:path>
                </a:pathLst>
              </a:custGeom>
              <a:ln w="4826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12" name="object 95"/>
            <p:cNvSpPr/>
            <p:nvPr/>
          </p:nvSpPr>
          <p:spPr>
            <a:xfrm>
              <a:off x="8426873" y="4595422"/>
              <a:ext cx="175895" cy="80010"/>
            </a:xfrm>
            <a:custGeom>
              <a:avLst/>
              <a:gdLst/>
              <a:ahLst/>
              <a:cxnLst/>
              <a:rect l="l" t="t" r="r" b="b"/>
              <a:pathLst>
                <a:path w="175895" h="80010">
                  <a:moveTo>
                    <a:pt x="37828" y="0"/>
                  </a:moveTo>
                  <a:lnTo>
                    <a:pt x="35159" y="0"/>
                  </a:lnTo>
                  <a:lnTo>
                    <a:pt x="29823" y="0"/>
                  </a:lnTo>
                  <a:lnTo>
                    <a:pt x="24486" y="0"/>
                  </a:lnTo>
                  <a:lnTo>
                    <a:pt x="20143" y="279"/>
                  </a:lnTo>
                  <a:lnTo>
                    <a:pt x="16794" y="838"/>
                  </a:lnTo>
                  <a:lnTo>
                    <a:pt x="13446" y="1395"/>
                  </a:lnTo>
                  <a:lnTo>
                    <a:pt x="10490" y="1814"/>
                  </a:lnTo>
                  <a:lnTo>
                    <a:pt x="7926" y="2092"/>
                  </a:lnTo>
                  <a:lnTo>
                    <a:pt x="5361" y="2372"/>
                  </a:lnTo>
                  <a:lnTo>
                    <a:pt x="3530" y="2512"/>
                  </a:lnTo>
                  <a:lnTo>
                    <a:pt x="2432" y="2512"/>
                  </a:lnTo>
                  <a:lnTo>
                    <a:pt x="1333" y="2512"/>
                  </a:lnTo>
                  <a:lnTo>
                    <a:pt x="627" y="2512"/>
                  </a:lnTo>
                  <a:lnTo>
                    <a:pt x="313" y="2512"/>
                  </a:lnTo>
                </a:path>
                <a:path w="175895" h="80010">
                  <a:moveTo>
                    <a:pt x="313" y="2512"/>
                  </a:moveTo>
                  <a:lnTo>
                    <a:pt x="0" y="2512"/>
                  </a:lnTo>
                  <a:lnTo>
                    <a:pt x="0" y="2512"/>
                  </a:lnTo>
                  <a:lnTo>
                    <a:pt x="14780" y="2512"/>
                  </a:lnTo>
                  <a:lnTo>
                    <a:pt x="22498" y="2651"/>
                  </a:lnTo>
                  <a:lnTo>
                    <a:pt x="60981" y="4185"/>
                  </a:lnTo>
                  <a:lnTo>
                    <a:pt x="80366" y="5441"/>
                  </a:lnTo>
                  <a:lnTo>
                    <a:pt x="84029" y="5721"/>
                  </a:lnTo>
                  <a:lnTo>
                    <a:pt x="129992" y="8967"/>
                  </a:lnTo>
                  <a:lnTo>
                    <a:pt x="145792" y="9837"/>
                  </a:lnTo>
                  <a:lnTo>
                    <a:pt x="152767" y="10255"/>
                  </a:lnTo>
                  <a:lnTo>
                    <a:pt x="159056" y="10674"/>
                  </a:lnTo>
                  <a:lnTo>
                    <a:pt x="164658" y="11092"/>
                  </a:lnTo>
                  <a:lnTo>
                    <a:pt x="171669" y="11650"/>
                  </a:lnTo>
                  <a:lnTo>
                    <a:pt x="175332" y="11930"/>
                  </a:lnTo>
                  <a:lnTo>
                    <a:pt x="175646" y="11930"/>
                  </a:lnTo>
                </a:path>
                <a:path w="175895" h="80010">
                  <a:moveTo>
                    <a:pt x="10830" y="74926"/>
                  </a:moveTo>
                  <a:lnTo>
                    <a:pt x="10830" y="74926"/>
                  </a:lnTo>
                  <a:lnTo>
                    <a:pt x="10830" y="66274"/>
                  </a:lnTo>
                  <a:lnTo>
                    <a:pt x="11117" y="65717"/>
                  </a:lnTo>
                  <a:lnTo>
                    <a:pt x="25899" y="65717"/>
                  </a:lnTo>
                  <a:lnTo>
                    <a:pt x="31810" y="65857"/>
                  </a:lnTo>
                  <a:lnTo>
                    <a:pt x="38299" y="66136"/>
                  </a:lnTo>
                  <a:lnTo>
                    <a:pt x="44787" y="66414"/>
                  </a:lnTo>
                  <a:lnTo>
                    <a:pt x="49705" y="66833"/>
                  </a:lnTo>
                  <a:lnTo>
                    <a:pt x="80445" y="71996"/>
                  </a:lnTo>
                  <a:lnTo>
                    <a:pt x="91359" y="73748"/>
                  </a:lnTo>
                  <a:lnTo>
                    <a:pt x="132897" y="78553"/>
                  </a:lnTo>
                  <a:lnTo>
                    <a:pt x="141034" y="79251"/>
                  </a:lnTo>
                  <a:lnTo>
                    <a:pt x="145272" y="79529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96"/>
            <p:cNvSpPr/>
            <p:nvPr/>
          </p:nvSpPr>
          <p:spPr>
            <a:xfrm>
              <a:off x="8769845" y="4429666"/>
              <a:ext cx="206375" cy="252095"/>
            </a:xfrm>
            <a:custGeom>
              <a:avLst/>
              <a:gdLst/>
              <a:ahLst/>
              <a:cxnLst/>
              <a:rect l="l" t="t" r="r" b="b"/>
              <a:pathLst>
                <a:path w="206375" h="252094">
                  <a:moveTo>
                    <a:pt x="55566" y="19464"/>
                  </a:moveTo>
                  <a:lnTo>
                    <a:pt x="53604" y="18207"/>
                  </a:lnTo>
                  <a:lnTo>
                    <a:pt x="49679" y="15695"/>
                  </a:lnTo>
                  <a:lnTo>
                    <a:pt x="45756" y="13185"/>
                  </a:lnTo>
                  <a:lnTo>
                    <a:pt x="41963" y="10638"/>
                  </a:lnTo>
                  <a:lnTo>
                    <a:pt x="38300" y="8056"/>
                  </a:lnTo>
                  <a:lnTo>
                    <a:pt x="34637" y="5476"/>
                  </a:lnTo>
                  <a:lnTo>
                    <a:pt x="31001" y="3487"/>
                  </a:lnTo>
                  <a:lnTo>
                    <a:pt x="27391" y="2092"/>
                  </a:lnTo>
                  <a:lnTo>
                    <a:pt x="23780" y="697"/>
                  </a:lnTo>
                  <a:lnTo>
                    <a:pt x="20275" y="0"/>
                  </a:lnTo>
                  <a:lnTo>
                    <a:pt x="16874" y="0"/>
                  </a:lnTo>
                  <a:lnTo>
                    <a:pt x="13473" y="0"/>
                  </a:lnTo>
                  <a:lnTo>
                    <a:pt x="10516" y="0"/>
                  </a:lnTo>
                  <a:lnTo>
                    <a:pt x="8006" y="0"/>
                  </a:lnTo>
                  <a:lnTo>
                    <a:pt x="5494" y="0"/>
                  </a:lnTo>
                  <a:lnTo>
                    <a:pt x="3531" y="0"/>
                  </a:lnTo>
                  <a:lnTo>
                    <a:pt x="2119" y="0"/>
                  </a:lnTo>
                  <a:lnTo>
                    <a:pt x="706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0" y="417"/>
                  </a:lnTo>
                  <a:lnTo>
                    <a:pt x="0" y="697"/>
                  </a:lnTo>
                  <a:lnTo>
                    <a:pt x="2381" y="1394"/>
                  </a:lnTo>
                  <a:lnTo>
                    <a:pt x="7142" y="2510"/>
                  </a:lnTo>
                  <a:lnTo>
                    <a:pt x="11903" y="3627"/>
                  </a:lnTo>
                  <a:lnTo>
                    <a:pt x="17240" y="4603"/>
                  </a:lnTo>
                  <a:lnTo>
                    <a:pt x="23153" y="5440"/>
                  </a:lnTo>
                  <a:lnTo>
                    <a:pt x="29065" y="6278"/>
                  </a:lnTo>
                  <a:lnTo>
                    <a:pt x="33147" y="6836"/>
                  </a:lnTo>
                  <a:lnTo>
                    <a:pt x="35396" y="7115"/>
                  </a:lnTo>
                  <a:lnTo>
                    <a:pt x="37646" y="7395"/>
                  </a:lnTo>
                  <a:lnTo>
                    <a:pt x="43689" y="8406"/>
                  </a:lnTo>
                  <a:lnTo>
                    <a:pt x="83036" y="16534"/>
                  </a:lnTo>
                  <a:lnTo>
                    <a:pt x="126149" y="32858"/>
                  </a:lnTo>
                  <a:lnTo>
                    <a:pt x="145351" y="54310"/>
                  </a:lnTo>
                  <a:lnTo>
                    <a:pt x="147863" y="60239"/>
                  </a:lnTo>
                  <a:lnTo>
                    <a:pt x="148700" y="66135"/>
                  </a:lnTo>
                  <a:lnTo>
                    <a:pt x="147863" y="71995"/>
                  </a:lnTo>
                  <a:lnTo>
                    <a:pt x="147026" y="77854"/>
                  </a:lnTo>
                  <a:lnTo>
                    <a:pt x="142683" y="83332"/>
                  </a:lnTo>
                  <a:lnTo>
                    <a:pt x="134834" y="88425"/>
                  </a:lnTo>
                  <a:lnTo>
                    <a:pt x="126987" y="93517"/>
                  </a:lnTo>
                  <a:lnTo>
                    <a:pt x="119556" y="97180"/>
                  </a:lnTo>
                  <a:lnTo>
                    <a:pt x="112546" y="99411"/>
                  </a:lnTo>
                  <a:lnTo>
                    <a:pt x="105534" y="101644"/>
                  </a:lnTo>
                  <a:lnTo>
                    <a:pt x="100746" y="103179"/>
                  </a:lnTo>
                  <a:lnTo>
                    <a:pt x="98183" y="104016"/>
                  </a:lnTo>
                  <a:lnTo>
                    <a:pt x="95619" y="104853"/>
                  </a:lnTo>
                  <a:lnTo>
                    <a:pt x="89994" y="106109"/>
                  </a:lnTo>
                  <a:lnTo>
                    <a:pt x="81309" y="107783"/>
                  </a:lnTo>
                  <a:lnTo>
                    <a:pt x="72623" y="109457"/>
                  </a:lnTo>
                  <a:lnTo>
                    <a:pt x="64905" y="110992"/>
                  </a:lnTo>
                  <a:lnTo>
                    <a:pt x="58157" y="112388"/>
                  </a:lnTo>
                  <a:lnTo>
                    <a:pt x="51407" y="113783"/>
                  </a:lnTo>
                  <a:lnTo>
                    <a:pt x="46488" y="114620"/>
                  </a:lnTo>
                  <a:lnTo>
                    <a:pt x="43402" y="114899"/>
                  </a:lnTo>
                  <a:lnTo>
                    <a:pt x="40314" y="115178"/>
                  </a:lnTo>
                  <a:lnTo>
                    <a:pt x="38641" y="115458"/>
                  </a:lnTo>
                  <a:lnTo>
                    <a:pt x="38379" y="115736"/>
                  </a:lnTo>
                  <a:lnTo>
                    <a:pt x="38117" y="116015"/>
                  </a:lnTo>
                  <a:lnTo>
                    <a:pt x="39110" y="116434"/>
                  </a:lnTo>
                  <a:lnTo>
                    <a:pt x="41361" y="116992"/>
                  </a:lnTo>
                  <a:lnTo>
                    <a:pt x="43610" y="117551"/>
                  </a:lnTo>
                  <a:lnTo>
                    <a:pt x="47823" y="118388"/>
                  </a:lnTo>
                  <a:lnTo>
                    <a:pt x="53996" y="119504"/>
                  </a:lnTo>
                  <a:lnTo>
                    <a:pt x="60171" y="120620"/>
                  </a:lnTo>
                  <a:lnTo>
                    <a:pt x="67312" y="122294"/>
                  </a:lnTo>
                  <a:lnTo>
                    <a:pt x="109180" y="135665"/>
                  </a:lnTo>
                  <a:lnTo>
                    <a:pt x="145135" y="151210"/>
                  </a:lnTo>
                  <a:lnTo>
                    <a:pt x="180355" y="173814"/>
                  </a:lnTo>
                  <a:lnTo>
                    <a:pt x="190479" y="182709"/>
                  </a:lnTo>
                  <a:lnTo>
                    <a:pt x="192206" y="184383"/>
                  </a:lnTo>
                  <a:lnTo>
                    <a:pt x="195032" y="188290"/>
                  </a:lnTo>
                  <a:lnTo>
                    <a:pt x="198955" y="194429"/>
                  </a:lnTo>
                  <a:lnTo>
                    <a:pt x="202879" y="200568"/>
                  </a:lnTo>
                  <a:lnTo>
                    <a:pt x="205130" y="206324"/>
                  </a:lnTo>
                  <a:lnTo>
                    <a:pt x="205705" y="211696"/>
                  </a:lnTo>
                  <a:lnTo>
                    <a:pt x="206281" y="217068"/>
                  </a:lnTo>
                  <a:lnTo>
                    <a:pt x="169328" y="239950"/>
                  </a:lnTo>
                  <a:lnTo>
                    <a:pt x="129321" y="247902"/>
                  </a:lnTo>
                  <a:lnTo>
                    <a:pt x="85939" y="251565"/>
                  </a:lnTo>
                  <a:lnTo>
                    <a:pt x="77515" y="251565"/>
                  </a:lnTo>
                  <a:lnTo>
                    <a:pt x="69797" y="251147"/>
                  </a:lnTo>
                  <a:lnTo>
                    <a:pt x="62787" y="250309"/>
                  </a:lnTo>
                  <a:lnTo>
                    <a:pt x="55775" y="249472"/>
                  </a:lnTo>
                  <a:lnTo>
                    <a:pt x="49025" y="247239"/>
                  </a:lnTo>
                  <a:lnTo>
                    <a:pt x="42538" y="243612"/>
                  </a:lnTo>
                  <a:lnTo>
                    <a:pt x="36050" y="239985"/>
                  </a:lnTo>
                  <a:lnTo>
                    <a:pt x="31001" y="236636"/>
                  </a:lnTo>
                  <a:lnTo>
                    <a:pt x="27391" y="233566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7949515" y="3689312"/>
            <a:ext cx="3619466" cy="2368592"/>
            <a:chOff x="7949515" y="3689312"/>
            <a:chExt cx="3619466" cy="2368592"/>
          </a:xfrm>
        </p:grpSpPr>
        <p:sp>
          <p:nvSpPr>
            <p:cNvPr id="216" name="object 122"/>
            <p:cNvSpPr/>
            <p:nvPr/>
          </p:nvSpPr>
          <p:spPr>
            <a:xfrm>
              <a:off x="7949515" y="3789130"/>
              <a:ext cx="281940" cy="140335"/>
            </a:xfrm>
            <a:custGeom>
              <a:avLst/>
              <a:gdLst/>
              <a:ahLst/>
              <a:cxnLst/>
              <a:rect l="l" t="t" r="r" b="b"/>
              <a:pathLst>
                <a:path w="281939" h="140335">
                  <a:moveTo>
                    <a:pt x="5587" y="25015"/>
                  </a:moveTo>
                  <a:lnTo>
                    <a:pt x="5587" y="24305"/>
                  </a:lnTo>
                  <a:lnTo>
                    <a:pt x="5587" y="6209"/>
                  </a:lnTo>
                  <a:lnTo>
                    <a:pt x="5720" y="4554"/>
                  </a:lnTo>
                  <a:lnTo>
                    <a:pt x="5986" y="3370"/>
                  </a:lnTo>
                  <a:lnTo>
                    <a:pt x="6252" y="2188"/>
                  </a:lnTo>
                  <a:lnTo>
                    <a:pt x="6629" y="1330"/>
                  </a:lnTo>
                  <a:lnTo>
                    <a:pt x="7117" y="798"/>
                  </a:lnTo>
                  <a:lnTo>
                    <a:pt x="7606" y="266"/>
                  </a:lnTo>
                  <a:lnTo>
                    <a:pt x="8070" y="0"/>
                  </a:lnTo>
                  <a:lnTo>
                    <a:pt x="8515" y="0"/>
                  </a:lnTo>
                  <a:lnTo>
                    <a:pt x="8958" y="0"/>
                  </a:lnTo>
                  <a:lnTo>
                    <a:pt x="9535" y="0"/>
                  </a:lnTo>
                  <a:lnTo>
                    <a:pt x="10245" y="0"/>
                  </a:lnTo>
                  <a:lnTo>
                    <a:pt x="10955" y="0"/>
                  </a:lnTo>
                  <a:lnTo>
                    <a:pt x="11553" y="1212"/>
                  </a:lnTo>
                  <a:lnTo>
                    <a:pt x="12040" y="3637"/>
                  </a:lnTo>
                  <a:lnTo>
                    <a:pt x="12528" y="6061"/>
                  </a:lnTo>
                  <a:lnTo>
                    <a:pt x="12772" y="9166"/>
                  </a:lnTo>
                  <a:lnTo>
                    <a:pt x="12772" y="87345"/>
                  </a:lnTo>
                  <a:lnTo>
                    <a:pt x="12418" y="93643"/>
                  </a:lnTo>
                  <a:lnTo>
                    <a:pt x="7051" y="127381"/>
                  </a:lnTo>
                  <a:lnTo>
                    <a:pt x="6075" y="130929"/>
                  </a:lnTo>
                  <a:lnTo>
                    <a:pt x="1107" y="139976"/>
                  </a:lnTo>
                  <a:lnTo>
                    <a:pt x="664" y="139976"/>
                  </a:lnTo>
                  <a:lnTo>
                    <a:pt x="220" y="139976"/>
                  </a:lnTo>
                  <a:lnTo>
                    <a:pt x="0" y="139976"/>
                  </a:lnTo>
                  <a:lnTo>
                    <a:pt x="0" y="139475"/>
                  </a:lnTo>
                  <a:lnTo>
                    <a:pt x="0" y="138469"/>
                  </a:lnTo>
                  <a:lnTo>
                    <a:pt x="0" y="137463"/>
                  </a:lnTo>
                  <a:lnTo>
                    <a:pt x="0" y="136015"/>
                  </a:lnTo>
                  <a:lnTo>
                    <a:pt x="0" y="134123"/>
                  </a:lnTo>
                  <a:lnTo>
                    <a:pt x="0" y="132231"/>
                  </a:lnTo>
                  <a:lnTo>
                    <a:pt x="0" y="130101"/>
                  </a:lnTo>
                  <a:lnTo>
                    <a:pt x="0" y="127736"/>
                  </a:lnTo>
                  <a:lnTo>
                    <a:pt x="0" y="125370"/>
                  </a:lnTo>
                  <a:lnTo>
                    <a:pt x="0" y="122768"/>
                  </a:lnTo>
                  <a:lnTo>
                    <a:pt x="0" y="119929"/>
                  </a:lnTo>
                  <a:lnTo>
                    <a:pt x="0" y="117091"/>
                  </a:lnTo>
                  <a:lnTo>
                    <a:pt x="464" y="114016"/>
                  </a:lnTo>
                  <a:lnTo>
                    <a:pt x="1397" y="110704"/>
                  </a:lnTo>
                  <a:lnTo>
                    <a:pt x="2327" y="107392"/>
                  </a:lnTo>
                  <a:lnTo>
                    <a:pt x="3502" y="103814"/>
                  </a:lnTo>
                  <a:lnTo>
                    <a:pt x="4922" y="99971"/>
                  </a:lnTo>
                  <a:lnTo>
                    <a:pt x="6342" y="96127"/>
                  </a:lnTo>
                  <a:lnTo>
                    <a:pt x="8359" y="92194"/>
                  </a:lnTo>
                  <a:lnTo>
                    <a:pt x="10976" y="88173"/>
                  </a:lnTo>
                  <a:lnTo>
                    <a:pt x="13592" y="84152"/>
                  </a:lnTo>
                  <a:lnTo>
                    <a:pt x="17296" y="79745"/>
                  </a:lnTo>
                  <a:lnTo>
                    <a:pt x="22086" y="74956"/>
                  </a:lnTo>
                  <a:lnTo>
                    <a:pt x="26877" y="70166"/>
                  </a:lnTo>
                  <a:lnTo>
                    <a:pt x="31290" y="66114"/>
                  </a:lnTo>
                  <a:lnTo>
                    <a:pt x="45594" y="54287"/>
                  </a:lnTo>
                  <a:lnTo>
                    <a:pt x="48920" y="51567"/>
                  </a:lnTo>
                  <a:lnTo>
                    <a:pt x="70319" y="33679"/>
                  </a:lnTo>
                  <a:lnTo>
                    <a:pt x="73425" y="31047"/>
                  </a:lnTo>
                  <a:lnTo>
                    <a:pt x="76042" y="28917"/>
                  </a:lnTo>
                  <a:lnTo>
                    <a:pt x="78658" y="26789"/>
                  </a:lnTo>
                  <a:lnTo>
                    <a:pt x="81032" y="25251"/>
                  </a:lnTo>
                  <a:lnTo>
                    <a:pt x="83160" y="24305"/>
                  </a:lnTo>
                  <a:lnTo>
                    <a:pt x="85289" y="23359"/>
                  </a:lnTo>
                  <a:lnTo>
                    <a:pt x="103985" y="19456"/>
                  </a:lnTo>
                  <a:lnTo>
                    <a:pt x="106734" y="19220"/>
                  </a:lnTo>
                  <a:lnTo>
                    <a:pt x="108907" y="18982"/>
                  </a:lnTo>
                  <a:lnTo>
                    <a:pt x="111080" y="18746"/>
                  </a:lnTo>
                  <a:lnTo>
                    <a:pt x="112632" y="18628"/>
                  </a:lnTo>
                  <a:lnTo>
                    <a:pt x="113564" y="18628"/>
                  </a:lnTo>
                  <a:lnTo>
                    <a:pt x="114495" y="18628"/>
                  </a:lnTo>
                  <a:lnTo>
                    <a:pt x="127580" y="18628"/>
                  </a:lnTo>
                  <a:lnTo>
                    <a:pt x="129486" y="18982"/>
                  </a:lnTo>
                  <a:lnTo>
                    <a:pt x="131394" y="19692"/>
                  </a:lnTo>
                  <a:lnTo>
                    <a:pt x="133301" y="20402"/>
                  </a:lnTo>
                  <a:lnTo>
                    <a:pt x="135319" y="21348"/>
                  </a:lnTo>
                  <a:lnTo>
                    <a:pt x="137448" y="22531"/>
                  </a:lnTo>
                  <a:lnTo>
                    <a:pt x="139578" y="23714"/>
                  </a:lnTo>
                  <a:lnTo>
                    <a:pt x="141950" y="25015"/>
                  </a:lnTo>
                  <a:lnTo>
                    <a:pt x="144566" y="26433"/>
                  </a:lnTo>
                  <a:lnTo>
                    <a:pt x="147184" y="27853"/>
                  </a:lnTo>
                  <a:lnTo>
                    <a:pt x="149689" y="29509"/>
                  </a:lnTo>
                  <a:lnTo>
                    <a:pt x="152085" y="31402"/>
                  </a:lnTo>
                  <a:lnTo>
                    <a:pt x="154480" y="33294"/>
                  </a:lnTo>
                  <a:lnTo>
                    <a:pt x="156630" y="35453"/>
                  </a:lnTo>
                  <a:lnTo>
                    <a:pt x="158537" y="37877"/>
                  </a:lnTo>
                  <a:lnTo>
                    <a:pt x="160445" y="40302"/>
                  </a:lnTo>
                  <a:lnTo>
                    <a:pt x="161886" y="42933"/>
                  </a:lnTo>
                  <a:lnTo>
                    <a:pt x="162862" y="45772"/>
                  </a:lnTo>
                  <a:lnTo>
                    <a:pt x="163838" y="48610"/>
                  </a:lnTo>
                  <a:lnTo>
                    <a:pt x="164547" y="51804"/>
                  </a:lnTo>
                  <a:lnTo>
                    <a:pt x="164992" y="55352"/>
                  </a:lnTo>
                  <a:lnTo>
                    <a:pt x="165435" y="58900"/>
                  </a:lnTo>
                  <a:lnTo>
                    <a:pt x="165656" y="61975"/>
                  </a:lnTo>
                  <a:lnTo>
                    <a:pt x="165656" y="64578"/>
                  </a:lnTo>
                  <a:lnTo>
                    <a:pt x="165656" y="67180"/>
                  </a:lnTo>
                  <a:lnTo>
                    <a:pt x="165656" y="93140"/>
                  </a:lnTo>
                  <a:lnTo>
                    <a:pt x="165789" y="96718"/>
                  </a:lnTo>
                  <a:lnTo>
                    <a:pt x="166056" y="100326"/>
                  </a:lnTo>
                  <a:lnTo>
                    <a:pt x="166321" y="103932"/>
                  </a:lnTo>
                  <a:lnTo>
                    <a:pt x="166455" y="107274"/>
                  </a:lnTo>
                  <a:lnTo>
                    <a:pt x="166455" y="110350"/>
                  </a:lnTo>
                  <a:lnTo>
                    <a:pt x="166455" y="113424"/>
                  </a:lnTo>
                  <a:lnTo>
                    <a:pt x="163860" y="125606"/>
                  </a:lnTo>
                  <a:lnTo>
                    <a:pt x="162662" y="127499"/>
                  </a:lnTo>
                  <a:lnTo>
                    <a:pt x="161709" y="128918"/>
                  </a:lnTo>
                  <a:lnTo>
                    <a:pt x="160999" y="129865"/>
                  </a:lnTo>
                  <a:lnTo>
                    <a:pt x="160290" y="130811"/>
                  </a:lnTo>
                  <a:lnTo>
                    <a:pt x="159580" y="131521"/>
                  </a:lnTo>
                  <a:lnTo>
                    <a:pt x="158870" y="131993"/>
                  </a:lnTo>
                  <a:lnTo>
                    <a:pt x="158160" y="132467"/>
                  </a:lnTo>
                  <a:lnTo>
                    <a:pt x="157806" y="132703"/>
                  </a:lnTo>
                  <a:lnTo>
                    <a:pt x="157806" y="131639"/>
                  </a:lnTo>
                  <a:lnTo>
                    <a:pt x="157806" y="129510"/>
                  </a:lnTo>
                  <a:lnTo>
                    <a:pt x="157806" y="127381"/>
                  </a:lnTo>
                  <a:lnTo>
                    <a:pt x="157806" y="125016"/>
                  </a:lnTo>
                  <a:lnTo>
                    <a:pt x="157806" y="122414"/>
                  </a:lnTo>
                  <a:lnTo>
                    <a:pt x="157806" y="119811"/>
                  </a:lnTo>
                  <a:lnTo>
                    <a:pt x="158404" y="116737"/>
                  </a:lnTo>
                  <a:lnTo>
                    <a:pt x="174948" y="81313"/>
                  </a:lnTo>
                  <a:lnTo>
                    <a:pt x="177831" y="76819"/>
                  </a:lnTo>
                  <a:lnTo>
                    <a:pt x="180714" y="72325"/>
                  </a:lnTo>
                  <a:lnTo>
                    <a:pt x="195328" y="53223"/>
                  </a:lnTo>
                  <a:lnTo>
                    <a:pt x="198433" y="49674"/>
                  </a:lnTo>
                  <a:lnTo>
                    <a:pt x="201293" y="46600"/>
                  </a:lnTo>
                  <a:lnTo>
                    <a:pt x="203911" y="43997"/>
                  </a:lnTo>
                  <a:lnTo>
                    <a:pt x="206527" y="41395"/>
                  </a:lnTo>
                  <a:lnTo>
                    <a:pt x="218946" y="31402"/>
                  </a:lnTo>
                  <a:lnTo>
                    <a:pt x="221562" y="29982"/>
                  </a:lnTo>
                  <a:lnTo>
                    <a:pt x="233250" y="26789"/>
                  </a:lnTo>
                  <a:lnTo>
                    <a:pt x="235379" y="26553"/>
                  </a:lnTo>
                  <a:lnTo>
                    <a:pt x="237397" y="26433"/>
                  </a:lnTo>
                  <a:lnTo>
                    <a:pt x="239304" y="26433"/>
                  </a:lnTo>
                  <a:lnTo>
                    <a:pt x="241212" y="26433"/>
                  </a:lnTo>
                  <a:lnTo>
                    <a:pt x="250637" y="26433"/>
                  </a:lnTo>
                  <a:lnTo>
                    <a:pt x="252078" y="26671"/>
                  </a:lnTo>
                  <a:lnTo>
                    <a:pt x="256180" y="28445"/>
                  </a:lnTo>
                  <a:lnTo>
                    <a:pt x="257111" y="28917"/>
                  </a:lnTo>
                  <a:lnTo>
                    <a:pt x="258531" y="29627"/>
                  </a:lnTo>
                  <a:lnTo>
                    <a:pt x="259951" y="30337"/>
                  </a:lnTo>
                  <a:lnTo>
                    <a:pt x="261392" y="31165"/>
                  </a:lnTo>
                  <a:lnTo>
                    <a:pt x="262855" y="32111"/>
                  </a:lnTo>
                  <a:lnTo>
                    <a:pt x="264320" y="33058"/>
                  </a:lnTo>
                  <a:lnTo>
                    <a:pt x="265649" y="34151"/>
                  </a:lnTo>
                  <a:lnTo>
                    <a:pt x="266847" y="35393"/>
                  </a:lnTo>
                  <a:lnTo>
                    <a:pt x="268044" y="36635"/>
                  </a:lnTo>
                  <a:lnTo>
                    <a:pt x="272502" y="45417"/>
                  </a:lnTo>
                  <a:lnTo>
                    <a:pt x="273212" y="47546"/>
                  </a:lnTo>
                  <a:lnTo>
                    <a:pt x="273810" y="50030"/>
                  </a:lnTo>
                  <a:lnTo>
                    <a:pt x="274298" y="52868"/>
                  </a:lnTo>
                  <a:lnTo>
                    <a:pt x="274786" y="55707"/>
                  </a:lnTo>
                  <a:lnTo>
                    <a:pt x="275385" y="58781"/>
                  </a:lnTo>
                  <a:lnTo>
                    <a:pt x="276095" y="62094"/>
                  </a:lnTo>
                  <a:lnTo>
                    <a:pt x="276804" y="65406"/>
                  </a:lnTo>
                  <a:lnTo>
                    <a:pt x="280019" y="84270"/>
                  </a:lnTo>
                  <a:lnTo>
                    <a:pt x="280508" y="88055"/>
                  </a:lnTo>
                  <a:lnTo>
                    <a:pt x="280863" y="91721"/>
                  </a:lnTo>
                  <a:lnTo>
                    <a:pt x="281085" y="95270"/>
                  </a:lnTo>
                  <a:lnTo>
                    <a:pt x="281306" y="98818"/>
                  </a:lnTo>
                  <a:lnTo>
                    <a:pt x="281416" y="102278"/>
                  </a:lnTo>
                  <a:lnTo>
                    <a:pt x="281416" y="105648"/>
                  </a:lnTo>
                  <a:lnTo>
                    <a:pt x="281416" y="109019"/>
                  </a:lnTo>
                  <a:lnTo>
                    <a:pt x="281416" y="139268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123"/>
            <p:cNvSpPr/>
            <p:nvPr/>
          </p:nvSpPr>
          <p:spPr>
            <a:xfrm>
              <a:off x="8360264" y="3881207"/>
              <a:ext cx="137795" cy="57150"/>
            </a:xfrm>
            <a:custGeom>
              <a:avLst/>
              <a:gdLst/>
              <a:ahLst/>
              <a:cxnLst/>
              <a:rect l="l" t="t" r="r" b="b"/>
              <a:pathLst>
                <a:path w="137795" h="57150">
                  <a:moveTo>
                    <a:pt x="0" y="709"/>
                  </a:moveTo>
                  <a:lnTo>
                    <a:pt x="709" y="709"/>
                  </a:lnTo>
                  <a:lnTo>
                    <a:pt x="2129" y="709"/>
                  </a:lnTo>
                  <a:lnTo>
                    <a:pt x="3548" y="709"/>
                  </a:lnTo>
                  <a:lnTo>
                    <a:pt x="5345" y="591"/>
                  </a:lnTo>
                  <a:lnTo>
                    <a:pt x="7518" y="355"/>
                  </a:lnTo>
                  <a:lnTo>
                    <a:pt x="9691" y="118"/>
                  </a:lnTo>
                  <a:lnTo>
                    <a:pt x="11243" y="0"/>
                  </a:lnTo>
                  <a:lnTo>
                    <a:pt x="95069" y="0"/>
                  </a:lnTo>
                  <a:lnTo>
                    <a:pt x="100192" y="118"/>
                  </a:lnTo>
                  <a:lnTo>
                    <a:pt x="104716" y="355"/>
                  </a:lnTo>
                  <a:lnTo>
                    <a:pt x="109241" y="591"/>
                  </a:lnTo>
                  <a:lnTo>
                    <a:pt x="112922" y="946"/>
                  </a:lnTo>
                  <a:lnTo>
                    <a:pt x="115761" y="1419"/>
                  </a:lnTo>
                  <a:lnTo>
                    <a:pt x="118600" y="1892"/>
                  </a:lnTo>
                  <a:lnTo>
                    <a:pt x="120506" y="2247"/>
                  </a:lnTo>
                  <a:lnTo>
                    <a:pt x="121483" y="2484"/>
                  </a:lnTo>
                  <a:lnTo>
                    <a:pt x="122458" y="2720"/>
                  </a:lnTo>
                  <a:lnTo>
                    <a:pt x="122946" y="2956"/>
                  </a:lnTo>
                  <a:lnTo>
                    <a:pt x="122946" y="3194"/>
                  </a:lnTo>
                </a:path>
                <a:path w="137795" h="57150">
                  <a:moveTo>
                    <a:pt x="15035" y="50030"/>
                  </a:moveTo>
                  <a:lnTo>
                    <a:pt x="15035" y="50030"/>
                  </a:lnTo>
                  <a:lnTo>
                    <a:pt x="22908" y="50030"/>
                  </a:lnTo>
                  <a:lnTo>
                    <a:pt x="27321" y="50148"/>
                  </a:lnTo>
                  <a:lnTo>
                    <a:pt x="69589" y="52247"/>
                  </a:lnTo>
                  <a:lnTo>
                    <a:pt x="91058" y="53733"/>
                  </a:lnTo>
                  <a:lnTo>
                    <a:pt x="97715" y="54199"/>
                  </a:lnTo>
                  <a:lnTo>
                    <a:pt x="126538" y="56061"/>
                  </a:lnTo>
                  <a:lnTo>
                    <a:pt x="130352" y="56299"/>
                  </a:lnTo>
                  <a:lnTo>
                    <a:pt x="133080" y="56535"/>
                  </a:lnTo>
                  <a:lnTo>
                    <a:pt x="134721" y="56771"/>
                  </a:lnTo>
                  <a:lnTo>
                    <a:pt x="136362" y="57007"/>
                  </a:lnTo>
                  <a:lnTo>
                    <a:pt x="137182" y="57125"/>
                  </a:lnTo>
                  <a:lnTo>
                    <a:pt x="136850" y="57125"/>
                  </a:lnTo>
                  <a:lnTo>
                    <a:pt x="136629" y="57125"/>
                  </a:lnTo>
                  <a:lnTo>
                    <a:pt x="135919" y="57125"/>
                  </a:lnTo>
                  <a:lnTo>
                    <a:pt x="134721" y="57125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1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48223" y="3724971"/>
              <a:ext cx="157234" cy="230506"/>
            </a:xfrm>
            <a:prstGeom prst="rect">
              <a:avLst/>
            </a:prstGeom>
          </p:spPr>
        </p:pic>
        <p:pic>
          <p:nvPicPr>
            <p:cNvPr id="219" name="object 1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8022" y="3903271"/>
              <a:ext cx="89641" cy="116785"/>
            </a:xfrm>
            <a:prstGeom prst="rect">
              <a:avLst/>
            </a:prstGeom>
          </p:spPr>
        </p:pic>
        <p:sp>
          <p:nvSpPr>
            <p:cNvPr id="220" name="object 126"/>
            <p:cNvSpPr/>
            <p:nvPr/>
          </p:nvSpPr>
          <p:spPr>
            <a:xfrm>
              <a:off x="9376962" y="3740698"/>
              <a:ext cx="398780" cy="321310"/>
            </a:xfrm>
            <a:custGeom>
              <a:avLst/>
              <a:gdLst/>
              <a:ahLst/>
              <a:cxnLst/>
              <a:rect l="l" t="t" r="r" b="b"/>
              <a:pathLst>
                <a:path w="398779" h="321310">
                  <a:moveTo>
                    <a:pt x="141441" y="0"/>
                  </a:moveTo>
                  <a:lnTo>
                    <a:pt x="139666" y="0"/>
                  </a:lnTo>
                  <a:lnTo>
                    <a:pt x="136118" y="0"/>
                  </a:lnTo>
                  <a:lnTo>
                    <a:pt x="132570" y="0"/>
                  </a:lnTo>
                  <a:lnTo>
                    <a:pt x="127226" y="1182"/>
                  </a:lnTo>
                  <a:lnTo>
                    <a:pt x="90079" y="20313"/>
                  </a:lnTo>
                  <a:lnTo>
                    <a:pt x="59119" y="46126"/>
                  </a:lnTo>
                  <a:lnTo>
                    <a:pt x="27609" y="81719"/>
                  </a:lnTo>
                  <a:lnTo>
                    <a:pt x="7035" y="119547"/>
                  </a:lnTo>
                  <a:lnTo>
                    <a:pt x="0" y="153725"/>
                  </a:lnTo>
                  <a:lnTo>
                    <a:pt x="736" y="164038"/>
                  </a:lnTo>
                  <a:lnTo>
                    <a:pt x="18066" y="201183"/>
                  </a:lnTo>
                  <a:lnTo>
                    <a:pt x="50986" y="229297"/>
                  </a:lnTo>
                  <a:lnTo>
                    <a:pt x="88629" y="245359"/>
                  </a:lnTo>
                  <a:lnTo>
                    <a:pt x="100970" y="248907"/>
                  </a:lnTo>
                  <a:lnTo>
                    <a:pt x="104383" y="249617"/>
                  </a:lnTo>
                </a:path>
                <a:path w="398779" h="321310">
                  <a:moveTo>
                    <a:pt x="200118" y="97753"/>
                  </a:moveTo>
                  <a:lnTo>
                    <a:pt x="200341" y="96097"/>
                  </a:lnTo>
                  <a:lnTo>
                    <a:pt x="200784" y="92786"/>
                  </a:lnTo>
                  <a:lnTo>
                    <a:pt x="214356" y="73447"/>
                  </a:lnTo>
                  <a:lnTo>
                    <a:pt x="218170" y="71081"/>
                  </a:lnTo>
                  <a:lnTo>
                    <a:pt x="222939" y="69781"/>
                  </a:lnTo>
                  <a:lnTo>
                    <a:pt x="228660" y="69545"/>
                  </a:lnTo>
                  <a:lnTo>
                    <a:pt x="234382" y="69308"/>
                  </a:lnTo>
                  <a:lnTo>
                    <a:pt x="240813" y="69308"/>
                  </a:lnTo>
                  <a:lnTo>
                    <a:pt x="247953" y="69545"/>
                  </a:lnTo>
                  <a:lnTo>
                    <a:pt x="255094" y="69781"/>
                  </a:lnTo>
                  <a:lnTo>
                    <a:pt x="261992" y="72028"/>
                  </a:lnTo>
                  <a:lnTo>
                    <a:pt x="268644" y="76286"/>
                  </a:lnTo>
                  <a:lnTo>
                    <a:pt x="275297" y="80544"/>
                  </a:lnTo>
                  <a:lnTo>
                    <a:pt x="280419" y="85540"/>
                  </a:lnTo>
                  <a:lnTo>
                    <a:pt x="284012" y="91277"/>
                  </a:lnTo>
                  <a:lnTo>
                    <a:pt x="287605" y="97014"/>
                  </a:lnTo>
                  <a:lnTo>
                    <a:pt x="289645" y="103578"/>
                  </a:lnTo>
                  <a:lnTo>
                    <a:pt x="290134" y="110970"/>
                  </a:lnTo>
                  <a:lnTo>
                    <a:pt x="290621" y="118362"/>
                  </a:lnTo>
                  <a:lnTo>
                    <a:pt x="288359" y="126079"/>
                  </a:lnTo>
                  <a:lnTo>
                    <a:pt x="263654" y="156564"/>
                  </a:lnTo>
                  <a:lnTo>
                    <a:pt x="231853" y="179953"/>
                  </a:lnTo>
                  <a:lnTo>
                    <a:pt x="219014" y="186902"/>
                  </a:lnTo>
                  <a:lnTo>
                    <a:pt x="213070" y="189800"/>
                  </a:lnTo>
                  <a:lnTo>
                    <a:pt x="208657" y="191485"/>
                  </a:lnTo>
                  <a:lnTo>
                    <a:pt x="205774" y="191957"/>
                  </a:lnTo>
                  <a:lnTo>
                    <a:pt x="202891" y="192431"/>
                  </a:lnTo>
                  <a:lnTo>
                    <a:pt x="201227" y="192431"/>
                  </a:lnTo>
                  <a:lnTo>
                    <a:pt x="200784" y="191957"/>
                  </a:lnTo>
                  <a:lnTo>
                    <a:pt x="200341" y="191485"/>
                  </a:lnTo>
                  <a:lnTo>
                    <a:pt x="219745" y="176169"/>
                  </a:lnTo>
                  <a:lnTo>
                    <a:pt x="225903" y="173197"/>
                  </a:lnTo>
                  <a:lnTo>
                    <a:pt x="264336" y="154147"/>
                  </a:lnTo>
                  <a:lnTo>
                    <a:pt x="301293" y="132791"/>
                  </a:lnTo>
                  <a:lnTo>
                    <a:pt x="321202" y="120195"/>
                  </a:lnTo>
                  <a:lnTo>
                    <a:pt x="331294" y="113725"/>
                  </a:lnTo>
                  <a:lnTo>
                    <a:pt x="341211" y="107532"/>
                  </a:lnTo>
                  <a:lnTo>
                    <a:pt x="350953" y="101617"/>
                  </a:lnTo>
                  <a:lnTo>
                    <a:pt x="360521" y="95978"/>
                  </a:lnTo>
                  <a:lnTo>
                    <a:pt x="369394" y="90806"/>
                  </a:lnTo>
                  <a:lnTo>
                    <a:pt x="377053" y="86288"/>
                  </a:lnTo>
                  <a:lnTo>
                    <a:pt x="383498" y="82423"/>
                  </a:lnTo>
                  <a:lnTo>
                    <a:pt x="388729" y="79213"/>
                  </a:lnTo>
                  <a:lnTo>
                    <a:pt x="394895" y="75369"/>
                  </a:lnTo>
                  <a:lnTo>
                    <a:pt x="398110" y="73447"/>
                  </a:lnTo>
                  <a:lnTo>
                    <a:pt x="398376" y="73447"/>
                  </a:lnTo>
                  <a:lnTo>
                    <a:pt x="398642" y="73447"/>
                  </a:lnTo>
                  <a:lnTo>
                    <a:pt x="396380" y="73802"/>
                  </a:lnTo>
                  <a:lnTo>
                    <a:pt x="391590" y="74512"/>
                  </a:lnTo>
                  <a:lnTo>
                    <a:pt x="386800" y="75222"/>
                  </a:lnTo>
                  <a:lnTo>
                    <a:pt x="379415" y="77617"/>
                  </a:lnTo>
                  <a:lnTo>
                    <a:pt x="340163" y="95978"/>
                  </a:lnTo>
                  <a:lnTo>
                    <a:pt x="308561" y="118480"/>
                  </a:lnTo>
                  <a:lnTo>
                    <a:pt x="295965" y="143614"/>
                  </a:lnTo>
                  <a:lnTo>
                    <a:pt x="297651" y="149823"/>
                  </a:lnTo>
                  <a:lnTo>
                    <a:pt x="299336" y="156032"/>
                  </a:lnTo>
                  <a:lnTo>
                    <a:pt x="333290" y="175769"/>
                  </a:lnTo>
                  <a:lnTo>
                    <a:pt x="360242" y="182001"/>
                  </a:lnTo>
                  <a:lnTo>
                    <a:pt x="365843" y="182556"/>
                  </a:lnTo>
                </a:path>
                <a:path w="398779" h="321310">
                  <a:moveTo>
                    <a:pt x="290865" y="234715"/>
                  </a:moveTo>
                  <a:lnTo>
                    <a:pt x="290865" y="234951"/>
                  </a:lnTo>
                  <a:lnTo>
                    <a:pt x="290865" y="263839"/>
                  </a:lnTo>
                  <a:lnTo>
                    <a:pt x="290976" y="268836"/>
                  </a:lnTo>
                  <a:lnTo>
                    <a:pt x="291198" y="274276"/>
                  </a:lnTo>
                  <a:lnTo>
                    <a:pt x="291419" y="279717"/>
                  </a:lnTo>
                  <a:lnTo>
                    <a:pt x="291641" y="285069"/>
                  </a:lnTo>
                  <a:lnTo>
                    <a:pt x="291863" y="290333"/>
                  </a:lnTo>
                  <a:lnTo>
                    <a:pt x="292084" y="295596"/>
                  </a:lnTo>
                  <a:lnTo>
                    <a:pt x="292328" y="300474"/>
                  </a:lnTo>
                  <a:lnTo>
                    <a:pt x="293549" y="318806"/>
                  </a:lnTo>
                  <a:lnTo>
                    <a:pt x="293659" y="320581"/>
                  </a:lnTo>
                  <a:lnTo>
                    <a:pt x="293659" y="321290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1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42887" y="3891206"/>
              <a:ext cx="77067" cy="97448"/>
            </a:xfrm>
            <a:prstGeom prst="rect">
              <a:avLst/>
            </a:prstGeom>
          </p:spPr>
        </p:pic>
        <p:grpSp>
          <p:nvGrpSpPr>
            <p:cNvPr id="222" name="object 128"/>
            <p:cNvGrpSpPr/>
            <p:nvPr/>
          </p:nvGrpSpPr>
          <p:grpSpPr>
            <a:xfrm>
              <a:off x="10010073" y="3724263"/>
              <a:ext cx="402590" cy="375285"/>
              <a:chOff x="7813230" y="3306126"/>
              <a:chExt cx="402590" cy="375285"/>
            </a:xfrm>
          </p:grpSpPr>
          <p:pic>
            <p:nvPicPr>
              <p:cNvPr id="223" name="object 129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813230" y="3380992"/>
                <a:ext cx="217511" cy="300051"/>
              </a:xfrm>
              <a:prstGeom prst="rect">
                <a:avLst/>
              </a:prstGeom>
            </p:spPr>
          </p:pic>
          <p:sp>
            <p:nvSpPr>
              <p:cNvPr id="224" name="object 130"/>
              <p:cNvSpPr/>
              <p:nvPr/>
            </p:nvSpPr>
            <p:spPr>
              <a:xfrm>
                <a:off x="8076800" y="3323271"/>
                <a:ext cx="12192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121920" h="337185">
                    <a:moveTo>
                      <a:pt x="27942" y="4966"/>
                    </a:moveTo>
                    <a:lnTo>
                      <a:pt x="27942" y="4966"/>
                    </a:lnTo>
                    <a:lnTo>
                      <a:pt x="27942" y="354"/>
                    </a:lnTo>
                    <a:lnTo>
                      <a:pt x="28163" y="0"/>
                    </a:lnTo>
                    <a:lnTo>
                      <a:pt x="28606" y="0"/>
                    </a:lnTo>
                    <a:lnTo>
                      <a:pt x="29051" y="0"/>
                    </a:lnTo>
                    <a:lnTo>
                      <a:pt x="30359" y="472"/>
                    </a:lnTo>
                    <a:lnTo>
                      <a:pt x="32532" y="1418"/>
                    </a:lnTo>
                    <a:lnTo>
                      <a:pt x="34706" y="2364"/>
                    </a:lnTo>
                    <a:lnTo>
                      <a:pt x="38166" y="5706"/>
                    </a:lnTo>
                    <a:lnTo>
                      <a:pt x="67240" y="42334"/>
                    </a:lnTo>
                    <a:lnTo>
                      <a:pt x="91020" y="79501"/>
                    </a:lnTo>
                    <a:lnTo>
                      <a:pt x="111307" y="125029"/>
                    </a:lnTo>
                    <a:lnTo>
                      <a:pt x="120509" y="172581"/>
                    </a:lnTo>
                    <a:lnTo>
                      <a:pt x="121374" y="195068"/>
                    </a:lnTo>
                    <a:lnTo>
                      <a:pt x="121083" y="205795"/>
                    </a:lnTo>
                    <a:lnTo>
                      <a:pt x="110371" y="244383"/>
                    </a:lnTo>
                    <a:lnTo>
                      <a:pt x="85867" y="276642"/>
                    </a:lnTo>
                    <a:lnTo>
                      <a:pt x="81697" y="280899"/>
                    </a:lnTo>
                    <a:lnTo>
                      <a:pt x="51144" y="306543"/>
                    </a:lnTo>
                    <a:lnTo>
                      <a:pt x="21821" y="323862"/>
                    </a:lnTo>
                    <a:lnTo>
                      <a:pt x="16854" y="326288"/>
                    </a:lnTo>
                    <a:lnTo>
                      <a:pt x="133" y="336607"/>
                    </a:lnTo>
                    <a:lnTo>
                      <a:pt x="0" y="336725"/>
                    </a:lnTo>
                    <a:lnTo>
                      <a:pt x="243" y="336725"/>
                    </a:lnTo>
                    <a:lnTo>
                      <a:pt x="731" y="336725"/>
                    </a:lnTo>
                    <a:lnTo>
                      <a:pt x="1219" y="336725"/>
                    </a:lnTo>
                    <a:lnTo>
                      <a:pt x="2062" y="336725"/>
                    </a:lnTo>
                    <a:lnTo>
                      <a:pt x="3260" y="336725"/>
                    </a:lnTo>
                  </a:path>
                </a:pathLst>
              </a:custGeom>
              <a:ln w="34290">
                <a:solidFill>
                  <a:srgbClr val="00973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5" name="object 131"/>
            <p:cNvSpPr/>
            <p:nvPr/>
          </p:nvSpPr>
          <p:spPr>
            <a:xfrm>
              <a:off x="10508756" y="3877658"/>
              <a:ext cx="140335" cy="56515"/>
            </a:xfrm>
            <a:custGeom>
              <a:avLst/>
              <a:gdLst/>
              <a:ahLst/>
              <a:cxnLst/>
              <a:rect l="l" t="t" r="r" b="b"/>
              <a:pathLst>
                <a:path w="140334" h="56514">
                  <a:moveTo>
                    <a:pt x="7185" y="4968"/>
                  </a:moveTo>
                  <a:lnTo>
                    <a:pt x="7052" y="4968"/>
                  </a:lnTo>
                  <a:lnTo>
                    <a:pt x="6785" y="4968"/>
                  </a:lnTo>
                  <a:lnTo>
                    <a:pt x="6520" y="4968"/>
                  </a:lnTo>
                  <a:lnTo>
                    <a:pt x="5676" y="4612"/>
                  </a:lnTo>
                  <a:lnTo>
                    <a:pt x="4258" y="3902"/>
                  </a:lnTo>
                  <a:lnTo>
                    <a:pt x="2838" y="3194"/>
                  </a:lnTo>
                  <a:lnTo>
                    <a:pt x="1774" y="2484"/>
                  </a:lnTo>
                  <a:lnTo>
                    <a:pt x="1064" y="1774"/>
                  </a:lnTo>
                  <a:lnTo>
                    <a:pt x="354" y="1064"/>
                  </a:lnTo>
                  <a:lnTo>
                    <a:pt x="0" y="591"/>
                  </a:lnTo>
                  <a:lnTo>
                    <a:pt x="0" y="355"/>
                  </a:lnTo>
                  <a:lnTo>
                    <a:pt x="0" y="118"/>
                  </a:lnTo>
                  <a:lnTo>
                    <a:pt x="466" y="0"/>
                  </a:lnTo>
                  <a:lnTo>
                    <a:pt x="139001" y="0"/>
                  </a:lnTo>
                  <a:lnTo>
                    <a:pt x="139711" y="0"/>
                  </a:lnTo>
                </a:path>
                <a:path w="140334" h="56514">
                  <a:moveTo>
                    <a:pt x="2128" y="54287"/>
                  </a:moveTo>
                  <a:lnTo>
                    <a:pt x="2128" y="54643"/>
                  </a:lnTo>
                  <a:lnTo>
                    <a:pt x="2128" y="54879"/>
                  </a:lnTo>
                  <a:lnTo>
                    <a:pt x="3192" y="55116"/>
                  </a:lnTo>
                  <a:lnTo>
                    <a:pt x="5322" y="55352"/>
                  </a:lnTo>
                  <a:lnTo>
                    <a:pt x="7451" y="55589"/>
                  </a:lnTo>
                  <a:lnTo>
                    <a:pt x="10910" y="55825"/>
                  </a:lnTo>
                  <a:lnTo>
                    <a:pt x="15701" y="56061"/>
                  </a:lnTo>
                  <a:lnTo>
                    <a:pt x="20491" y="56299"/>
                  </a:lnTo>
                  <a:lnTo>
                    <a:pt x="26810" y="56417"/>
                  </a:lnTo>
                  <a:lnTo>
                    <a:pt x="34662" y="56417"/>
                  </a:lnTo>
                  <a:lnTo>
                    <a:pt x="40819" y="56417"/>
                  </a:lnTo>
                  <a:lnTo>
                    <a:pt x="97199" y="56417"/>
                  </a:lnTo>
                  <a:lnTo>
                    <a:pt x="106413" y="56395"/>
                  </a:lnTo>
                  <a:lnTo>
                    <a:pt x="115494" y="56328"/>
                  </a:lnTo>
                  <a:lnTo>
                    <a:pt x="124443" y="56217"/>
                  </a:lnTo>
                  <a:lnTo>
                    <a:pt x="133258" y="56061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6" name="object 132"/>
            <p:cNvGrpSpPr/>
            <p:nvPr/>
          </p:nvGrpSpPr>
          <p:grpSpPr>
            <a:xfrm>
              <a:off x="10799392" y="3704392"/>
              <a:ext cx="425450" cy="267970"/>
              <a:chOff x="8602549" y="3286255"/>
              <a:chExt cx="425450" cy="267970"/>
            </a:xfrm>
          </p:grpSpPr>
          <p:pic>
            <p:nvPicPr>
              <p:cNvPr id="227" name="object 133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8602549" y="3286255"/>
                <a:ext cx="145110" cy="253636"/>
              </a:xfrm>
              <a:prstGeom prst="rect">
                <a:avLst/>
              </a:prstGeom>
            </p:spPr>
          </p:pic>
          <p:pic>
            <p:nvPicPr>
              <p:cNvPr id="228" name="object 134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8769321" y="3345451"/>
                <a:ext cx="258315" cy="208211"/>
              </a:xfrm>
              <a:prstGeom prst="rect">
                <a:avLst/>
              </a:prstGeom>
            </p:spPr>
          </p:pic>
        </p:grpSp>
        <p:grpSp>
          <p:nvGrpSpPr>
            <p:cNvPr id="229" name="object 135"/>
            <p:cNvGrpSpPr/>
            <p:nvPr/>
          </p:nvGrpSpPr>
          <p:grpSpPr>
            <a:xfrm>
              <a:off x="11302281" y="3689312"/>
              <a:ext cx="266700" cy="304165"/>
              <a:chOff x="9105438" y="3271175"/>
              <a:chExt cx="266700" cy="304165"/>
            </a:xfrm>
          </p:grpSpPr>
          <p:pic>
            <p:nvPicPr>
              <p:cNvPr id="230" name="object 136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9105438" y="3332678"/>
                <a:ext cx="163810" cy="173262"/>
              </a:xfrm>
              <a:prstGeom prst="rect">
                <a:avLst/>
              </a:prstGeom>
            </p:spPr>
          </p:pic>
          <p:sp>
            <p:nvSpPr>
              <p:cNvPr id="231" name="object 137"/>
              <p:cNvSpPr/>
              <p:nvPr/>
            </p:nvSpPr>
            <p:spPr>
              <a:xfrm>
                <a:off x="9262215" y="3288320"/>
                <a:ext cx="92710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92709" h="269875">
                    <a:moveTo>
                      <a:pt x="0" y="0"/>
                    </a:moveTo>
                    <a:lnTo>
                      <a:pt x="355" y="0"/>
                    </a:lnTo>
                    <a:lnTo>
                      <a:pt x="1065" y="0"/>
                    </a:lnTo>
                    <a:lnTo>
                      <a:pt x="1774" y="0"/>
                    </a:lnTo>
                    <a:lnTo>
                      <a:pt x="2727" y="236"/>
                    </a:lnTo>
                    <a:lnTo>
                      <a:pt x="3925" y="709"/>
                    </a:lnTo>
                    <a:lnTo>
                      <a:pt x="5123" y="1182"/>
                    </a:lnTo>
                    <a:lnTo>
                      <a:pt x="6431" y="1774"/>
                    </a:lnTo>
                    <a:lnTo>
                      <a:pt x="7851" y="2484"/>
                    </a:lnTo>
                    <a:lnTo>
                      <a:pt x="9269" y="3192"/>
                    </a:lnTo>
                    <a:lnTo>
                      <a:pt x="11043" y="4020"/>
                    </a:lnTo>
                    <a:lnTo>
                      <a:pt x="13173" y="4966"/>
                    </a:lnTo>
                    <a:lnTo>
                      <a:pt x="15302" y="5913"/>
                    </a:lnTo>
                    <a:lnTo>
                      <a:pt x="34196" y="17475"/>
                    </a:lnTo>
                    <a:lnTo>
                      <a:pt x="39429" y="21081"/>
                    </a:lnTo>
                    <a:lnTo>
                      <a:pt x="68954" y="52452"/>
                    </a:lnTo>
                    <a:lnTo>
                      <a:pt x="86750" y="88910"/>
                    </a:lnTo>
                    <a:lnTo>
                      <a:pt x="92488" y="133606"/>
                    </a:lnTo>
                    <a:lnTo>
                      <a:pt x="92143" y="145566"/>
                    </a:lnTo>
                    <a:lnTo>
                      <a:pt x="83959" y="191160"/>
                    </a:lnTo>
                    <a:lnTo>
                      <a:pt x="68747" y="236932"/>
                    </a:lnTo>
                    <a:lnTo>
                      <a:pt x="54952" y="263277"/>
                    </a:lnTo>
                    <a:lnTo>
                      <a:pt x="52558" y="265643"/>
                    </a:lnTo>
                    <a:lnTo>
                      <a:pt x="50185" y="267181"/>
                    </a:lnTo>
                    <a:lnTo>
                      <a:pt x="47834" y="267889"/>
                    </a:lnTo>
                    <a:lnTo>
                      <a:pt x="45483" y="268599"/>
                    </a:lnTo>
                    <a:lnTo>
                      <a:pt x="43111" y="268955"/>
                    </a:lnTo>
                    <a:lnTo>
                      <a:pt x="40716" y="268955"/>
                    </a:lnTo>
                    <a:lnTo>
                      <a:pt x="38320" y="268955"/>
                    </a:lnTo>
                    <a:lnTo>
                      <a:pt x="36170" y="268955"/>
                    </a:lnTo>
                    <a:lnTo>
                      <a:pt x="34263" y="268955"/>
                    </a:lnTo>
                    <a:lnTo>
                      <a:pt x="32355" y="268955"/>
                    </a:lnTo>
                    <a:lnTo>
                      <a:pt x="31047" y="268955"/>
                    </a:lnTo>
                    <a:lnTo>
                      <a:pt x="30337" y="268955"/>
                    </a:lnTo>
                    <a:lnTo>
                      <a:pt x="29627" y="268955"/>
                    </a:lnTo>
                    <a:lnTo>
                      <a:pt x="29140" y="268955"/>
                    </a:lnTo>
                    <a:lnTo>
                      <a:pt x="28874" y="268955"/>
                    </a:lnTo>
                    <a:lnTo>
                      <a:pt x="28608" y="268955"/>
                    </a:lnTo>
                    <a:lnTo>
                      <a:pt x="28474" y="268955"/>
                    </a:lnTo>
                    <a:lnTo>
                      <a:pt x="28474" y="269191"/>
                    </a:lnTo>
                    <a:lnTo>
                      <a:pt x="28474" y="269664"/>
                    </a:lnTo>
                  </a:path>
                </a:pathLst>
              </a:custGeom>
              <a:ln w="34290">
                <a:solidFill>
                  <a:srgbClr val="00973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2" name="object 158"/>
            <p:cNvSpPr/>
            <p:nvPr/>
          </p:nvSpPr>
          <p:spPr>
            <a:xfrm>
              <a:off x="8447559" y="4205025"/>
              <a:ext cx="138430" cy="220345"/>
            </a:xfrm>
            <a:custGeom>
              <a:avLst/>
              <a:gdLst/>
              <a:ahLst/>
              <a:cxnLst/>
              <a:rect l="l" t="t" r="r" b="b"/>
              <a:pathLst>
                <a:path w="138429" h="220345">
                  <a:moveTo>
                    <a:pt x="3615" y="26060"/>
                  </a:moveTo>
                  <a:lnTo>
                    <a:pt x="3615" y="25659"/>
                  </a:lnTo>
                  <a:lnTo>
                    <a:pt x="3615" y="24855"/>
                  </a:lnTo>
                  <a:lnTo>
                    <a:pt x="3615" y="24051"/>
                  </a:lnTo>
                  <a:lnTo>
                    <a:pt x="3615" y="23047"/>
                  </a:lnTo>
                  <a:lnTo>
                    <a:pt x="3615" y="21842"/>
                  </a:lnTo>
                  <a:lnTo>
                    <a:pt x="3615" y="20637"/>
                  </a:lnTo>
                  <a:lnTo>
                    <a:pt x="3615" y="19632"/>
                  </a:lnTo>
                  <a:lnTo>
                    <a:pt x="3615" y="18829"/>
                  </a:lnTo>
                  <a:lnTo>
                    <a:pt x="3615" y="18026"/>
                  </a:lnTo>
                  <a:lnTo>
                    <a:pt x="3615" y="17222"/>
                  </a:lnTo>
                  <a:lnTo>
                    <a:pt x="3615" y="16419"/>
                  </a:lnTo>
                  <a:lnTo>
                    <a:pt x="3615" y="15615"/>
                  </a:lnTo>
                  <a:lnTo>
                    <a:pt x="3615" y="15214"/>
                  </a:lnTo>
                  <a:lnTo>
                    <a:pt x="3521" y="15415"/>
                  </a:lnTo>
                  <a:lnTo>
                    <a:pt x="3333" y="15816"/>
                  </a:lnTo>
                  <a:lnTo>
                    <a:pt x="0" y="42580"/>
                  </a:lnTo>
                  <a:lnTo>
                    <a:pt x="0" y="47602"/>
                  </a:lnTo>
                  <a:lnTo>
                    <a:pt x="0" y="52623"/>
                  </a:lnTo>
                  <a:lnTo>
                    <a:pt x="0" y="57468"/>
                  </a:lnTo>
                  <a:lnTo>
                    <a:pt x="0" y="62138"/>
                  </a:lnTo>
                  <a:lnTo>
                    <a:pt x="0" y="66808"/>
                  </a:lnTo>
                  <a:lnTo>
                    <a:pt x="810" y="71353"/>
                  </a:lnTo>
                  <a:lnTo>
                    <a:pt x="2429" y="75772"/>
                  </a:lnTo>
                  <a:lnTo>
                    <a:pt x="4048" y="80190"/>
                  </a:lnTo>
                  <a:lnTo>
                    <a:pt x="5875" y="84107"/>
                  </a:lnTo>
                  <a:lnTo>
                    <a:pt x="7908" y="87522"/>
                  </a:lnTo>
                  <a:lnTo>
                    <a:pt x="9942" y="90937"/>
                  </a:lnTo>
                  <a:lnTo>
                    <a:pt x="12371" y="93974"/>
                  </a:lnTo>
                  <a:lnTo>
                    <a:pt x="15195" y="96635"/>
                  </a:lnTo>
                  <a:lnTo>
                    <a:pt x="18020" y="99297"/>
                  </a:lnTo>
                  <a:lnTo>
                    <a:pt x="38187" y="104543"/>
                  </a:lnTo>
                  <a:lnTo>
                    <a:pt x="42631" y="104745"/>
                  </a:lnTo>
                  <a:lnTo>
                    <a:pt x="47188" y="104846"/>
                  </a:lnTo>
                  <a:lnTo>
                    <a:pt x="51857" y="104846"/>
                  </a:lnTo>
                  <a:lnTo>
                    <a:pt x="56527" y="104846"/>
                  </a:lnTo>
                  <a:lnTo>
                    <a:pt x="76375" y="96936"/>
                  </a:lnTo>
                  <a:lnTo>
                    <a:pt x="79613" y="94476"/>
                  </a:lnTo>
                  <a:lnTo>
                    <a:pt x="102191" y="67561"/>
                  </a:lnTo>
                  <a:lnTo>
                    <a:pt x="105242" y="63294"/>
                  </a:lnTo>
                  <a:lnTo>
                    <a:pt x="108480" y="58748"/>
                  </a:lnTo>
                  <a:lnTo>
                    <a:pt x="111907" y="53929"/>
                  </a:lnTo>
                  <a:lnTo>
                    <a:pt x="115335" y="49108"/>
                  </a:lnTo>
                  <a:lnTo>
                    <a:pt x="118667" y="44263"/>
                  </a:lnTo>
                  <a:lnTo>
                    <a:pt x="121906" y="39391"/>
                  </a:lnTo>
                  <a:lnTo>
                    <a:pt x="125145" y="34521"/>
                  </a:lnTo>
                  <a:lnTo>
                    <a:pt x="134673" y="15816"/>
                  </a:lnTo>
                  <a:lnTo>
                    <a:pt x="135878" y="12603"/>
                  </a:lnTo>
                  <a:lnTo>
                    <a:pt x="136782" y="9966"/>
                  </a:lnTo>
                  <a:lnTo>
                    <a:pt x="137384" y="7908"/>
                  </a:lnTo>
                  <a:lnTo>
                    <a:pt x="137988" y="5849"/>
                  </a:lnTo>
                  <a:lnTo>
                    <a:pt x="138289" y="4217"/>
                  </a:lnTo>
                  <a:lnTo>
                    <a:pt x="138289" y="3012"/>
                  </a:lnTo>
                  <a:lnTo>
                    <a:pt x="138289" y="1807"/>
                  </a:lnTo>
                  <a:lnTo>
                    <a:pt x="138289" y="1003"/>
                  </a:lnTo>
                  <a:lnTo>
                    <a:pt x="138289" y="601"/>
                  </a:lnTo>
                  <a:lnTo>
                    <a:pt x="138289" y="200"/>
                  </a:lnTo>
                  <a:lnTo>
                    <a:pt x="138289" y="0"/>
                  </a:lnTo>
                  <a:lnTo>
                    <a:pt x="138082" y="200"/>
                  </a:lnTo>
                  <a:lnTo>
                    <a:pt x="137668" y="601"/>
                  </a:lnTo>
                  <a:lnTo>
                    <a:pt x="137252" y="1003"/>
                  </a:lnTo>
                  <a:lnTo>
                    <a:pt x="136744" y="2233"/>
                  </a:lnTo>
                  <a:lnTo>
                    <a:pt x="136142" y="4292"/>
                  </a:lnTo>
                  <a:lnTo>
                    <a:pt x="135539" y="6351"/>
                  </a:lnTo>
                  <a:lnTo>
                    <a:pt x="135050" y="8484"/>
                  </a:lnTo>
                  <a:lnTo>
                    <a:pt x="134673" y="10694"/>
                  </a:lnTo>
                  <a:lnTo>
                    <a:pt x="134296" y="12904"/>
                  </a:lnTo>
                  <a:lnTo>
                    <a:pt x="133995" y="14410"/>
                  </a:lnTo>
                  <a:lnTo>
                    <a:pt x="133769" y="15214"/>
                  </a:lnTo>
                  <a:lnTo>
                    <a:pt x="133543" y="16017"/>
                  </a:lnTo>
                  <a:lnTo>
                    <a:pt x="133223" y="18327"/>
                  </a:lnTo>
                  <a:lnTo>
                    <a:pt x="132808" y="22143"/>
                  </a:lnTo>
                  <a:lnTo>
                    <a:pt x="132394" y="25960"/>
                  </a:lnTo>
                  <a:lnTo>
                    <a:pt x="132093" y="30303"/>
                  </a:lnTo>
                  <a:lnTo>
                    <a:pt x="131906" y="35173"/>
                  </a:lnTo>
                  <a:lnTo>
                    <a:pt x="131716" y="40044"/>
                  </a:lnTo>
                  <a:lnTo>
                    <a:pt x="131622" y="45592"/>
                  </a:lnTo>
                  <a:lnTo>
                    <a:pt x="131622" y="202110"/>
                  </a:lnTo>
                  <a:lnTo>
                    <a:pt x="131415" y="204922"/>
                  </a:lnTo>
                  <a:lnTo>
                    <a:pt x="131001" y="206528"/>
                  </a:lnTo>
                  <a:lnTo>
                    <a:pt x="130587" y="208135"/>
                  </a:lnTo>
                  <a:lnTo>
                    <a:pt x="128666" y="210470"/>
                  </a:lnTo>
                  <a:lnTo>
                    <a:pt x="125239" y="213533"/>
                  </a:lnTo>
                  <a:lnTo>
                    <a:pt x="121812" y="216595"/>
                  </a:lnTo>
                  <a:lnTo>
                    <a:pt x="117067" y="218429"/>
                  </a:lnTo>
                  <a:lnTo>
                    <a:pt x="111004" y="219031"/>
                  </a:lnTo>
                  <a:lnTo>
                    <a:pt x="104940" y="219635"/>
                  </a:lnTo>
                  <a:lnTo>
                    <a:pt x="98162" y="219936"/>
                  </a:lnTo>
                  <a:lnTo>
                    <a:pt x="90667" y="219936"/>
                  </a:lnTo>
                  <a:lnTo>
                    <a:pt x="83172" y="219936"/>
                  </a:lnTo>
                  <a:lnTo>
                    <a:pt x="45681" y="211273"/>
                  </a:lnTo>
                  <a:lnTo>
                    <a:pt x="29168" y="200804"/>
                  </a:lnTo>
                  <a:lnTo>
                    <a:pt x="26946" y="197791"/>
                  </a:lnTo>
                </a:path>
              </a:pathLst>
            </a:custGeom>
            <a:ln w="48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159"/>
            <p:cNvSpPr/>
            <p:nvPr/>
          </p:nvSpPr>
          <p:spPr>
            <a:xfrm>
              <a:off x="8722329" y="4327345"/>
              <a:ext cx="177800" cy="4445"/>
            </a:xfrm>
            <a:custGeom>
              <a:avLst/>
              <a:gdLst/>
              <a:ahLst/>
              <a:cxnLst/>
              <a:rect l="l" t="t" r="r" b="b"/>
              <a:pathLst>
                <a:path w="177800" h="4445">
                  <a:moveTo>
                    <a:pt x="0" y="1958"/>
                  </a:moveTo>
                  <a:lnTo>
                    <a:pt x="415" y="1832"/>
                  </a:lnTo>
                  <a:lnTo>
                    <a:pt x="1243" y="1582"/>
                  </a:lnTo>
                  <a:lnTo>
                    <a:pt x="10017" y="0"/>
                  </a:lnTo>
                  <a:lnTo>
                    <a:pt x="10621" y="0"/>
                  </a:lnTo>
                  <a:lnTo>
                    <a:pt x="11222" y="0"/>
                  </a:lnTo>
                  <a:lnTo>
                    <a:pt x="48582" y="0"/>
                  </a:lnTo>
                  <a:lnTo>
                    <a:pt x="55343" y="61"/>
                  </a:lnTo>
                  <a:lnTo>
                    <a:pt x="62860" y="244"/>
                  </a:lnTo>
                  <a:lnTo>
                    <a:pt x="71132" y="550"/>
                  </a:lnTo>
                  <a:lnTo>
                    <a:pt x="80159" y="979"/>
                  </a:lnTo>
                  <a:lnTo>
                    <a:pt x="89622" y="1464"/>
                  </a:lnTo>
                  <a:lnTo>
                    <a:pt x="99197" y="1939"/>
                  </a:lnTo>
                  <a:lnTo>
                    <a:pt x="137639" y="3615"/>
                  </a:lnTo>
                  <a:lnTo>
                    <a:pt x="173746" y="4368"/>
                  </a:lnTo>
                  <a:lnTo>
                    <a:pt x="177775" y="4368"/>
                  </a:lnTo>
                </a:path>
              </a:pathLst>
            </a:custGeom>
            <a:ln w="48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1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97937" y="4170048"/>
              <a:ext cx="285802" cy="346831"/>
            </a:xfrm>
            <a:prstGeom prst="rect">
              <a:avLst/>
            </a:prstGeom>
          </p:spPr>
        </p:pic>
        <p:pic>
          <p:nvPicPr>
            <p:cNvPr id="235" name="object 1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76631" y="4260885"/>
              <a:ext cx="208824" cy="128250"/>
            </a:xfrm>
            <a:prstGeom prst="rect">
              <a:avLst/>
            </a:prstGeom>
          </p:spPr>
        </p:pic>
        <p:sp>
          <p:nvSpPr>
            <p:cNvPr id="236" name="object 162"/>
            <p:cNvSpPr/>
            <p:nvPr/>
          </p:nvSpPr>
          <p:spPr>
            <a:xfrm>
              <a:off x="9722211" y="4221445"/>
              <a:ext cx="280035" cy="112395"/>
            </a:xfrm>
            <a:custGeom>
              <a:avLst/>
              <a:gdLst/>
              <a:ahLst/>
              <a:cxnLst/>
              <a:rect l="l" t="t" r="r" b="b"/>
              <a:pathLst>
                <a:path w="280034" h="112395">
                  <a:moveTo>
                    <a:pt x="12089" y="15665"/>
                  </a:moveTo>
                  <a:lnTo>
                    <a:pt x="12089" y="14762"/>
                  </a:lnTo>
                  <a:lnTo>
                    <a:pt x="12089" y="3413"/>
                  </a:lnTo>
                  <a:lnTo>
                    <a:pt x="11995" y="2007"/>
                  </a:lnTo>
                  <a:lnTo>
                    <a:pt x="11807" y="1205"/>
                  </a:lnTo>
                  <a:lnTo>
                    <a:pt x="11617" y="401"/>
                  </a:lnTo>
                  <a:lnTo>
                    <a:pt x="11523" y="0"/>
                  </a:lnTo>
                  <a:lnTo>
                    <a:pt x="11523" y="0"/>
                  </a:lnTo>
                  <a:lnTo>
                    <a:pt x="11523" y="11950"/>
                  </a:lnTo>
                  <a:lnTo>
                    <a:pt x="11617" y="16595"/>
                  </a:lnTo>
                  <a:lnTo>
                    <a:pt x="11807" y="22068"/>
                  </a:lnTo>
                  <a:lnTo>
                    <a:pt x="11995" y="27541"/>
                  </a:lnTo>
                  <a:lnTo>
                    <a:pt x="12183" y="32487"/>
                  </a:lnTo>
                  <a:lnTo>
                    <a:pt x="12372" y="36906"/>
                  </a:lnTo>
                  <a:lnTo>
                    <a:pt x="12560" y="41325"/>
                  </a:lnTo>
                  <a:lnTo>
                    <a:pt x="12654" y="44438"/>
                  </a:lnTo>
                  <a:lnTo>
                    <a:pt x="12654" y="46245"/>
                  </a:lnTo>
                  <a:lnTo>
                    <a:pt x="12654" y="48054"/>
                  </a:lnTo>
                  <a:lnTo>
                    <a:pt x="12654" y="51996"/>
                  </a:lnTo>
                  <a:lnTo>
                    <a:pt x="12654" y="58072"/>
                  </a:lnTo>
                  <a:lnTo>
                    <a:pt x="12654" y="64147"/>
                  </a:lnTo>
                  <a:lnTo>
                    <a:pt x="12466" y="69621"/>
                  </a:lnTo>
                  <a:lnTo>
                    <a:pt x="12089" y="74491"/>
                  </a:lnTo>
                  <a:lnTo>
                    <a:pt x="11713" y="79362"/>
                  </a:lnTo>
                  <a:lnTo>
                    <a:pt x="10808" y="83705"/>
                  </a:lnTo>
                  <a:lnTo>
                    <a:pt x="9377" y="87522"/>
                  </a:lnTo>
                  <a:lnTo>
                    <a:pt x="7946" y="91338"/>
                  </a:lnTo>
                  <a:lnTo>
                    <a:pt x="6628" y="94250"/>
                  </a:lnTo>
                  <a:lnTo>
                    <a:pt x="5422" y="96259"/>
                  </a:lnTo>
                  <a:lnTo>
                    <a:pt x="4217" y="98267"/>
                  </a:lnTo>
                  <a:lnTo>
                    <a:pt x="3201" y="99472"/>
                  </a:lnTo>
                  <a:lnTo>
                    <a:pt x="2372" y="99874"/>
                  </a:lnTo>
                  <a:lnTo>
                    <a:pt x="1544" y="100276"/>
                  </a:lnTo>
                  <a:lnTo>
                    <a:pt x="942" y="100376"/>
                  </a:lnTo>
                  <a:lnTo>
                    <a:pt x="565" y="100176"/>
                  </a:lnTo>
                  <a:lnTo>
                    <a:pt x="187" y="99974"/>
                  </a:lnTo>
                  <a:lnTo>
                    <a:pt x="0" y="98267"/>
                  </a:lnTo>
                  <a:lnTo>
                    <a:pt x="0" y="95054"/>
                  </a:lnTo>
                  <a:lnTo>
                    <a:pt x="0" y="91840"/>
                  </a:lnTo>
                  <a:lnTo>
                    <a:pt x="8756" y="69896"/>
                  </a:lnTo>
                  <a:lnTo>
                    <a:pt x="12183" y="64875"/>
                  </a:lnTo>
                  <a:lnTo>
                    <a:pt x="16231" y="59527"/>
                  </a:lnTo>
                  <a:lnTo>
                    <a:pt x="20901" y="53854"/>
                  </a:lnTo>
                  <a:lnTo>
                    <a:pt x="25571" y="48179"/>
                  </a:lnTo>
                  <a:lnTo>
                    <a:pt x="56998" y="22068"/>
                  </a:lnTo>
                  <a:lnTo>
                    <a:pt x="92852" y="6929"/>
                  </a:lnTo>
                  <a:lnTo>
                    <a:pt x="111512" y="5422"/>
                  </a:lnTo>
                  <a:lnTo>
                    <a:pt x="117387" y="5422"/>
                  </a:lnTo>
                  <a:lnTo>
                    <a:pt x="123262" y="5422"/>
                  </a:lnTo>
                  <a:lnTo>
                    <a:pt x="152524" y="22369"/>
                  </a:lnTo>
                  <a:lnTo>
                    <a:pt x="153955" y="26035"/>
                  </a:lnTo>
                  <a:lnTo>
                    <a:pt x="154879" y="30177"/>
                  </a:lnTo>
                  <a:lnTo>
                    <a:pt x="155293" y="34798"/>
                  </a:lnTo>
                  <a:lnTo>
                    <a:pt x="155707" y="39416"/>
                  </a:lnTo>
                  <a:lnTo>
                    <a:pt x="155914" y="44363"/>
                  </a:lnTo>
                  <a:lnTo>
                    <a:pt x="155914" y="49635"/>
                  </a:lnTo>
                  <a:lnTo>
                    <a:pt x="155914" y="54908"/>
                  </a:lnTo>
                  <a:lnTo>
                    <a:pt x="156102" y="60156"/>
                  </a:lnTo>
                  <a:lnTo>
                    <a:pt x="156479" y="65378"/>
                  </a:lnTo>
                  <a:lnTo>
                    <a:pt x="156855" y="70600"/>
                  </a:lnTo>
                  <a:lnTo>
                    <a:pt x="157251" y="75144"/>
                  </a:lnTo>
                  <a:lnTo>
                    <a:pt x="157665" y="79010"/>
                  </a:lnTo>
                  <a:lnTo>
                    <a:pt x="158079" y="82877"/>
                  </a:lnTo>
                  <a:lnTo>
                    <a:pt x="158399" y="85915"/>
                  </a:lnTo>
                  <a:lnTo>
                    <a:pt x="158625" y="88125"/>
                  </a:lnTo>
                  <a:lnTo>
                    <a:pt x="158851" y="90333"/>
                  </a:lnTo>
                  <a:lnTo>
                    <a:pt x="158964" y="92041"/>
                  </a:lnTo>
                  <a:lnTo>
                    <a:pt x="158964" y="93245"/>
                  </a:lnTo>
                  <a:lnTo>
                    <a:pt x="158964" y="94451"/>
                  </a:lnTo>
                  <a:lnTo>
                    <a:pt x="158964" y="95054"/>
                  </a:lnTo>
                  <a:lnTo>
                    <a:pt x="158644" y="95054"/>
                  </a:lnTo>
                  <a:lnTo>
                    <a:pt x="158004" y="95054"/>
                  </a:lnTo>
                  <a:lnTo>
                    <a:pt x="157364" y="95054"/>
                  </a:lnTo>
                  <a:lnTo>
                    <a:pt x="156950" y="94150"/>
                  </a:lnTo>
                  <a:lnTo>
                    <a:pt x="156761" y="92342"/>
                  </a:lnTo>
                  <a:lnTo>
                    <a:pt x="156573" y="90534"/>
                  </a:lnTo>
                  <a:lnTo>
                    <a:pt x="156479" y="88225"/>
                  </a:lnTo>
                  <a:lnTo>
                    <a:pt x="156479" y="85412"/>
                  </a:lnTo>
                  <a:lnTo>
                    <a:pt x="156479" y="82600"/>
                  </a:lnTo>
                  <a:lnTo>
                    <a:pt x="156987" y="79462"/>
                  </a:lnTo>
                  <a:lnTo>
                    <a:pt x="158004" y="75998"/>
                  </a:lnTo>
                  <a:lnTo>
                    <a:pt x="159020" y="72533"/>
                  </a:lnTo>
                  <a:lnTo>
                    <a:pt x="175629" y="51443"/>
                  </a:lnTo>
                  <a:lnTo>
                    <a:pt x="179885" y="46974"/>
                  </a:lnTo>
                  <a:lnTo>
                    <a:pt x="213553" y="24654"/>
                  </a:lnTo>
                  <a:lnTo>
                    <a:pt x="224776" y="19658"/>
                  </a:lnTo>
                  <a:lnTo>
                    <a:pt x="230237" y="17399"/>
                  </a:lnTo>
                  <a:lnTo>
                    <a:pt x="235075" y="15967"/>
                  </a:lnTo>
                  <a:lnTo>
                    <a:pt x="239294" y="15364"/>
                  </a:lnTo>
                  <a:lnTo>
                    <a:pt x="243512" y="14762"/>
                  </a:lnTo>
                  <a:lnTo>
                    <a:pt x="247241" y="14461"/>
                  </a:lnTo>
                  <a:lnTo>
                    <a:pt x="250479" y="14461"/>
                  </a:lnTo>
                  <a:lnTo>
                    <a:pt x="253718" y="14461"/>
                  </a:lnTo>
                  <a:lnTo>
                    <a:pt x="256448" y="14963"/>
                  </a:lnTo>
                  <a:lnTo>
                    <a:pt x="258669" y="15967"/>
                  </a:lnTo>
                  <a:lnTo>
                    <a:pt x="260892" y="16972"/>
                  </a:lnTo>
                  <a:lnTo>
                    <a:pt x="262718" y="19105"/>
                  </a:lnTo>
                  <a:lnTo>
                    <a:pt x="264149" y="22369"/>
                  </a:lnTo>
                  <a:lnTo>
                    <a:pt x="265581" y="25633"/>
                  </a:lnTo>
                  <a:lnTo>
                    <a:pt x="267012" y="29173"/>
                  </a:lnTo>
                  <a:lnTo>
                    <a:pt x="268443" y="32989"/>
                  </a:lnTo>
                  <a:lnTo>
                    <a:pt x="269875" y="36805"/>
                  </a:lnTo>
                  <a:lnTo>
                    <a:pt x="271191" y="40848"/>
                  </a:lnTo>
                  <a:lnTo>
                    <a:pt x="272397" y="45116"/>
                  </a:lnTo>
                  <a:lnTo>
                    <a:pt x="273602" y="49385"/>
                  </a:lnTo>
                  <a:lnTo>
                    <a:pt x="279628" y="81395"/>
                  </a:lnTo>
                  <a:lnTo>
                    <a:pt x="279628" y="85412"/>
                  </a:lnTo>
                  <a:lnTo>
                    <a:pt x="279628" y="89430"/>
                  </a:lnTo>
                  <a:lnTo>
                    <a:pt x="279628" y="112076"/>
                  </a:lnTo>
                </a:path>
              </a:pathLst>
            </a:custGeom>
            <a:ln w="48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163"/>
            <p:cNvSpPr/>
            <p:nvPr/>
          </p:nvSpPr>
          <p:spPr>
            <a:xfrm>
              <a:off x="10148757" y="4179667"/>
              <a:ext cx="81915" cy="218440"/>
            </a:xfrm>
            <a:custGeom>
              <a:avLst/>
              <a:gdLst/>
              <a:ahLst/>
              <a:cxnLst/>
              <a:rect l="l" t="t" r="r" b="b"/>
              <a:pathLst>
                <a:path w="81915" h="218439">
                  <a:moveTo>
                    <a:pt x="76331" y="8486"/>
                  </a:moveTo>
                  <a:lnTo>
                    <a:pt x="76331" y="8083"/>
                  </a:lnTo>
                  <a:lnTo>
                    <a:pt x="76331" y="7280"/>
                  </a:lnTo>
                  <a:lnTo>
                    <a:pt x="76331" y="6476"/>
                  </a:lnTo>
                  <a:lnTo>
                    <a:pt x="76124" y="5346"/>
                  </a:lnTo>
                  <a:lnTo>
                    <a:pt x="75710" y="3891"/>
                  </a:lnTo>
                  <a:lnTo>
                    <a:pt x="75296" y="2434"/>
                  </a:lnTo>
                  <a:lnTo>
                    <a:pt x="74393" y="1405"/>
                  </a:lnTo>
                  <a:lnTo>
                    <a:pt x="72999" y="802"/>
                  </a:lnTo>
                  <a:lnTo>
                    <a:pt x="71606" y="200"/>
                  </a:lnTo>
                  <a:lnTo>
                    <a:pt x="69195" y="0"/>
                  </a:lnTo>
                  <a:lnTo>
                    <a:pt x="65769" y="200"/>
                  </a:lnTo>
                  <a:lnTo>
                    <a:pt x="62341" y="401"/>
                  </a:lnTo>
                  <a:lnTo>
                    <a:pt x="26978" y="29701"/>
                  </a:lnTo>
                  <a:lnTo>
                    <a:pt x="21141" y="36656"/>
                  </a:lnTo>
                  <a:lnTo>
                    <a:pt x="19144" y="39267"/>
                  </a:lnTo>
                  <a:lnTo>
                    <a:pt x="2195" y="80604"/>
                  </a:lnTo>
                  <a:lnTo>
                    <a:pt x="0" y="105649"/>
                  </a:lnTo>
                  <a:lnTo>
                    <a:pt x="561" y="113746"/>
                  </a:lnTo>
                  <a:lnTo>
                    <a:pt x="15097" y="151368"/>
                  </a:lnTo>
                  <a:lnTo>
                    <a:pt x="44059" y="185169"/>
                  </a:lnTo>
                  <a:lnTo>
                    <a:pt x="78159" y="215618"/>
                  </a:lnTo>
                  <a:lnTo>
                    <a:pt x="81811" y="218027"/>
                  </a:lnTo>
                </a:path>
              </a:pathLst>
            </a:custGeom>
            <a:ln w="48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38" name="object 164"/>
            <p:cNvGrpSpPr/>
            <p:nvPr/>
          </p:nvGrpSpPr>
          <p:grpSpPr>
            <a:xfrm>
              <a:off x="10356875" y="4197917"/>
              <a:ext cx="525145" cy="182880"/>
              <a:chOff x="8160032" y="3779780"/>
              <a:chExt cx="525145" cy="182880"/>
            </a:xfrm>
          </p:grpSpPr>
          <p:sp>
            <p:nvSpPr>
              <p:cNvPr id="239" name="object 165"/>
              <p:cNvSpPr/>
              <p:nvPr/>
            </p:nvSpPr>
            <p:spPr>
              <a:xfrm>
                <a:off x="8184162" y="3803910"/>
                <a:ext cx="26860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268604" h="134620">
                    <a:moveTo>
                      <a:pt x="9150" y="58750"/>
                    </a:moveTo>
                    <a:lnTo>
                      <a:pt x="8943" y="58950"/>
                    </a:lnTo>
                    <a:lnTo>
                      <a:pt x="8529" y="59352"/>
                    </a:lnTo>
                    <a:lnTo>
                      <a:pt x="5798" y="60557"/>
                    </a:lnTo>
                    <a:lnTo>
                      <a:pt x="5196" y="60557"/>
                    </a:lnTo>
                    <a:lnTo>
                      <a:pt x="4593" y="60557"/>
                    </a:lnTo>
                    <a:lnTo>
                      <a:pt x="3991" y="60557"/>
                    </a:lnTo>
                    <a:lnTo>
                      <a:pt x="3388" y="60557"/>
                    </a:lnTo>
                    <a:lnTo>
                      <a:pt x="2786" y="60557"/>
                    </a:lnTo>
                    <a:lnTo>
                      <a:pt x="2183" y="60557"/>
                    </a:lnTo>
                    <a:lnTo>
                      <a:pt x="1581" y="60557"/>
                    </a:lnTo>
                    <a:lnTo>
                      <a:pt x="979" y="60557"/>
                    </a:lnTo>
                    <a:lnTo>
                      <a:pt x="676" y="60557"/>
                    </a:lnTo>
                    <a:lnTo>
                      <a:pt x="563" y="59855"/>
                    </a:lnTo>
                    <a:lnTo>
                      <a:pt x="339" y="58449"/>
                    </a:lnTo>
                    <a:lnTo>
                      <a:pt x="113" y="57043"/>
                    </a:lnTo>
                    <a:lnTo>
                      <a:pt x="0" y="55234"/>
                    </a:lnTo>
                    <a:lnTo>
                      <a:pt x="0" y="53026"/>
                    </a:lnTo>
                    <a:lnTo>
                      <a:pt x="0" y="50816"/>
                    </a:lnTo>
                    <a:lnTo>
                      <a:pt x="1316" y="47979"/>
                    </a:lnTo>
                    <a:lnTo>
                      <a:pt x="3953" y="44514"/>
                    </a:lnTo>
                    <a:lnTo>
                      <a:pt x="6590" y="41050"/>
                    </a:lnTo>
                    <a:lnTo>
                      <a:pt x="10543" y="37409"/>
                    </a:lnTo>
                    <a:lnTo>
                      <a:pt x="15816" y="33592"/>
                    </a:lnTo>
                    <a:lnTo>
                      <a:pt x="21089" y="29776"/>
                    </a:lnTo>
                    <a:lnTo>
                      <a:pt x="56150" y="14461"/>
                    </a:lnTo>
                    <a:lnTo>
                      <a:pt x="71648" y="12051"/>
                    </a:lnTo>
                    <a:lnTo>
                      <a:pt x="78916" y="12051"/>
                    </a:lnTo>
                    <a:lnTo>
                      <a:pt x="86184" y="12051"/>
                    </a:lnTo>
                    <a:lnTo>
                      <a:pt x="92643" y="13682"/>
                    </a:lnTo>
                    <a:lnTo>
                      <a:pt x="98292" y="16946"/>
                    </a:lnTo>
                    <a:lnTo>
                      <a:pt x="103941" y="20210"/>
                    </a:lnTo>
                    <a:lnTo>
                      <a:pt x="115917" y="58549"/>
                    </a:lnTo>
                    <a:lnTo>
                      <a:pt x="115917" y="60557"/>
                    </a:lnTo>
                    <a:lnTo>
                      <a:pt x="115917" y="62566"/>
                    </a:lnTo>
                    <a:lnTo>
                      <a:pt x="91852" y="93284"/>
                    </a:lnTo>
                    <a:lnTo>
                      <a:pt x="56207" y="120011"/>
                    </a:lnTo>
                    <a:lnTo>
                      <a:pt x="45812" y="126839"/>
                    </a:lnTo>
                    <a:lnTo>
                      <a:pt x="41181" y="129852"/>
                    </a:lnTo>
                    <a:lnTo>
                      <a:pt x="37847" y="131861"/>
                    </a:lnTo>
                    <a:lnTo>
                      <a:pt x="35814" y="132866"/>
                    </a:lnTo>
                    <a:lnTo>
                      <a:pt x="33780" y="133870"/>
                    </a:lnTo>
                    <a:lnTo>
                      <a:pt x="32763" y="134372"/>
                    </a:lnTo>
                    <a:lnTo>
                      <a:pt x="33874" y="133367"/>
                    </a:lnTo>
                    <a:lnTo>
                      <a:pt x="36097" y="131359"/>
                    </a:lnTo>
                    <a:lnTo>
                      <a:pt x="38318" y="129350"/>
                    </a:lnTo>
                    <a:lnTo>
                      <a:pt x="41255" y="127040"/>
                    </a:lnTo>
                    <a:lnTo>
                      <a:pt x="44909" y="124429"/>
                    </a:lnTo>
                    <a:lnTo>
                      <a:pt x="48562" y="121818"/>
                    </a:lnTo>
                    <a:lnTo>
                      <a:pt x="51198" y="120011"/>
                    </a:lnTo>
                    <a:lnTo>
                      <a:pt x="52818" y="119006"/>
                    </a:lnTo>
                    <a:lnTo>
                      <a:pt x="54437" y="118002"/>
                    </a:lnTo>
                    <a:lnTo>
                      <a:pt x="58674" y="115265"/>
                    </a:lnTo>
                    <a:lnTo>
                      <a:pt x="97120" y="90342"/>
                    </a:lnTo>
                    <a:lnTo>
                      <a:pt x="134266" y="67675"/>
                    </a:lnTo>
                    <a:lnTo>
                      <a:pt x="171391" y="47226"/>
                    </a:lnTo>
                    <a:lnTo>
                      <a:pt x="210899" y="27115"/>
                    </a:lnTo>
                    <a:lnTo>
                      <a:pt x="251837" y="7649"/>
                    </a:lnTo>
                    <a:lnTo>
                      <a:pt x="268216" y="0"/>
                    </a:lnTo>
                    <a:lnTo>
                      <a:pt x="266296" y="803"/>
                    </a:lnTo>
                    <a:lnTo>
                      <a:pt x="262454" y="2410"/>
                    </a:lnTo>
                    <a:lnTo>
                      <a:pt x="258612" y="4017"/>
                    </a:lnTo>
                    <a:lnTo>
                      <a:pt x="253641" y="6427"/>
                    </a:lnTo>
                    <a:lnTo>
                      <a:pt x="247540" y="9640"/>
                    </a:lnTo>
                    <a:lnTo>
                      <a:pt x="241439" y="12854"/>
                    </a:lnTo>
                    <a:lnTo>
                      <a:pt x="236976" y="15165"/>
                    </a:lnTo>
                    <a:lnTo>
                      <a:pt x="234152" y="16570"/>
                    </a:lnTo>
                    <a:lnTo>
                      <a:pt x="231327" y="17976"/>
                    </a:lnTo>
                    <a:lnTo>
                      <a:pt x="224454" y="21616"/>
                    </a:lnTo>
                    <a:lnTo>
                      <a:pt x="190517" y="40710"/>
                    </a:lnTo>
                    <a:lnTo>
                      <a:pt x="157777" y="68491"/>
                    </a:lnTo>
                    <a:lnTo>
                      <a:pt x="156044" y="73839"/>
                    </a:lnTo>
                    <a:lnTo>
                      <a:pt x="157438" y="78709"/>
                    </a:lnTo>
                    <a:lnTo>
                      <a:pt x="198345" y="98048"/>
                    </a:lnTo>
                    <a:lnTo>
                      <a:pt x="243020" y="102787"/>
                    </a:lnTo>
                    <a:lnTo>
                      <a:pt x="247785" y="102887"/>
                    </a:lnTo>
                    <a:lnTo>
                      <a:pt x="249405" y="102887"/>
                    </a:lnTo>
                  </a:path>
                </a:pathLst>
              </a:custGeom>
              <a:ln w="4826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object 166"/>
              <p:cNvSpPr/>
              <p:nvPr/>
            </p:nvSpPr>
            <p:spPr>
              <a:xfrm>
                <a:off x="8519715" y="3897157"/>
                <a:ext cx="14097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40970" h="3175">
                    <a:moveTo>
                      <a:pt x="-24129" y="1355"/>
                    </a:moveTo>
                    <a:lnTo>
                      <a:pt x="164848" y="1355"/>
                    </a:lnTo>
                  </a:path>
                </a:pathLst>
              </a:custGeom>
              <a:ln w="5097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41" name="object 167"/>
            <p:cNvGrpSpPr/>
            <p:nvPr/>
          </p:nvGrpSpPr>
          <p:grpSpPr>
            <a:xfrm>
              <a:off x="10954431" y="4126964"/>
              <a:ext cx="513080" cy="346075"/>
              <a:chOff x="8757588" y="3708827"/>
              <a:chExt cx="513080" cy="346075"/>
            </a:xfrm>
          </p:grpSpPr>
          <p:sp>
            <p:nvSpPr>
              <p:cNvPr id="242" name="object 168"/>
              <p:cNvSpPr/>
              <p:nvPr/>
            </p:nvSpPr>
            <p:spPr>
              <a:xfrm>
                <a:off x="8781718" y="3773028"/>
                <a:ext cx="230504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30504" h="104775">
                    <a:moveTo>
                      <a:pt x="0" y="30279"/>
                    </a:moveTo>
                    <a:lnTo>
                      <a:pt x="1223" y="28547"/>
                    </a:lnTo>
                    <a:lnTo>
                      <a:pt x="3671" y="25081"/>
                    </a:lnTo>
                    <a:lnTo>
                      <a:pt x="24347" y="6929"/>
                    </a:lnTo>
                    <a:lnTo>
                      <a:pt x="29204" y="4719"/>
                    </a:lnTo>
                    <a:lnTo>
                      <a:pt x="34665" y="3012"/>
                    </a:lnTo>
                    <a:lnTo>
                      <a:pt x="40728" y="1807"/>
                    </a:lnTo>
                    <a:lnTo>
                      <a:pt x="46793" y="601"/>
                    </a:lnTo>
                    <a:lnTo>
                      <a:pt x="53458" y="0"/>
                    </a:lnTo>
                    <a:lnTo>
                      <a:pt x="60726" y="0"/>
                    </a:lnTo>
                    <a:lnTo>
                      <a:pt x="67995" y="0"/>
                    </a:lnTo>
                    <a:lnTo>
                      <a:pt x="75678" y="0"/>
                    </a:lnTo>
                    <a:lnTo>
                      <a:pt x="83775" y="0"/>
                    </a:lnTo>
                    <a:lnTo>
                      <a:pt x="91871" y="0"/>
                    </a:lnTo>
                    <a:lnTo>
                      <a:pt x="99046" y="1305"/>
                    </a:lnTo>
                    <a:lnTo>
                      <a:pt x="105298" y="3916"/>
                    </a:lnTo>
                    <a:lnTo>
                      <a:pt x="111549" y="6527"/>
                    </a:lnTo>
                    <a:lnTo>
                      <a:pt x="116199" y="10369"/>
                    </a:lnTo>
                    <a:lnTo>
                      <a:pt x="119250" y="15440"/>
                    </a:lnTo>
                    <a:lnTo>
                      <a:pt x="122300" y="20511"/>
                    </a:lnTo>
                    <a:lnTo>
                      <a:pt x="124034" y="26864"/>
                    </a:lnTo>
                    <a:lnTo>
                      <a:pt x="124448" y="34497"/>
                    </a:lnTo>
                    <a:lnTo>
                      <a:pt x="124862" y="42129"/>
                    </a:lnTo>
                    <a:lnTo>
                      <a:pt x="100026" y="73644"/>
                    </a:lnTo>
                    <a:lnTo>
                      <a:pt x="64060" y="92342"/>
                    </a:lnTo>
                    <a:lnTo>
                      <a:pt x="27114" y="104594"/>
                    </a:lnTo>
                    <a:lnTo>
                      <a:pt x="26003" y="104494"/>
                    </a:lnTo>
                    <a:lnTo>
                      <a:pt x="25815" y="104093"/>
                    </a:lnTo>
                    <a:lnTo>
                      <a:pt x="25627" y="103691"/>
                    </a:lnTo>
                    <a:lnTo>
                      <a:pt x="26738" y="102386"/>
                    </a:lnTo>
                    <a:lnTo>
                      <a:pt x="29149" y="100176"/>
                    </a:lnTo>
                    <a:lnTo>
                      <a:pt x="31558" y="97966"/>
                    </a:lnTo>
                    <a:lnTo>
                      <a:pt x="66718" y="82621"/>
                    </a:lnTo>
                    <a:lnTo>
                      <a:pt x="88294" y="75095"/>
                    </a:lnTo>
                    <a:lnTo>
                      <a:pt x="96608" y="72199"/>
                    </a:lnTo>
                    <a:lnTo>
                      <a:pt x="134955" y="57709"/>
                    </a:lnTo>
                    <a:lnTo>
                      <a:pt x="176546" y="38997"/>
                    </a:lnTo>
                    <a:lnTo>
                      <a:pt x="212780" y="19709"/>
                    </a:lnTo>
                    <a:lnTo>
                      <a:pt x="223588" y="12352"/>
                    </a:lnTo>
                    <a:lnTo>
                      <a:pt x="227430" y="9339"/>
                    </a:lnTo>
                    <a:lnTo>
                      <a:pt x="229558" y="7432"/>
                    </a:lnTo>
                    <a:lnTo>
                      <a:pt x="229972" y="6628"/>
                    </a:lnTo>
                    <a:lnTo>
                      <a:pt x="230386" y="5824"/>
                    </a:lnTo>
                    <a:lnTo>
                      <a:pt x="229369" y="5422"/>
                    </a:lnTo>
                    <a:lnTo>
                      <a:pt x="226922" y="5422"/>
                    </a:lnTo>
                    <a:lnTo>
                      <a:pt x="224473" y="5422"/>
                    </a:lnTo>
                    <a:lnTo>
                      <a:pt x="184611" y="17072"/>
                    </a:lnTo>
                    <a:lnTo>
                      <a:pt x="152976" y="41927"/>
                    </a:lnTo>
                    <a:lnTo>
                      <a:pt x="148042" y="57318"/>
                    </a:lnTo>
                    <a:lnTo>
                      <a:pt x="148042" y="62767"/>
                    </a:lnTo>
                    <a:lnTo>
                      <a:pt x="149247" y="68390"/>
                    </a:lnTo>
                    <a:lnTo>
                      <a:pt x="150453" y="74015"/>
                    </a:lnTo>
                    <a:lnTo>
                      <a:pt x="185268" y="97866"/>
                    </a:lnTo>
                    <a:lnTo>
                      <a:pt x="189299" y="98670"/>
                    </a:lnTo>
                  </a:path>
                </a:pathLst>
              </a:custGeom>
              <a:ln w="4825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3" name="object 169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9044560" y="3860373"/>
                <a:ext cx="68935" cy="138494"/>
              </a:xfrm>
              <a:prstGeom prst="rect">
                <a:avLst/>
              </a:prstGeom>
            </p:spPr>
          </p:pic>
          <p:sp>
            <p:nvSpPr>
              <p:cNvPr id="244" name="object 170"/>
              <p:cNvSpPr/>
              <p:nvPr/>
            </p:nvSpPr>
            <p:spPr>
              <a:xfrm>
                <a:off x="9176135" y="3732957"/>
                <a:ext cx="70485" cy="297815"/>
              </a:xfrm>
              <a:custGeom>
                <a:avLst/>
                <a:gdLst/>
                <a:ahLst/>
                <a:cxnLst/>
                <a:rect l="l" t="t" r="r" b="b"/>
                <a:pathLst>
                  <a:path w="70484" h="297814">
                    <a:moveTo>
                      <a:pt x="5988" y="4368"/>
                    </a:moveTo>
                    <a:lnTo>
                      <a:pt x="5687" y="4042"/>
                    </a:lnTo>
                    <a:lnTo>
                      <a:pt x="5083" y="3389"/>
                    </a:lnTo>
                    <a:lnTo>
                      <a:pt x="4481" y="2736"/>
                    </a:lnTo>
                    <a:lnTo>
                      <a:pt x="3878" y="2109"/>
                    </a:lnTo>
                    <a:lnTo>
                      <a:pt x="3276" y="1506"/>
                    </a:lnTo>
                    <a:lnTo>
                      <a:pt x="2673" y="904"/>
                    </a:lnTo>
                    <a:lnTo>
                      <a:pt x="2372" y="502"/>
                    </a:lnTo>
                    <a:lnTo>
                      <a:pt x="2372" y="300"/>
                    </a:lnTo>
                    <a:lnTo>
                      <a:pt x="2372" y="100"/>
                    </a:lnTo>
                    <a:lnTo>
                      <a:pt x="2579" y="200"/>
                    </a:lnTo>
                    <a:lnTo>
                      <a:pt x="2993" y="603"/>
                    </a:lnTo>
                    <a:lnTo>
                      <a:pt x="3408" y="1004"/>
                    </a:lnTo>
                    <a:lnTo>
                      <a:pt x="4726" y="2435"/>
                    </a:lnTo>
                    <a:lnTo>
                      <a:pt x="6948" y="4895"/>
                    </a:lnTo>
                    <a:lnTo>
                      <a:pt x="9170" y="7357"/>
                    </a:lnTo>
                    <a:lnTo>
                      <a:pt x="33046" y="40673"/>
                    </a:lnTo>
                    <a:lnTo>
                      <a:pt x="36474" y="46297"/>
                    </a:lnTo>
                    <a:lnTo>
                      <a:pt x="39806" y="52749"/>
                    </a:lnTo>
                    <a:lnTo>
                      <a:pt x="43045" y="60030"/>
                    </a:lnTo>
                    <a:lnTo>
                      <a:pt x="46285" y="67311"/>
                    </a:lnTo>
                    <a:lnTo>
                      <a:pt x="49316" y="74794"/>
                    </a:lnTo>
                    <a:lnTo>
                      <a:pt x="52141" y="82476"/>
                    </a:lnTo>
                    <a:lnTo>
                      <a:pt x="54965" y="90158"/>
                    </a:lnTo>
                    <a:lnTo>
                      <a:pt x="57696" y="98017"/>
                    </a:lnTo>
                    <a:lnTo>
                      <a:pt x="60331" y="106051"/>
                    </a:lnTo>
                    <a:lnTo>
                      <a:pt x="62967" y="114086"/>
                    </a:lnTo>
                    <a:lnTo>
                      <a:pt x="65096" y="121944"/>
                    </a:lnTo>
                    <a:lnTo>
                      <a:pt x="66715" y="129627"/>
                    </a:lnTo>
                    <a:lnTo>
                      <a:pt x="68334" y="137309"/>
                    </a:lnTo>
                    <a:lnTo>
                      <a:pt x="69352" y="144590"/>
                    </a:lnTo>
                    <a:lnTo>
                      <a:pt x="69766" y="151470"/>
                    </a:lnTo>
                    <a:lnTo>
                      <a:pt x="70180" y="158349"/>
                    </a:lnTo>
                    <a:lnTo>
                      <a:pt x="70387" y="165329"/>
                    </a:lnTo>
                    <a:lnTo>
                      <a:pt x="70387" y="172408"/>
                    </a:lnTo>
                    <a:lnTo>
                      <a:pt x="70387" y="179489"/>
                    </a:lnTo>
                    <a:lnTo>
                      <a:pt x="68861" y="186745"/>
                    </a:lnTo>
                    <a:lnTo>
                      <a:pt x="65811" y="194176"/>
                    </a:lnTo>
                    <a:lnTo>
                      <a:pt x="62760" y="201608"/>
                    </a:lnTo>
                    <a:lnTo>
                      <a:pt x="59522" y="208964"/>
                    </a:lnTo>
                    <a:lnTo>
                      <a:pt x="56094" y="216245"/>
                    </a:lnTo>
                    <a:lnTo>
                      <a:pt x="52668" y="223526"/>
                    </a:lnTo>
                    <a:lnTo>
                      <a:pt x="34855" y="258726"/>
                    </a:lnTo>
                    <a:lnTo>
                      <a:pt x="15139" y="286218"/>
                    </a:lnTo>
                    <a:lnTo>
                      <a:pt x="11901" y="289232"/>
                    </a:lnTo>
                    <a:lnTo>
                      <a:pt x="9170" y="291240"/>
                    </a:lnTo>
                    <a:lnTo>
                      <a:pt x="6948" y="292244"/>
                    </a:lnTo>
                    <a:lnTo>
                      <a:pt x="4726" y="293249"/>
                    </a:lnTo>
                    <a:lnTo>
                      <a:pt x="3012" y="294278"/>
                    </a:lnTo>
                    <a:lnTo>
                      <a:pt x="1807" y="295333"/>
                    </a:lnTo>
                    <a:lnTo>
                      <a:pt x="601" y="296387"/>
                    </a:lnTo>
                    <a:lnTo>
                      <a:pt x="0" y="297014"/>
                    </a:lnTo>
                    <a:lnTo>
                      <a:pt x="0" y="297215"/>
                    </a:lnTo>
                  </a:path>
                </a:pathLst>
              </a:custGeom>
              <a:ln w="4825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45" name="object 181"/>
            <p:cNvSpPr/>
            <p:nvPr/>
          </p:nvSpPr>
          <p:spPr>
            <a:xfrm>
              <a:off x="8353555" y="4949340"/>
              <a:ext cx="157480" cy="303530"/>
            </a:xfrm>
            <a:custGeom>
              <a:avLst/>
              <a:gdLst/>
              <a:ahLst/>
              <a:cxnLst/>
              <a:rect l="l" t="t" r="r" b="b"/>
              <a:pathLst>
                <a:path w="157479" h="303529">
                  <a:moveTo>
                    <a:pt x="0" y="32833"/>
                  </a:moveTo>
                  <a:lnTo>
                    <a:pt x="0" y="32691"/>
                  </a:lnTo>
                  <a:lnTo>
                    <a:pt x="0" y="32404"/>
                  </a:lnTo>
                  <a:lnTo>
                    <a:pt x="0" y="32118"/>
                  </a:lnTo>
                  <a:lnTo>
                    <a:pt x="0" y="31259"/>
                  </a:lnTo>
                  <a:lnTo>
                    <a:pt x="0" y="29829"/>
                  </a:lnTo>
                  <a:lnTo>
                    <a:pt x="0" y="28398"/>
                  </a:lnTo>
                  <a:lnTo>
                    <a:pt x="0" y="26824"/>
                  </a:lnTo>
                  <a:lnTo>
                    <a:pt x="0" y="25107"/>
                  </a:lnTo>
                  <a:lnTo>
                    <a:pt x="0" y="23390"/>
                  </a:lnTo>
                  <a:lnTo>
                    <a:pt x="0" y="21817"/>
                  </a:lnTo>
                  <a:lnTo>
                    <a:pt x="0" y="20387"/>
                  </a:lnTo>
                  <a:lnTo>
                    <a:pt x="0" y="18956"/>
                  </a:lnTo>
                  <a:lnTo>
                    <a:pt x="0" y="17668"/>
                  </a:lnTo>
                  <a:lnTo>
                    <a:pt x="0" y="16523"/>
                  </a:lnTo>
                  <a:lnTo>
                    <a:pt x="0" y="15379"/>
                  </a:lnTo>
                  <a:lnTo>
                    <a:pt x="0" y="14521"/>
                  </a:lnTo>
                  <a:lnTo>
                    <a:pt x="0" y="13948"/>
                  </a:lnTo>
                  <a:lnTo>
                    <a:pt x="0" y="13376"/>
                  </a:lnTo>
                  <a:lnTo>
                    <a:pt x="0" y="13091"/>
                  </a:lnTo>
                  <a:lnTo>
                    <a:pt x="294" y="13376"/>
                  </a:lnTo>
                  <a:lnTo>
                    <a:pt x="885" y="13948"/>
                  </a:lnTo>
                  <a:lnTo>
                    <a:pt x="3863" y="21675"/>
                  </a:lnTo>
                  <a:lnTo>
                    <a:pt x="4721" y="25107"/>
                  </a:lnTo>
                  <a:lnTo>
                    <a:pt x="5311" y="27397"/>
                  </a:lnTo>
                  <a:lnTo>
                    <a:pt x="5633" y="28541"/>
                  </a:lnTo>
                  <a:lnTo>
                    <a:pt x="5955" y="29686"/>
                  </a:lnTo>
                  <a:lnTo>
                    <a:pt x="13841" y="60516"/>
                  </a:lnTo>
                  <a:lnTo>
                    <a:pt x="15558" y="67956"/>
                  </a:lnTo>
                  <a:lnTo>
                    <a:pt x="26663" y="109802"/>
                  </a:lnTo>
                  <a:lnTo>
                    <a:pt x="32029" y="120818"/>
                  </a:lnTo>
                  <a:lnTo>
                    <a:pt x="34926" y="125970"/>
                  </a:lnTo>
                  <a:lnTo>
                    <a:pt x="38815" y="129867"/>
                  </a:lnTo>
                  <a:lnTo>
                    <a:pt x="43698" y="132514"/>
                  </a:lnTo>
                  <a:lnTo>
                    <a:pt x="48580" y="135161"/>
                  </a:lnTo>
                  <a:lnTo>
                    <a:pt x="54052" y="136913"/>
                  </a:lnTo>
                  <a:lnTo>
                    <a:pt x="60114" y="137772"/>
                  </a:lnTo>
                  <a:lnTo>
                    <a:pt x="66177" y="138630"/>
                  </a:lnTo>
                  <a:lnTo>
                    <a:pt x="72238" y="138916"/>
                  </a:lnTo>
                  <a:lnTo>
                    <a:pt x="78301" y="138630"/>
                  </a:lnTo>
                  <a:lnTo>
                    <a:pt x="109364" y="113093"/>
                  </a:lnTo>
                  <a:lnTo>
                    <a:pt x="131133" y="75243"/>
                  </a:lnTo>
                  <a:lnTo>
                    <a:pt x="149119" y="36374"/>
                  </a:lnTo>
                  <a:lnTo>
                    <a:pt x="155557" y="16094"/>
                  </a:lnTo>
                  <a:lnTo>
                    <a:pt x="156683" y="10659"/>
                  </a:lnTo>
                  <a:lnTo>
                    <a:pt x="157247" y="6760"/>
                  </a:lnTo>
                  <a:lnTo>
                    <a:pt x="157247" y="4399"/>
                  </a:lnTo>
                  <a:lnTo>
                    <a:pt x="157247" y="2038"/>
                  </a:lnTo>
                  <a:lnTo>
                    <a:pt x="157247" y="715"/>
                  </a:lnTo>
                  <a:lnTo>
                    <a:pt x="157247" y="429"/>
                  </a:lnTo>
                  <a:lnTo>
                    <a:pt x="157247" y="143"/>
                  </a:lnTo>
                  <a:lnTo>
                    <a:pt x="157247" y="0"/>
                  </a:lnTo>
                  <a:lnTo>
                    <a:pt x="157247" y="143"/>
                  </a:lnTo>
                  <a:lnTo>
                    <a:pt x="157247" y="21102"/>
                  </a:lnTo>
                  <a:lnTo>
                    <a:pt x="157112" y="26539"/>
                  </a:lnTo>
                  <a:lnTo>
                    <a:pt x="156844" y="32833"/>
                  </a:lnTo>
                  <a:lnTo>
                    <a:pt x="156577" y="39128"/>
                  </a:lnTo>
                  <a:lnTo>
                    <a:pt x="156147" y="46174"/>
                  </a:lnTo>
                  <a:lnTo>
                    <a:pt x="155557" y="53971"/>
                  </a:lnTo>
                  <a:lnTo>
                    <a:pt x="154966" y="61768"/>
                  </a:lnTo>
                  <a:lnTo>
                    <a:pt x="154242" y="70138"/>
                  </a:lnTo>
                  <a:lnTo>
                    <a:pt x="152096" y="107943"/>
                  </a:lnTo>
                  <a:lnTo>
                    <a:pt x="152096" y="115890"/>
                  </a:lnTo>
                  <a:lnTo>
                    <a:pt x="152096" y="124279"/>
                  </a:lnTo>
                  <a:lnTo>
                    <a:pt x="152096" y="133111"/>
                  </a:lnTo>
                  <a:lnTo>
                    <a:pt x="152096" y="142386"/>
                  </a:lnTo>
                  <a:lnTo>
                    <a:pt x="152176" y="152016"/>
                  </a:lnTo>
                  <a:lnTo>
                    <a:pt x="152418" y="161915"/>
                  </a:lnTo>
                  <a:lnTo>
                    <a:pt x="152820" y="172081"/>
                  </a:lnTo>
                  <a:lnTo>
                    <a:pt x="153384" y="182516"/>
                  </a:lnTo>
                  <a:lnTo>
                    <a:pt x="154002" y="192951"/>
                  </a:lnTo>
                  <a:lnTo>
                    <a:pt x="154571" y="203117"/>
                  </a:lnTo>
                  <a:lnTo>
                    <a:pt x="155089" y="213015"/>
                  </a:lnTo>
                  <a:lnTo>
                    <a:pt x="155557" y="222646"/>
                  </a:lnTo>
                  <a:lnTo>
                    <a:pt x="155889" y="231927"/>
                  </a:lnTo>
                  <a:lnTo>
                    <a:pt x="156000" y="240780"/>
                  </a:lnTo>
                  <a:lnTo>
                    <a:pt x="155889" y="249202"/>
                  </a:lnTo>
                  <a:lnTo>
                    <a:pt x="141795" y="289206"/>
                  </a:lnTo>
                  <a:lnTo>
                    <a:pt x="128356" y="296467"/>
                  </a:lnTo>
                  <a:lnTo>
                    <a:pt x="121113" y="299114"/>
                  </a:lnTo>
                  <a:lnTo>
                    <a:pt x="113764" y="300866"/>
                  </a:lnTo>
                  <a:lnTo>
                    <a:pt x="106306" y="301725"/>
                  </a:lnTo>
                  <a:lnTo>
                    <a:pt x="98849" y="302583"/>
                  </a:lnTo>
                  <a:lnTo>
                    <a:pt x="91659" y="303013"/>
                  </a:lnTo>
                  <a:lnTo>
                    <a:pt x="84739" y="303013"/>
                  </a:lnTo>
                  <a:lnTo>
                    <a:pt x="77819" y="303013"/>
                  </a:lnTo>
                  <a:lnTo>
                    <a:pt x="37741" y="287204"/>
                  </a:lnTo>
                  <a:lnTo>
                    <a:pt x="33718" y="283484"/>
                  </a:lnTo>
                  <a:lnTo>
                    <a:pt x="29695" y="279765"/>
                  </a:lnTo>
                  <a:lnTo>
                    <a:pt x="26530" y="275329"/>
                  </a:lnTo>
                  <a:lnTo>
                    <a:pt x="24222" y="270179"/>
                  </a:lnTo>
                  <a:lnTo>
                    <a:pt x="21916" y="265029"/>
                  </a:lnTo>
                  <a:lnTo>
                    <a:pt x="20761" y="258984"/>
                  </a:lnTo>
                  <a:lnTo>
                    <a:pt x="20761" y="252046"/>
                  </a:lnTo>
                  <a:lnTo>
                    <a:pt x="20761" y="245107"/>
                  </a:lnTo>
                  <a:lnTo>
                    <a:pt x="20896" y="240922"/>
                  </a:lnTo>
                  <a:lnTo>
                    <a:pt x="21164" y="239492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182"/>
            <p:cNvSpPr/>
            <p:nvPr/>
          </p:nvSpPr>
          <p:spPr>
            <a:xfrm>
              <a:off x="8668210" y="5098701"/>
              <a:ext cx="219710" cy="11430"/>
            </a:xfrm>
            <a:custGeom>
              <a:avLst/>
              <a:gdLst/>
              <a:ahLst/>
              <a:cxnLst/>
              <a:rect l="l" t="t" r="r" b="b"/>
              <a:pathLst>
                <a:path w="219709" h="11429">
                  <a:moveTo>
                    <a:pt x="0" y="0"/>
                  </a:moveTo>
                  <a:lnTo>
                    <a:pt x="295" y="0"/>
                  </a:lnTo>
                  <a:lnTo>
                    <a:pt x="40558" y="0"/>
                  </a:lnTo>
                  <a:lnTo>
                    <a:pt x="46458" y="26"/>
                  </a:lnTo>
                  <a:lnTo>
                    <a:pt x="90926" y="1556"/>
                  </a:lnTo>
                  <a:lnTo>
                    <a:pt x="129161" y="4720"/>
                  </a:lnTo>
                  <a:lnTo>
                    <a:pt x="138657" y="5579"/>
                  </a:lnTo>
                  <a:lnTo>
                    <a:pt x="146999" y="6294"/>
                  </a:lnTo>
                  <a:lnTo>
                    <a:pt x="154189" y="6866"/>
                  </a:lnTo>
                  <a:lnTo>
                    <a:pt x="161377" y="7439"/>
                  </a:lnTo>
                  <a:lnTo>
                    <a:pt x="167145" y="7868"/>
                  </a:lnTo>
                  <a:lnTo>
                    <a:pt x="171490" y="8154"/>
                  </a:lnTo>
                  <a:lnTo>
                    <a:pt x="175836" y="8440"/>
                  </a:lnTo>
                  <a:lnTo>
                    <a:pt x="178733" y="8583"/>
                  </a:lnTo>
                  <a:lnTo>
                    <a:pt x="180182" y="8583"/>
                  </a:lnTo>
                  <a:lnTo>
                    <a:pt x="181631" y="8583"/>
                  </a:lnTo>
                  <a:lnTo>
                    <a:pt x="184931" y="8869"/>
                  </a:lnTo>
                  <a:lnTo>
                    <a:pt x="190080" y="9442"/>
                  </a:lnTo>
                  <a:lnTo>
                    <a:pt x="195230" y="10015"/>
                  </a:lnTo>
                  <a:lnTo>
                    <a:pt x="199844" y="10443"/>
                  </a:lnTo>
                  <a:lnTo>
                    <a:pt x="203922" y="10730"/>
                  </a:lnTo>
                  <a:lnTo>
                    <a:pt x="207999" y="11015"/>
                  </a:lnTo>
                  <a:lnTo>
                    <a:pt x="211030" y="11159"/>
                  </a:lnTo>
                  <a:lnTo>
                    <a:pt x="213015" y="11159"/>
                  </a:lnTo>
                  <a:lnTo>
                    <a:pt x="215000" y="11159"/>
                  </a:lnTo>
                  <a:lnTo>
                    <a:pt x="216583" y="11159"/>
                  </a:lnTo>
                  <a:lnTo>
                    <a:pt x="217764" y="11159"/>
                  </a:lnTo>
                  <a:lnTo>
                    <a:pt x="218944" y="11159"/>
                  </a:lnTo>
                  <a:lnTo>
                    <a:pt x="219534" y="11159"/>
                  </a:lnTo>
                  <a:lnTo>
                    <a:pt x="219373" y="10730"/>
                  </a:lnTo>
                  <a:lnTo>
                    <a:pt x="219052" y="9871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18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88471" y="4910618"/>
              <a:ext cx="210214" cy="234603"/>
            </a:xfrm>
            <a:prstGeom prst="rect">
              <a:avLst/>
            </a:prstGeom>
          </p:spPr>
        </p:pic>
        <p:grpSp>
          <p:nvGrpSpPr>
            <p:cNvPr id="248" name="object 184"/>
            <p:cNvGrpSpPr/>
            <p:nvPr/>
          </p:nvGrpSpPr>
          <p:grpSpPr>
            <a:xfrm>
              <a:off x="9358855" y="5017702"/>
              <a:ext cx="247015" cy="129539"/>
              <a:chOff x="7162012" y="4599565"/>
              <a:chExt cx="247015" cy="129539"/>
            </a:xfrm>
          </p:grpSpPr>
          <p:sp>
            <p:nvSpPr>
              <p:cNvPr id="249" name="object 185"/>
              <p:cNvSpPr/>
              <p:nvPr/>
            </p:nvSpPr>
            <p:spPr>
              <a:xfrm>
                <a:off x="7191292" y="4623695"/>
                <a:ext cx="14478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44779" h="6350">
                    <a:moveTo>
                      <a:pt x="0" y="0"/>
                    </a:moveTo>
                    <a:lnTo>
                      <a:pt x="0" y="429"/>
                    </a:lnTo>
                    <a:lnTo>
                      <a:pt x="0" y="4006"/>
                    </a:lnTo>
                    <a:lnTo>
                      <a:pt x="134" y="4436"/>
                    </a:lnTo>
                    <a:lnTo>
                      <a:pt x="402" y="4721"/>
                    </a:lnTo>
                    <a:lnTo>
                      <a:pt x="670" y="5007"/>
                    </a:lnTo>
                    <a:lnTo>
                      <a:pt x="2682" y="5293"/>
                    </a:lnTo>
                    <a:lnTo>
                      <a:pt x="6437" y="5580"/>
                    </a:lnTo>
                    <a:lnTo>
                      <a:pt x="10193" y="5866"/>
                    </a:lnTo>
                    <a:lnTo>
                      <a:pt x="14083" y="6009"/>
                    </a:lnTo>
                    <a:lnTo>
                      <a:pt x="18106" y="6009"/>
                    </a:lnTo>
                    <a:lnTo>
                      <a:pt x="22129" y="6009"/>
                    </a:lnTo>
                    <a:lnTo>
                      <a:pt x="141608" y="6009"/>
                    </a:lnTo>
                    <a:lnTo>
                      <a:pt x="144773" y="6009"/>
                    </a:lnTo>
                  </a:path>
                </a:pathLst>
              </a:custGeom>
              <a:ln w="4826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object 186"/>
              <p:cNvSpPr/>
              <p:nvPr/>
            </p:nvSpPr>
            <p:spPr>
              <a:xfrm>
                <a:off x="7186142" y="4702561"/>
                <a:ext cx="198755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198754" h="2539">
                    <a:moveTo>
                      <a:pt x="-24129" y="1126"/>
                    </a:moveTo>
                    <a:lnTo>
                      <a:pt x="222418" y="1126"/>
                    </a:lnTo>
                  </a:path>
                </a:pathLst>
              </a:custGeom>
              <a:ln w="50512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51" name="object 187"/>
            <p:cNvGrpSpPr/>
            <p:nvPr/>
          </p:nvGrpSpPr>
          <p:grpSpPr>
            <a:xfrm>
              <a:off x="9695077" y="4671765"/>
              <a:ext cx="1648460" cy="519430"/>
              <a:chOff x="7498234" y="4253628"/>
              <a:chExt cx="1648460" cy="519430"/>
            </a:xfrm>
          </p:grpSpPr>
          <p:sp>
            <p:nvSpPr>
              <p:cNvPr id="252" name="object 188"/>
              <p:cNvSpPr/>
              <p:nvPr/>
            </p:nvSpPr>
            <p:spPr>
              <a:xfrm>
                <a:off x="8460857" y="4596013"/>
                <a:ext cx="2038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3834">
                    <a:moveTo>
                      <a:pt x="0" y="0"/>
                    </a:moveTo>
                    <a:lnTo>
                      <a:pt x="133" y="0"/>
                    </a:lnTo>
                    <a:lnTo>
                      <a:pt x="197771" y="0"/>
                    </a:lnTo>
                    <a:lnTo>
                      <a:pt x="203520" y="0"/>
                    </a:lnTo>
                  </a:path>
                </a:pathLst>
              </a:custGeom>
              <a:ln w="4826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3" name="object 189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498234" y="4253628"/>
                <a:ext cx="1648092" cy="518878"/>
              </a:xfrm>
              <a:prstGeom prst="rect">
                <a:avLst/>
              </a:prstGeom>
            </p:spPr>
          </p:pic>
        </p:grpSp>
        <p:sp>
          <p:nvSpPr>
            <p:cNvPr id="254" name="object 190"/>
            <p:cNvSpPr/>
            <p:nvPr/>
          </p:nvSpPr>
          <p:spPr>
            <a:xfrm>
              <a:off x="8699935" y="5761772"/>
              <a:ext cx="142240" cy="219075"/>
            </a:xfrm>
            <a:custGeom>
              <a:avLst/>
              <a:gdLst/>
              <a:ahLst/>
              <a:cxnLst/>
              <a:rect l="l" t="t" r="r" b="b"/>
              <a:pathLst>
                <a:path w="142240" h="219075">
                  <a:moveTo>
                    <a:pt x="22956" y="4700"/>
                  </a:moveTo>
                  <a:lnTo>
                    <a:pt x="23044" y="4544"/>
                  </a:lnTo>
                  <a:lnTo>
                    <a:pt x="23220" y="4230"/>
                  </a:lnTo>
                  <a:lnTo>
                    <a:pt x="23397" y="3916"/>
                  </a:lnTo>
                  <a:lnTo>
                    <a:pt x="23632" y="3681"/>
                  </a:lnTo>
                  <a:lnTo>
                    <a:pt x="23925" y="3525"/>
                  </a:lnTo>
                  <a:lnTo>
                    <a:pt x="24218" y="3368"/>
                  </a:lnTo>
                  <a:lnTo>
                    <a:pt x="24690" y="2976"/>
                  </a:lnTo>
                  <a:lnTo>
                    <a:pt x="25335" y="2349"/>
                  </a:lnTo>
                  <a:lnTo>
                    <a:pt x="25981" y="1723"/>
                  </a:lnTo>
                  <a:lnTo>
                    <a:pt x="26377" y="1253"/>
                  </a:lnTo>
                  <a:lnTo>
                    <a:pt x="26525" y="939"/>
                  </a:lnTo>
                  <a:lnTo>
                    <a:pt x="26671" y="627"/>
                  </a:lnTo>
                  <a:lnTo>
                    <a:pt x="27068" y="392"/>
                  </a:lnTo>
                  <a:lnTo>
                    <a:pt x="27715" y="234"/>
                  </a:lnTo>
                  <a:lnTo>
                    <a:pt x="28361" y="78"/>
                  </a:lnTo>
                  <a:lnTo>
                    <a:pt x="28757" y="0"/>
                  </a:lnTo>
                  <a:lnTo>
                    <a:pt x="28903" y="0"/>
                  </a:lnTo>
                  <a:lnTo>
                    <a:pt x="29051" y="0"/>
                  </a:lnTo>
                  <a:lnTo>
                    <a:pt x="29124" y="626"/>
                  </a:lnTo>
                  <a:lnTo>
                    <a:pt x="29124" y="1879"/>
                  </a:lnTo>
                  <a:lnTo>
                    <a:pt x="29124" y="3133"/>
                  </a:lnTo>
                  <a:lnTo>
                    <a:pt x="28816" y="5326"/>
                  </a:lnTo>
                  <a:lnTo>
                    <a:pt x="28199" y="8459"/>
                  </a:lnTo>
                  <a:lnTo>
                    <a:pt x="27583" y="11592"/>
                  </a:lnTo>
                  <a:lnTo>
                    <a:pt x="26643" y="14902"/>
                  </a:lnTo>
                  <a:lnTo>
                    <a:pt x="25379" y="18388"/>
                  </a:lnTo>
                  <a:lnTo>
                    <a:pt x="24116" y="21874"/>
                  </a:lnTo>
                  <a:lnTo>
                    <a:pt x="23088" y="25419"/>
                  </a:lnTo>
                  <a:lnTo>
                    <a:pt x="20576" y="47311"/>
                  </a:lnTo>
                  <a:lnTo>
                    <a:pt x="20576" y="50288"/>
                  </a:lnTo>
                  <a:lnTo>
                    <a:pt x="20576" y="53265"/>
                  </a:lnTo>
                  <a:lnTo>
                    <a:pt x="20576" y="68245"/>
                  </a:lnTo>
                  <a:lnTo>
                    <a:pt x="21061" y="72416"/>
                  </a:lnTo>
                  <a:lnTo>
                    <a:pt x="22030" y="76489"/>
                  </a:lnTo>
                  <a:lnTo>
                    <a:pt x="23000" y="80562"/>
                  </a:lnTo>
                  <a:lnTo>
                    <a:pt x="24189" y="84341"/>
                  </a:lnTo>
                  <a:lnTo>
                    <a:pt x="25600" y="87828"/>
                  </a:lnTo>
                  <a:lnTo>
                    <a:pt x="27010" y="91314"/>
                  </a:lnTo>
                  <a:lnTo>
                    <a:pt x="56780" y="106216"/>
                  </a:lnTo>
                  <a:lnTo>
                    <a:pt x="60100" y="106216"/>
                  </a:lnTo>
                  <a:lnTo>
                    <a:pt x="63418" y="106216"/>
                  </a:lnTo>
                  <a:lnTo>
                    <a:pt x="78560" y="97991"/>
                  </a:lnTo>
                  <a:lnTo>
                    <a:pt x="81556" y="95642"/>
                  </a:lnTo>
                  <a:lnTo>
                    <a:pt x="84876" y="92958"/>
                  </a:lnTo>
                  <a:lnTo>
                    <a:pt x="88519" y="89943"/>
                  </a:lnTo>
                  <a:lnTo>
                    <a:pt x="92161" y="86927"/>
                  </a:lnTo>
                  <a:lnTo>
                    <a:pt x="95627" y="84087"/>
                  </a:lnTo>
                  <a:lnTo>
                    <a:pt x="98917" y="81424"/>
                  </a:lnTo>
                  <a:lnTo>
                    <a:pt x="102207" y="78761"/>
                  </a:lnTo>
                  <a:lnTo>
                    <a:pt x="104484" y="76881"/>
                  </a:lnTo>
                  <a:lnTo>
                    <a:pt x="105746" y="75784"/>
                  </a:lnTo>
                  <a:lnTo>
                    <a:pt x="107010" y="74688"/>
                  </a:lnTo>
                  <a:lnTo>
                    <a:pt x="122577" y="55458"/>
                  </a:lnTo>
                  <a:lnTo>
                    <a:pt x="124957" y="51227"/>
                  </a:lnTo>
                  <a:lnTo>
                    <a:pt x="130596" y="30901"/>
                  </a:lnTo>
                  <a:lnTo>
                    <a:pt x="131390" y="27298"/>
                  </a:lnTo>
                  <a:lnTo>
                    <a:pt x="132417" y="23754"/>
                  </a:lnTo>
                  <a:lnTo>
                    <a:pt x="133681" y="20267"/>
                  </a:lnTo>
                  <a:lnTo>
                    <a:pt x="134943" y="16783"/>
                  </a:lnTo>
                  <a:lnTo>
                    <a:pt x="136207" y="13864"/>
                  </a:lnTo>
                  <a:lnTo>
                    <a:pt x="137471" y="11515"/>
                  </a:lnTo>
                  <a:lnTo>
                    <a:pt x="138733" y="9165"/>
                  </a:lnTo>
                  <a:lnTo>
                    <a:pt x="141524" y="4465"/>
                  </a:lnTo>
                  <a:lnTo>
                    <a:pt x="141671" y="4307"/>
                  </a:lnTo>
                  <a:lnTo>
                    <a:pt x="141744" y="4465"/>
                  </a:lnTo>
                  <a:lnTo>
                    <a:pt x="141744" y="4621"/>
                  </a:lnTo>
                  <a:lnTo>
                    <a:pt x="141583" y="5248"/>
                  </a:lnTo>
                  <a:lnTo>
                    <a:pt x="141259" y="6344"/>
                  </a:lnTo>
                  <a:lnTo>
                    <a:pt x="140936" y="7442"/>
                  </a:lnTo>
                  <a:lnTo>
                    <a:pt x="140540" y="8773"/>
                  </a:lnTo>
                  <a:lnTo>
                    <a:pt x="140070" y="10340"/>
                  </a:lnTo>
                  <a:lnTo>
                    <a:pt x="139599" y="11906"/>
                  </a:lnTo>
                  <a:lnTo>
                    <a:pt x="139057" y="13806"/>
                  </a:lnTo>
                  <a:lnTo>
                    <a:pt x="138440" y="16038"/>
                  </a:lnTo>
                  <a:lnTo>
                    <a:pt x="137822" y="18271"/>
                  </a:lnTo>
                  <a:lnTo>
                    <a:pt x="137191" y="20797"/>
                  </a:lnTo>
                  <a:lnTo>
                    <a:pt x="136545" y="23616"/>
                  </a:lnTo>
                  <a:lnTo>
                    <a:pt x="135898" y="26436"/>
                  </a:lnTo>
                  <a:lnTo>
                    <a:pt x="135106" y="29413"/>
                  </a:lnTo>
                  <a:lnTo>
                    <a:pt x="134166" y="32546"/>
                  </a:lnTo>
                  <a:lnTo>
                    <a:pt x="133226" y="35679"/>
                  </a:lnTo>
                  <a:lnTo>
                    <a:pt x="132448" y="38989"/>
                  </a:lnTo>
                  <a:lnTo>
                    <a:pt x="131831" y="42475"/>
                  </a:lnTo>
                  <a:lnTo>
                    <a:pt x="131213" y="45960"/>
                  </a:lnTo>
                  <a:lnTo>
                    <a:pt x="130582" y="49739"/>
                  </a:lnTo>
                  <a:lnTo>
                    <a:pt x="129936" y="53813"/>
                  </a:lnTo>
                  <a:lnTo>
                    <a:pt x="129289" y="57886"/>
                  </a:lnTo>
                  <a:lnTo>
                    <a:pt x="128967" y="62370"/>
                  </a:lnTo>
                  <a:lnTo>
                    <a:pt x="128967" y="67266"/>
                  </a:lnTo>
                  <a:lnTo>
                    <a:pt x="128967" y="72162"/>
                  </a:lnTo>
                  <a:lnTo>
                    <a:pt x="128967" y="107723"/>
                  </a:lnTo>
                  <a:lnTo>
                    <a:pt x="128570" y="114324"/>
                  </a:lnTo>
                  <a:lnTo>
                    <a:pt x="127777" y="120904"/>
                  </a:lnTo>
                  <a:lnTo>
                    <a:pt x="126983" y="127483"/>
                  </a:lnTo>
                  <a:lnTo>
                    <a:pt x="125882" y="133612"/>
                  </a:lnTo>
                  <a:lnTo>
                    <a:pt x="124472" y="139292"/>
                  </a:lnTo>
                  <a:lnTo>
                    <a:pt x="123063" y="144970"/>
                  </a:lnTo>
                  <a:lnTo>
                    <a:pt x="121888" y="150414"/>
                  </a:lnTo>
                  <a:lnTo>
                    <a:pt x="120948" y="155623"/>
                  </a:lnTo>
                  <a:lnTo>
                    <a:pt x="120007" y="160832"/>
                  </a:lnTo>
                  <a:lnTo>
                    <a:pt x="119302" y="165728"/>
                  </a:lnTo>
                  <a:lnTo>
                    <a:pt x="117320" y="186975"/>
                  </a:lnTo>
                  <a:lnTo>
                    <a:pt x="116365" y="190676"/>
                  </a:lnTo>
                  <a:lnTo>
                    <a:pt x="114778" y="194162"/>
                  </a:lnTo>
                  <a:lnTo>
                    <a:pt x="113192" y="197647"/>
                  </a:lnTo>
                  <a:lnTo>
                    <a:pt x="110901" y="200800"/>
                  </a:lnTo>
                  <a:lnTo>
                    <a:pt x="107905" y="203620"/>
                  </a:lnTo>
                  <a:lnTo>
                    <a:pt x="104909" y="206441"/>
                  </a:lnTo>
                  <a:lnTo>
                    <a:pt x="101443" y="208790"/>
                  </a:lnTo>
                  <a:lnTo>
                    <a:pt x="97506" y="210670"/>
                  </a:lnTo>
                  <a:lnTo>
                    <a:pt x="93571" y="212551"/>
                  </a:lnTo>
                  <a:lnTo>
                    <a:pt x="73141" y="217954"/>
                  </a:lnTo>
                  <a:lnTo>
                    <a:pt x="69058" y="218424"/>
                  </a:lnTo>
                  <a:lnTo>
                    <a:pt x="64888" y="218659"/>
                  </a:lnTo>
                  <a:lnTo>
                    <a:pt x="60628" y="218659"/>
                  </a:lnTo>
                  <a:lnTo>
                    <a:pt x="56368" y="218659"/>
                  </a:lnTo>
                  <a:lnTo>
                    <a:pt x="51874" y="218659"/>
                  </a:lnTo>
                  <a:lnTo>
                    <a:pt x="47146" y="218659"/>
                  </a:lnTo>
                  <a:lnTo>
                    <a:pt x="42416" y="218659"/>
                  </a:lnTo>
                  <a:lnTo>
                    <a:pt x="37364" y="218111"/>
                  </a:lnTo>
                  <a:lnTo>
                    <a:pt x="31988" y="217015"/>
                  </a:lnTo>
                  <a:lnTo>
                    <a:pt x="26612" y="215917"/>
                  </a:lnTo>
                  <a:lnTo>
                    <a:pt x="21473" y="214743"/>
                  </a:lnTo>
                  <a:lnTo>
                    <a:pt x="16567" y="213489"/>
                  </a:lnTo>
                  <a:lnTo>
                    <a:pt x="11662" y="212237"/>
                  </a:lnTo>
                  <a:lnTo>
                    <a:pt x="7711" y="210827"/>
                  </a:lnTo>
                  <a:lnTo>
                    <a:pt x="4715" y="209260"/>
                  </a:lnTo>
                  <a:lnTo>
                    <a:pt x="1718" y="207693"/>
                  </a:lnTo>
                  <a:lnTo>
                    <a:pt x="147" y="206753"/>
                  </a:lnTo>
                  <a:lnTo>
                    <a:pt x="0" y="206441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191"/>
            <p:cNvSpPr/>
            <p:nvPr/>
          </p:nvSpPr>
          <p:spPr>
            <a:xfrm>
              <a:off x="8949540" y="5826513"/>
              <a:ext cx="187960" cy="74295"/>
            </a:xfrm>
            <a:custGeom>
              <a:avLst/>
              <a:gdLst/>
              <a:ahLst/>
              <a:cxnLst/>
              <a:rect l="l" t="t" r="r" b="b"/>
              <a:pathLst>
                <a:path w="187959" h="74295">
                  <a:moveTo>
                    <a:pt x="1409" y="4700"/>
                  </a:moveTo>
                  <a:lnTo>
                    <a:pt x="1894" y="4307"/>
                  </a:lnTo>
                  <a:lnTo>
                    <a:pt x="2863" y="3524"/>
                  </a:lnTo>
                  <a:lnTo>
                    <a:pt x="3832" y="2740"/>
                  </a:lnTo>
                  <a:lnTo>
                    <a:pt x="5419" y="2035"/>
                  </a:lnTo>
                  <a:lnTo>
                    <a:pt x="7622" y="1409"/>
                  </a:lnTo>
                  <a:lnTo>
                    <a:pt x="9825" y="783"/>
                  </a:lnTo>
                  <a:lnTo>
                    <a:pt x="13291" y="391"/>
                  </a:lnTo>
                  <a:lnTo>
                    <a:pt x="18021" y="234"/>
                  </a:lnTo>
                  <a:lnTo>
                    <a:pt x="22750" y="77"/>
                  </a:lnTo>
                  <a:lnTo>
                    <a:pt x="29138" y="0"/>
                  </a:lnTo>
                  <a:lnTo>
                    <a:pt x="37188" y="0"/>
                  </a:lnTo>
                  <a:lnTo>
                    <a:pt x="45236" y="0"/>
                  </a:lnTo>
                  <a:lnTo>
                    <a:pt x="152848" y="0"/>
                  </a:lnTo>
                  <a:lnTo>
                    <a:pt x="153817" y="0"/>
                  </a:lnTo>
                </a:path>
                <a:path w="187959" h="74295">
                  <a:moveTo>
                    <a:pt x="528" y="67089"/>
                  </a:moveTo>
                  <a:lnTo>
                    <a:pt x="264" y="67089"/>
                  </a:lnTo>
                  <a:lnTo>
                    <a:pt x="88" y="67089"/>
                  </a:lnTo>
                  <a:lnTo>
                    <a:pt x="0" y="67167"/>
                  </a:lnTo>
                  <a:lnTo>
                    <a:pt x="0" y="67951"/>
                  </a:lnTo>
                  <a:lnTo>
                    <a:pt x="1189" y="68186"/>
                  </a:lnTo>
                  <a:lnTo>
                    <a:pt x="3568" y="68499"/>
                  </a:lnTo>
                  <a:lnTo>
                    <a:pt x="5948" y="68812"/>
                  </a:lnTo>
                  <a:lnTo>
                    <a:pt x="11162" y="68969"/>
                  </a:lnTo>
                  <a:lnTo>
                    <a:pt x="19210" y="68969"/>
                  </a:lnTo>
                  <a:lnTo>
                    <a:pt x="25880" y="68984"/>
                  </a:lnTo>
                  <a:lnTo>
                    <a:pt x="64670" y="69351"/>
                  </a:lnTo>
                  <a:lnTo>
                    <a:pt x="110472" y="70511"/>
                  </a:lnTo>
                  <a:lnTo>
                    <a:pt x="148011" y="72230"/>
                  </a:lnTo>
                  <a:lnTo>
                    <a:pt x="155226" y="72612"/>
                  </a:lnTo>
                  <a:lnTo>
                    <a:pt x="161494" y="72935"/>
                  </a:lnTo>
                  <a:lnTo>
                    <a:pt x="166814" y="73198"/>
                  </a:lnTo>
                  <a:lnTo>
                    <a:pt x="173277" y="73512"/>
                  </a:lnTo>
                  <a:lnTo>
                    <a:pt x="177770" y="73668"/>
                  </a:lnTo>
                  <a:lnTo>
                    <a:pt x="180298" y="73668"/>
                  </a:lnTo>
                  <a:lnTo>
                    <a:pt x="182824" y="73668"/>
                  </a:lnTo>
                  <a:lnTo>
                    <a:pt x="184645" y="73668"/>
                  </a:lnTo>
                  <a:lnTo>
                    <a:pt x="185761" y="73668"/>
                  </a:lnTo>
                  <a:lnTo>
                    <a:pt x="186876" y="73668"/>
                  </a:lnTo>
                  <a:lnTo>
                    <a:pt x="187509" y="73433"/>
                  </a:lnTo>
                  <a:lnTo>
                    <a:pt x="187655" y="72964"/>
                  </a:lnTo>
                  <a:lnTo>
                    <a:pt x="187802" y="72494"/>
                  </a:lnTo>
                  <a:lnTo>
                    <a:pt x="187876" y="71946"/>
                  </a:lnTo>
                  <a:lnTo>
                    <a:pt x="187876" y="71319"/>
                  </a:lnTo>
                  <a:lnTo>
                    <a:pt x="187876" y="70693"/>
                  </a:lnTo>
                  <a:lnTo>
                    <a:pt x="187876" y="70300"/>
                  </a:lnTo>
                  <a:lnTo>
                    <a:pt x="187876" y="70144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92"/>
            <p:cNvSpPr/>
            <p:nvPr/>
          </p:nvSpPr>
          <p:spPr>
            <a:xfrm>
              <a:off x="9281981" y="5716419"/>
              <a:ext cx="118745" cy="208279"/>
            </a:xfrm>
            <a:custGeom>
              <a:avLst/>
              <a:gdLst/>
              <a:ahLst/>
              <a:cxnLst/>
              <a:rect l="l" t="t" r="r" b="b"/>
              <a:pathLst>
                <a:path w="118745" h="208279">
                  <a:moveTo>
                    <a:pt x="21104" y="7989"/>
                  </a:moveTo>
                  <a:lnTo>
                    <a:pt x="20619" y="7833"/>
                  </a:lnTo>
                  <a:lnTo>
                    <a:pt x="19650" y="7519"/>
                  </a:lnTo>
                  <a:lnTo>
                    <a:pt x="14672" y="4229"/>
                  </a:lnTo>
                  <a:lnTo>
                    <a:pt x="14202" y="3602"/>
                  </a:lnTo>
                  <a:lnTo>
                    <a:pt x="13966" y="3133"/>
                  </a:lnTo>
                  <a:lnTo>
                    <a:pt x="13966" y="2819"/>
                  </a:lnTo>
                  <a:lnTo>
                    <a:pt x="13966" y="2506"/>
                  </a:lnTo>
                  <a:lnTo>
                    <a:pt x="17272" y="469"/>
                  </a:lnTo>
                  <a:lnTo>
                    <a:pt x="19180" y="156"/>
                  </a:lnTo>
                  <a:lnTo>
                    <a:pt x="21795" y="0"/>
                  </a:lnTo>
                  <a:lnTo>
                    <a:pt x="25114" y="0"/>
                  </a:lnTo>
                  <a:lnTo>
                    <a:pt x="28434" y="0"/>
                  </a:lnTo>
                  <a:lnTo>
                    <a:pt x="58365" y="0"/>
                  </a:lnTo>
                  <a:lnTo>
                    <a:pt x="64842" y="548"/>
                  </a:lnTo>
                  <a:lnTo>
                    <a:pt x="71950" y="1644"/>
                  </a:lnTo>
                  <a:lnTo>
                    <a:pt x="79060" y="2741"/>
                  </a:lnTo>
                  <a:lnTo>
                    <a:pt x="85918" y="4621"/>
                  </a:lnTo>
                  <a:lnTo>
                    <a:pt x="92527" y="7284"/>
                  </a:lnTo>
                  <a:lnTo>
                    <a:pt x="99137" y="9947"/>
                  </a:lnTo>
                  <a:lnTo>
                    <a:pt x="117334" y="32369"/>
                  </a:lnTo>
                  <a:lnTo>
                    <a:pt x="118450" y="37891"/>
                  </a:lnTo>
                  <a:lnTo>
                    <a:pt x="104820" y="63741"/>
                  </a:lnTo>
                  <a:lnTo>
                    <a:pt x="99475" y="68167"/>
                  </a:lnTo>
                  <a:lnTo>
                    <a:pt x="71951" y="80483"/>
                  </a:lnTo>
                  <a:lnTo>
                    <a:pt x="68014" y="81580"/>
                  </a:lnTo>
                  <a:lnTo>
                    <a:pt x="65253" y="82442"/>
                  </a:lnTo>
                  <a:lnTo>
                    <a:pt x="63667" y="83069"/>
                  </a:lnTo>
                  <a:lnTo>
                    <a:pt x="62081" y="83695"/>
                  </a:lnTo>
                  <a:lnTo>
                    <a:pt x="42562" y="90001"/>
                  </a:lnTo>
                  <a:lnTo>
                    <a:pt x="39889" y="90784"/>
                  </a:lnTo>
                  <a:lnTo>
                    <a:pt x="33618" y="93056"/>
                  </a:lnTo>
                  <a:lnTo>
                    <a:pt x="32208" y="93682"/>
                  </a:lnTo>
                  <a:lnTo>
                    <a:pt x="31503" y="94075"/>
                  </a:lnTo>
                  <a:lnTo>
                    <a:pt x="31503" y="94231"/>
                  </a:lnTo>
                  <a:lnTo>
                    <a:pt x="31503" y="94387"/>
                  </a:lnTo>
                  <a:lnTo>
                    <a:pt x="32443" y="94466"/>
                  </a:lnTo>
                  <a:lnTo>
                    <a:pt x="34323" y="94466"/>
                  </a:lnTo>
                  <a:lnTo>
                    <a:pt x="36203" y="94466"/>
                  </a:lnTo>
                  <a:lnTo>
                    <a:pt x="58718" y="94466"/>
                  </a:lnTo>
                  <a:lnTo>
                    <a:pt x="62976" y="94857"/>
                  </a:lnTo>
                  <a:lnTo>
                    <a:pt x="67236" y="95641"/>
                  </a:lnTo>
                  <a:lnTo>
                    <a:pt x="71495" y="96424"/>
                  </a:lnTo>
                  <a:lnTo>
                    <a:pt x="75592" y="97755"/>
                  </a:lnTo>
                  <a:lnTo>
                    <a:pt x="79529" y="99636"/>
                  </a:lnTo>
                  <a:lnTo>
                    <a:pt x="83465" y="101516"/>
                  </a:lnTo>
                  <a:lnTo>
                    <a:pt x="102221" y="119727"/>
                  </a:lnTo>
                  <a:lnTo>
                    <a:pt x="104894" y="123644"/>
                  </a:lnTo>
                  <a:lnTo>
                    <a:pt x="111208" y="139995"/>
                  </a:lnTo>
                  <a:lnTo>
                    <a:pt x="112942" y="146458"/>
                  </a:lnTo>
                  <a:lnTo>
                    <a:pt x="113736" y="152841"/>
                  </a:lnTo>
                  <a:lnTo>
                    <a:pt x="113588" y="159147"/>
                  </a:lnTo>
                  <a:lnTo>
                    <a:pt x="113441" y="165453"/>
                  </a:lnTo>
                  <a:lnTo>
                    <a:pt x="111474" y="170976"/>
                  </a:lnTo>
                  <a:lnTo>
                    <a:pt x="107684" y="175714"/>
                  </a:lnTo>
                  <a:lnTo>
                    <a:pt x="103896" y="180454"/>
                  </a:lnTo>
                  <a:lnTo>
                    <a:pt x="99782" y="184782"/>
                  </a:lnTo>
                  <a:lnTo>
                    <a:pt x="95347" y="188697"/>
                  </a:lnTo>
                  <a:lnTo>
                    <a:pt x="90911" y="192614"/>
                  </a:lnTo>
                  <a:lnTo>
                    <a:pt x="54474" y="207144"/>
                  </a:lnTo>
                  <a:lnTo>
                    <a:pt x="50405" y="207614"/>
                  </a:lnTo>
                  <a:lnTo>
                    <a:pt x="48848" y="207772"/>
                  </a:lnTo>
                  <a:lnTo>
                    <a:pt x="46087" y="207849"/>
                  </a:lnTo>
                  <a:lnTo>
                    <a:pt x="42122" y="207849"/>
                  </a:lnTo>
                  <a:lnTo>
                    <a:pt x="38155" y="207849"/>
                  </a:lnTo>
                  <a:lnTo>
                    <a:pt x="21589" y="207849"/>
                  </a:lnTo>
                  <a:lnTo>
                    <a:pt x="19062" y="207772"/>
                  </a:lnTo>
                  <a:lnTo>
                    <a:pt x="17976" y="207614"/>
                  </a:lnTo>
                  <a:lnTo>
                    <a:pt x="16889" y="207458"/>
                  </a:lnTo>
                  <a:lnTo>
                    <a:pt x="14128" y="206909"/>
                  </a:lnTo>
                  <a:lnTo>
                    <a:pt x="9692" y="205969"/>
                  </a:lnTo>
                  <a:lnTo>
                    <a:pt x="5257" y="205030"/>
                  </a:lnTo>
                  <a:lnTo>
                    <a:pt x="2026" y="204011"/>
                  </a:lnTo>
                  <a:lnTo>
                    <a:pt x="0" y="202915"/>
                  </a:lnTo>
                </a:path>
              </a:pathLst>
            </a:custGeom>
            <a:ln w="4825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7" name="object 193"/>
            <p:cNvGrpSpPr/>
            <p:nvPr/>
          </p:nvGrpSpPr>
          <p:grpSpPr>
            <a:xfrm>
              <a:off x="8600285" y="5535299"/>
              <a:ext cx="1311910" cy="522605"/>
              <a:chOff x="6403442" y="5117162"/>
              <a:chExt cx="1311910" cy="522605"/>
            </a:xfrm>
          </p:grpSpPr>
          <p:sp>
            <p:nvSpPr>
              <p:cNvPr id="258" name="object 194"/>
              <p:cNvSpPr/>
              <p:nvPr/>
            </p:nvSpPr>
            <p:spPr>
              <a:xfrm>
                <a:off x="7338091" y="5335527"/>
                <a:ext cx="323215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135254">
                    <a:moveTo>
                      <a:pt x="0" y="40653"/>
                    </a:moveTo>
                    <a:lnTo>
                      <a:pt x="704" y="39792"/>
                    </a:lnTo>
                    <a:lnTo>
                      <a:pt x="2114" y="38069"/>
                    </a:lnTo>
                    <a:lnTo>
                      <a:pt x="3524" y="36346"/>
                    </a:lnTo>
                    <a:lnTo>
                      <a:pt x="5727" y="33820"/>
                    </a:lnTo>
                    <a:lnTo>
                      <a:pt x="8723" y="30491"/>
                    </a:lnTo>
                    <a:lnTo>
                      <a:pt x="11719" y="27161"/>
                    </a:lnTo>
                    <a:lnTo>
                      <a:pt x="33089" y="12572"/>
                    </a:lnTo>
                    <a:lnTo>
                      <a:pt x="38112" y="10222"/>
                    </a:lnTo>
                    <a:lnTo>
                      <a:pt x="43238" y="8735"/>
                    </a:lnTo>
                    <a:lnTo>
                      <a:pt x="48467" y="8107"/>
                    </a:lnTo>
                    <a:lnTo>
                      <a:pt x="53695" y="7481"/>
                    </a:lnTo>
                    <a:lnTo>
                      <a:pt x="59452" y="7167"/>
                    </a:lnTo>
                    <a:lnTo>
                      <a:pt x="65739" y="7167"/>
                    </a:lnTo>
                    <a:lnTo>
                      <a:pt x="72025" y="7167"/>
                    </a:lnTo>
                    <a:lnTo>
                      <a:pt x="78722" y="8342"/>
                    </a:lnTo>
                    <a:lnTo>
                      <a:pt x="85830" y="10693"/>
                    </a:lnTo>
                    <a:lnTo>
                      <a:pt x="92938" y="13042"/>
                    </a:lnTo>
                    <a:lnTo>
                      <a:pt x="124032" y="41123"/>
                    </a:lnTo>
                    <a:lnTo>
                      <a:pt x="126204" y="60100"/>
                    </a:lnTo>
                    <a:lnTo>
                      <a:pt x="123444" y="66483"/>
                    </a:lnTo>
                    <a:lnTo>
                      <a:pt x="90148" y="95300"/>
                    </a:lnTo>
                    <a:lnTo>
                      <a:pt x="63595" y="112287"/>
                    </a:lnTo>
                    <a:lnTo>
                      <a:pt x="56809" y="116615"/>
                    </a:lnTo>
                    <a:lnTo>
                      <a:pt x="51287" y="120257"/>
                    </a:lnTo>
                    <a:lnTo>
                      <a:pt x="45764" y="123899"/>
                    </a:lnTo>
                    <a:lnTo>
                      <a:pt x="41432" y="126818"/>
                    </a:lnTo>
                    <a:lnTo>
                      <a:pt x="38289" y="129011"/>
                    </a:lnTo>
                    <a:lnTo>
                      <a:pt x="35145" y="131204"/>
                    </a:lnTo>
                    <a:lnTo>
                      <a:pt x="33105" y="132693"/>
                    </a:lnTo>
                    <a:lnTo>
                      <a:pt x="32165" y="133475"/>
                    </a:lnTo>
                    <a:lnTo>
                      <a:pt x="31225" y="134259"/>
                    </a:lnTo>
                    <a:lnTo>
                      <a:pt x="30755" y="134650"/>
                    </a:lnTo>
                    <a:lnTo>
                      <a:pt x="30990" y="134415"/>
                    </a:lnTo>
                    <a:lnTo>
                      <a:pt x="31460" y="133945"/>
                    </a:lnTo>
                    <a:lnTo>
                      <a:pt x="31930" y="133475"/>
                    </a:lnTo>
                    <a:lnTo>
                      <a:pt x="33340" y="132457"/>
                    </a:lnTo>
                    <a:lnTo>
                      <a:pt x="35689" y="130891"/>
                    </a:lnTo>
                    <a:lnTo>
                      <a:pt x="38039" y="129324"/>
                    </a:lnTo>
                    <a:lnTo>
                      <a:pt x="41197" y="127444"/>
                    </a:lnTo>
                    <a:lnTo>
                      <a:pt x="45162" y="125251"/>
                    </a:lnTo>
                    <a:lnTo>
                      <a:pt x="49127" y="123057"/>
                    </a:lnTo>
                    <a:lnTo>
                      <a:pt x="54018" y="120374"/>
                    </a:lnTo>
                    <a:lnTo>
                      <a:pt x="59834" y="117203"/>
                    </a:lnTo>
                    <a:lnTo>
                      <a:pt x="65651" y="114030"/>
                    </a:lnTo>
                    <a:lnTo>
                      <a:pt x="71481" y="110799"/>
                    </a:lnTo>
                    <a:lnTo>
                      <a:pt x="77327" y="107509"/>
                    </a:lnTo>
                    <a:lnTo>
                      <a:pt x="83172" y="104220"/>
                    </a:lnTo>
                    <a:lnTo>
                      <a:pt x="87358" y="101791"/>
                    </a:lnTo>
                    <a:lnTo>
                      <a:pt x="89884" y="100224"/>
                    </a:lnTo>
                    <a:lnTo>
                      <a:pt x="92410" y="98658"/>
                    </a:lnTo>
                    <a:lnTo>
                      <a:pt x="121608" y="80368"/>
                    </a:lnTo>
                    <a:lnTo>
                      <a:pt x="125155" y="78131"/>
                    </a:lnTo>
                    <a:lnTo>
                      <a:pt x="167509" y="51639"/>
                    </a:lnTo>
                    <a:lnTo>
                      <a:pt x="206855" y="27553"/>
                    </a:lnTo>
                    <a:lnTo>
                      <a:pt x="242046" y="7770"/>
                    </a:lnTo>
                    <a:lnTo>
                      <a:pt x="257300" y="234"/>
                    </a:lnTo>
                    <a:lnTo>
                      <a:pt x="257682" y="0"/>
                    </a:lnTo>
                    <a:lnTo>
                      <a:pt x="257360" y="0"/>
                    </a:lnTo>
                    <a:lnTo>
                      <a:pt x="257036" y="0"/>
                    </a:lnTo>
                    <a:lnTo>
                      <a:pt x="255230" y="646"/>
                    </a:lnTo>
                    <a:lnTo>
                      <a:pt x="218586" y="20151"/>
                    </a:lnTo>
                    <a:lnTo>
                      <a:pt x="185078" y="46073"/>
                    </a:lnTo>
                    <a:lnTo>
                      <a:pt x="168445" y="78193"/>
                    </a:lnTo>
                    <a:lnTo>
                      <a:pt x="168926" y="84112"/>
                    </a:lnTo>
                    <a:lnTo>
                      <a:pt x="199034" y="110270"/>
                    </a:lnTo>
                    <a:lnTo>
                      <a:pt x="236439" y="121796"/>
                    </a:lnTo>
                    <a:lnTo>
                      <a:pt x="282959" y="129011"/>
                    </a:lnTo>
                    <a:lnTo>
                      <a:pt x="318029" y="132227"/>
                    </a:lnTo>
                    <a:lnTo>
                      <a:pt x="322922" y="132535"/>
                    </a:lnTo>
                  </a:path>
                </a:pathLst>
              </a:custGeom>
              <a:ln w="4826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" name="object 195"/>
              <p:cNvSpPr/>
              <p:nvPr/>
            </p:nvSpPr>
            <p:spPr>
              <a:xfrm>
                <a:off x="6416777" y="5130497"/>
                <a:ext cx="1285240" cy="495934"/>
              </a:xfrm>
              <a:custGeom>
                <a:avLst/>
                <a:gdLst/>
                <a:ahLst/>
                <a:cxnLst/>
                <a:rect l="l" t="t" r="r" b="b"/>
                <a:pathLst>
                  <a:path w="1285240" h="495935">
                    <a:moveTo>
                      <a:pt x="0" y="0"/>
                    </a:moveTo>
                    <a:lnTo>
                      <a:pt x="1284728" y="0"/>
                    </a:lnTo>
                    <a:lnTo>
                      <a:pt x="1284728" y="495597"/>
                    </a:lnTo>
                    <a:lnTo>
                      <a:pt x="0" y="495597"/>
                    </a:lnTo>
                    <a:lnTo>
                      <a:pt x="0" y="0"/>
                    </a:lnTo>
                    <a:close/>
                  </a:path>
                </a:pathLst>
              </a:custGeom>
              <a:ln w="26670">
                <a:solidFill>
                  <a:srgbClr val="02C7F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9" name="مجموعة 8"/>
          <p:cNvGrpSpPr/>
          <p:nvPr/>
        </p:nvGrpSpPr>
        <p:grpSpPr>
          <a:xfrm>
            <a:off x="3601496" y="3651748"/>
            <a:ext cx="3968088" cy="479365"/>
            <a:chOff x="3041479" y="3635478"/>
            <a:chExt cx="3968088" cy="479365"/>
          </a:xfrm>
        </p:grpSpPr>
        <p:sp>
          <p:nvSpPr>
            <p:cNvPr id="261" name="object 138"/>
            <p:cNvSpPr/>
            <p:nvPr/>
          </p:nvSpPr>
          <p:spPr>
            <a:xfrm>
              <a:off x="3041479" y="3754909"/>
              <a:ext cx="282575" cy="130810"/>
            </a:xfrm>
            <a:custGeom>
              <a:avLst/>
              <a:gdLst/>
              <a:ahLst/>
              <a:cxnLst/>
              <a:rect l="l" t="t" r="r" b="b"/>
              <a:pathLst>
                <a:path w="282575" h="130810">
                  <a:moveTo>
                    <a:pt x="0" y="3202"/>
                  </a:moveTo>
                  <a:lnTo>
                    <a:pt x="275" y="3069"/>
                  </a:lnTo>
                  <a:lnTo>
                    <a:pt x="825" y="2802"/>
                  </a:lnTo>
                  <a:lnTo>
                    <a:pt x="1376" y="2536"/>
                  </a:lnTo>
                  <a:lnTo>
                    <a:pt x="1776" y="2401"/>
                  </a:lnTo>
                  <a:lnTo>
                    <a:pt x="2026" y="2401"/>
                  </a:lnTo>
                  <a:lnTo>
                    <a:pt x="2276" y="2401"/>
                  </a:lnTo>
                  <a:lnTo>
                    <a:pt x="4804" y="666"/>
                  </a:lnTo>
                  <a:lnTo>
                    <a:pt x="4804" y="400"/>
                  </a:lnTo>
                  <a:lnTo>
                    <a:pt x="4804" y="133"/>
                  </a:lnTo>
                  <a:lnTo>
                    <a:pt x="5079" y="0"/>
                  </a:lnTo>
                  <a:lnTo>
                    <a:pt x="5629" y="0"/>
                  </a:lnTo>
                  <a:lnTo>
                    <a:pt x="6180" y="0"/>
                  </a:lnTo>
                  <a:lnTo>
                    <a:pt x="10233" y="0"/>
                  </a:lnTo>
                  <a:lnTo>
                    <a:pt x="10633" y="533"/>
                  </a:lnTo>
                  <a:lnTo>
                    <a:pt x="10884" y="1601"/>
                  </a:lnTo>
                  <a:lnTo>
                    <a:pt x="11134" y="2668"/>
                  </a:lnTo>
                  <a:lnTo>
                    <a:pt x="11259" y="5204"/>
                  </a:lnTo>
                  <a:lnTo>
                    <a:pt x="11259" y="117864"/>
                  </a:lnTo>
                  <a:lnTo>
                    <a:pt x="11134" y="121100"/>
                  </a:lnTo>
                  <a:lnTo>
                    <a:pt x="8732" y="130308"/>
                  </a:lnTo>
                  <a:lnTo>
                    <a:pt x="8482" y="130308"/>
                  </a:lnTo>
                  <a:lnTo>
                    <a:pt x="8232" y="130308"/>
                  </a:lnTo>
                  <a:lnTo>
                    <a:pt x="7831" y="130308"/>
                  </a:lnTo>
                  <a:lnTo>
                    <a:pt x="7281" y="130308"/>
                  </a:lnTo>
                  <a:lnTo>
                    <a:pt x="6730" y="130308"/>
                  </a:lnTo>
                  <a:lnTo>
                    <a:pt x="6455" y="129641"/>
                  </a:lnTo>
                  <a:lnTo>
                    <a:pt x="6455" y="128306"/>
                  </a:lnTo>
                  <a:lnTo>
                    <a:pt x="6455" y="126973"/>
                  </a:lnTo>
                  <a:lnTo>
                    <a:pt x="6330" y="125238"/>
                  </a:lnTo>
                  <a:lnTo>
                    <a:pt x="6080" y="123102"/>
                  </a:lnTo>
                  <a:lnTo>
                    <a:pt x="5829" y="120967"/>
                  </a:lnTo>
                  <a:lnTo>
                    <a:pt x="5704" y="118565"/>
                  </a:lnTo>
                  <a:lnTo>
                    <a:pt x="5704" y="90609"/>
                  </a:lnTo>
                  <a:lnTo>
                    <a:pt x="5980" y="86071"/>
                  </a:lnTo>
                  <a:lnTo>
                    <a:pt x="6530" y="81268"/>
                  </a:lnTo>
                  <a:lnTo>
                    <a:pt x="7081" y="76464"/>
                  </a:lnTo>
                  <a:lnTo>
                    <a:pt x="8682" y="71493"/>
                  </a:lnTo>
                  <a:lnTo>
                    <a:pt x="11334" y="66354"/>
                  </a:lnTo>
                  <a:lnTo>
                    <a:pt x="13986" y="61217"/>
                  </a:lnTo>
                  <a:lnTo>
                    <a:pt x="17464" y="55980"/>
                  </a:lnTo>
                  <a:lnTo>
                    <a:pt x="21768" y="50642"/>
                  </a:lnTo>
                  <a:lnTo>
                    <a:pt x="26071" y="45304"/>
                  </a:lnTo>
                  <a:lnTo>
                    <a:pt x="52093" y="22017"/>
                  </a:lnTo>
                  <a:lnTo>
                    <a:pt x="57197" y="18548"/>
                  </a:lnTo>
                  <a:lnTo>
                    <a:pt x="78290" y="7606"/>
                  </a:lnTo>
                  <a:lnTo>
                    <a:pt x="82043" y="6271"/>
                  </a:lnTo>
                  <a:lnTo>
                    <a:pt x="85396" y="5471"/>
                  </a:lnTo>
                  <a:lnTo>
                    <a:pt x="88348" y="5204"/>
                  </a:lnTo>
                  <a:lnTo>
                    <a:pt x="91301" y="4937"/>
                  </a:lnTo>
                  <a:lnTo>
                    <a:pt x="94253" y="4804"/>
                  </a:lnTo>
                  <a:lnTo>
                    <a:pt x="97206" y="4804"/>
                  </a:lnTo>
                  <a:lnTo>
                    <a:pt x="100158" y="4804"/>
                  </a:lnTo>
                  <a:lnTo>
                    <a:pt x="115121" y="4804"/>
                  </a:lnTo>
                  <a:lnTo>
                    <a:pt x="117398" y="5204"/>
                  </a:lnTo>
                  <a:lnTo>
                    <a:pt x="119800" y="6004"/>
                  </a:lnTo>
                  <a:lnTo>
                    <a:pt x="122202" y="6805"/>
                  </a:lnTo>
                  <a:lnTo>
                    <a:pt x="124329" y="8006"/>
                  </a:lnTo>
                  <a:lnTo>
                    <a:pt x="126180" y="9607"/>
                  </a:lnTo>
                  <a:lnTo>
                    <a:pt x="128032" y="11209"/>
                  </a:lnTo>
                  <a:lnTo>
                    <a:pt x="129508" y="12810"/>
                  </a:lnTo>
                  <a:lnTo>
                    <a:pt x="130609" y="14411"/>
                  </a:lnTo>
                  <a:lnTo>
                    <a:pt x="131710" y="16013"/>
                  </a:lnTo>
                  <a:lnTo>
                    <a:pt x="132535" y="17081"/>
                  </a:lnTo>
                  <a:lnTo>
                    <a:pt x="133086" y="17614"/>
                  </a:lnTo>
                  <a:lnTo>
                    <a:pt x="133636" y="18148"/>
                  </a:lnTo>
                  <a:lnTo>
                    <a:pt x="134562" y="19483"/>
                  </a:lnTo>
                  <a:lnTo>
                    <a:pt x="135863" y="21617"/>
                  </a:lnTo>
                  <a:lnTo>
                    <a:pt x="137164" y="23752"/>
                  </a:lnTo>
                  <a:lnTo>
                    <a:pt x="138090" y="25220"/>
                  </a:lnTo>
                  <a:lnTo>
                    <a:pt x="138640" y="26022"/>
                  </a:lnTo>
                  <a:lnTo>
                    <a:pt x="139191" y="26822"/>
                  </a:lnTo>
                  <a:lnTo>
                    <a:pt x="140142" y="29124"/>
                  </a:lnTo>
                  <a:lnTo>
                    <a:pt x="141493" y="32927"/>
                  </a:lnTo>
                  <a:lnTo>
                    <a:pt x="142844" y="36730"/>
                  </a:lnTo>
                  <a:lnTo>
                    <a:pt x="144070" y="40766"/>
                  </a:lnTo>
                  <a:lnTo>
                    <a:pt x="145171" y="45038"/>
                  </a:lnTo>
                  <a:lnTo>
                    <a:pt x="146272" y="49307"/>
                  </a:lnTo>
                  <a:lnTo>
                    <a:pt x="147072" y="53978"/>
                  </a:lnTo>
                  <a:lnTo>
                    <a:pt x="147573" y="59049"/>
                  </a:lnTo>
                  <a:lnTo>
                    <a:pt x="148073" y="64119"/>
                  </a:lnTo>
                  <a:lnTo>
                    <a:pt x="148324" y="69358"/>
                  </a:lnTo>
                  <a:lnTo>
                    <a:pt x="148324" y="74762"/>
                  </a:lnTo>
                  <a:lnTo>
                    <a:pt x="148324" y="80167"/>
                  </a:lnTo>
                  <a:lnTo>
                    <a:pt x="148324" y="114296"/>
                  </a:lnTo>
                  <a:lnTo>
                    <a:pt x="148324" y="114296"/>
                  </a:lnTo>
                  <a:lnTo>
                    <a:pt x="148324" y="94079"/>
                  </a:lnTo>
                  <a:lnTo>
                    <a:pt x="148474" y="90742"/>
                  </a:lnTo>
                  <a:lnTo>
                    <a:pt x="148774" y="87273"/>
                  </a:lnTo>
                  <a:lnTo>
                    <a:pt x="149074" y="83803"/>
                  </a:lnTo>
                  <a:lnTo>
                    <a:pt x="150025" y="80067"/>
                  </a:lnTo>
                  <a:lnTo>
                    <a:pt x="151626" y="76064"/>
                  </a:lnTo>
                  <a:lnTo>
                    <a:pt x="153228" y="72059"/>
                  </a:lnTo>
                  <a:lnTo>
                    <a:pt x="167315" y="50642"/>
                  </a:lnTo>
                  <a:lnTo>
                    <a:pt x="170767" y="45838"/>
                  </a:lnTo>
                  <a:lnTo>
                    <a:pt x="190659" y="24020"/>
                  </a:lnTo>
                  <a:lnTo>
                    <a:pt x="194662" y="20283"/>
                  </a:lnTo>
                  <a:lnTo>
                    <a:pt x="198566" y="16813"/>
                  </a:lnTo>
                  <a:lnTo>
                    <a:pt x="202369" y="13611"/>
                  </a:lnTo>
                  <a:lnTo>
                    <a:pt x="206172" y="10408"/>
                  </a:lnTo>
                  <a:lnTo>
                    <a:pt x="209800" y="7872"/>
                  </a:lnTo>
                  <a:lnTo>
                    <a:pt x="213253" y="6004"/>
                  </a:lnTo>
                  <a:lnTo>
                    <a:pt x="216706" y="4136"/>
                  </a:lnTo>
                  <a:lnTo>
                    <a:pt x="230592" y="400"/>
                  </a:lnTo>
                  <a:lnTo>
                    <a:pt x="233295" y="133"/>
                  </a:lnTo>
                  <a:lnTo>
                    <a:pt x="235997" y="0"/>
                  </a:lnTo>
                  <a:lnTo>
                    <a:pt x="238699" y="0"/>
                  </a:lnTo>
                  <a:lnTo>
                    <a:pt x="241401" y="0"/>
                  </a:lnTo>
                  <a:lnTo>
                    <a:pt x="254387" y="4804"/>
                  </a:lnTo>
                  <a:lnTo>
                    <a:pt x="256839" y="6939"/>
                  </a:lnTo>
                  <a:lnTo>
                    <a:pt x="258716" y="8940"/>
                  </a:lnTo>
                  <a:lnTo>
                    <a:pt x="260017" y="10808"/>
                  </a:lnTo>
                  <a:lnTo>
                    <a:pt x="261318" y="12677"/>
                  </a:lnTo>
                  <a:lnTo>
                    <a:pt x="262394" y="14011"/>
                  </a:lnTo>
                  <a:lnTo>
                    <a:pt x="263245" y="14812"/>
                  </a:lnTo>
                  <a:lnTo>
                    <a:pt x="264095" y="15613"/>
                  </a:lnTo>
                  <a:lnTo>
                    <a:pt x="265321" y="17614"/>
                  </a:lnTo>
                  <a:lnTo>
                    <a:pt x="266923" y="20817"/>
                  </a:lnTo>
                  <a:lnTo>
                    <a:pt x="268524" y="24019"/>
                  </a:lnTo>
                  <a:lnTo>
                    <a:pt x="270251" y="27390"/>
                  </a:lnTo>
                  <a:lnTo>
                    <a:pt x="272102" y="30925"/>
                  </a:lnTo>
                  <a:lnTo>
                    <a:pt x="273954" y="34462"/>
                  </a:lnTo>
                  <a:lnTo>
                    <a:pt x="281785" y="67156"/>
                  </a:lnTo>
                  <a:lnTo>
                    <a:pt x="282085" y="71760"/>
                  </a:lnTo>
                  <a:lnTo>
                    <a:pt x="282236" y="76197"/>
                  </a:lnTo>
                  <a:lnTo>
                    <a:pt x="282236" y="80467"/>
                  </a:lnTo>
                  <a:lnTo>
                    <a:pt x="282236" y="84736"/>
                  </a:lnTo>
                  <a:lnTo>
                    <a:pt x="282236" y="117631"/>
                  </a:lnTo>
                  <a:lnTo>
                    <a:pt x="282085" y="118965"/>
                  </a:lnTo>
                  <a:lnTo>
                    <a:pt x="281785" y="120300"/>
                  </a:lnTo>
                  <a:lnTo>
                    <a:pt x="281485" y="121635"/>
                  </a:lnTo>
                  <a:lnTo>
                    <a:pt x="281335" y="122568"/>
                  </a:lnTo>
                  <a:lnTo>
                    <a:pt x="281335" y="123102"/>
                  </a:lnTo>
                  <a:lnTo>
                    <a:pt x="281335" y="123637"/>
                  </a:lnTo>
                  <a:lnTo>
                    <a:pt x="281335" y="124037"/>
                  </a:lnTo>
                  <a:lnTo>
                    <a:pt x="281335" y="124303"/>
                  </a:lnTo>
                  <a:lnTo>
                    <a:pt x="281335" y="124570"/>
                  </a:lnTo>
                  <a:lnTo>
                    <a:pt x="281335" y="124703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139"/>
            <p:cNvSpPr/>
            <p:nvPr/>
          </p:nvSpPr>
          <p:spPr>
            <a:xfrm>
              <a:off x="3432556" y="3691255"/>
              <a:ext cx="480059" cy="212725"/>
            </a:xfrm>
            <a:custGeom>
              <a:avLst/>
              <a:gdLst/>
              <a:ahLst/>
              <a:cxnLst/>
              <a:rect l="l" t="t" r="r" b="b"/>
              <a:pathLst>
                <a:path w="480059" h="212725">
                  <a:moveTo>
                    <a:pt x="3152" y="136914"/>
                  </a:moveTo>
                  <a:lnTo>
                    <a:pt x="3953" y="136914"/>
                  </a:lnTo>
                  <a:lnTo>
                    <a:pt x="31501" y="136914"/>
                  </a:lnTo>
                  <a:lnTo>
                    <a:pt x="37281" y="136781"/>
                  </a:lnTo>
                  <a:lnTo>
                    <a:pt x="44287" y="136514"/>
                  </a:lnTo>
                  <a:lnTo>
                    <a:pt x="51293" y="136248"/>
                  </a:lnTo>
                  <a:lnTo>
                    <a:pt x="59099" y="135981"/>
                  </a:lnTo>
                  <a:lnTo>
                    <a:pt x="67706" y="135713"/>
                  </a:lnTo>
                  <a:lnTo>
                    <a:pt x="74232" y="135457"/>
                  </a:lnTo>
                  <a:lnTo>
                    <a:pt x="80898" y="135088"/>
                  </a:lnTo>
                  <a:lnTo>
                    <a:pt x="87706" y="134607"/>
                  </a:lnTo>
                  <a:lnTo>
                    <a:pt x="94654" y="134012"/>
                  </a:lnTo>
                  <a:lnTo>
                    <a:pt x="101630" y="133393"/>
                  </a:lnTo>
                  <a:lnTo>
                    <a:pt x="108522" y="132836"/>
                  </a:lnTo>
                  <a:lnTo>
                    <a:pt x="115329" y="132342"/>
                  </a:lnTo>
                  <a:lnTo>
                    <a:pt x="122052" y="131911"/>
                  </a:lnTo>
                  <a:lnTo>
                    <a:pt x="130959" y="131376"/>
                  </a:lnTo>
                  <a:lnTo>
                    <a:pt x="139041" y="131109"/>
                  </a:lnTo>
                  <a:lnTo>
                    <a:pt x="146297" y="131109"/>
                  </a:lnTo>
                  <a:lnTo>
                    <a:pt x="153553" y="131109"/>
                  </a:lnTo>
                  <a:lnTo>
                    <a:pt x="159458" y="131109"/>
                  </a:lnTo>
                  <a:lnTo>
                    <a:pt x="164012" y="131109"/>
                  </a:lnTo>
                  <a:lnTo>
                    <a:pt x="168565" y="131109"/>
                  </a:lnTo>
                  <a:lnTo>
                    <a:pt x="171243" y="131109"/>
                  </a:lnTo>
                  <a:lnTo>
                    <a:pt x="172043" y="131109"/>
                  </a:lnTo>
                </a:path>
                <a:path w="480059" h="212725">
                  <a:moveTo>
                    <a:pt x="0" y="205172"/>
                  </a:moveTo>
                  <a:lnTo>
                    <a:pt x="0" y="205305"/>
                  </a:lnTo>
                  <a:lnTo>
                    <a:pt x="0" y="206640"/>
                  </a:lnTo>
                  <a:lnTo>
                    <a:pt x="400" y="206907"/>
                  </a:lnTo>
                  <a:lnTo>
                    <a:pt x="1201" y="207173"/>
                  </a:lnTo>
                  <a:lnTo>
                    <a:pt x="2001" y="207440"/>
                  </a:lnTo>
                  <a:lnTo>
                    <a:pt x="5354" y="207573"/>
                  </a:lnTo>
                  <a:lnTo>
                    <a:pt x="11259" y="207573"/>
                  </a:lnTo>
                  <a:lnTo>
                    <a:pt x="16190" y="207573"/>
                  </a:lnTo>
                  <a:lnTo>
                    <a:pt x="74912" y="207573"/>
                  </a:lnTo>
                  <a:lnTo>
                    <a:pt x="85341" y="207473"/>
                  </a:lnTo>
                  <a:lnTo>
                    <a:pt x="125364" y="205172"/>
                  </a:lnTo>
                  <a:lnTo>
                    <a:pt x="163561" y="201702"/>
                  </a:lnTo>
                  <a:lnTo>
                    <a:pt x="171743" y="200767"/>
                  </a:lnTo>
                  <a:lnTo>
                    <a:pt x="176847" y="199967"/>
                  </a:lnTo>
                </a:path>
                <a:path w="480059" h="212725">
                  <a:moveTo>
                    <a:pt x="282836" y="3202"/>
                  </a:moveTo>
                  <a:lnTo>
                    <a:pt x="282311" y="3202"/>
                  </a:lnTo>
                  <a:lnTo>
                    <a:pt x="281260" y="3202"/>
                  </a:lnTo>
                  <a:lnTo>
                    <a:pt x="280209" y="3202"/>
                  </a:lnTo>
                  <a:lnTo>
                    <a:pt x="278332" y="3069"/>
                  </a:lnTo>
                  <a:lnTo>
                    <a:pt x="265572" y="1734"/>
                  </a:lnTo>
                  <a:lnTo>
                    <a:pt x="263295" y="1601"/>
                  </a:lnTo>
                  <a:lnTo>
                    <a:pt x="253111" y="1601"/>
                  </a:lnTo>
                  <a:lnTo>
                    <a:pt x="253512" y="1601"/>
                  </a:lnTo>
                  <a:lnTo>
                    <a:pt x="282911" y="1601"/>
                  </a:lnTo>
                  <a:lnTo>
                    <a:pt x="289155" y="1576"/>
                  </a:lnTo>
                  <a:lnTo>
                    <a:pt x="295803" y="1501"/>
                  </a:lnTo>
                  <a:lnTo>
                    <a:pt x="302854" y="1376"/>
                  </a:lnTo>
                  <a:lnTo>
                    <a:pt x="310309" y="1201"/>
                  </a:lnTo>
                  <a:lnTo>
                    <a:pt x="318144" y="1001"/>
                  </a:lnTo>
                  <a:lnTo>
                    <a:pt x="326335" y="801"/>
                  </a:lnTo>
                  <a:lnTo>
                    <a:pt x="370528" y="25"/>
                  </a:lnTo>
                  <a:lnTo>
                    <a:pt x="379217" y="0"/>
                  </a:lnTo>
                  <a:lnTo>
                    <a:pt x="387553" y="75"/>
                  </a:lnTo>
                  <a:lnTo>
                    <a:pt x="428833" y="8007"/>
                  </a:lnTo>
                  <a:lnTo>
                    <a:pt x="433687" y="11743"/>
                  </a:lnTo>
                  <a:lnTo>
                    <a:pt x="436239" y="16314"/>
                  </a:lnTo>
                  <a:lnTo>
                    <a:pt x="436489" y="21718"/>
                  </a:lnTo>
                  <a:lnTo>
                    <a:pt x="436740" y="27123"/>
                  </a:lnTo>
                  <a:lnTo>
                    <a:pt x="432962" y="32627"/>
                  </a:lnTo>
                  <a:lnTo>
                    <a:pt x="395730" y="53945"/>
                  </a:lnTo>
                  <a:lnTo>
                    <a:pt x="357874" y="67256"/>
                  </a:lnTo>
                  <a:lnTo>
                    <a:pt x="349792" y="69658"/>
                  </a:lnTo>
                  <a:lnTo>
                    <a:pt x="347090" y="70459"/>
                  </a:lnTo>
                  <a:lnTo>
                    <a:pt x="342386" y="71794"/>
                  </a:lnTo>
                  <a:lnTo>
                    <a:pt x="335680" y="73662"/>
                  </a:lnTo>
                  <a:lnTo>
                    <a:pt x="328975" y="75530"/>
                  </a:lnTo>
                  <a:lnTo>
                    <a:pt x="324146" y="76730"/>
                  </a:lnTo>
                  <a:lnTo>
                    <a:pt x="321193" y="77265"/>
                  </a:lnTo>
                  <a:lnTo>
                    <a:pt x="318241" y="77798"/>
                  </a:lnTo>
                  <a:lnTo>
                    <a:pt x="316890" y="78065"/>
                  </a:lnTo>
                  <a:lnTo>
                    <a:pt x="333654" y="78065"/>
                  </a:lnTo>
                  <a:lnTo>
                    <a:pt x="341060" y="77932"/>
                  </a:lnTo>
                  <a:lnTo>
                    <a:pt x="349417" y="77665"/>
                  </a:lnTo>
                  <a:lnTo>
                    <a:pt x="357774" y="77398"/>
                  </a:lnTo>
                  <a:lnTo>
                    <a:pt x="366231" y="77265"/>
                  </a:lnTo>
                  <a:lnTo>
                    <a:pt x="374788" y="77265"/>
                  </a:lnTo>
                  <a:lnTo>
                    <a:pt x="383345" y="77265"/>
                  </a:lnTo>
                  <a:lnTo>
                    <a:pt x="419525" y="86473"/>
                  </a:lnTo>
                  <a:lnTo>
                    <a:pt x="425180" y="89408"/>
                  </a:lnTo>
                  <a:lnTo>
                    <a:pt x="454655" y="113921"/>
                  </a:lnTo>
                  <a:lnTo>
                    <a:pt x="474771" y="145322"/>
                  </a:lnTo>
                  <a:lnTo>
                    <a:pt x="477424" y="152528"/>
                  </a:lnTo>
                  <a:lnTo>
                    <a:pt x="478900" y="159367"/>
                  </a:lnTo>
                  <a:lnTo>
                    <a:pt x="479200" y="165839"/>
                  </a:lnTo>
                  <a:lnTo>
                    <a:pt x="479500" y="172311"/>
                  </a:lnTo>
                  <a:lnTo>
                    <a:pt x="477499" y="178081"/>
                  </a:lnTo>
                  <a:lnTo>
                    <a:pt x="473195" y="183153"/>
                  </a:lnTo>
                  <a:lnTo>
                    <a:pt x="468892" y="188224"/>
                  </a:lnTo>
                  <a:lnTo>
                    <a:pt x="463637" y="192628"/>
                  </a:lnTo>
                  <a:lnTo>
                    <a:pt x="457432" y="196364"/>
                  </a:lnTo>
                  <a:lnTo>
                    <a:pt x="451227" y="200101"/>
                  </a:lnTo>
                  <a:lnTo>
                    <a:pt x="414896" y="212011"/>
                  </a:lnTo>
                  <a:lnTo>
                    <a:pt x="408566" y="212577"/>
                  </a:lnTo>
                  <a:lnTo>
                    <a:pt x="401810" y="212577"/>
                  </a:lnTo>
                  <a:lnTo>
                    <a:pt x="395055" y="212577"/>
                  </a:lnTo>
                  <a:lnTo>
                    <a:pt x="370985" y="212577"/>
                  </a:lnTo>
                  <a:lnTo>
                    <a:pt x="366281" y="211744"/>
                  </a:lnTo>
                  <a:lnTo>
                    <a:pt x="359025" y="210075"/>
                  </a:lnTo>
                  <a:lnTo>
                    <a:pt x="351769" y="208408"/>
                  </a:lnTo>
                  <a:lnTo>
                    <a:pt x="345063" y="206372"/>
                  </a:lnTo>
                  <a:lnTo>
                    <a:pt x="338908" y="203970"/>
                  </a:lnTo>
                  <a:lnTo>
                    <a:pt x="332753" y="201569"/>
                  </a:lnTo>
                  <a:lnTo>
                    <a:pt x="328599" y="199834"/>
                  </a:lnTo>
                  <a:lnTo>
                    <a:pt x="326448" y="198766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1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83995" y="3876879"/>
              <a:ext cx="91112" cy="104349"/>
            </a:xfrm>
            <a:prstGeom prst="rect">
              <a:avLst/>
            </a:prstGeom>
          </p:spPr>
        </p:pic>
        <p:sp>
          <p:nvSpPr>
            <p:cNvPr id="264" name="object 141"/>
            <p:cNvSpPr/>
            <p:nvPr/>
          </p:nvSpPr>
          <p:spPr>
            <a:xfrm>
              <a:off x="4378947" y="3691656"/>
              <a:ext cx="131445" cy="261620"/>
            </a:xfrm>
            <a:custGeom>
              <a:avLst/>
              <a:gdLst/>
              <a:ahLst/>
              <a:cxnLst/>
              <a:rect l="l" t="t" r="r" b="b"/>
              <a:pathLst>
                <a:path w="131444" h="261620">
                  <a:moveTo>
                    <a:pt x="116047" y="12409"/>
                  </a:moveTo>
                  <a:lnTo>
                    <a:pt x="116047" y="11609"/>
                  </a:lnTo>
                  <a:lnTo>
                    <a:pt x="116047" y="0"/>
                  </a:lnTo>
                  <a:lnTo>
                    <a:pt x="114020" y="0"/>
                  </a:lnTo>
                  <a:lnTo>
                    <a:pt x="77680" y="21867"/>
                  </a:lnTo>
                  <a:lnTo>
                    <a:pt x="48715" y="48740"/>
                  </a:lnTo>
                  <a:lnTo>
                    <a:pt x="22242" y="82368"/>
                  </a:lnTo>
                  <a:lnTo>
                    <a:pt x="5329" y="117798"/>
                  </a:lnTo>
                  <a:lnTo>
                    <a:pt x="0" y="157864"/>
                  </a:lnTo>
                  <a:lnTo>
                    <a:pt x="0" y="162134"/>
                  </a:lnTo>
                  <a:lnTo>
                    <a:pt x="21721" y="196088"/>
                  </a:lnTo>
                  <a:lnTo>
                    <a:pt x="51192" y="220483"/>
                  </a:lnTo>
                  <a:lnTo>
                    <a:pt x="87462" y="241276"/>
                  </a:lnTo>
                  <a:lnTo>
                    <a:pt x="127409" y="259760"/>
                  </a:lnTo>
                  <a:lnTo>
                    <a:pt x="130983" y="261217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5" name="object 142"/>
            <p:cNvGrpSpPr/>
            <p:nvPr/>
          </p:nvGrpSpPr>
          <p:grpSpPr>
            <a:xfrm>
              <a:off x="4591495" y="3730558"/>
              <a:ext cx="281305" cy="315595"/>
              <a:chOff x="1928782" y="3359278"/>
              <a:chExt cx="281305" cy="315595"/>
            </a:xfrm>
          </p:grpSpPr>
          <p:sp>
            <p:nvSpPr>
              <p:cNvPr id="266" name="object 143"/>
              <p:cNvSpPr/>
              <p:nvPr/>
            </p:nvSpPr>
            <p:spPr>
              <a:xfrm>
                <a:off x="1945927" y="3376423"/>
                <a:ext cx="23241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232410" h="156210">
                    <a:moveTo>
                      <a:pt x="0" y="45038"/>
                    </a:moveTo>
                    <a:lnTo>
                      <a:pt x="0" y="44904"/>
                    </a:lnTo>
                    <a:lnTo>
                      <a:pt x="0" y="40233"/>
                    </a:lnTo>
                    <a:lnTo>
                      <a:pt x="275" y="38332"/>
                    </a:lnTo>
                    <a:lnTo>
                      <a:pt x="11709" y="24420"/>
                    </a:lnTo>
                    <a:lnTo>
                      <a:pt x="15212" y="22552"/>
                    </a:lnTo>
                    <a:lnTo>
                      <a:pt x="19640" y="21217"/>
                    </a:lnTo>
                    <a:lnTo>
                      <a:pt x="24996" y="20416"/>
                    </a:lnTo>
                    <a:lnTo>
                      <a:pt x="30350" y="19616"/>
                    </a:lnTo>
                    <a:lnTo>
                      <a:pt x="36380" y="19216"/>
                    </a:lnTo>
                    <a:lnTo>
                      <a:pt x="43086" y="19216"/>
                    </a:lnTo>
                    <a:lnTo>
                      <a:pt x="49791" y="19216"/>
                    </a:lnTo>
                    <a:lnTo>
                      <a:pt x="55571" y="19216"/>
                    </a:lnTo>
                    <a:lnTo>
                      <a:pt x="60425" y="19216"/>
                    </a:lnTo>
                    <a:lnTo>
                      <a:pt x="65279" y="19216"/>
                    </a:lnTo>
                    <a:lnTo>
                      <a:pt x="68657" y="19483"/>
                    </a:lnTo>
                    <a:lnTo>
                      <a:pt x="70558" y="20016"/>
                    </a:lnTo>
                    <a:lnTo>
                      <a:pt x="72459" y="20549"/>
                    </a:lnTo>
                    <a:lnTo>
                      <a:pt x="76088" y="23219"/>
                    </a:lnTo>
                    <a:lnTo>
                      <a:pt x="81442" y="28023"/>
                    </a:lnTo>
                    <a:lnTo>
                      <a:pt x="86796" y="32826"/>
                    </a:lnTo>
                    <a:lnTo>
                      <a:pt x="95263" y="67081"/>
                    </a:lnTo>
                    <a:lnTo>
                      <a:pt x="95103" y="74362"/>
                    </a:lnTo>
                    <a:lnTo>
                      <a:pt x="79064" y="110235"/>
                    </a:lnTo>
                    <a:lnTo>
                      <a:pt x="50798" y="137914"/>
                    </a:lnTo>
                    <a:lnTo>
                      <a:pt x="28223" y="153628"/>
                    </a:lnTo>
                    <a:lnTo>
                      <a:pt x="25520" y="155296"/>
                    </a:lnTo>
                    <a:lnTo>
                      <a:pt x="23895" y="156129"/>
                    </a:lnTo>
                    <a:lnTo>
                      <a:pt x="23343" y="156129"/>
                    </a:lnTo>
                    <a:lnTo>
                      <a:pt x="22793" y="156129"/>
                    </a:lnTo>
                    <a:lnTo>
                      <a:pt x="23194" y="155163"/>
                    </a:lnTo>
                    <a:lnTo>
                      <a:pt x="24545" y="153228"/>
                    </a:lnTo>
                    <a:lnTo>
                      <a:pt x="25896" y="151292"/>
                    </a:lnTo>
                    <a:lnTo>
                      <a:pt x="29123" y="148457"/>
                    </a:lnTo>
                    <a:lnTo>
                      <a:pt x="34229" y="144721"/>
                    </a:lnTo>
                    <a:lnTo>
                      <a:pt x="39333" y="140983"/>
                    </a:lnTo>
                    <a:lnTo>
                      <a:pt x="45512" y="136580"/>
                    </a:lnTo>
                    <a:lnTo>
                      <a:pt x="52768" y="131509"/>
                    </a:lnTo>
                    <a:lnTo>
                      <a:pt x="58135" y="127725"/>
                    </a:lnTo>
                    <a:lnTo>
                      <a:pt x="87448" y="105688"/>
                    </a:lnTo>
                    <a:lnTo>
                      <a:pt x="90572" y="103255"/>
                    </a:lnTo>
                    <a:lnTo>
                      <a:pt x="95516" y="99558"/>
                    </a:lnTo>
                    <a:lnTo>
                      <a:pt x="102281" y="94597"/>
                    </a:lnTo>
                    <a:lnTo>
                      <a:pt x="110867" y="88374"/>
                    </a:lnTo>
                    <a:lnTo>
                      <a:pt x="120456" y="81424"/>
                    </a:lnTo>
                    <a:lnTo>
                      <a:pt x="130233" y="74286"/>
                    </a:lnTo>
                    <a:lnTo>
                      <a:pt x="169660" y="45112"/>
                    </a:lnTo>
                    <a:lnTo>
                      <a:pt x="200229" y="22243"/>
                    </a:lnTo>
                    <a:lnTo>
                      <a:pt x="220008" y="5604"/>
                    </a:lnTo>
                    <a:lnTo>
                      <a:pt x="222161" y="3469"/>
                    </a:lnTo>
                    <a:lnTo>
                      <a:pt x="223236" y="2134"/>
                    </a:lnTo>
                    <a:lnTo>
                      <a:pt x="223236" y="1601"/>
                    </a:lnTo>
                    <a:lnTo>
                      <a:pt x="223236" y="1066"/>
                    </a:lnTo>
                    <a:lnTo>
                      <a:pt x="223236" y="800"/>
                    </a:lnTo>
                    <a:lnTo>
                      <a:pt x="223236" y="666"/>
                    </a:lnTo>
                    <a:lnTo>
                      <a:pt x="223236" y="400"/>
                    </a:lnTo>
                    <a:lnTo>
                      <a:pt x="223236" y="133"/>
                    </a:lnTo>
                    <a:lnTo>
                      <a:pt x="223236" y="0"/>
                    </a:lnTo>
                    <a:lnTo>
                      <a:pt x="222986" y="0"/>
                    </a:lnTo>
                    <a:lnTo>
                      <a:pt x="222486" y="0"/>
                    </a:lnTo>
                    <a:lnTo>
                      <a:pt x="221985" y="0"/>
                    </a:lnTo>
                    <a:lnTo>
                      <a:pt x="219858" y="0"/>
                    </a:lnTo>
                    <a:lnTo>
                      <a:pt x="216105" y="0"/>
                    </a:lnTo>
                    <a:lnTo>
                      <a:pt x="212352" y="0"/>
                    </a:lnTo>
                    <a:lnTo>
                      <a:pt x="206973" y="1734"/>
                    </a:lnTo>
                    <a:lnTo>
                      <a:pt x="172094" y="24927"/>
                    </a:lnTo>
                    <a:lnTo>
                      <a:pt x="148506" y="58573"/>
                    </a:lnTo>
                    <a:lnTo>
                      <a:pt x="145821" y="73094"/>
                    </a:lnTo>
                    <a:lnTo>
                      <a:pt x="146096" y="81400"/>
                    </a:lnTo>
                    <a:lnTo>
                      <a:pt x="170143" y="115165"/>
                    </a:lnTo>
                    <a:lnTo>
                      <a:pt x="210382" y="129107"/>
                    </a:lnTo>
                    <a:lnTo>
                      <a:pt x="230517" y="131109"/>
                    </a:lnTo>
                    <a:lnTo>
                      <a:pt x="232168" y="131109"/>
                    </a:lnTo>
                  </a:path>
                </a:pathLst>
              </a:custGeom>
              <a:ln w="34290">
                <a:solidFill>
                  <a:srgbClr val="00973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" name="object 144"/>
              <p:cNvSpPr/>
              <p:nvPr/>
            </p:nvSpPr>
            <p:spPr>
              <a:xfrm>
                <a:off x="2191832" y="3573588"/>
                <a:ext cx="127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84454">
                    <a:moveTo>
                      <a:pt x="375" y="-17145"/>
                    </a:moveTo>
                    <a:lnTo>
                      <a:pt x="375" y="101215"/>
                    </a:lnTo>
                  </a:path>
                </a:pathLst>
              </a:custGeom>
              <a:ln w="35040">
                <a:solidFill>
                  <a:srgbClr val="00973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268" name="object 1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64331" y="3860866"/>
              <a:ext cx="66192" cy="114357"/>
            </a:xfrm>
            <a:prstGeom prst="rect">
              <a:avLst/>
            </a:prstGeom>
          </p:spPr>
        </p:pic>
        <p:sp>
          <p:nvSpPr>
            <p:cNvPr id="269" name="object 146"/>
            <p:cNvSpPr/>
            <p:nvPr/>
          </p:nvSpPr>
          <p:spPr>
            <a:xfrm>
              <a:off x="5191426" y="3760513"/>
              <a:ext cx="161290" cy="354330"/>
            </a:xfrm>
            <a:custGeom>
              <a:avLst/>
              <a:gdLst/>
              <a:ahLst/>
              <a:cxnLst/>
              <a:rect l="l" t="t" r="r" b="b"/>
              <a:pathLst>
                <a:path w="161289" h="354329">
                  <a:moveTo>
                    <a:pt x="0" y="29824"/>
                  </a:moveTo>
                  <a:lnTo>
                    <a:pt x="151" y="29824"/>
                  </a:lnTo>
                  <a:lnTo>
                    <a:pt x="450" y="29824"/>
                  </a:lnTo>
                  <a:lnTo>
                    <a:pt x="750" y="29824"/>
                  </a:lnTo>
                  <a:lnTo>
                    <a:pt x="1026" y="30091"/>
                  </a:lnTo>
                  <a:lnTo>
                    <a:pt x="1276" y="30626"/>
                  </a:lnTo>
                  <a:lnTo>
                    <a:pt x="1526" y="31159"/>
                  </a:lnTo>
                  <a:lnTo>
                    <a:pt x="1776" y="33427"/>
                  </a:lnTo>
                  <a:lnTo>
                    <a:pt x="12987" y="72360"/>
                  </a:lnTo>
                  <a:lnTo>
                    <a:pt x="16739" y="79366"/>
                  </a:lnTo>
                  <a:lnTo>
                    <a:pt x="47965" y="102185"/>
                  </a:lnTo>
                  <a:lnTo>
                    <a:pt x="69358" y="105888"/>
                  </a:lnTo>
                  <a:lnTo>
                    <a:pt x="76363" y="106155"/>
                  </a:lnTo>
                  <a:lnTo>
                    <a:pt x="99608" y="89674"/>
                  </a:lnTo>
                  <a:lnTo>
                    <a:pt x="102061" y="85138"/>
                  </a:lnTo>
                  <a:lnTo>
                    <a:pt x="103812" y="81935"/>
                  </a:lnTo>
                  <a:lnTo>
                    <a:pt x="104862" y="80067"/>
                  </a:lnTo>
                  <a:lnTo>
                    <a:pt x="105914" y="78198"/>
                  </a:lnTo>
                  <a:lnTo>
                    <a:pt x="108191" y="73361"/>
                  </a:lnTo>
                  <a:lnTo>
                    <a:pt x="111693" y="65554"/>
                  </a:lnTo>
                  <a:lnTo>
                    <a:pt x="115196" y="57748"/>
                  </a:lnTo>
                  <a:lnTo>
                    <a:pt x="118549" y="49975"/>
                  </a:lnTo>
                  <a:lnTo>
                    <a:pt x="121752" y="42235"/>
                  </a:lnTo>
                  <a:lnTo>
                    <a:pt x="124955" y="34495"/>
                  </a:lnTo>
                  <a:lnTo>
                    <a:pt x="127506" y="27656"/>
                  </a:lnTo>
                  <a:lnTo>
                    <a:pt x="129409" y="21718"/>
                  </a:lnTo>
                  <a:lnTo>
                    <a:pt x="131310" y="15779"/>
                  </a:lnTo>
                  <a:lnTo>
                    <a:pt x="132786" y="11209"/>
                  </a:lnTo>
                  <a:lnTo>
                    <a:pt x="133837" y="8007"/>
                  </a:lnTo>
                  <a:lnTo>
                    <a:pt x="134887" y="4804"/>
                  </a:lnTo>
                  <a:lnTo>
                    <a:pt x="135413" y="2669"/>
                  </a:lnTo>
                  <a:lnTo>
                    <a:pt x="135413" y="1601"/>
                  </a:lnTo>
                  <a:lnTo>
                    <a:pt x="135413" y="533"/>
                  </a:lnTo>
                  <a:lnTo>
                    <a:pt x="135413" y="0"/>
                  </a:lnTo>
                  <a:lnTo>
                    <a:pt x="135413" y="533"/>
                  </a:lnTo>
                  <a:lnTo>
                    <a:pt x="135413" y="1601"/>
                  </a:lnTo>
                  <a:lnTo>
                    <a:pt x="135413" y="2669"/>
                  </a:lnTo>
                  <a:lnTo>
                    <a:pt x="135288" y="4671"/>
                  </a:lnTo>
                  <a:lnTo>
                    <a:pt x="135037" y="7606"/>
                  </a:lnTo>
                  <a:lnTo>
                    <a:pt x="134787" y="10542"/>
                  </a:lnTo>
                  <a:lnTo>
                    <a:pt x="134263" y="14444"/>
                  </a:lnTo>
                  <a:lnTo>
                    <a:pt x="130484" y="53078"/>
                  </a:lnTo>
                  <a:lnTo>
                    <a:pt x="129858" y="95379"/>
                  </a:lnTo>
                  <a:lnTo>
                    <a:pt x="129858" y="104462"/>
                  </a:lnTo>
                  <a:lnTo>
                    <a:pt x="129858" y="113595"/>
                  </a:lnTo>
                  <a:lnTo>
                    <a:pt x="129858" y="165439"/>
                  </a:lnTo>
                  <a:lnTo>
                    <a:pt x="129732" y="172738"/>
                  </a:lnTo>
                  <a:lnTo>
                    <a:pt x="120176" y="212878"/>
                  </a:lnTo>
                  <a:lnTo>
                    <a:pt x="107265" y="224988"/>
                  </a:lnTo>
                  <a:lnTo>
                    <a:pt x="102411" y="227924"/>
                  </a:lnTo>
                  <a:lnTo>
                    <a:pt x="97707" y="229925"/>
                  </a:lnTo>
                  <a:lnTo>
                    <a:pt x="93153" y="230992"/>
                  </a:lnTo>
                  <a:lnTo>
                    <a:pt x="88600" y="232060"/>
                  </a:lnTo>
                  <a:lnTo>
                    <a:pt x="84170" y="232594"/>
                  </a:lnTo>
                  <a:lnTo>
                    <a:pt x="79867" y="232594"/>
                  </a:lnTo>
                  <a:lnTo>
                    <a:pt x="75563" y="232594"/>
                  </a:lnTo>
                  <a:lnTo>
                    <a:pt x="54121" y="222486"/>
                  </a:lnTo>
                  <a:lnTo>
                    <a:pt x="50368" y="219483"/>
                  </a:lnTo>
                  <a:lnTo>
                    <a:pt x="48341" y="217581"/>
                  </a:lnTo>
                  <a:lnTo>
                    <a:pt x="48040" y="216781"/>
                  </a:lnTo>
                </a:path>
                <a:path w="161289" h="354329">
                  <a:moveTo>
                    <a:pt x="142769" y="264821"/>
                  </a:moveTo>
                  <a:lnTo>
                    <a:pt x="143045" y="264688"/>
                  </a:lnTo>
                  <a:lnTo>
                    <a:pt x="143595" y="264421"/>
                  </a:lnTo>
                  <a:lnTo>
                    <a:pt x="144146" y="264154"/>
                  </a:lnTo>
                  <a:lnTo>
                    <a:pt x="144546" y="263886"/>
                  </a:lnTo>
                  <a:lnTo>
                    <a:pt x="144796" y="263620"/>
                  </a:lnTo>
                  <a:lnTo>
                    <a:pt x="145046" y="263353"/>
                  </a:lnTo>
                  <a:lnTo>
                    <a:pt x="145446" y="263220"/>
                  </a:lnTo>
                  <a:lnTo>
                    <a:pt x="145997" y="263220"/>
                  </a:lnTo>
                  <a:lnTo>
                    <a:pt x="146547" y="263220"/>
                  </a:lnTo>
                  <a:lnTo>
                    <a:pt x="147223" y="263886"/>
                  </a:lnTo>
                  <a:lnTo>
                    <a:pt x="151226" y="277898"/>
                  </a:lnTo>
                  <a:lnTo>
                    <a:pt x="152027" y="282036"/>
                  </a:lnTo>
                  <a:lnTo>
                    <a:pt x="152827" y="286039"/>
                  </a:lnTo>
                  <a:lnTo>
                    <a:pt x="153629" y="290042"/>
                  </a:lnTo>
                  <a:lnTo>
                    <a:pt x="154155" y="292878"/>
                  </a:lnTo>
                  <a:lnTo>
                    <a:pt x="158158" y="312394"/>
                  </a:lnTo>
                  <a:lnTo>
                    <a:pt x="159233" y="318132"/>
                  </a:lnTo>
                  <a:lnTo>
                    <a:pt x="160033" y="323470"/>
                  </a:lnTo>
                  <a:lnTo>
                    <a:pt x="160835" y="328808"/>
                  </a:lnTo>
                  <a:lnTo>
                    <a:pt x="161235" y="333645"/>
                  </a:lnTo>
                  <a:lnTo>
                    <a:pt x="161235" y="353562"/>
                  </a:lnTo>
                  <a:lnTo>
                    <a:pt x="161235" y="354096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147"/>
            <p:cNvSpPr/>
            <p:nvPr/>
          </p:nvSpPr>
          <p:spPr>
            <a:xfrm>
              <a:off x="5438083" y="3746702"/>
              <a:ext cx="123825" cy="300355"/>
            </a:xfrm>
            <a:custGeom>
              <a:avLst/>
              <a:gdLst/>
              <a:ahLst/>
              <a:cxnLst/>
              <a:rect l="l" t="t" r="r" b="b"/>
              <a:pathLst>
                <a:path w="123825" h="300354">
                  <a:moveTo>
                    <a:pt x="71760" y="1800"/>
                  </a:moveTo>
                  <a:lnTo>
                    <a:pt x="71509" y="1800"/>
                  </a:lnTo>
                  <a:lnTo>
                    <a:pt x="71009" y="1800"/>
                  </a:lnTo>
                  <a:lnTo>
                    <a:pt x="70509" y="1800"/>
                  </a:lnTo>
                  <a:lnTo>
                    <a:pt x="69983" y="1667"/>
                  </a:lnTo>
                  <a:lnTo>
                    <a:pt x="69433" y="1400"/>
                  </a:lnTo>
                  <a:lnTo>
                    <a:pt x="68882" y="1134"/>
                  </a:lnTo>
                  <a:lnTo>
                    <a:pt x="68482" y="1000"/>
                  </a:lnTo>
                  <a:lnTo>
                    <a:pt x="68232" y="1000"/>
                  </a:lnTo>
                  <a:lnTo>
                    <a:pt x="67981" y="1000"/>
                  </a:lnTo>
                  <a:lnTo>
                    <a:pt x="67706" y="834"/>
                  </a:lnTo>
                  <a:lnTo>
                    <a:pt x="67406" y="500"/>
                  </a:lnTo>
                  <a:lnTo>
                    <a:pt x="67105" y="166"/>
                  </a:lnTo>
                  <a:lnTo>
                    <a:pt x="66955" y="0"/>
                  </a:lnTo>
                  <a:lnTo>
                    <a:pt x="67506" y="967"/>
                  </a:lnTo>
                  <a:lnTo>
                    <a:pt x="68606" y="2901"/>
                  </a:lnTo>
                  <a:lnTo>
                    <a:pt x="69707" y="4837"/>
                  </a:lnTo>
                  <a:lnTo>
                    <a:pt x="72410" y="8473"/>
                  </a:lnTo>
                  <a:lnTo>
                    <a:pt x="76714" y="13811"/>
                  </a:lnTo>
                  <a:lnTo>
                    <a:pt x="81017" y="19149"/>
                  </a:lnTo>
                  <a:lnTo>
                    <a:pt x="101226" y="54795"/>
                  </a:lnTo>
                  <a:lnTo>
                    <a:pt x="114643" y="90575"/>
                  </a:lnTo>
                  <a:lnTo>
                    <a:pt x="122746" y="132160"/>
                  </a:lnTo>
                  <a:lnTo>
                    <a:pt x="123609" y="152977"/>
                  </a:lnTo>
                  <a:lnTo>
                    <a:pt x="123477" y="163136"/>
                  </a:lnTo>
                  <a:lnTo>
                    <a:pt x="119011" y="201167"/>
                  </a:lnTo>
                  <a:lnTo>
                    <a:pt x="102564" y="238592"/>
                  </a:lnTo>
                  <a:lnTo>
                    <a:pt x="83469" y="264920"/>
                  </a:lnTo>
                  <a:lnTo>
                    <a:pt x="78365" y="270325"/>
                  </a:lnTo>
                  <a:lnTo>
                    <a:pt x="72985" y="274629"/>
                  </a:lnTo>
                  <a:lnTo>
                    <a:pt x="67331" y="277831"/>
                  </a:lnTo>
                  <a:lnTo>
                    <a:pt x="61676" y="281034"/>
                  </a:lnTo>
                  <a:lnTo>
                    <a:pt x="55370" y="283970"/>
                  </a:lnTo>
                  <a:lnTo>
                    <a:pt x="48414" y="286638"/>
                  </a:lnTo>
                  <a:lnTo>
                    <a:pt x="41459" y="289308"/>
                  </a:lnTo>
                  <a:lnTo>
                    <a:pt x="35029" y="291710"/>
                  </a:lnTo>
                  <a:lnTo>
                    <a:pt x="29124" y="293844"/>
                  </a:lnTo>
                  <a:lnTo>
                    <a:pt x="23219" y="295981"/>
                  </a:lnTo>
                  <a:lnTo>
                    <a:pt x="6530" y="299850"/>
                  </a:lnTo>
                  <a:lnTo>
                    <a:pt x="4879" y="300117"/>
                  </a:lnTo>
                  <a:lnTo>
                    <a:pt x="3378" y="300250"/>
                  </a:lnTo>
                  <a:lnTo>
                    <a:pt x="2026" y="300250"/>
                  </a:lnTo>
                  <a:lnTo>
                    <a:pt x="675" y="300250"/>
                  </a:lnTo>
                  <a:lnTo>
                    <a:pt x="0" y="298649"/>
                  </a:lnTo>
                  <a:lnTo>
                    <a:pt x="0" y="295446"/>
                  </a:lnTo>
                </a:path>
              </a:pathLst>
            </a:custGeom>
            <a:ln w="34290">
              <a:solidFill>
                <a:srgbClr val="009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71" name="object 148"/>
            <p:cNvGrpSpPr/>
            <p:nvPr/>
          </p:nvGrpSpPr>
          <p:grpSpPr>
            <a:xfrm>
              <a:off x="5663691" y="3839049"/>
              <a:ext cx="243204" cy="94615"/>
              <a:chOff x="3000978" y="3467769"/>
              <a:chExt cx="243204" cy="94615"/>
            </a:xfrm>
          </p:grpSpPr>
          <p:sp>
            <p:nvSpPr>
              <p:cNvPr id="272" name="object 149"/>
              <p:cNvSpPr/>
              <p:nvPr/>
            </p:nvSpPr>
            <p:spPr>
              <a:xfrm>
                <a:off x="3018123" y="3484914"/>
                <a:ext cx="20891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208914" h="1904">
                    <a:moveTo>
                      <a:pt x="-17144" y="800"/>
                    </a:moveTo>
                    <a:lnTo>
                      <a:pt x="225894" y="800"/>
                    </a:lnTo>
                  </a:path>
                </a:pathLst>
              </a:custGeom>
              <a:ln w="35891">
                <a:solidFill>
                  <a:srgbClr val="00973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150"/>
              <p:cNvSpPr/>
              <p:nvPr/>
            </p:nvSpPr>
            <p:spPr>
              <a:xfrm>
                <a:off x="3028632" y="3535756"/>
                <a:ext cx="1778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9525">
                    <a:moveTo>
                      <a:pt x="0" y="0"/>
                    </a:moveTo>
                    <a:lnTo>
                      <a:pt x="650" y="0"/>
                    </a:lnTo>
                    <a:lnTo>
                      <a:pt x="16013" y="0"/>
                    </a:lnTo>
                    <a:lnTo>
                      <a:pt x="20991" y="400"/>
                    </a:lnTo>
                    <a:lnTo>
                      <a:pt x="59599" y="3202"/>
                    </a:lnTo>
                    <a:lnTo>
                      <a:pt x="96680" y="4804"/>
                    </a:lnTo>
                    <a:lnTo>
                      <a:pt x="106184" y="5204"/>
                    </a:lnTo>
                    <a:lnTo>
                      <a:pt x="147873" y="7206"/>
                    </a:lnTo>
                    <a:lnTo>
                      <a:pt x="174095" y="8940"/>
                    </a:lnTo>
                    <a:lnTo>
                      <a:pt x="177297" y="9207"/>
                    </a:lnTo>
                  </a:path>
                </a:pathLst>
              </a:custGeom>
              <a:ln w="34290">
                <a:solidFill>
                  <a:srgbClr val="00973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4" name="object 151"/>
            <p:cNvGrpSpPr/>
            <p:nvPr/>
          </p:nvGrpSpPr>
          <p:grpSpPr>
            <a:xfrm>
              <a:off x="6008342" y="3653294"/>
              <a:ext cx="429895" cy="335915"/>
              <a:chOff x="3345629" y="3282014"/>
              <a:chExt cx="429895" cy="335915"/>
            </a:xfrm>
          </p:grpSpPr>
          <p:sp>
            <p:nvSpPr>
              <p:cNvPr id="275" name="object 152"/>
              <p:cNvSpPr/>
              <p:nvPr/>
            </p:nvSpPr>
            <p:spPr>
              <a:xfrm>
                <a:off x="3362774" y="3299159"/>
                <a:ext cx="15684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56845" h="301625">
                    <a:moveTo>
                      <a:pt x="131696" y="0"/>
                    </a:moveTo>
                    <a:lnTo>
                      <a:pt x="129419" y="0"/>
                    </a:lnTo>
                    <a:lnTo>
                      <a:pt x="124866" y="0"/>
                    </a:lnTo>
                    <a:lnTo>
                      <a:pt x="120312" y="0"/>
                    </a:lnTo>
                    <a:lnTo>
                      <a:pt x="114932" y="533"/>
                    </a:lnTo>
                    <a:lnTo>
                      <a:pt x="77412" y="17020"/>
                    </a:lnTo>
                    <a:lnTo>
                      <a:pt x="42344" y="49066"/>
                    </a:lnTo>
                    <a:lnTo>
                      <a:pt x="18052" y="83969"/>
                    </a:lnTo>
                    <a:lnTo>
                      <a:pt x="3048" y="124334"/>
                    </a:lnTo>
                    <a:lnTo>
                      <a:pt x="0" y="164512"/>
                    </a:lnTo>
                    <a:lnTo>
                      <a:pt x="440" y="176090"/>
                    </a:lnTo>
                    <a:lnTo>
                      <a:pt x="7993" y="213978"/>
                    </a:lnTo>
                    <a:lnTo>
                      <a:pt x="34758" y="244697"/>
                    </a:lnTo>
                    <a:lnTo>
                      <a:pt x="66749" y="267047"/>
                    </a:lnTo>
                    <a:lnTo>
                      <a:pt x="115526" y="287008"/>
                    </a:lnTo>
                    <a:lnTo>
                      <a:pt x="145138" y="297667"/>
                    </a:lnTo>
                    <a:lnTo>
                      <a:pt x="156693" y="301251"/>
                    </a:lnTo>
                  </a:path>
                </a:pathLst>
              </a:custGeom>
              <a:ln w="34290">
                <a:solidFill>
                  <a:srgbClr val="00973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6" name="object 15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3572506" y="3328852"/>
                <a:ext cx="202730" cy="225650"/>
              </a:xfrm>
              <a:prstGeom prst="rect">
                <a:avLst/>
              </a:prstGeom>
            </p:spPr>
          </p:pic>
        </p:grpSp>
        <p:pic>
          <p:nvPicPr>
            <p:cNvPr id="277" name="object 1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00490" y="3832643"/>
              <a:ext cx="86683" cy="150987"/>
            </a:xfrm>
            <a:prstGeom prst="rect">
              <a:avLst/>
            </a:prstGeom>
          </p:spPr>
        </p:pic>
        <p:grpSp>
          <p:nvGrpSpPr>
            <p:cNvPr id="278" name="object 155"/>
            <p:cNvGrpSpPr/>
            <p:nvPr/>
          </p:nvGrpSpPr>
          <p:grpSpPr>
            <a:xfrm>
              <a:off x="6664127" y="3635478"/>
              <a:ext cx="345440" cy="365760"/>
              <a:chOff x="4001414" y="3264198"/>
              <a:chExt cx="345440" cy="365760"/>
            </a:xfrm>
          </p:grpSpPr>
          <p:pic>
            <p:nvPicPr>
              <p:cNvPr id="279" name="object 156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4001414" y="3335858"/>
                <a:ext cx="236509" cy="233056"/>
              </a:xfrm>
              <a:prstGeom prst="rect">
                <a:avLst/>
              </a:prstGeom>
            </p:spPr>
          </p:pic>
          <p:sp>
            <p:nvSpPr>
              <p:cNvPr id="280" name="object 157"/>
              <p:cNvSpPr/>
              <p:nvPr/>
            </p:nvSpPr>
            <p:spPr>
              <a:xfrm>
                <a:off x="4251403" y="3281343"/>
                <a:ext cx="781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78104" h="331470">
                    <a:moveTo>
                      <a:pt x="13812" y="1601"/>
                    </a:moveTo>
                    <a:lnTo>
                      <a:pt x="14062" y="1468"/>
                    </a:lnTo>
                    <a:lnTo>
                      <a:pt x="14563" y="1201"/>
                    </a:lnTo>
                    <a:lnTo>
                      <a:pt x="19417" y="0"/>
                    </a:lnTo>
                    <a:lnTo>
                      <a:pt x="21018" y="0"/>
                    </a:lnTo>
                    <a:lnTo>
                      <a:pt x="22618" y="0"/>
                    </a:lnTo>
                    <a:lnTo>
                      <a:pt x="48040" y="32227"/>
                    </a:lnTo>
                    <a:lnTo>
                      <a:pt x="51544" y="38098"/>
                    </a:lnTo>
                    <a:lnTo>
                      <a:pt x="53820" y="42368"/>
                    </a:lnTo>
                    <a:lnTo>
                      <a:pt x="54871" y="45038"/>
                    </a:lnTo>
                    <a:lnTo>
                      <a:pt x="55921" y="47706"/>
                    </a:lnTo>
                    <a:lnTo>
                      <a:pt x="58748" y="54813"/>
                    </a:lnTo>
                    <a:lnTo>
                      <a:pt x="71854" y="94804"/>
                    </a:lnTo>
                    <a:lnTo>
                      <a:pt x="77451" y="140273"/>
                    </a:lnTo>
                    <a:lnTo>
                      <a:pt x="77840" y="152928"/>
                    </a:lnTo>
                    <a:lnTo>
                      <a:pt x="77601" y="165832"/>
                    </a:lnTo>
                    <a:lnTo>
                      <a:pt x="71760" y="204471"/>
                    </a:lnTo>
                    <a:lnTo>
                      <a:pt x="56073" y="249909"/>
                    </a:lnTo>
                    <a:lnTo>
                      <a:pt x="38357" y="285338"/>
                    </a:lnTo>
                    <a:lnTo>
                      <a:pt x="14738" y="321503"/>
                    </a:lnTo>
                    <a:lnTo>
                      <a:pt x="11785" y="323970"/>
                    </a:lnTo>
                    <a:lnTo>
                      <a:pt x="8832" y="326439"/>
                    </a:lnTo>
                    <a:lnTo>
                      <a:pt x="6405" y="328208"/>
                    </a:lnTo>
                    <a:lnTo>
                      <a:pt x="4504" y="329275"/>
                    </a:lnTo>
                    <a:lnTo>
                      <a:pt x="2602" y="330343"/>
                    </a:lnTo>
                    <a:lnTo>
                      <a:pt x="1376" y="330876"/>
                    </a:lnTo>
                    <a:lnTo>
                      <a:pt x="825" y="330876"/>
                    </a:lnTo>
                    <a:lnTo>
                      <a:pt x="275" y="330876"/>
                    </a:lnTo>
                    <a:lnTo>
                      <a:pt x="0" y="330876"/>
                    </a:lnTo>
                    <a:lnTo>
                      <a:pt x="0" y="330476"/>
                    </a:lnTo>
                    <a:lnTo>
                      <a:pt x="0" y="329675"/>
                    </a:lnTo>
                    <a:lnTo>
                      <a:pt x="0" y="328875"/>
                    </a:lnTo>
                    <a:lnTo>
                      <a:pt x="0" y="328341"/>
                    </a:lnTo>
                    <a:lnTo>
                      <a:pt x="0" y="328074"/>
                    </a:lnTo>
                  </a:path>
                </a:pathLst>
              </a:custGeom>
              <a:ln w="34290">
                <a:solidFill>
                  <a:srgbClr val="00973D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81" name="object 171"/>
          <p:cNvSpPr/>
          <p:nvPr/>
        </p:nvSpPr>
        <p:spPr>
          <a:xfrm>
            <a:off x="3757580" y="4124349"/>
            <a:ext cx="179070" cy="240029"/>
          </a:xfrm>
          <a:custGeom>
            <a:avLst/>
            <a:gdLst/>
            <a:ahLst/>
            <a:cxnLst/>
            <a:rect l="l" t="t" r="r" b="b"/>
            <a:pathLst>
              <a:path w="179069" h="240029">
                <a:moveTo>
                  <a:pt x="0" y="49142"/>
                </a:moveTo>
                <a:lnTo>
                  <a:pt x="0" y="48999"/>
                </a:lnTo>
                <a:lnTo>
                  <a:pt x="0" y="48713"/>
                </a:lnTo>
                <a:lnTo>
                  <a:pt x="0" y="48427"/>
                </a:lnTo>
                <a:lnTo>
                  <a:pt x="563" y="47569"/>
                </a:lnTo>
                <a:lnTo>
                  <a:pt x="7001" y="39700"/>
                </a:lnTo>
                <a:lnTo>
                  <a:pt x="8315" y="38091"/>
                </a:lnTo>
                <a:lnTo>
                  <a:pt x="9496" y="36588"/>
                </a:lnTo>
                <a:lnTo>
                  <a:pt x="10676" y="35086"/>
                </a:lnTo>
                <a:lnTo>
                  <a:pt x="11829" y="33906"/>
                </a:lnTo>
                <a:lnTo>
                  <a:pt x="12956" y="33047"/>
                </a:lnTo>
                <a:lnTo>
                  <a:pt x="14083" y="32189"/>
                </a:lnTo>
                <a:lnTo>
                  <a:pt x="14780" y="31474"/>
                </a:lnTo>
                <a:lnTo>
                  <a:pt x="15048" y="30901"/>
                </a:lnTo>
                <a:lnTo>
                  <a:pt x="15316" y="30328"/>
                </a:lnTo>
                <a:lnTo>
                  <a:pt x="15451" y="30043"/>
                </a:lnTo>
                <a:lnTo>
                  <a:pt x="15021" y="31222"/>
                </a:lnTo>
                <a:lnTo>
                  <a:pt x="14163" y="33583"/>
                </a:lnTo>
                <a:lnTo>
                  <a:pt x="13305" y="35944"/>
                </a:lnTo>
                <a:lnTo>
                  <a:pt x="11722" y="39700"/>
                </a:lnTo>
                <a:lnTo>
                  <a:pt x="9415" y="44850"/>
                </a:lnTo>
                <a:lnTo>
                  <a:pt x="7108" y="50001"/>
                </a:lnTo>
                <a:lnTo>
                  <a:pt x="5686" y="55867"/>
                </a:lnTo>
                <a:lnTo>
                  <a:pt x="5150" y="62448"/>
                </a:lnTo>
                <a:lnTo>
                  <a:pt x="4613" y="69028"/>
                </a:lnTo>
                <a:lnTo>
                  <a:pt x="4479" y="75502"/>
                </a:lnTo>
                <a:lnTo>
                  <a:pt x="4748" y="81869"/>
                </a:lnTo>
                <a:lnTo>
                  <a:pt x="5016" y="88235"/>
                </a:lnTo>
                <a:lnTo>
                  <a:pt x="7028" y="94565"/>
                </a:lnTo>
                <a:lnTo>
                  <a:pt x="10783" y="100860"/>
                </a:lnTo>
                <a:lnTo>
                  <a:pt x="14539" y="107156"/>
                </a:lnTo>
                <a:lnTo>
                  <a:pt x="36293" y="132406"/>
                </a:lnTo>
                <a:lnTo>
                  <a:pt x="40317" y="136126"/>
                </a:lnTo>
                <a:lnTo>
                  <a:pt x="44636" y="138987"/>
                </a:lnTo>
                <a:lnTo>
                  <a:pt x="49250" y="140990"/>
                </a:lnTo>
                <a:lnTo>
                  <a:pt x="53864" y="142994"/>
                </a:lnTo>
                <a:lnTo>
                  <a:pt x="59041" y="144138"/>
                </a:lnTo>
                <a:lnTo>
                  <a:pt x="64781" y="144424"/>
                </a:lnTo>
                <a:lnTo>
                  <a:pt x="70522" y="144710"/>
                </a:lnTo>
                <a:lnTo>
                  <a:pt x="76853" y="144424"/>
                </a:lnTo>
                <a:lnTo>
                  <a:pt x="83773" y="143565"/>
                </a:lnTo>
                <a:lnTo>
                  <a:pt x="90694" y="142707"/>
                </a:lnTo>
                <a:lnTo>
                  <a:pt x="97749" y="140133"/>
                </a:lnTo>
                <a:lnTo>
                  <a:pt x="104938" y="135840"/>
                </a:lnTo>
                <a:lnTo>
                  <a:pt x="112127" y="131549"/>
                </a:lnTo>
                <a:lnTo>
                  <a:pt x="118753" y="126791"/>
                </a:lnTo>
                <a:lnTo>
                  <a:pt x="124815" y="121569"/>
                </a:lnTo>
                <a:lnTo>
                  <a:pt x="130878" y="116348"/>
                </a:lnTo>
                <a:lnTo>
                  <a:pt x="135492" y="111734"/>
                </a:lnTo>
                <a:lnTo>
                  <a:pt x="138657" y="107727"/>
                </a:lnTo>
                <a:lnTo>
                  <a:pt x="141822" y="103722"/>
                </a:lnTo>
                <a:lnTo>
                  <a:pt x="144129" y="100860"/>
                </a:lnTo>
                <a:lnTo>
                  <a:pt x="145578" y="99143"/>
                </a:lnTo>
                <a:lnTo>
                  <a:pt x="147026" y="97426"/>
                </a:lnTo>
                <a:lnTo>
                  <a:pt x="149628" y="93099"/>
                </a:lnTo>
                <a:lnTo>
                  <a:pt x="153384" y="86160"/>
                </a:lnTo>
                <a:lnTo>
                  <a:pt x="157139" y="79222"/>
                </a:lnTo>
                <a:lnTo>
                  <a:pt x="160171" y="73177"/>
                </a:lnTo>
                <a:lnTo>
                  <a:pt x="162477" y="68027"/>
                </a:lnTo>
                <a:lnTo>
                  <a:pt x="164784" y="62877"/>
                </a:lnTo>
                <a:lnTo>
                  <a:pt x="166367" y="59443"/>
                </a:lnTo>
                <a:lnTo>
                  <a:pt x="167225" y="57726"/>
                </a:lnTo>
                <a:lnTo>
                  <a:pt x="168084" y="56009"/>
                </a:lnTo>
                <a:lnTo>
                  <a:pt x="169237" y="51968"/>
                </a:lnTo>
                <a:lnTo>
                  <a:pt x="170686" y="45601"/>
                </a:lnTo>
                <a:lnTo>
                  <a:pt x="172134" y="39235"/>
                </a:lnTo>
                <a:lnTo>
                  <a:pt x="173127" y="33477"/>
                </a:lnTo>
                <a:lnTo>
                  <a:pt x="173663" y="28326"/>
                </a:lnTo>
                <a:lnTo>
                  <a:pt x="174200" y="23176"/>
                </a:lnTo>
                <a:lnTo>
                  <a:pt x="174468" y="18741"/>
                </a:lnTo>
                <a:lnTo>
                  <a:pt x="174468" y="0"/>
                </a:lnTo>
                <a:lnTo>
                  <a:pt x="174468" y="0"/>
                </a:lnTo>
                <a:lnTo>
                  <a:pt x="174468" y="6581"/>
                </a:lnTo>
                <a:lnTo>
                  <a:pt x="174629" y="9584"/>
                </a:lnTo>
                <a:lnTo>
                  <a:pt x="176909" y="31760"/>
                </a:lnTo>
                <a:lnTo>
                  <a:pt x="177338" y="37661"/>
                </a:lnTo>
                <a:lnTo>
                  <a:pt x="177606" y="44314"/>
                </a:lnTo>
                <a:lnTo>
                  <a:pt x="177874" y="50966"/>
                </a:lnTo>
                <a:lnTo>
                  <a:pt x="178144" y="58334"/>
                </a:lnTo>
                <a:lnTo>
                  <a:pt x="178814" y="92276"/>
                </a:lnTo>
                <a:lnTo>
                  <a:pt x="178814" y="99231"/>
                </a:lnTo>
                <a:lnTo>
                  <a:pt x="178814" y="106359"/>
                </a:lnTo>
                <a:lnTo>
                  <a:pt x="178814" y="150111"/>
                </a:lnTo>
                <a:lnTo>
                  <a:pt x="178734" y="156945"/>
                </a:lnTo>
                <a:lnTo>
                  <a:pt x="172778" y="198824"/>
                </a:lnTo>
                <a:lnTo>
                  <a:pt x="170471" y="205478"/>
                </a:lnTo>
                <a:lnTo>
                  <a:pt x="167601" y="211093"/>
                </a:lnTo>
                <a:lnTo>
                  <a:pt x="164167" y="215671"/>
                </a:lnTo>
                <a:lnTo>
                  <a:pt x="160734" y="220249"/>
                </a:lnTo>
                <a:lnTo>
                  <a:pt x="156549" y="224255"/>
                </a:lnTo>
                <a:lnTo>
                  <a:pt x="151613" y="227688"/>
                </a:lnTo>
                <a:lnTo>
                  <a:pt x="146678" y="231122"/>
                </a:lnTo>
                <a:lnTo>
                  <a:pt x="116607" y="238847"/>
                </a:lnTo>
                <a:lnTo>
                  <a:pt x="109686" y="239420"/>
                </a:lnTo>
                <a:lnTo>
                  <a:pt x="102631" y="239706"/>
                </a:lnTo>
                <a:lnTo>
                  <a:pt x="95442" y="239706"/>
                </a:lnTo>
                <a:lnTo>
                  <a:pt x="88253" y="239706"/>
                </a:lnTo>
                <a:lnTo>
                  <a:pt x="80903" y="238991"/>
                </a:lnTo>
                <a:lnTo>
                  <a:pt x="73392" y="237559"/>
                </a:lnTo>
                <a:lnTo>
                  <a:pt x="65881" y="236129"/>
                </a:lnTo>
                <a:lnTo>
                  <a:pt x="58531" y="233697"/>
                </a:lnTo>
                <a:lnTo>
                  <a:pt x="51342" y="230263"/>
                </a:lnTo>
                <a:lnTo>
                  <a:pt x="44153" y="226830"/>
                </a:lnTo>
                <a:lnTo>
                  <a:pt x="39834" y="224541"/>
                </a:lnTo>
                <a:lnTo>
                  <a:pt x="38386" y="223396"/>
                </a:lnTo>
              </a:path>
            </a:pathLst>
          </a:custGeom>
          <a:ln w="48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172"/>
          <p:cNvSpPr/>
          <p:nvPr/>
        </p:nvSpPr>
        <p:spPr>
          <a:xfrm>
            <a:off x="4077385" y="4255469"/>
            <a:ext cx="219075" cy="9525"/>
          </a:xfrm>
          <a:custGeom>
            <a:avLst/>
            <a:gdLst/>
            <a:ahLst/>
            <a:cxnLst/>
            <a:rect l="l" t="t" r="r" b="b"/>
            <a:pathLst>
              <a:path w="219075" h="9525">
                <a:moveTo>
                  <a:pt x="0" y="5149"/>
                </a:moveTo>
                <a:lnTo>
                  <a:pt x="134" y="5149"/>
                </a:lnTo>
                <a:lnTo>
                  <a:pt x="402" y="5149"/>
                </a:lnTo>
                <a:lnTo>
                  <a:pt x="671" y="5149"/>
                </a:lnTo>
                <a:lnTo>
                  <a:pt x="1798" y="5006"/>
                </a:lnTo>
                <a:lnTo>
                  <a:pt x="3783" y="4720"/>
                </a:lnTo>
                <a:lnTo>
                  <a:pt x="5768" y="4434"/>
                </a:lnTo>
                <a:lnTo>
                  <a:pt x="8370" y="3718"/>
                </a:lnTo>
                <a:lnTo>
                  <a:pt x="11588" y="2574"/>
                </a:lnTo>
                <a:lnTo>
                  <a:pt x="14808" y="1430"/>
                </a:lnTo>
                <a:lnTo>
                  <a:pt x="18268" y="715"/>
                </a:lnTo>
                <a:lnTo>
                  <a:pt x="21969" y="429"/>
                </a:lnTo>
                <a:lnTo>
                  <a:pt x="25671" y="142"/>
                </a:lnTo>
                <a:lnTo>
                  <a:pt x="30688" y="0"/>
                </a:lnTo>
                <a:lnTo>
                  <a:pt x="37019" y="0"/>
                </a:lnTo>
                <a:lnTo>
                  <a:pt x="43350" y="0"/>
                </a:lnTo>
                <a:lnTo>
                  <a:pt x="51423" y="0"/>
                </a:lnTo>
                <a:lnTo>
                  <a:pt x="61241" y="0"/>
                </a:lnTo>
                <a:lnTo>
                  <a:pt x="68821" y="53"/>
                </a:lnTo>
                <a:lnTo>
                  <a:pt x="112644" y="1823"/>
                </a:lnTo>
                <a:lnTo>
                  <a:pt x="131737" y="3003"/>
                </a:lnTo>
                <a:lnTo>
                  <a:pt x="141359" y="3620"/>
                </a:lnTo>
                <a:lnTo>
                  <a:pt x="150829" y="4183"/>
                </a:lnTo>
                <a:lnTo>
                  <a:pt x="160149" y="4693"/>
                </a:lnTo>
                <a:lnTo>
                  <a:pt x="169318" y="5149"/>
                </a:lnTo>
                <a:lnTo>
                  <a:pt x="178165" y="5606"/>
                </a:lnTo>
                <a:lnTo>
                  <a:pt x="217013" y="8726"/>
                </a:lnTo>
                <a:lnTo>
                  <a:pt x="219052" y="9013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173"/>
          <p:cNvSpPr/>
          <p:nvPr/>
        </p:nvSpPr>
        <p:spPr>
          <a:xfrm>
            <a:off x="4416988" y="4126924"/>
            <a:ext cx="238760" cy="334010"/>
          </a:xfrm>
          <a:custGeom>
            <a:avLst/>
            <a:gdLst/>
            <a:ahLst/>
            <a:cxnLst/>
            <a:rect l="l" t="t" r="r" b="b"/>
            <a:pathLst>
              <a:path w="238760" h="334010">
                <a:moveTo>
                  <a:pt x="805" y="38842"/>
                </a:moveTo>
                <a:lnTo>
                  <a:pt x="805" y="38557"/>
                </a:lnTo>
                <a:lnTo>
                  <a:pt x="805" y="27183"/>
                </a:lnTo>
                <a:lnTo>
                  <a:pt x="805" y="26610"/>
                </a:lnTo>
              </a:path>
              <a:path w="238760" h="334010">
                <a:moveTo>
                  <a:pt x="805" y="26610"/>
                </a:moveTo>
                <a:lnTo>
                  <a:pt x="805" y="26038"/>
                </a:lnTo>
                <a:lnTo>
                  <a:pt x="805" y="25895"/>
                </a:lnTo>
                <a:lnTo>
                  <a:pt x="805" y="26181"/>
                </a:lnTo>
                <a:lnTo>
                  <a:pt x="805" y="26468"/>
                </a:lnTo>
                <a:lnTo>
                  <a:pt x="670" y="29221"/>
                </a:lnTo>
                <a:lnTo>
                  <a:pt x="402" y="34443"/>
                </a:lnTo>
                <a:lnTo>
                  <a:pt x="134" y="39665"/>
                </a:lnTo>
                <a:lnTo>
                  <a:pt x="0" y="45995"/>
                </a:lnTo>
                <a:lnTo>
                  <a:pt x="0" y="53435"/>
                </a:lnTo>
                <a:lnTo>
                  <a:pt x="0" y="60874"/>
                </a:lnTo>
                <a:lnTo>
                  <a:pt x="1153" y="68493"/>
                </a:lnTo>
                <a:lnTo>
                  <a:pt x="3460" y="76290"/>
                </a:lnTo>
                <a:lnTo>
                  <a:pt x="5767" y="84087"/>
                </a:lnTo>
                <a:lnTo>
                  <a:pt x="9495" y="90990"/>
                </a:lnTo>
                <a:lnTo>
                  <a:pt x="38332" y="116921"/>
                </a:lnTo>
                <a:lnTo>
                  <a:pt x="51824" y="121677"/>
                </a:lnTo>
                <a:lnTo>
                  <a:pt x="58693" y="123394"/>
                </a:lnTo>
                <a:lnTo>
                  <a:pt x="65586" y="124252"/>
                </a:lnTo>
                <a:lnTo>
                  <a:pt x="72506" y="124252"/>
                </a:lnTo>
                <a:lnTo>
                  <a:pt x="79428" y="124252"/>
                </a:lnTo>
                <a:lnTo>
                  <a:pt x="85919" y="122929"/>
                </a:lnTo>
                <a:lnTo>
                  <a:pt x="91982" y="120282"/>
                </a:lnTo>
                <a:lnTo>
                  <a:pt x="98045" y="117636"/>
                </a:lnTo>
                <a:lnTo>
                  <a:pt x="122240" y="86591"/>
                </a:lnTo>
                <a:lnTo>
                  <a:pt x="138979" y="46389"/>
                </a:lnTo>
                <a:lnTo>
                  <a:pt x="140427" y="39164"/>
                </a:lnTo>
                <a:lnTo>
                  <a:pt x="141876" y="31940"/>
                </a:lnTo>
                <a:lnTo>
                  <a:pt x="142895" y="25466"/>
                </a:lnTo>
                <a:lnTo>
                  <a:pt x="143485" y="19743"/>
                </a:lnTo>
                <a:lnTo>
                  <a:pt x="144076" y="14020"/>
                </a:lnTo>
                <a:lnTo>
                  <a:pt x="144371" y="9585"/>
                </a:lnTo>
                <a:lnTo>
                  <a:pt x="144371" y="6438"/>
                </a:lnTo>
                <a:lnTo>
                  <a:pt x="144371" y="3290"/>
                </a:lnTo>
                <a:lnTo>
                  <a:pt x="144371" y="1431"/>
                </a:lnTo>
                <a:lnTo>
                  <a:pt x="144371" y="858"/>
                </a:lnTo>
                <a:lnTo>
                  <a:pt x="144371" y="287"/>
                </a:lnTo>
                <a:lnTo>
                  <a:pt x="144371" y="0"/>
                </a:lnTo>
                <a:lnTo>
                  <a:pt x="144209" y="0"/>
                </a:lnTo>
                <a:lnTo>
                  <a:pt x="143888" y="0"/>
                </a:lnTo>
                <a:lnTo>
                  <a:pt x="143565" y="0"/>
                </a:lnTo>
                <a:lnTo>
                  <a:pt x="143405" y="716"/>
                </a:lnTo>
                <a:lnTo>
                  <a:pt x="143405" y="153545"/>
                </a:lnTo>
                <a:lnTo>
                  <a:pt x="143350" y="160755"/>
                </a:lnTo>
                <a:lnTo>
                  <a:pt x="138657" y="203975"/>
                </a:lnTo>
                <a:lnTo>
                  <a:pt x="136672" y="211200"/>
                </a:lnTo>
                <a:lnTo>
                  <a:pt x="115802" y="233697"/>
                </a:lnTo>
                <a:lnTo>
                  <a:pt x="110062" y="235987"/>
                </a:lnTo>
                <a:lnTo>
                  <a:pt x="103436" y="237561"/>
                </a:lnTo>
                <a:lnTo>
                  <a:pt x="95925" y="238419"/>
                </a:lnTo>
                <a:lnTo>
                  <a:pt x="88414" y="239278"/>
                </a:lnTo>
                <a:lnTo>
                  <a:pt x="80769" y="239707"/>
                </a:lnTo>
                <a:lnTo>
                  <a:pt x="72990" y="239707"/>
                </a:lnTo>
                <a:lnTo>
                  <a:pt x="65210" y="239707"/>
                </a:lnTo>
                <a:lnTo>
                  <a:pt x="58155" y="238992"/>
                </a:lnTo>
                <a:lnTo>
                  <a:pt x="51824" y="237561"/>
                </a:lnTo>
                <a:lnTo>
                  <a:pt x="45495" y="236131"/>
                </a:lnTo>
                <a:lnTo>
                  <a:pt x="40156" y="233841"/>
                </a:lnTo>
                <a:lnTo>
                  <a:pt x="35811" y="230694"/>
                </a:lnTo>
                <a:lnTo>
                  <a:pt x="31465" y="227547"/>
                </a:lnTo>
                <a:lnTo>
                  <a:pt x="28728" y="224971"/>
                </a:lnTo>
                <a:lnTo>
                  <a:pt x="27602" y="222968"/>
                </a:lnTo>
              </a:path>
              <a:path w="238760" h="334010">
                <a:moveTo>
                  <a:pt x="220338" y="185413"/>
                </a:moveTo>
                <a:lnTo>
                  <a:pt x="220338" y="185557"/>
                </a:lnTo>
                <a:lnTo>
                  <a:pt x="220338" y="186272"/>
                </a:lnTo>
                <a:lnTo>
                  <a:pt x="220338" y="274829"/>
                </a:lnTo>
                <a:lnTo>
                  <a:pt x="220634" y="282018"/>
                </a:lnTo>
                <a:lnTo>
                  <a:pt x="227636" y="321397"/>
                </a:lnTo>
                <a:lnTo>
                  <a:pt x="228225" y="323150"/>
                </a:lnTo>
                <a:lnTo>
                  <a:pt x="228547" y="324366"/>
                </a:lnTo>
                <a:lnTo>
                  <a:pt x="228869" y="325582"/>
                </a:lnTo>
                <a:lnTo>
                  <a:pt x="229593" y="327191"/>
                </a:lnTo>
                <a:lnTo>
                  <a:pt x="230720" y="329194"/>
                </a:lnTo>
                <a:lnTo>
                  <a:pt x="231847" y="331198"/>
                </a:lnTo>
                <a:lnTo>
                  <a:pt x="233268" y="332484"/>
                </a:lnTo>
                <a:lnTo>
                  <a:pt x="234985" y="333057"/>
                </a:lnTo>
                <a:lnTo>
                  <a:pt x="236702" y="333630"/>
                </a:lnTo>
                <a:lnTo>
                  <a:pt x="237855" y="333916"/>
                </a:lnTo>
                <a:lnTo>
                  <a:pt x="238446" y="333916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174"/>
          <p:cNvSpPr/>
          <p:nvPr/>
        </p:nvSpPr>
        <p:spPr>
          <a:xfrm>
            <a:off x="4812761" y="4231218"/>
            <a:ext cx="200660" cy="59055"/>
          </a:xfrm>
          <a:custGeom>
            <a:avLst/>
            <a:gdLst/>
            <a:ahLst/>
            <a:cxnLst/>
            <a:rect l="l" t="t" r="r" b="b"/>
            <a:pathLst>
              <a:path w="200660" h="59054">
                <a:moveTo>
                  <a:pt x="35408" y="2575"/>
                </a:moveTo>
                <a:lnTo>
                  <a:pt x="35703" y="2575"/>
                </a:lnTo>
                <a:lnTo>
                  <a:pt x="54024" y="2575"/>
                </a:lnTo>
                <a:lnTo>
                  <a:pt x="60220" y="2432"/>
                </a:lnTo>
                <a:lnTo>
                  <a:pt x="107111" y="1073"/>
                </a:lnTo>
                <a:lnTo>
                  <a:pt x="152257" y="107"/>
                </a:lnTo>
                <a:lnTo>
                  <a:pt x="166420" y="0"/>
                </a:lnTo>
                <a:lnTo>
                  <a:pt x="174790" y="0"/>
                </a:lnTo>
                <a:lnTo>
                  <a:pt x="180557" y="0"/>
                </a:lnTo>
                <a:lnTo>
                  <a:pt x="183723" y="0"/>
                </a:lnTo>
                <a:lnTo>
                  <a:pt x="186888" y="0"/>
                </a:lnTo>
                <a:lnTo>
                  <a:pt x="192495" y="0"/>
                </a:lnTo>
                <a:lnTo>
                  <a:pt x="200541" y="0"/>
                </a:lnTo>
              </a:path>
              <a:path w="200660" h="59054">
                <a:moveTo>
                  <a:pt x="0" y="58801"/>
                </a:moveTo>
                <a:lnTo>
                  <a:pt x="0" y="58801"/>
                </a:lnTo>
                <a:lnTo>
                  <a:pt x="198771" y="58801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175"/>
          <p:cNvSpPr/>
          <p:nvPr/>
        </p:nvSpPr>
        <p:spPr>
          <a:xfrm>
            <a:off x="5248289" y="4157826"/>
            <a:ext cx="337185" cy="137795"/>
          </a:xfrm>
          <a:custGeom>
            <a:avLst/>
            <a:gdLst/>
            <a:ahLst/>
            <a:cxnLst/>
            <a:rect l="l" t="t" r="r" b="b"/>
            <a:pathLst>
              <a:path w="337185" h="137795">
                <a:moveTo>
                  <a:pt x="0" y="17382"/>
                </a:moveTo>
                <a:lnTo>
                  <a:pt x="294" y="16953"/>
                </a:lnTo>
                <a:lnTo>
                  <a:pt x="885" y="16094"/>
                </a:lnTo>
                <a:lnTo>
                  <a:pt x="1475" y="15236"/>
                </a:lnTo>
                <a:lnTo>
                  <a:pt x="2199" y="13806"/>
                </a:lnTo>
                <a:lnTo>
                  <a:pt x="3058" y="11803"/>
                </a:lnTo>
                <a:lnTo>
                  <a:pt x="3916" y="9799"/>
                </a:lnTo>
                <a:lnTo>
                  <a:pt x="4775" y="7940"/>
                </a:lnTo>
                <a:lnTo>
                  <a:pt x="7725" y="1323"/>
                </a:lnTo>
                <a:lnTo>
                  <a:pt x="8020" y="858"/>
                </a:lnTo>
                <a:lnTo>
                  <a:pt x="8289" y="858"/>
                </a:lnTo>
                <a:lnTo>
                  <a:pt x="8557" y="858"/>
                </a:lnTo>
                <a:lnTo>
                  <a:pt x="8691" y="858"/>
                </a:lnTo>
                <a:lnTo>
                  <a:pt x="8691" y="1144"/>
                </a:lnTo>
                <a:lnTo>
                  <a:pt x="8691" y="1717"/>
                </a:lnTo>
                <a:lnTo>
                  <a:pt x="8691" y="2288"/>
                </a:lnTo>
                <a:lnTo>
                  <a:pt x="8691" y="3040"/>
                </a:lnTo>
                <a:lnTo>
                  <a:pt x="8691" y="3970"/>
                </a:lnTo>
                <a:lnTo>
                  <a:pt x="8691" y="4899"/>
                </a:lnTo>
                <a:lnTo>
                  <a:pt x="9121" y="7940"/>
                </a:lnTo>
                <a:lnTo>
                  <a:pt x="17087" y="38841"/>
                </a:lnTo>
                <a:lnTo>
                  <a:pt x="18106" y="43455"/>
                </a:lnTo>
                <a:lnTo>
                  <a:pt x="19555" y="50966"/>
                </a:lnTo>
                <a:lnTo>
                  <a:pt x="21003" y="58478"/>
                </a:lnTo>
                <a:lnTo>
                  <a:pt x="21996" y="65953"/>
                </a:lnTo>
                <a:lnTo>
                  <a:pt x="22532" y="73392"/>
                </a:lnTo>
                <a:lnTo>
                  <a:pt x="23069" y="80831"/>
                </a:lnTo>
                <a:lnTo>
                  <a:pt x="12688" y="118672"/>
                </a:lnTo>
                <a:lnTo>
                  <a:pt x="10380" y="121248"/>
                </a:lnTo>
                <a:lnTo>
                  <a:pt x="8074" y="123823"/>
                </a:lnTo>
                <a:lnTo>
                  <a:pt x="6357" y="125576"/>
                </a:lnTo>
                <a:lnTo>
                  <a:pt x="5231" y="126505"/>
                </a:lnTo>
                <a:lnTo>
                  <a:pt x="4104" y="127435"/>
                </a:lnTo>
                <a:lnTo>
                  <a:pt x="3406" y="127900"/>
                </a:lnTo>
                <a:lnTo>
                  <a:pt x="3138" y="127900"/>
                </a:lnTo>
                <a:lnTo>
                  <a:pt x="2870" y="127900"/>
                </a:lnTo>
                <a:lnTo>
                  <a:pt x="2735" y="127435"/>
                </a:lnTo>
                <a:lnTo>
                  <a:pt x="2735" y="126505"/>
                </a:lnTo>
                <a:lnTo>
                  <a:pt x="2735" y="125576"/>
                </a:lnTo>
                <a:lnTo>
                  <a:pt x="2735" y="124682"/>
                </a:lnTo>
                <a:lnTo>
                  <a:pt x="2735" y="123823"/>
                </a:lnTo>
                <a:lnTo>
                  <a:pt x="2735" y="122965"/>
                </a:lnTo>
                <a:lnTo>
                  <a:pt x="3164" y="120675"/>
                </a:lnTo>
                <a:lnTo>
                  <a:pt x="4023" y="116955"/>
                </a:lnTo>
                <a:lnTo>
                  <a:pt x="4881" y="113235"/>
                </a:lnTo>
                <a:lnTo>
                  <a:pt x="7028" y="108944"/>
                </a:lnTo>
                <a:lnTo>
                  <a:pt x="10462" y="104080"/>
                </a:lnTo>
                <a:lnTo>
                  <a:pt x="13895" y="99216"/>
                </a:lnTo>
                <a:lnTo>
                  <a:pt x="42480" y="65847"/>
                </a:lnTo>
                <a:lnTo>
                  <a:pt x="72899" y="38044"/>
                </a:lnTo>
                <a:lnTo>
                  <a:pt x="106333" y="14377"/>
                </a:lnTo>
                <a:lnTo>
                  <a:pt x="142815" y="0"/>
                </a:lnTo>
                <a:lnTo>
                  <a:pt x="144853" y="0"/>
                </a:lnTo>
                <a:lnTo>
                  <a:pt x="146893" y="0"/>
                </a:lnTo>
                <a:lnTo>
                  <a:pt x="152579" y="15665"/>
                </a:lnTo>
                <a:lnTo>
                  <a:pt x="153437" y="20815"/>
                </a:lnTo>
                <a:lnTo>
                  <a:pt x="160385" y="52254"/>
                </a:lnTo>
                <a:lnTo>
                  <a:pt x="162370" y="58906"/>
                </a:lnTo>
                <a:lnTo>
                  <a:pt x="164249" y="65237"/>
                </a:lnTo>
                <a:lnTo>
                  <a:pt x="166019" y="71247"/>
                </a:lnTo>
                <a:lnTo>
                  <a:pt x="167789" y="77255"/>
                </a:lnTo>
                <a:lnTo>
                  <a:pt x="169104" y="81869"/>
                </a:lnTo>
                <a:lnTo>
                  <a:pt x="169961" y="85088"/>
                </a:lnTo>
                <a:lnTo>
                  <a:pt x="170820" y="88306"/>
                </a:lnTo>
                <a:lnTo>
                  <a:pt x="171249" y="90632"/>
                </a:lnTo>
                <a:lnTo>
                  <a:pt x="171249" y="92062"/>
                </a:lnTo>
                <a:lnTo>
                  <a:pt x="171249" y="93493"/>
                </a:lnTo>
                <a:lnTo>
                  <a:pt x="171249" y="108658"/>
                </a:lnTo>
                <a:lnTo>
                  <a:pt x="170525" y="109946"/>
                </a:lnTo>
                <a:lnTo>
                  <a:pt x="169076" y="110517"/>
                </a:lnTo>
                <a:lnTo>
                  <a:pt x="167628" y="111090"/>
                </a:lnTo>
                <a:lnTo>
                  <a:pt x="166314" y="111376"/>
                </a:lnTo>
                <a:lnTo>
                  <a:pt x="162692" y="111376"/>
                </a:lnTo>
                <a:lnTo>
                  <a:pt x="162558" y="109946"/>
                </a:lnTo>
                <a:lnTo>
                  <a:pt x="162558" y="107083"/>
                </a:lnTo>
                <a:lnTo>
                  <a:pt x="162558" y="104222"/>
                </a:lnTo>
                <a:lnTo>
                  <a:pt x="162853" y="100789"/>
                </a:lnTo>
                <a:lnTo>
                  <a:pt x="163443" y="96784"/>
                </a:lnTo>
                <a:lnTo>
                  <a:pt x="164033" y="92777"/>
                </a:lnTo>
                <a:lnTo>
                  <a:pt x="165911" y="88306"/>
                </a:lnTo>
                <a:lnTo>
                  <a:pt x="169076" y="83371"/>
                </a:lnTo>
                <a:lnTo>
                  <a:pt x="172242" y="78435"/>
                </a:lnTo>
                <a:lnTo>
                  <a:pt x="175407" y="74108"/>
                </a:lnTo>
                <a:lnTo>
                  <a:pt x="178573" y="70388"/>
                </a:lnTo>
                <a:lnTo>
                  <a:pt x="181738" y="66668"/>
                </a:lnTo>
                <a:lnTo>
                  <a:pt x="184044" y="63950"/>
                </a:lnTo>
                <a:lnTo>
                  <a:pt x="185493" y="62233"/>
                </a:lnTo>
                <a:lnTo>
                  <a:pt x="186942" y="60516"/>
                </a:lnTo>
                <a:lnTo>
                  <a:pt x="190536" y="56903"/>
                </a:lnTo>
                <a:lnTo>
                  <a:pt x="196277" y="51395"/>
                </a:lnTo>
                <a:lnTo>
                  <a:pt x="202017" y="45887"/>
                </a:lnTo>
                <a:lnTo>
                  <a:pt x="207784" y="40987"/>
                </a:lnTo>
                <a:lnTo>
                  <a:pt x="213579" y="36696"/>
                </a:lnTo>
                <a:lnTo>
                  <a:pt x="219373" y="32404"/>
                </a:lnTo>
                <a:lnTo>
                  <a:pt x="223396" y="29542"/>
                </a:lnTo>
                <a:lnTo>
                  <a:pt x="225651" y="28112"/>
                </a:lnTo>
                <a:lnTo>
                  <a:pt x="227904" y="26681"/>
                </a:lnTo>
                <a:lnTo>
                  <a:pt x="264519" y="7940"/>
                </a:lnTo>
                <a:lnTo>
                  <a:pt x="282707" y="2682"/>
                </a:lnTo>
                <a:lnTo>
                  <a:pt x="287910" y="2038"/>
                </a:lnTo>
                <a:lnTo>
                  <a:pt x="291934" y="1717"/>
                </a:lnTo>
                <a:lnTo>
                  <a:pt x="294778" y="1717"/>
                </a:lnTo>
                <a:lnTo>
                  <a:pt x="297621" y="1717"/>
                </a:lnTo>
                <a:lnTo>
                  <a:pt x="300062" y="2324"/>
                </a:lnTo>
                <a:lnTo>
                  <a:pt x="302101" y="3540"/>
                </a:lnTo>
                <a:lnTo>
                  <a:pt x="304139" y="4756"/>
                </a:lnTo>
                <a:lnTo>
                  <a:pt x="309424" y="22532"/>
                </a:lnTo>
                <a:lnTo>
                  <a:pt x="310014" y="27110"/>
                </a:lnTo>
                <a:lnTo>
                  <a:pt x="310470" y="32153"/>
                </a:lnTo>
                <a:lnTo>
                  <a:pt x="310793" y="37661"/>
                </a:lnTo>
                <a:lnTo>
                  <a:pt x="311114" y="43169"/>
                </a:lnTo>
                <a:lnTo>
                  <a:pt x="311704" y="49357"/>
                </a:lnTo>
                <a:lnTo>
                  <a:pt x="312563" y="56224"/>
                </a:lnTo>
                <a:lnTo>
                  <a:pt x="313422" y="63092"/>
                </a:lnTo>
                <a:lnTo>
                  <a:pt x="314413" y="69994"/>
                </a:lnTo>
                <a:lnTo>
                  <a:pt x="315540" y="76932"/>
                </a:lnTo>
                <a:lnTo>
                  <a:pt x="316666" y="83872"/>
                </a:lnTo>
                <a:lnTo>
                  <a:pt x="318383" y="90632"/>
                </a:lnTo>
                <a:lnTo>
                  <a:pt x="320690" y="97213"/>
                </a:lnTo>
                <a:lnTo>
                  <a:pt x="322997" y="103794"/>
                </a:lnTo>
                <a:lnTo>
                  <a:pt x="325304" y="109659"/>
                </a:lnTo>
                <a:lnTo>
                  <a:pt x="327611" y="114810"/>
                </a:lnTo>
                <a:lnTo>
                  <a:pt x="329918" y="119960"/>
                </a:lnTo>
                <a:lnTo>
                  <a:pt x="331661" y="124001"/>
                </a:lnTo>
                <a:lnTo>
                  <a:pt x="332842" y="126935"/>
                </a:lnTo>
                <a:lnTo>
                  <a:pt x="334022" y="129867"/>
                </a:lnTo>
                <a:lnTo>
                  <a:pt x="335042" y="132193"/>
                </a:lnTo>
                <a:lnTo>
                  <a:pt x="335901" y="133908"/>
                </a:lnTo>
                <a:lnTo>
                  <a:pt x="336759" y="135625"/>
                </a:lnTo>
                <a:lnTo>
                  <a:pt x="337187" y="136627"/>
                </a:lnTo>
                <a:lnTo>
                  <a:pt x="337187" y="136913"/>
                </a:lnTo>
                <a:lnTo>
                  <a:pt x="337187" y="137199"/>
                </a:lnTo>
                <a:lnTo>
                  <a:pt x="337187" y="137342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176"/>
          <p:cNvSpPr/>
          <p:nvPr/>
        </p:nvSpPr>
        <p:spPr>
          <a:xfrm>
            <a:off x="5729004" y="4124349"/>
            <a:ext cx="105410" cy="236854"/>
          </a:xfrm>
          <a:custGeom>
            <a:avLst/>
            <a:gdLst/>
            <a:ahLst/>
            <a:cxnLst/>
            <a:rect l="l" t="t" r="r" b="b"/>
            <a:pathLst>
              <a:path w="105410" h="236854">
                <a:moveTo>
                  <a:pt x="95804" y="0"/>
                </a:moveTo>
                <a:lnTo>
                  <a:pt x="95671" y="0"/>
                </a:lnTo>
                <a:lnTo>
                  <a:pt x="95401" y="0"/>
                </a:lnTo>
                <a:lnTo>
                  <a:pt x="95133" y="0"/>
                </a:lnTo>
                <a:lnTo>
                  <a:pt x="91834" y="1144"/>
                </a:lnTo>
                <a:lnTo>
                  <a:pt x="58705" y="23712"/>
                </a:lnTo>
                <a:lnTo>
                  <a:pt x="33477" y="53568"/>
                </a:lnTo>
                <a:lnTo>
                  <a:pt x="11869" y="90881"/>
                </a:lnTo>
                <a:lnTo>
                  <a:pt x="995" y="129670"/>
                </a:lnTo>
                <a:lnTo>
                  <a:pt x="0" y="141848"/>
                </a:lnTo>
                <a:lnTo>
                  <a:pt x="351" y="153383"/>
                </a:lnTo>
                <a:lnTo>
                  <a:pt x="17457" y="192118"/>
                </a:lnTo>
                <a:lnTo>
                  <a:pt x="59334" y="219097"/>
                </a:lnTo>
                <a:lnTo>
                  <a:pt x="100401" y="235467"/>
                </a:lnTo>
                <a:lnTo>
                  <a:pt x="104897" y="236701"/>
                </a:lnTo>
              </a:path>
            </a:pathLst>
          </a:custGeom>
          <a:ln w="482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177"/>
          <p:cNvSpPr/>
          <p:nvPr/>
        </p:nvSpPr>
        <p:spPr>
          <a:xfrm>
            <a:off x="5961454" y="4143234"/>
            <a:ext cx="347345" cy="160655"/>
          </a:xfrm>
          <a:custGeom>
            <a:avLst/>
            <a:gdLst/>
            <a:ahLst/>
            <a:cxnLst/>
            <a:rect l="l" t="t" r="r" b="b"/>
            <a:pathLst>
              <a:path w="347345" h="160654">
                <a:moveTo>
                  <a:pt x="0" y="64808"/>
                </a:moveTo>
                <a:lnTo>
                  <a:pt x="0" y="63770"/>
                </a:lnTo>
                <a:lnTo>
                  <a:pt x="0" y="61696"/>
                </a:lnTo>
                <a:lnTo>
                  <a:pt x="0" y="59622"/>
                </a:lnTo>
                <a:lnTo>
                  <a:pt x="1126" y="56582"/>
                </a:lnTo>
                <a:lnTo>
                  <a:pt x="31706" y="28254"/>
                </a:lnTo>
                <a:lnTo>
                  <a:pt x="45307" y="24249"/>
                </a:lnTo>
                <a:lnTo>
                  <a:pt x="52550" y="22532"/>
                </a:lnTo>
                <a:lnTo>
                  <a:pt x="60195" y="21530"/>
                </a:lnTo>
                <a:lnTo>
                  <a:pt x="68242" y="21244"/>
                </a:lnTo>
                <a:lnTo>
                  <a:pt x="76290" y="20958"/>
                </a:lnTo>
                <a:lnTo>
                  <a:pt x="84068" y="21101"/>
                </a:lnTo>
                <a:lnTo>
                  <a:pt x="91579" y="21673"/>
                </a:lnTo>
                <a:lnTo>
                  <a:pt x="99090" y="22246"/>
                </a:lnTo>
                <a:lnTo>
                  <a:pt x="106011" y="25107"/>
                </a:lnTo>
                <a:lnTo>
                  <a:pt x="112342" y="30257"/>
                </a:lnTo>
                <a:lnTo>
                  <a:pt x="118673" y="35407"/>
                </a:lnTo>
                <a:lnTo>
                  <a:pt x="123259" y="41738"/>
                </a:lnTo>
                <a:lnTo>
                  <a:pt x="126103" y="49249"/>
                </a:lnTo>
                <a:lnTo>
                  <a:pt x="128946" y="56760"/>
                </a:lnTo>
                <a:lnTo>
                  <a:pt x="130369" y="64808"/>
                </a:lnTo>
                <a:lnTo>
                  <a:pt x="130369" y="73392"/>
                </a:lnTo>
                <a:lnTo>
                  <a:pt x="114414" y="113387"/>
                </a:lnTo>
                <a:lnTo>
                  <a:pt x="85333" y="140326"/>
                </a:lnTo>
                <a:lnTo>
                  <a:pt x="57513" y="157514"/>
                </a:lnTo>
                <a:lnTo>
                  <a:pt x="54776" y="159087"/>
                </a:lnTo>
                <a:lnTo>
                  <a:pt x="53917" y="159660"/>
                </a:lnTo>
                <a:lnTo>
                  <a:pt x="53059" y="160233"/>
                </a:lnTo>
                <a:lnTo>
                  <a:pt x="53220" y="160375"/>
                </a:lnTo>
                <a:lnTo>
                  <a:pt x="54400" y="160089"/>
                </a:lnTo>
                <a:lnTo>
                  <a:pt x="55581" y="159804"/>
                </a:lnTo>
                <a:lnTo>
                  <a:pt x="59175" y="157514"/>
                </a:lnTo>
                <a:lnTo>
                  <a:pt x="86349" y="138522"/>
                </a:lnTo>
                <a:lnTo>
                  <a:pt x="92581" y="134210"/>
                </a:lnTo>
                <a:lnTo>
                  <a:pt x="129001" y="106842"/>
                </a:lnTo>
                <a:lnTo>
                  <a:pt x="167588" y="75967"/>
                </a:lnTo>
                <a:lnTo>
                  <a:pt x="200628" y="48632"/>
                </a:lnTo>
                <a:lnTo>
                  <a:pt x="236464" y="18005"/>
                </a:lnTo>
                <a:lnTo>
                  <a:pt x="254219" y="0"/>
                </a:lnTo>
                <a:lnTo>
                  <a:pt x="252770" y="0"/>
                </a:lnTo>
                <a:lnTo>
                  <a:pt x="251321" y="0"/>
                </a:lnTo>
                <a:lnTo>
                  <a:pt x="217769" y="21895"/>
                </a:lnTo>
                <a:lnTo>
                  <a:pt x="185896" y="56045"/>
                </a:lnTo>
                <a:lnTo>
                  <a:pt x="172295" y="91097"/>
                </a:lnTo>
                <a:lnTo>
                  <a:pt x="172027" y="98320"/>
                </a:lnTo>
                <a:lnTo>
                  <a:pt x="205049" y="128544"/>
                </a:lnTo>
                <a:lnTo>
                  <a:pt x="214706" y="131977"/>
                </a:lnTo>
                <a:lnTo>
                  <a:pt x="218461" y="133121"/>
                </a:lnTo>
                <a:lnTo>
                  <a:pt x="261753" y="138093"/>
                </a:lnTo>
                <a:lnTo>
                  <a:pt x="302825" y="139274"/>
                </a:lnTo>
                <a:lnTo>
                  <a:pt x="338164" y="139675"/>
                </a:lnTo>
                <a:lnTo>
                  <a:pt x="346925" y="139702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178"/>
          <p:cNvSpPr/>
          <p:nvPr/>
        </p:nvSpPr>
        <p:spPr>
          <a:xfrm>
            <a:off x="6453958" y="4270061"/>
            <a:ext cx="190500" cy="3810"/>
          </a:xfrm>
          <a:custGeom>
            <a:avLst/>
            <a:gdLst/>
            <a:ahLst/>
            <a:cxnLst/>
            <a:rect l="l" t="t" r="r" b="b"/>
            <a:pathLst>
              <a:path w="190500" h="3810">
                <a:moveTo>
                  <a:pt x="15612" y="0"/>
                </a:moveTo>
                <a:lnTo>
                  <a:pt x="14886" y="0"/>
                </a:lnTo>
                <a:lnTo>
                  <a:pt x="13439" y="0"/>
                </a:lnTo>
                <a:lnTo>
                  <a:pt x="11990" y="0"/>
                </a:lnTo>
                <a:lnTo>
                  <a:pt x="10246" y="0"/>
                </a:lnTo>
                <a:lnTo>
                  <a:pt x="8208" y="0"/>
                </a:lnTo>
                <a:lnTo>
                  <a:pt x="6169" y="0"/>
                </a:lnTo>
                <a:lnTo>
                  <a:pt x="4452" y="0"/>
                </a:lnTo>
                <a:lnTo>
                  <a:pt x="3056" y="0"/>
                </a:lnTo>
                <a:lnTo>
                  <a:pt x="1662" y="0"/>
                </a:lnTo>
                <a:lnTo>
                  <a:pt x="803" y="0"/>
                </a:lnTo>
                <a:lnTo>
                  <a:pt x="482" y="0"/>
                </a:lnTo>
                <a:lnTo>
                  <a:pt x="160" y="0"/>
                </a:lnTo>
                <a:lnTo>
                  <a:pt x="0" y="0"/>
                </a:lnTo>
                <a:lnTo>
                  <a:pt x="160" y="143"/>
                </a:lnTo>
                <a:lnTo>
                  <a:pt x="482" y="429"/>
                </a:lnTo>
                <a:lnTo>
                  <a:pt x="39975" y="2762"/>
                </a:lnTo>
                <a:lnTo>
                  <a:pt x="87972" y="3406"/>
                </a:lnTo>
                <a:lnTo>
                  <a:pt x="101155" y="3432"/>
                </a:lnTo>
                <a:lnTo>
                  <a:pt x="114393" y="3432"/>
                </a:lnTo>
                <a:lnTo>
                  <a:pt x="127309" y="3432"/>
                </a:lnTo>
                <a:lnTo>
                  <a:pt x="182671" y="3432"/>
                </a:lnTo>
                <a:lnTo>
                  <a:pt x="190240" y="3432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179"/>
          <p:cNvSpPr/>
          <p:nvPr/>
        </p:nvSpPr>
        <p:spPr>
          <a:xfrm>
            <a:off x="6840397" y="4139800"/>
            <a:ext cx="394970" cy="237490"/>
          </a:xfrm>
          <a:custGeom>
            <a:avLst/>
            <a:gdLst/>
            <a:ahLst/>
            <a:cxnLst/>
            <a:rect l="l" t="t" r="r" b="b"/>
            <a:pathLst>
              <a:path w="394970" h="237489">
                <a:moveTo>
                  <a:pt x="0" y="62019"/>
                </a:moveTo>
                <a:lnTo>
                  <a:pt x="1126" y="60158"/>
                </a:lnTo>
                <a:lnTo>
                  <a:pt x="3379" y="56438"/>
                </a:lnTo>
                <a:lnTo>
                  <a:pt x="27280" y="24678"/>
                </a:lnTo>
                <a:lnTo>
                  <a:pt x="34925" y="19850"/>
                </a:lnTo>
                <a:lnTo>
                  <a:pt x="38680" y="18061"/>
                </a:lnTo>
                <a:lnTo>
                  <a:pt x="72607" y="15021"/>
                </a:lnTo>
                <a:lnTo>
                  <a:pt x="80318" y="15128"/>
                </a:lnTo>
                <a:lnTo>
                  <a:pt x="120952" y="23713"/>
                </a:lnTo>
                <a:lnTo>
                  <a:pt x="151640" y="48284"/>
                </a:lnTo>
                <a:lnTo>
                  <a:pt x="155074" y="64272"/>
                </a:lnTo>
                <a:lnTo>
                  <a:pt x="154360" y="70542"/>
                </a:lnTo>
                <a:lnTo>
                  <a:pt x="125036" y="101531"/>
                </a:lnTo>
                <a:lnTo>
                  <a:pt x="84719" y="123689"/>
                </a:lnTo>
                <a:lnTo>
                  <a:pt x="58343" y="135125"/>
                </a:lnTo>
                <a:lnTo>
                  <a:pt x="51851" y="137843"/>
                </a:lnTo>
                <a:lnTo>
                  <a:pt x="17221" y="152364"/>
                </a:lnTo>
                <a:lnTo>
                  <a:pt x="14324" y="153222"/>
                </a:lnTo>
                <a:lnTo>
                  <a:pt x="12875" y="153652"/>
                </a:lnTo>
                <a:lnTo>
                  <a:pt x="15906" y="152186"/>
                </a:lnTo>
                <a:lnTo>
                  <a:pt x="21969" y="149252"/>
                </a:lnTo>
                <a:lnTo>
                  <a:pt x="65304" y="130582"/>
                </a:lnTo>
                <a:lnTo>
                  <a:pt x="85945" y="122106"/>
                </a:lnTo>
                <a:lnTo>
                  <a:pt x="97212" y="117405"/>
                </a:lnTo>
                <a:lnTo>
                  <a:pt x="133908" y="100968"/>
                </a:lnTo>
                <a:lnTo>
                  <a:pt x="173502" y="80608"/>
                </a:lnTo>
                <a:lnTo>
                  <a:pt x="211204" y="58183"/>
                </a:lnTo>
                <a:lnTo>
                  <a:pt x="246063" y="34121"/>
                </a:lnTo>
                <a:lnTo>
                  <a:pt x="249228" y="31545"/>
                </a:lnTo>
                <a:lnTo>
                  <a:pt x="252394" y="28971"/>
                </a:lnTo>
                <a:lnTo>
                  <a:pt x="277797" y="3290"/>
                </a:lnTo>
                <a:lnTo>
                  <a:pt x="279379" y="1430"/>
                </a:lnTo>
                <a:lnTo>
                  <a:pt x="279970" y="858"/>
                </a:lnTo>
                <a:lnTo>
                  <a:pt x="280560" y="285"/>
                </a:lnTo>
                <a:lnTo>
                  <a:pt x="280855" y="0"/>
                </a:lnTo>
                <a:lnTo>
                  <a:pt x="279702" y="715"/>
                </a:lnTo>
                <a:lnTo>
                  <a:pt x="277395" y="2146"/>
                </a:lnTo>
                <a:lnTo>
                  <a:pt x="275088" y="3576"/>
                </a:lnTo>
                <a:lnTo>
                  <a:pt x="270313" y="7331"/>
                </a:lnTo>
                <a:lnTo>
                  <a:pt x="263070" y="13412"/>
                </a:lnTo>
                <a:lnTo>
                  <a:pt x="257377" y="18180"/>
                </a:lnTo>
                <a:lnTo>
                  <a:pt x="251160" y="23364"/>
                </a:lnTo>
                <a:lnTo>
                  <a:pt x="244421" y="28963"/>
                </a:lnTo>
                <a:lnTo>
                  <a:pt x="237158" y="34979"/>
                </a:lnTo>
                <a:lnTo>
                  <a:pt x="229950" y="41022"/>
                </a:lnTo>
                <a:lnTo>
                  <a:pt x="200997" y="67812"/>
                </a:lnTo>
                <a:lnTo>
                  <a:pt x="198691" y="70388"/>
                </a:lnTo>
                <a:lnTo>
                  <a:pt x="196383" y="72962"/>
                </a:lnTo>
                <a:lnTo>
                  <a:pt x="192628" y="78399"/>
                </a:lnTo>
                <a:lnTo>
                  <a:pt x="187425" y="86697"/>
                </a:lnTo>
                <a:lnTo>
                  <a:pt x="182220" y="94996"/>
                </a:lnTo>
                <a:lnTo>
                  <a:pt x="179914" y="102613"/>
                </a:lnTo>
                <a:lnTo>
                  <a:pt x="180503" y="109552"/>
                </a:lnTo>
                <a:lnTo>
                  <a:pt x="181094" y="116490"/>
                </a:lnTo>
                <a:lnTo>
                  <a:pt x="216737" y="131763"/>
                </a:lnTo>
                <a:lnTo>
                  <a:pt x="255385" y="136591"/>
                </a:lnTo>
                <a:lnTo>
                  <a:pt x="272164" y="137128"/>
                </a:lnTo>
                <a:lnTo>
                  <a:pt x="282572" y="137128"/>
                </a:lnTo>
                <a:lnTo>
                  <a:pt x="289627" y="137128"/>
                </a:lnTo>
                <a:lnTo>
                  <a:pt x="293329" y="137128"/>
                </a:lnTo>
              </a:path>
              <a:path w="394970" h="237489">
                <a:moveTo>
                  <a:pt x="381126" y="122535"/>
                </a:moveTo>
                <a:lnTo>
                  <a:pt x="381556" y="122535"/>
                </a:lnTo>
                <a:lnTo>
                  <a:pt x="382414" y="122535"/>
                </a:lnTo>
                <a:lnTo>
                  <a:pt x="383273" y="122535"/>
                </a:lnTo>
                <a:lnTo>
                  <a:pt x="384265" y="122248"/>
                </a:lnTo>
                <a:lnTo>
                  <a:pt x="385391" y="121677"/>
                </a:lnTo>
                <a:lnTo>
                  <a:pt x="386518" y="121104"/>
                </a:lnTo>
                <a:lnTo>
                  <a:pt x="387672" y="120818"/>
                </a:lnTo>
                <a:lnTo>
                  <a:pt x="388852" y="120818"/>
                </a:lnTo>
                <a:lnTo>
                  <a:pt x="390032" y="120818"/>
                </a:lnTo>
                <a:lnTo>
                  <a:pt x="390622" y="120818"/>
                </a:lnTo>
                <a:lnTo>
                  <a:pt x="390622" y="122248"/>
                </a:lnTo>
                <a:lnTo>
                  <a:pt x="390622" y="125110"/>
                </a:lnTo>
                <a:lnTo>
                  <a:pt x="390622" y="127972"/>
                </a:lnTo>
                <a:lnTo>
                  <a:pt x="390622" y="131834"/>
                </a:lnTo>
                <a:lnTo>
                  <a:pt x="390622" y="136698"/>
                </a:lnTo>
                <a:lnTo>
                  <a:pt x="390622" y="141563"/>
                </a:lnTo>
                <a:lnTo>
                  <a:pt x="390622" y="146606"/>
                </a:lnTo>
                <a:lnTo>
                  <a:pt x="390622" y="151828"/>
                </a:lnTo>
                <a:lnTo>
                  <a:pt x="390622" y="157050"/>
                </a:lnTo>
                <a:lnTo>
                  <a:pt x="390622" y="162665"/>
                </a:lnTo>
                <a:lnTo>
                  <a:pt x="390622" y="168673"/>
                </a:lnTo>
                <a:lnTo>
                  <a:pt x="390622" y="174683"/>
                </a:lnTo>
                <a:lnTo>
                  <a:pt x="390757" y="179868"/>
                </a:lnTo>
                <a:lnTo>
                  <a:pt x="391025" y="184232"/>
                </a:lnTo>
                <a:lnTo>
                  <a:pt x="391293" y="188596"/>
                </a:lnTo>
                <a:lnTo>
                  <a:pt x="391427" y="191493"/>
                </a:lnTo>
                <a:lnTo>
                  <a:pt x="391427" y="192924"/>
                </a:lnTo>
                <a:lnTo>
                  <a:pt x="391427" y="194354"/>
                </a:lnTo>
                <a:lnTo>
                  <a:pt x="391722" y="197788"/>
                </a:lnTo>
                <a:lnTo>
                  <a:pt x="394002" y="225578"/>
                </a:lnTo>
                <a:lnTo>
                  <a:pt x="394002" y="228225"/>
                </a:lnTo>
                <a:lnTo>
                  <a:pt x="394002" y="230872"/>
                </a:lnTo>
                <a:lnTo>
                  <a:pt x="394136" y="233053"/>
                </a:lnTo>
                <a:lnTo>
                  <a:pt x="394404" y="234770"/>
                </a:lnTo>
                <a:lnTo>
                  <a:pt x="394672" y="236487"/>
                </a:lnTo>
                <a:lnTo>
                  <a:pt x="394807" y="237346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180"/>
          <p:cNvSpPr/>
          <p:nvPr/>
        </p:nvSpPr>
        <p:spPr>
          <a:xfrm>
            <a:off x="7410799" y="4108682"/>
            <a:ext cx="77470" cy="323850"/>
          </a:xfrm>
          <a:custGeom>
            <a:avLst/>
            <a:gdLst/>
            <a:ahLst/>
            <a:cxnLst/>
            <a:rect l="l" t="t" r="r" b="b"/>
            <a:pathLst>
              <a:path w="77470" h="323850">
                <a:moveTo>
                  <a:pt x="4184" y="15666"/>
                </a:moveTo>
                <a:lnTo>
                  <a:pt x="4184" y="14485"/>
                </a:lnTo>
                <a:lnTo>
                  <a:pt x="4184" y="12125"/>
                </a:lnTo>
                <a:lnTo>
                  <a:pt x="4184" y="9765"/>
                </a:lnTo>
                <a:lnTo>
                  <a:pt x="4184" y="7726"/>
                </a:lnTo>
                <a:lnTo>
                  <a:pt x="4184" y="6009"/>
                </a:lnTo>
                <a:lnTo>
                  <a:pt x="4184" y="4292"/>
                </a:lnTo>
                <a:lnTo>
                  <a:pt x="4184" y="2861"/>
                </a:lnTo>
                <a:lnTo>
                  <a:pt x="4184" y="1717"/>
                </a:lnTo>
                <a:lnTo>
                  <a:pt x="4184" y="572"/>
                </a:lnTo>
                <a:lnTo>
                  <a:pt x="4184" y="0"/>
                </a:lnTo>
                <a:lnTo>
                  <a:pt x="4775" y="0"/>
                </a:lnTo>
                <a:lnTo>
                  <a:pt x="5955" y="0"/>
                </a:lnTo>
                <a:lnTo>
                  <a:pt x="7134" y="0"/>
                </a:lnTo>
                <a:lnTo>
                  <a:pt x="9013" y="858"/>
                </a:lnTo>
                <a:lnTo>
                  <a:pt x="11588" y="2575"/>
                </a:lnTo>
                <a:lnTo>
                  <a:pt x="14163" y="4292"/>
                </a:lnTo>
                <a:lnTo>
                  <a:pt x="16041" y="5722"/>
                </a:lnTo>
                <a:lnTo>
                  <a:pt x="17221" y="6868"/>
                </a:lnTo>
                <a:lnTo>
                  <a:pt x="18402" y="8012"/>
                </a:lnTo>
                <a:lnTo>
                  <a:pt x="43616" y="41525"/>
                </a:lnTo>
                <a:lnTo>
                  <a:pt x="63202" y="82070"/>
                </a:lnTo>
                <a:lnTo>
                  <a:pt x="73579" y="124460"/>
                </a:lnTo>
                <a:lnTo>
                  <a:pt x="77049" y="171787"/>
                </a:lnTo>
                <a:lnTo>
                  <a:pt x="76752" y="183697"/>
                </a:lnTo>
                <a:lnTo>
                  <a:pt x="70455" y="229621"/>
                </a:lnTo>
                <a:lnTo>
                  <a:pt x="56473" y="267470"/>
                </a:lnTo>
                <a:lnTo>
                  <a:pt x="40076" y="292069"/>
                </a:lnTo>
                <a:lnTo>
                  <a:pt x="38037" y="294645"/>
                </a:lnTo>
                <a:lnTo>
                  <a:pt x="34872" y="298113"/>
                </a:lnTo>
                <a:lnTo>
                  <a:pt x="30580" y="302477"/>
                </a:lnTo>
                <a:lnTo>
                  <a:pt x="26288" y="306840"/>
                </a:lnTo>
                <a:lnTo>
                  <a:pt x="3379" y="322327"/>
                </a:lnTo>
                <a:lnTo>
                  <a:pt x="1663" y="323185"/>
                </a:lnTo>
                <a:lnTo>
                  <a:pt x="670" y="323615"/>
                </a:lnTo>
                <a:lnTo>
                  <a:pt x="402" y="323615"/>
                </a:lnTo>
                <a:lnTo>
                  <a:pt x="134" y="323615"/>
                </a:lnTo>
                <a:lnTo>
                  <a:pt x="0" y="323615"/>
                </a:lnTo>
                <a:lnTo>
                  <a:pt x="0" y="323472"/>
                </a:lnTo>
                <a:lnTo>
                  <a:pt x="0" y="323185"/>
                </a:lnTo>
              </a:path>
            </a:pathLst>
          </a:custGeom>
          <a:ln w="48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196"/>
          <p:cNvSpPr/>
          <p:nvPr/>
        </p:nvSpPr>
        <p:spPr>
          <a:xfrm>
            <a:off x="4115632" y="4841914"/>
            <a:ext cx="147955" cy="280670"/>
          </a:xfrm>
          <a:custGeom>
            <a:avLst/>
            <a:gdLst/>
            <a:ahLst/>
            <a:cxnLst/>
            <a:rect l="l" t="t" r="r" b="b"/>
            <a:pathLst>
              <a:path w="147955" h="280670">
                <a:moveTo>
                  <a:pt x="13108" y="33072"/>
                </a:moveTo>
                <a:lnTo>
                  <a:pt x="13108" y="32500"/>
                </a:lnTo>
                <a:lnTo>
                  <a:pt x="13108" y="31358"/>
                </a:lnTo>
                <a:lnTo>
                  <a:pt x="13108" y="30215"/>
                </a:lnTo>
                <a:lnTo>
                  <a:pt x="13323" y="28703"/>
                </a:lnTo>
                <a:lnTo>
                  <a:pt x="13751" y="26817"/>
                </a:lnTo>
                <a:lnTo>
                  <a:pt x="14179" y="24932"/>
                </a:lnTo>
                <a:lnTo>
                  <a:pt x="14629" y="23533"/>
                </a:lnTo>
                <a:lnTo>
                  <a:pt x="15101" y="22619"/>
                </a:lnTo>
                <a:lnTo>
                  <a:pt x="15572" y="21705"/>
                </a:lnTo>
                <a:lnTo>
                  <a:pt x="15936" y="21019"/>
                </a:lnTo>
                <a:lnTo>
                  <a:pt x="16193" y="20563"/>
                </a:lnTo>
                <a:lnTo>
                  <a:pt x="16450" y="20106"/>
                </a:lnTo>
                <a:lnTo>
                  <a:pt x="16579" y="19878"/>
                </a:lnTo>
                <a:lnTo>
                  <a:pt x="16579" y="20220"/>
                </a:lnTo>
                <a:lnTo>
                  <a:pt x="16579" y="20449"/>
                </a:lnTo>
                <a:lnTo>
                  <a:pt x="16343" y="22076"/>
                </a:lnTo>
                <a:lnTo>
                  <a:pt x="15872" y="25104"/>
                </a:lnTo>
                <a:lnTo>
                  <a:pt x="15401" y="28131"/>
                </a:lnTo>
                <a:lnTo>
                  <a:pt x="14822" y="30215"/>
                </a:lnTo>
                <a:lnTo>
                  <a:pt x="14137" y="31358"/>
                </a:lnTo>
                <a:lnTo>
                  <a:pt x="13451" y="32500"/>
                </a:lnTo>
                <a:lnTo>
                  <a:pt x="11952" y="36156"/>
                </a:lnTo>
                <a:lnTo>
                  <a:pt x="1070" y="74712"/>
                </a:lnTo>
                <a:lnTo>
                  <a:pt x="0" y="93248"/>
                </a:lnTo>
                <a:lnTo>
                  <a:pt x="0" y="99474"/>
                </a:lnTo>
                <a:lnTo>
                  <a:pt x="0" y="105699"/>
                </a:lnTo>
                <a:lnTo>
                  <a:pt x="13365" y="129804"/>
                </a:lnTo>
                <a:lnTo>
                  <a:pt x="17735" y="133289"/>
                </a:lnTo>
                <a:lnTo>
                  <a:pt x="22919" y="135830"/>
                </a:lnTo>
                <a:lnTo>
                  <a:pt x="28916" y="137429"/>
                </a:lnTo>
                <a:lnTo>
                  <a:pt x="34914" y="139029"/>
                </a:lnTo>
                <a:lnTo>
                  <a:pt x="41126" y="139829"/>
                </a:lnTo>
                <a:lnTo>
                  <a:pt x="47552" y="139829"/>
                </a:lnTo>
                <a:lnTo>
                  <a:pt x="53978" y="139829"/>
                </a:lnTo>
                <a:lnTo>
                  <a:pt x="60189" y="137772"/>
                </a:lnTo>
                <a:lnTo>
                  <a:pt x="66186" y="133659"/>
                </a:lnTo>
                <a:lnTo>
                  <a:pt x="72185" y="129547"/>
                </a:lnTo>
                <a:lnTo>
                  <a:pt x="99345" y="97417"/>
                </a:lnTo>
                <a:lnTo>
                  <a:pt x="116674" y="67744"/>
                </a:lnTo>
                <a:lnTo>
                  <a:pt x="120593" y="60518"/>
                </a:lnTo>
                <a:lnTo>
                  <a:pt x="124534" y="53378"/>
                </a:lnTo>
                <a:lnTo>
                  <a:pt x="128476" y="46238"/>
                </a:lnTo>
                <a:lnTo>
                  <a:pt x="132052" y="39441"/>
                </a:lnTo>
                <a:lnTo>
                  <a:pt x="135265" y="32986"/>
                </a:lnTo>
                <a:lnTo>
                  <a:pt x="138479" y="26531"/>
                </a:lnTo>
                <a:lnTo>
                  <a:pt x="141114" y="21134"/>
                </a:lnTo>
                <a:lnTo>
                  <a:pt x="143170" y="16793"/>
                </a:lnTo>
                <a:lnTo>
                  <a:pt x="145226" y="12452"/>
                </a:lnTo>
                <a:lnTo>
                  <a:pt x="146490" y="9024"/>
                </a:lnTo>
                <a:lnTo>
                  <a:pt x="146961" y="6511"/>
                </a:lnTo>
                <a:lnTo>
                  <a:pt x="147432" y="3997"/>
                </a:lnTo>
                <a:lnTo>
                  <a:pt x="147668" y="2284"/>
                </a:lnTo>
                <a:lnTo>
                  <a:pt x="147668" y="1371"/>
                </a:lnTo>
                <a:lnTo>
                  <a:pt x="147668" y="457"/>
                </a:lnTo>
                <a:lnTo>
                  <a:pt x="147325" y="0"/>
                </a:lnTo>
                <a:lnTo>
                  <a:pt x="146640" y="0"/>
                </a:lnTo>
                <a:lnTo>
                  <a:pt x="145954" y="0"/>
                </a:lnTo>
                <a:lnTo>
                  <a:pt x="145141" y="0"/>
                </a:lnTo>
                <a:lnTo>
                  <a:pt x="144197" y="0"/>
                </a:lnTo>
                <a:lnTo>
                  <a:pt x="143255" y="0"/>
                </a:lnTo>
                <a:lnTo>
                  <a:pt x="142206" y="342"/>
                </a:lnTo>
                <a:lnTo>
                  <a:pt x="141049" y="1028"/>
                </a:lnTo>
                <a:lnTo>
                  <a:pt x="139892" y="1713"/>
                </a:lnTo>
                <a:lnTo>
                  <a:pt x="138628" y="3199"/>
                </a:lnTo>
                <a:lnTo>
                  <a:pt x="137258" y="5483"/>
                </a:lnTo>
                <a:lnTo>
                  <a:pt x="135886" y="7768"/>
                </a:lnTo>
                <a:lnTo>
                  <a:pt x="134623" y="10739"/>
                </a:lnTo>
                <a:lnTo>
                  <a:pt x="133467" y="14394"/>
                </a:lnTo>
                <a:lnTo>
                  <a:pt x="132310" y="18050"/>
                </a:lnTo>
                <a:lnTo>
                  <a:pt x="131281" y="22305"/>
                </a:lnTo>
                <a:lnTo>
                  <a:pt x="130382" y="27160"/>
                </a:lnTo>
                <a:lnTo>
                  <a:pt x="129482" y="32015"/>
                </a:lnTo>
                <a:lnTo>
                  <a:pt x="128689" y="37298"/>
                </a:lnTo>
                <a:lnTo>
                  <a:pt x="128005" y="43011"/>
                </a:lnTo>
                <a:lnTo>
                  <a:pt x="127319" y="48723"/>
                </a:lnTo>
                <a:lnTo>
                  <a:pt x="126848" y="55148"/>
                </a:lnTo>
                <a:lnTo>
                  <a:pt x="126591" y="62288"/>
                </a:lnTo>
                <a:lnTo>
                  <a:pt x="126334" y="69429"/>
                </a:lnTo>
                <a:lnTo>
                  <a:pt x="126205" y="77482"/>
                </a:lnTo>
                <a:lnTo>
                  <a:pt x="126205" y="86450"/>
                </a:lnTo>
                <a:lnTo>
                  <a:pt x="126314" y="93347"/>
                </a:lnTo>
                <a:lnTo>
                  <a:pt x="129756" y="132460"/>
                </a:lnTo>
                <a:lnTo>
                  <a:pt x="131731" y="149167"/>
                </a:lnTo>
                <a:lnTo>
                  <a:pt x="132675" y="157457"/>
                </a:lnTo>
                <a:lnTo>
                  <a:pt x="135158" y="201234"/>
                </a:lnTo>
                <a:lnTo>
                  <a:pt x="135202" y="207686"/>
                </a:lnTo>
                <a:lnTo>
                  <a:pt x="135202" y="216140"/>
                </a:lnTo>
                <a:lnTo>
                  <a:pt x="135202" y="223594"/>
                </a:lnTo>
                <a:lnTo>
                  <a:pt x="135202" y="230049"/>
                </a:lnTo>
                <a:lnTo>
                  <a:pt x="135202" y="236503"/>
                </a:lnTo>
                <a:lnTo>
                  <a:pt x="134516" y="242016"/>
                </a:lnTo>
                <a:lnTo>
                  <a:pt x="133146" y="246585"/>
                </a:lnTo>
                <a:lnTo>
                  <a:pt x="131774" y="251155"/>
                </a:lnTo>
                <a:lnTo>
                  <a:pt x="129247" y="255296"/>
                </a:lnTo>
                <a:lnTo>
                  <a:pt x="125563" y="259008"/>
                </a:lnTo>
                <a:lnTo>
                  <a:pt x="121878" y="262721"/>
                </a:lnTo>
                <a:lnTo>
                  <a:pt x="117165" y="265949"/>
                </a:lnTo>
                <a:lnTo>
                  <a:pt x="111425" y="268690"/>
                </a:lnTo>
                <a:lnTo>
                  <a:pt x="105685" y="271432"/>
                </a:lnTo>
                <a:lnTo>
                  <a:pt x="69657" y="278972"/>
                </a:lnTo>
                <a:lnTo>
                  <a:pt x="61861" y="279886"/>
                </a:lnTo>
                <a:lnTo>
                  <a:pt x="54620" y="280343"/>
                </a:lnTo>
                <a:lnTo>
                  <a:pt x="47938" y="280343"/>
                </a:lnTo>
                <a:lnTo>
                  <a:pt x="41254" y="280343"/>
                </a:lnTo>
                <a:lnTo>
                  <a:pt x="35385" y="280343"/>
                </a:lnTo>
                <a:lnTo>
                  <a:pt x="30330" y="280343"/>
                </a:lnTo>
                <a:lnTo>
                  <a:pt x="25275" y="280343"/>
                </a:lnTo>
                <a:lnTo>
                  <a:pt x="21141" y="279543"/>
                </a:lnTo>
                <a:lnTo>
                  <a:pt x="17928" y="277943"/>
                </a:lnTo>
                <a:lnTo>
                  <a:pt x="14715" y="276344"/>
                </a:lnTo>
                <a:lnTo>
                  <a:pt x="12873" y="274288"/>
                </a:lnTo>
                <a:lnTo>
                  <a:pt x="12402" y="271774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197"/>
          <p:cNvSpPr/>
          <p:nvPr/>
        </p:nvSpPr>
        <p:spPr>
          <a:xfrm>
            <a:off x="4373056" y="5016871"/>
            <a:ext cx="213995" cy="6985"/>
          </a:xfrm>
          <a:custGeom>
            <a:avLst/>
            <a:gdLst/>
            <a:ahLst/>
            <a:cxnLst/>
            <a:rect l="l" t="t" r="r" b="b"/>
            <a:pathLst>
              <a:path w="213994" h="6985">
                <a:moveTo>
                  <a:pt x="0" y="6854"/>
                </a:moveTo>
                <a:lnTo>
                  <a:pt x="920" y="6854"/>
                </a:lnTo>
                <a:lnTo>
                  <a:pt x="2763" y="6854"/>
                </a:lnTo>
                <a:lnTo>
                  <a:pt x="4605" y="6854"/>
                </a:lnTo>
                <a:lnTo>
                  <a:pt x="7368" y="6739"/>
                </a:lnTo>
                <a:lnTo>
                  <a:pt x="11052" y="6511"/>
                </a:lnTo>
                <a:lnTo>
                  <a:pt x="14737" y="6282"/>
                </a:lnTo>
                <a:lnTo>
                  <a:pt x="19107" y="6168"/>
                </a:lnTo>
                <a:lnTo>
                  <a:pt x="24161" y="6168"/>
                </a:lnTo>
                <a:lnTo>
                  <a:pt x="29216" y="6168"/>
                </a:lnTo>
                <a:lnTo>
                  <a:pt x="34721" y="6054"/>
                </a:lnTo>
                <a:lnTo>
                  <a:pt x="66315" y="4340"/>
                </a:lnTo>
                <a:lnTo>
                  <a:pt x="73790" y="3997"/>
                </a:lnTo>
                <a:lnTo>
                  <a:pt x="107956" y="3083"/>
                </a:lnTo>
                <a:lnTo>
                  <a:pt x="114615" y="2912"/>
                </a:lnTo>
                <a:lnTo>
                  <a:pt x="156278" y="1713"/>
                </a:lnTo>
                <a:lnTo>
                  <a:pt x="163390" y="1484"/>
                </a:lnTo>
                <a:lnTo>
                  <a:pt x="170051" y="1141"/>
                </a:lnTo>
                <a:lnTo>
                  <a:pt x="176263" y="684"/>
                </a:lnTo>
                <a:lnTo>
                  <a:pt x="182476" y="228"/>
                </a:lnTo>
                <a:lnTo>
                  <a:pt x="188108" y="0"/>
                </a:lnTo>
                <a:lnTo>
                  <a:pt x="193164" y="0"/>
                </a:lnTo>
                <a:lnTo>
                  <a:pt x="198219" y="0"/>
                </a:lnTo>
                <a:lnTo>
                  <a:pt x="202824" y="0"/>
                </a:lnTo>
                <a:lnTo>
                  <a:pt x="206979" y="0"/>
                </a:lnTo>
                <a:lnTo>
                  <a:pt x="211134" y="0"/>
                </a:lnTo>
                <a:lnTo>
                  <a:pt x="213448" y="0"/>
                </a:lnTo>
                <a:lnTo>
                  <a:pt x="213920" y="0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198"/>
          <p:cNvSpPr/>
          <p:nvPr/>
        </p:nvSpPr>
        <p:spPr>
          <a:xfrm>
            <a:off x="4718772" y="4840543"/>
            <a:ext cx="187325" cy="248920"/>
          </a:xfrm>
          <a:custGeom>
            <a:avLst/>
            <a:gdLst/>
            <a:ahLst/>
            <a:cxnLst/>
            <a:rect l="l" t="t" r="r" b="b"/>
            <a:pathLst>
              <a:path w="187325" h="248920">
                <a:moveTo>
                  <a:pt x="186996" y="3426"/>
                </a:moveTo>
                <a:lnTo>
                  <a:pt x="186759" y="3312"/>
                </a:lnTo>
                <a:lnTo>
                  <a:pt x="186288" y="3083"/>
                </a:lnTo>
                <a:lnTo>
                  <a:pt x="185817" y="2856"/>
                </a:lnTo>
                <a:lnTo>
                  <a:pt x="185003" y="2399"/>
                </a:lnTo>
                <a:lnTo>
                  <a:pt x="183846" y="1713"/>
                </a:lnTo>
                <a:lnTo>
                  <a:pt x="182690" y="1027"/>
                </a:lnTo>
                <a:lnTo>
                  <a:pt x="180741" y="571"/>
                </a:lnTo>
                <a:lnTo>
                  <a:pt x="177999" y="342"/>
                </a:lnTo>
                <a:lnTo>
                  <a:pt x="175257" y="114"/>
                </a:lnTo>
                <a:lnTo>
                  <a:pt x="171358" y="0"/>
                </a:lnTo>
                <a:lnTo>
                  <a:pt x="166303" y="0"/>
                </a:lnTo>
                <a:lnTo>
                  <a:pt x="161249" y="0"/>
                </a:lnTo>
                <a:lnTo>
                  <a:pt x="154929" y="1484"/>
                </a:lnTo>
                <a:lnTo>
                  <a:pt x="116856" y="18789"/>
                </a:lnTo>
                <a:lnTo>
                  <a:pt x="81216" y="43819"/>
                </a:lnTo>
                <a:lnTo>
                  <a:pt x="52757" y="73256"/>
                </a:lnTo>
                <a:lnTo>
                  <a:pt x="26499" y="111704"/>
                </a:lnTo>
                <a:lnTo>
                  <a:pt x="7293" y="151994"/>
                </a:lnTo>
                <a:lnTo>
                  <a:pt x="0" y="181954"/>
                </a:lnTo>
                <a:lnTo>
                  <a:pt x="0" y="187722"/>
                </a:lnTo>
                <a:lnTo>
                  <a:pt x="0" y="193492"/>
                </a:lnTo>
                <a:lnTo>
                  <a:pt x="3792" y="218738"/>
                </a:lnTo>
                <a:lnTo>
                  <a:pt x="5891" y="223593"/>
                </a:lnTo>
                <a:lnTo>
                  <a:pt x="15487" y="235275"/>
                </a:lnTo>
                <a:lnTo>
                  <a:pt x="16643" y="236418"/>
                </a:lnTo>
                <a:lnTo>
                  <a:pt x="42732" y="246927"/>
                </a:lnTo>
                <a:lnTo>
                  <a:pt x="49630" y="248070"/>
                </a:lnTo>
                <a:lnTo>
                  <a:pt x="56655" y="248640"/>
                </a:lnTo>
                <a:lnTo>
                  <a:pt x="63809" y="248640"/>
                </a:lnTo>
                <a:lnTo>
                  <a:pt x="70965" y="248640"/>
                </a:lnTo>
                <a:lnTo>
                  <a:pt x="78097" y="248070"/>
                </a:lnTo>
                <a:lnTo>
                  <a:pt x="85208" y="246927"/>
                </a:lnTo>
                <a:lnTo>
                  <a:pt x="92320" y="245785"/>
                </a:lnTo>
                <a:lnTo>
                  <a:pt x="124534" y="227991"/>
                </a:lnTo>
                <a:lnTo>
                  <a:pt x="130275" y="223365"/>
                </a:lnTo>
                <a:lnTo>
                  <a:pt x="135674" y="218310"/>
                </a:lnTo>
                <a:lnTo>
                  <a:pt x="140728" y="212826"/>
                </a:lnTo>
                <a:lnTo>
                  <a:pt x="145783" y="207344"/>
                </a:lnTo>
                <a:lnTo>
                  <a:pt x="159428" y="181810"/>
                </a:lnTo>
                <a:lnTo>
                  <a:pt x="159899" y="178155"/>
                </a:lnTo>
                <a:lnTo>
                  <a:pt x="160135" y="175642"/>
                </a:lnTo>
                <a:lnTo>
                  <a:pt x="160135" y="174271"/>
                </a:lnTo>
                <a:lnTo>
                  <a:pt x="160135" y="172900"/>
                </a:lnTo>
                <a:lnTo>
                  <a:pt x="142463" y="151823"/>
                </a:lnTo>
                <a:lnTo>
                  <a:pt x="136251" y="147939"/>
                </a:lnTo>
                <a:lnTo>
                  <a:pt x="130275" y="144626"/>
                </a:lnTo>
                <a:lnTo>
                  <a:pt x="124534" y="141884"/>
                </a:lnTo>
                <a:lnTo>
                  <a:pt x="118794" y="139142"/>
                </a:lnTo>
                <a:lnTo>
                  <a:pt x="113397" y="136516"/>
                </a:lnTo>
                <a:lnTo>
                  <a:pt x="108342" y="134002"/>
                </a:lnTo>
                <a:lnTo>
                  <a:pt x="103286" y="131489"/>
                </a:lnTo>
                <a:lnTo>
                  <a:pt x="98338" y="129289"/>
                </a:lnTo>
                <a:lnTo>
                  <a:pt x="93498" y="127405"/>
                </a:lnTo>
                <a:lnTo>
                  <a:pt x="88657" y="125519"/>
                </a:lnTo>
                <a:lnTo>
                  <a:pt x="83944" y="124235"/>
                </a:lnTo>
                <a:lnTo>
                  <a:pt x="79361" y="123549"/>
                </a:lnTo>
                <a:lnTo>
                  <a:pt x="74777" y="122863"/>
                </a:lnTo>
                <a:lnTo>
                  <a:pt x="69957" y="122520"/>
                </a:lnTo>
                <a:lnTo>
                  <a:pt x="64902" y="122520"/>
                </a:lnTo>
                <a:lnTo>
                  <a:pt x="59847" y="122520"/>
                </a:lnTo>
                <a:lnTo>
                  <a:pt x="55006" y="122520"/>
                </a:lnTo>
                <a:lnTo>
                  <a:pt x="50379" y="122520"/>
                </a:lnTo>
                <a:lnTo>
                  <a:pt x="45753" y="122520"/>
                </a:lnTo>
                <a:lnTo>
                  <a:pt x="42518" y="123092"/>
                </a:lnTo>
                <a:lnTo>
                  <a:pt x="35664" y="127233"/>
                </a:lnTo>
                <a:lnTo>
                  <a:pt x="34400" y="128518"/>
                </a:lnTo>
                <a:lnTo>
                  <a:pt x="32772" y="130575"/>
                </a:lnTo>
                <a:lnTo>
                  <a:pt x="31145" y="132631"/>
                </a:lnTo>
                <a:lnTo>
                  <a:pt x="29881" y="134458"/>
                </a:lnTo>
                <a:lnTo>
                  <a:pt x="28981" y="136058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199"/>
          <p:cNvSpPr/>
          <p:nvPr/>
        </p:nvSpPr>
        <p:spPr>
          <a:xfrm>
            <a:off x="5048681" y="4972146"/>
            <a:ext cx="229870" cy="83185"/>
          </a:xfrm>
          <a:custGeom>
            <a:avLst/>
            <a:gdLst/>
            <a:ahLst/>
            <a:cxnLst/>
            <a:rect l="l" t="t" r="r" b="b"/>
            <a:pathLst>
              <a:path w="229869" h="83185">
                <a:moveTo>
                  <a:pt x="16450" y="8225"/>
                </a:moveTo>
                <a:lnTo>
                  <a:pt x="16450" y="8111"/>
                </a:lnTo>
                <a:lnTo>
                  <a:pt x="16450" y="4683"/>
                </a:lnTo>
                <a:lnTo>
                  <a:pt x="16921" y="3656"/>
                </a:lnTo>
                <a:lnTo>
                  <a:pt x="31529" y="0"/>
                </a:lnTo>
                <a:lnTo>
                  <a:pt x="39583" y="0"/>
                </a:lnTo>
                <a:lnTo>
                  <a:pt x="46314" y="0"/>
                </a:lnTo>
                <a:lnTo>
                  <a:pt x="54427" y="0"/>
                </a:lnTo>
                <a:lnTo>
                  <a:pt x="63921" y="0"/>
                </a:lnTo>
                <a:lnTo>
                  <a:pt x="74797" y="0"/>
                </a:lnTo>
                <a:lnTo>
                  <a:pt x="86601" y="64"/>
                </a:lnTo>
                <a:lnTo>
                  <a:pt x="98878" y="257"/>
                </a:lnTo>
                <a:lnTo>
                  <a:pt x="111630" y="578"/>
                </a:lnTo>
                <a:lnTo>
                  <a:pt x="124856" y="1028"/>
                </a:lnTo>
                <a:lnTo>
                  <a:pt x="137884" y="1478"/>
                </a:lnTo>
                <a:lnTo>
                  <a:pt x="150045" y="1800"/>
                </a:lnTo>
                <a:lnTo>
                  <a:pt x="161338" y="1993"/>
                </a:lnTo>
                <a:lnTo>
                  <a:pt x="171764" y="2057"/>
                </a:lnTo>
                <a:lnTo>
                  <a:pt x="181070" y="2057"/>
                </a:lnTo>
                <a:lnTo>
                  <a:pt x="189002" y="2057"/>
                </a:lnTo>
                <a:lnTo>
                  <a:pt x="195561" y="2057"/>
                </a:lnTo>
                <a:lnTo>
                  <a:pt x="200746" y="2057"/>
                </a:lnTo>
                <a:lnTo>
                  <a:pt x="206743" y="2057"/>
                </a:lnTo>
                <a:lnTo>
                  <a:pt x="209743" y="2057"/>
                </a:lnTo>
              </a:path>
              <a:path w="229869" h="83185">
                <a:moveTo>
                  <a:pt x="0" y="82595"/>
                </a:moveTo>
                <a:lnTo>
                  <a:pt x="213" y="82595"/>
                </a:lnTo>
                <a:lnTo>
                  <a:pt x="642" y="82595"/>
                </a:lnTo>
                <a:lnTo>
                  <a:pt x="1070" y="82595"/>
                </a:lnTo>
                <a:lnTo>
                  <a:pt x="1863" y="82367"/>
                </a:lnTo>
                <a:lnTo>
                  <a:pt x="3020" y="81909"/>
                </a:lnTo>
                <a:lnTo>
                  <a:pt x="4177" y="81452"/>
                </a:lnTo>
                <a:lnTo>
                  <a:pt x="6489" y="81224"/>
                </a:lnTo>
                <a:lnTo>
                  <a:pt x="9959" y="81224"/>
                </a:lnTo>
                <a:lnTo>
                  <a:pt x="13430" y="81224"/>
                </a:lnTo>
                <a:lnTo>
                  <a:pt x="226106" y="81224"/>
                </a:lnTo>
                <a:lnTo>
                  <a:pt x="228078" y="80996"/>
                </a:lnTo>
                <a:lnTo>
                  <a:pt x="228763" y="80539"/>
                </a:lnTo>
                <a:lnTo>
                  <a:pt x="229448" y="80082"/>
                </a:lnTo>
                <a:lnTo>
                  <a:pt x="229791" y="79625"/>
                </a:lnTo>
                <a:lnTo>
                  <a:pt x="229791" y="79167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00"/>
          <p:cNvSpPr/>
          <p:nvPr/>
        </p:nvSpPr>
        <p:spPr>
          <a:xfrm>
            <a:off x="5965792" y="4869503"/>
            <a:ext cx="252095" cy="193040"/>
          </a:xfrm>
          <a:custGeom>
            <a:avLst/>
            <a:gdLst/>
            <a:ahLst/>
            <a:cxnLst/>
            <a:rect l="l" t="t" r="r" b="b"/>
            <a:pathLst>
              <a:path w="252095" h="193039">
                <a:moveTo>
                  <a:pt x="641" y="33756"/>
                </a:moveTo>
                <a:lnTo>
                  <a:pt x="1563" y="32699"/>
                </a:lnTo>
                <a:lnTo>
                  <a:pt x="3404" y="30586"/>
                </a:lnTo>
                <a:lnTo>
                  <a:pt x="26924" y="16450"/>
                </a:lnTo>
                <a:lnTo>
                  <a:pt x="33393" y="14621"/>
                </a:lnTo>
                <a:lnTo>
                  <a:pt x="71757" y="11716"/>
                </a:lnTo>
                <a:lnTo>
                  <a:pt x="79681" y="11652"/>
                </a:lnTo>
                <a:lnTo>
                  <a:pt x="87673" y="11930"/>
                </a:lnTo>
                <a:lnTo>
                  <a:pt x="128674" y="25537"/>
                </a:lnTo>
                <a:lnTo>
                  <a:pt x="142140" y="49865"/>
                </a:lnTo>
                <a:lnTo>
                  <a:pt x="142570" y="56948"/>
                </a:lnTo>
                <a:lnTo>
                  <a:pt x="142783" y="62231"/>
                </a:lnTo>
                <a:lnTo>
                  <a:pt x="142783" y="65716"/>
                </a:lnTo>
                <a:lnTo>
                  <a:pt x="125076" y="102301"/>
                </a:lnTo>
                <a:lnTo>
                  <a:pt x="98315" y="131860"/>
                </a:lnTo>
                <a:lnTo>
                  <a:pt x="66712" y="156214"/>
                </a:lnTo>
                <a:lnTo>
                  <a:pt x="30104" y="176814"/>
                </a:lnTo>
                <a:lnTo>
                  <a:pt x="4497" y="186608"/>
                </a:lnTo>
                <a:lnTo>
                  <a:pt x="1498" y="187065"/>
                </a:lnTo>
                <a:lnTo>
                  <a:pt x="0" y="186951"/>
                </a:lnTo>
                <a:lnTo>
                  <a:pt x="0" y="186265"/>
                </a:lnTo>
                <a:lnTo>
                  <a:pt x="0" y="185581"/>
                </a:lnTo>
                <a:lnTo>
                  <a:pt x="34290" y="156112"/>
                </a:lnTo>
                <a:lnTo>
                  <a:pt x="69399" y="132544"/>
                </a:lnTo>
                <a:lnTo>
                  <a:pt x="78823" y="126319"/>
                </a:lnTo>
                <a:lnTo>
                  <a:pt x="85592" y="121720"/>
                </a:lnTo>
                <a:lnTo>
                  <a:pt x="122477" y="94331"/>
                </a:lnTo>
                <a:lnTo>
                  <a:pt x="163142" y="63809"/>
                </a:lnTo>
                <a:lnTo>
                  <a:pt x="177034" y="53378"/>
                </a:lnTo>
                <a:lnTo>
                  <a:pt x="190428" y="43374"/>
                </a:lnTo>
                <a:lnTo>
                  <a:pt x="223622" y="19277"/>
                </a:lnTo>
                <a:lnTo>
                  <a:pt x="251896" y="0"/>
                </a:lnTo>
                <a:lnTo>
                  <a:pt x="249133" y="1370"/>
                </a:lnTo>
                <a:lnTo>
                  <a:pt x="243607" y="4112"/>
                </a:lnTo>
                <a:lnTo>
                  <a:pt x="206979" y="24331"/>
                </a:lnTo>
                <a:lnTo>
                  <a:pt x="174443" y="48172"/>
                </a:lnTo>
                <a:lnTo>
                  <a:pt x="143165" y="77368"/>
                </a:lnTo>
                <a:lnTo>
                  <a:pt x="124839" y="118065"/>
                </a:lnTo>
                <a:lnTo>
                  <a:pt x="124224" y="126076"/>
                </a:lnTo>
                <a:lnTo>
                  <a:pt x="124598" y="133916"/>
                </a:lnTo>
                <a:lnTo>
                  <a:pt x="147820" y="166211"/>
                </a:lnTo>
                <a:lnTo>
                  <a:pt x="182669" y="181789"/>
                </a:lnTo>
                <a:lnTo>
                  <a:pt x="221743" y="190185"/>
                </a:lnTo>
                <a:lnTo>
                  <a:pt x="236586" y="192071"/>
                </a:lnTo>
                <a:lnTo>
                  <a:pt x="241936" y="192435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6" name="object 201"/>
          <p:cNvGrpSpPr/>
          <p:nvPr/>
        </p:nvGrpSpPr>
        <p:grpSpPr>
          <a:xfrm>
            <a:off x="5439602" y="4592385"/>
            <a:ext cx="1717675" cy="584835"/>
            <a:chOff x="2551582" y="4124821"/>
            <a:chExt cx="1717675" cy="584835"/>
          </a:xfrm>
        </p:grpSpPr>
        <p:sp>
          <p:nvSpPr>
            <p:cNvPr id="297" name="object 202"/>
            <p:cNvSpPr/>
            <p:nvPr/>
          </p:nvSpPr>
          <p:spPr>
            <a:xfrm>
              <a:off x="3502912" y="4534227"/>
              <a:ext cx="229870" cy="5080"/>
            </a:xfrm>
            <a:custGeom>
              <a:avLst/>
              <a:gdLst/>
              <a:ahLst/>
              <a:cxnLst/>
              <a:rect l="l" t="t" r="r" b="b"/>
              <a:pathLst>
                <a:path w="229870" h="5079">
                  <a:moveTo>
                    <a:pt x="0" y="4798"/>
                  </a:moveTo>
                  <a:lnTo>
                    <a:pt x="0" y="4683"/>
                  </a:lnTo>
                  <a:lnTo>
                    <a:pt x="0" y="914"/>
                  </a:lnTo>
                  <a:lnTo>
                    <a:pt x="106" y="571"/>
                  </a:lnTo>
                  <a:lnTo>
                    <a:pt x="321" y="342"/>
                  </a:lnTo>
                  <a:lnTo>
                    <a:pt x="535" y="114"/>
                  </a:lnTo>
                  <a:lnTo>
                    <a:pt x="2592" y="0"/>
                  </a:lnTo>
                  <a:lnTo>
                    <a:pt x="6489" y="0"/>
                  </a:lnTo>
                  <a:lnTo>
                    <a:pt x="10388" y="0"/>
                  </a:lnTo>
                  <a:lnTo>
                    <a:pt x="191493" y="0"/>
                  </a:lnTo>
                  <a:lnTo>
                    <a:pt x="202778" y="42"/>
                  </a:lnTo>
                  <a:lnTo>
                    <a:pt x="212859" y="171"/>
                  </a:lnTo>
                  <a:lnTo>
                    <a:pt x="221735" y="385"/>
                  </a:lnTo>
                  <a:lnTo>
                    <a:pt x="229406" y="685"/>
                  </a:lnTo>
                </a:path>
              </a:pathLst>
            </a:custGeom>
            <a:ln w="4825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0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51582" y="4124821"/>
              <a:ext cx="1717271" cy="584332"/>
            </a:xfrm>
            <a:prstGeom prst="rect">
              <a:avLst/>
            </a:prstGeom>
          </p:spPr>
        </p:pic>
      </p:grpSp>
      <p:sp>
        <p:nvSpPr>
          <p:cNvPr id="299" name="object 204"/>
          <p:cNvSpPr/>
          <p:nvPr/>
        </p:nvSpPr>
        <p:spPr>
          <a:xfrm>
            <a:off x="4332234" y="5424893"/>
            <a:ext cx="140335" cy="224154"/>
          </a:xfrm>
          <a:custGeom>
            <a:avLst/>
            <a:gdLst/>
            <a:ahLst/>
            <a:cxnLst/>
            <a:rect l="l" t="t" r="r" b="b"/>
            <a:pathLst>
              <a:path w="140334" h="224154">
                <a:moveTo>
                  <a:pt x="8294" y="15482"/>
                </a:moveTo>
                <a:lnTo>
                  <a:pt x="8202" y="15187"/>
                </a:lnTo>
                <a:lnTo>
                  <a:pt x="8018" y="14597"/>
                </a:lnTo>
                <a:lnTo>
                  <a:pt x="4589" y="10420"/>
                </a:lnTo>
                <a:lnTo>
                  <a:pt x="4000" y="9732"/>
                </a:lnTo>
                <a:lnTo>
                  <a:pt x="3594" y="9141"/>
                </a:lnTo>
                <a:lnTo>
                  <a:pt x="3188" y="8552"/>
                </a:lnTo>
                <a:lnTo>
                  <a:pt x="2894" y="8158"/>
                </a:lnTo>
                <a:lnTo>
                  <a:pt x="2710" y="7961"/>
                </a:lnTo>
                <a:lnTo>
                  <a:pt x="2526" y="7766"/>
                </a:lnTo>
                <a:lnTo>
                  <a:pt x="2433" y="7961"/>
                </a:lnTo>
                <a:lnTo>
                  <a:pt x="2433" y="8158"/>
                </a:lnTo>
                <a:lnTo>
                  <a:pt x="2433" y="9855"/>
                </a:lnTo>
                <a:lnTo>
                  <a:pt x="2433" y="13049"/>
                </a:lnTo>
                <a:lnTo>
                  <a:pt x="2433" y="16244"/>
                </a:lnTo>
                <a:lnTo>
                  <a:pt x="2820" y="19907"/>
                </a:lnTo>
                <a:lnTo>
                  <a:pt x="3594" y="24036"/>
                </a:lnTo>
                <a:lnTo>
                  <a:pt x="4368" y="28164"/>
                </a:lnTo>
                <a:lnTo>
                  <a:pt x="5548" y="32613"/>
                </a:lnTo>
                <a:lnTo>
                  <a:pt x="7133" y="37381"/>
                </a:lnTo>
                <a:lnTo>
                  <a:pt x="8718" y="42148"/>
                </a:lnTo>
                <a:lnTo>
                  <a:pt x="10212" y="46991"/>
                </a:lnTo>
                <a:lnTo>
                  <a:pt x="11612" y="51906"/>
                </a:lnTo>
                <a:lnTo>
                  <a:pt x="13013" y="56822"/>
                </a:lnTo>
                <a:lnTo>
                  <a:pt x="14193" y="60951"/>
                </a:lnTo>
                <a:lnTo>
                  <a:pt x="15152" y="64293"/>
                </a:lnTo>
                <a:lnTo>
                  <a:pt x="16109" y="67635"/>
                </a:lnTo>
                <a:lnTo>
                  <a:pt x="16791" y="69921"/>
                </a:lnTo>
                <a:lnTo>
                  <a:pt x="17198" y="71150"/>
                </a:lnTo>
                <a:lnTo>
                  <a:pt x="17603" y="72378"/>
                </a:lnTo>
                <a:lnTo>
                  <a:pt x="18395" y="74762"/>
                </a:lnTo>
                <a:lnTo>
                  <a:pt x="19575" y="78301"/>
                </a:lnTo>
                <a:lnTo>
                  <a:pt x="20755" y="81841"/>
                </a:lnTo>
                <a:lnTo>
                  <a:pt x="22138" y="84888"/>
                </a:lnTo>
                <a:lnTo>
                  <a:pt x="23723" y="87444"/>
                </a:lnTo>
                <a:lnTo>
                  <a:pt x="25308" y="90001"/>
                </a:lnTo>
                <a:lnTo>
                  <a:pt x="27501" y="91867"/>
                </a:lnTo>
                <a:lnTo>
                  <a:pt x="30303" y="93047"/>
                </a:lnTo>
                <a:lnTo>
                  <a:pt x="33105" y="94227"/>
                </a:lnTo>
                <a:lnTo>
                  <a:pt x="36681" y="94818"/>
                </a:lnTo>
                <a:lnTo>
                  <a:pt x="41031" y="94818"/>
                </a:lnTo>
                <a:lnTo>
                  <a:pt x="45382" y="94818"/>
                </a:lnTo>
                <a:lnTo>
                  <a:pt x="50322" y="94032"/>
                </a:lnTo>
                <a:lnTo>
                  <a:pt x="55852" y="92458"/>
                </a:lnTo>
                <a:lnTo>
                  <a:pt x="61381" y="90885"/>
                </a:lnTo>
                <a:lnTo>
                  <a:pt x="88532" y="72330"/>
                </a:lnTo>
                <a:lnTo>
                  <a:pt x="93289" y="67561"/>
                </a:lnTo>
                <a:lnTo>
                  <a:pt x="113140" y="39150"/>
                </a:lnTo>
                <a:lnTo>
                  <a:pt x="116532" y="33202"/>
                </a:lnTo>
                <a:lnTo>
                  <a:pt x="119113" y="27673"/>
                </a:lnTo>
                <a:lnTo>
                  <a:pt x="120882" y="22561"/>
                </a:lnTo>
                <a:lnTo>
                  <a:pt x="122652" y="17449"/>
                </a:lnTo>
                <a:lnTo>
                  <a:pt x="123924" y="13197"/>
                </a:lnTo>
                <a:lnTo>
                  <a:pt x="124698" y="9805"/>
                </a:lnTo>
                <a:lnTo>
                  <a:pt x="125472" y="6413"/>
                </a:lnTo>
                <a:lnTo>
                  <a:pt x="125859" y="3931"/>
                </a:lnTo>
                <a:lnTo>
                  <a:pt x="125859" y="2358"/>
                </a:lnTo>
                <a:lnTo>
                  <a:pt x="125859" y="786"/>
                </a:lnTo>
                <a:lnTo>
                  <a:pt x="125859" y="0"/>
                </a:lnTo>
                <a:lnTo>
                  <a:pt x="125675" y="0"/>
                </a:lnTo>
                <a:lnTo>
                  <a:pt x="125307" y="0"/>
                </a:lnTo>
                <a:lnTo>
                  <a:pt x="124937" y="0"/>
                </a:lnTo>
                <a:lnTo>
                  <a:pt x="124551" y="0"/>
                </a:lnTo>
                <a:lnTo>
                  <a:pt x="124145" y="0"/>
                </a:lnTo>
                <a:lnTo>
                  <a:pt x="123739" y="0"/>
                </a:lnTo>
                <a:lnTo>
                  <a:pt x="123536" y="97"/>
                </a:lnTo>
                <a:lnTo>
                  <a:pt x="123536" y="11624"/>
                </a:lnTo>
                <a:lnTo>
                  <a:pt x="123629" y="15285"/>
                </a:lnTo>
                <a:lnTo>
                  <a:pt x="123813" y="19611"/>
                </a:lnTo>
                <a:lnTo>
                  <a:pt x="123997" y="23936"/>
                </a:lnTo>
                <a:lnTo>
                  <a:pt x="124495" y="29270"/>
                </a:lnTo>
                <a:lnTo>
                  <a:pt x="125307" y="35612"/>
                </a:lnTo>
                <a:lnTo>
                  <a:pt x="126117" y="41951"/>
                </a:lnTo>
                <a:lnTo>
                  <a:pt x="127020" y="49055"/>
                </a:lnTo>
                <a:lnTo>
                  <a:pt x="128016" y="56920"/>
                </a:lnTo>
                <a:lnTo>
                  <a:pt x="128818" y="62951"/>
                </a:lnTo>
                <a:lnTo>
                  <a:pt x="129730" y="69251"/>
                </a:lnTo>
                <a:lnTo>
                  <a:pt x="130753" y="75817"/>
                </a:lnTo>
                <a:lnTo>
                  <a:pt x="131886" y="82651"/>
                </a:lnTo>
                <a:lnTo>
                  <a:pt x="133075" y="89734"/>
                </a:lnTo>
                <a:lnTo>
                  <a:pt x="134265" y="97047"/>
                </a:lnTo>
                <a:lnTo>
                  <a:pt x="139369" y="135826"/>
                </a:lnTo>
                <a:lnTo>
                  <a:pt x="140199" y="151051"/>
                </a:lnTo>
                <a:lnTo>
                  <a:pt x="140195" y="158134"/>
                </a:lnTo>
                <a:lnTo>
                  <a:pt x="127389" y="198508"/>
                </a:lnTo>
                <a:lnTo>
                  <a:pt x="117288" y="208142"/>
                </a:lnTo>
                <a:lnTo>
                  <a:pt x="111942" y="212517"/>
                </a:lnTo>
                <a:lnTo>
                  <a:pt x="106210" y="215687"/>
                </a:lnTo>
                <a:lnTo>
                  <a:pt x="100089" y="217653"/>
                </a:lnTo>
                <a:lnTo>
                  <a:pt x="93971" y="219619"/>
                </a:lnTo>
                <a:lnTo>
                  <a:pt x="87445" y="221094"/>
                </a:lnTo>
                <a:lnTo>
                  <a:pt x="80515" y="222078"/>
                </a:lnTo>
                <a:lnTo>
                  <a:pt x="73583" y="223061"/>
                </a:lnTo>
                <a:lnTo>
                  <a:pt x="66542" y="223553"/>
                </a:lnTo>
                <a:lnTo>
                  <a:pt x="59390" y="223553"/>
                </a:lnTo>
                <a:lnTo>
                  <a:pt x="52238" y="223553"/>
                </a:lnTo>
                <a:lnTo>
                  <a:pt x="45198" y="223553"/>
                </a:lnTo>
                <a:lnTo>
                  <a:pt x="38266" y="223553"/>
                </a:lnTo>
                <a:lnTo>
                  <a:pt x="31335" y="223553"/>
                </a:lnTo>
                <a:lnTo>
                  <a:pt x="24810" y="222765"/>
                </a:lnTo>
                <a:lnTo>
                  <a:pt x="18690" y="221193"/>
                </a:lnTo>
                <a:lnTo>
                  <a:pt x="12571" y="219619"/>
                </a:lnTo>
                <a:lnTo>
                  <a:pt x="7926" y="217629"/>
                </a:lnTo>
                <a:lnTo>
                  <a:pt x="4756" y="215220"/>
                </a:lnTo>
                <a:lnTo>
                  <a:pt x="1584" y="212812"/>
                </a:lnTo>
                <a:lnTo>
                  <a:pt x="0" y="209740"/>
                </a:lnTo>
                <a:lnTo>
                  <a:pt x="0" y="206005"/>
                </a:lnTo>
                <a:lnTo>
                  <a:pt x="0" y="202269"/>
                </a:lnTo>
                <a:lnTo>
                  <a:pt x="92" y="199811"/>
                </a:lnTo>
                <a:lnTo>
                  <a:pt x="276" y="198631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205"/>
          <p:cNvSpPr/>
          <p:nvPr/>
        </p:nvSpPr>
        <p:spPr>
          <a:xfrm>
            <a:off x="4579308" y="5516762"/>
            <a:ext cx="142875" cy="8255"/>
          </a:xfrm>
          <a:custGeom>
            <a:avLst/>
            <a:gdLst/>
            <a:ahLst/>
            <a:cxnLst/>
            <a:rect l="l" t="t" r="r" b="b"/>
            <a:pathLst>
              <a:path w="142875" h="8254">
                <a:moveTo>
                  <a:pt x="0" y="7814"/>
                </a:moveTo>
                <a:lnTo>
                  <a:pt x="0" y="7519"/>
                </a:lnTo>
                <a:lnTo>
                  <a:pt x="0" y="7324"/>
                </a:lnTo>
                <a:lnTo>
                  <a:pt x="387" y="6709"/>
                </a:lnTo>
                <a:lnTo>
                  <a:pt x="1162" y="5676"/>
                </a:lnTo>
                <a:lnTo>
                  <a:pt x="1935" y="4644"/>
                </a:lnTo>
                <a:lnTo>
                  <a:pt x="3115" y="3637"/>
                </a:lnTo>
                <a:lnTo>
                  <a:pt x="4701" y="2654"/>
                </a:lnTo>
                <a:lnTo>
                  <a:pt x="6286" y="1670"/>
                </a:lnTo>
                <a:lnTo>
                  <a:pt x="8571" y="982"/>
                </a:lnTo>
                <a:lnTo>
                  <a:pt x="11558" y="589"/>
                </a:lnTo>
                <a:lnTo>
                  <a:pt x="14544" y="195"/>
                </a:lnTo>
                <a:lnTo>
                  <a:pt x="17917" y="0"/>
                </a:lnTo>
                <a:lnTo>
                  <a:pt x="73934" y="0"/>
                </a:lnTo>
                <a:lnTo>
                  <a:pt x="82150" y="18"/>
                </a:lnTo>
                <a:lnTo>
                  <a:pt x="90483" y="73"/>
                </a:lnTo>
                <a:lnTo>
                  <a:pt x="98933" y="165"/>
                </a:lnTo>
                <a:lnTo>
                  <a:pt x="107500" y="294"/>
                </a:lnTo>
                <a:lnTo>
                  <a:pt x="116161" y="441"/>
                </a:lnTo>
                <a:lnTo>
                  <a:pt x="124892" y="588"/>
                </a:lnTo>
                <a:lnTo>
                  <a:pt x="133691" y="736"/>
                </a:lnTo>
                <a:lnTo>
                  <a:pt x="142560" y="883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206"/>
          <p:cNvSpPr/>
          <p:nvPr/>
        </p:nvSpPr>
        <p:spPr>
          <a:xfrm>
            <a:off x="4878123" y="5343641"/>
            <a:ext cx="170815" cy="209550"/>
          </a:xfrm>
          <a:custGeom>
            <a:avLst/>
            <a:gdLst/>
            <a:ahLst/>
            <a:cxnLst/>
            <a:rect l="l" t="t" r="r" b="b"/>
            <a:pathLst>
              <a:path w="170814" h="209550">
                <a:moveTo>
                  <a:pt x="170337" y="5897"/>
                </a:moveTo>
                <a:lnTo>
                  <a:pt x="170042" y="5800"/>
                </a:lnTo>
                <a:lnTo>
                  <a:pt x="169452" y="5603"/>
                </a:lnTo>
                <a:lnTo>
                  <a:pt x="168863" y="5406"/>
                </a:lnTo>
                <a:lnTo>
                  <a:pt x="167683" y="4815"/>
                </a:lnTo>
                <a:lnTo>
                  <a:pt x="165914" y="3832"/>
                </a:lnTo>
                <a:lnTo>
                  <a:pt x="164143" y="2849"/>
                </a:lnTo>
                <a:lnTo>
                  <a:pt x="162558" y="2063"/>
                </a:lnTo>
                <a:lnTo>
                  <a:pt x="161157" y="1474"/>
                </a:lnTo>
                <a:lnTo>
                  <a:pt x="159757" y="883"/>
                </a:lnTo>
                <a:lnTo>
                  <a:pt x="158061" y="491"/>
                </a:lnTo>
                <a:lnTo>
                  <a:pt x="156070" y="294"/>
                </a:lnTo>
                <a:lnTo>
                  <a:pt x="154080" y="97"/>
                </a:lnTo>
                <a:lnTo>
                  <a:pt x="151904" y="0"/>
                </a:lnTo>
                <a:lnTo>
                  <a:pt x="149545" y="0"/>
                </a:lnTo>
                <a:lnTo>
                  <a:pt x="147185" y="0"/>
                </a:lnTo>
                <a:lnTo>
                  <a:pt x="127923" y="6266"/>
                </a:lnTo>
                <a:lnTo>
                  <a:pt x="122577" y="9264"/>
                </a:lnTo>
                <a:lnTo>
                  <a:pt x="116145" y="12828"/>
                </a:lnTo>
                <a:lnTo>
                  <a:pt x="108624" y="16957"/>
                </a:lnTo>
                <a:lnTo>
                  <a:pt x="102890" y="20187"/>
                </a:lnTo>
                <a:lnTo>
                  <a:pt x="66061" y="44270"/>
                </a:lnTo>
                <a:lnTo>
                  <a:pt x="33271" y="73854"/>
                </a:lnTo>
                <a:lnTo>
                  <a:pt x="23962" y="86634"/>
                </a:lnTo>
                <a:lnTo>
                  <a:pt x="19796" y="92975"/>
                </a:lnTo>
                <a:lnTo>
                  <a:pt x="15925" y="99388"/>
                </a:lnTo>
                <a:lnTo>
                  <a:pt x="12349" y="105877"/>
                </a:lnTo>
                <a:lnTo>
                  <a:pt x="8773" y="112365"/>
                </a:lnTo>
                <a:lnTo>
                  <a:pt x="6008" y="118682"/>
                </a:lnTo>
                <a:lnTo>
                  <a:pt x="4055" y="124827"/>
                </a:lnTo>
                <a:lnTo>
                  <a:pt x="2100" y="130971"/>
                </a:lnTo>
                <a:lnTo>
                  <a:pt x="920" y="136795"/>
                </a:lnTo>
                <a:lnTo>
                  <a:pt x="515" y="142300"/>
                </a:lnTo>
                <a:lnTo>
                  <a:pt x="110" y="147806"/>
                </a:lnTo>
                <a:lnTo>
                  <a:pt x="0" y="153139"/>
                </a:lnTo>
                <a:lnTo>
                  <a:pt x="184" y="158300"/>
                </a:lnTo>
                <a:lnTo>
                  <a:pt x="368" y="163461"/>
                </a:lnTo>
                <a:lnTo>
                  <a:pt x="17105" y="187129"/>
                </a:lnTo>
                <a:lnTo>
                  <a:pt x="21860" y="191258"/>
                </a:lnTo>
                <a:lnTo>
                  <a:pt x="52163" y="205783"/>
                </a:lnTo>
                <a:lnTo>
                  <a:pt x="58911" y="207406"/>
                </a:lnTo>
                <a:lnTo>
                  <a:pt x="66045" y="208413"/>
                </a:lnTo>
                <a:lnTo>
                  <a:pt x="73564" y="208807"/>
                </a:lnTo>
                <a:lnTo>
                  <a:pt x="81085" y="209199"/>
                </a:lnTo>
                <a:lnTo>
                  <a:pt x="88108" y="209077"/>
                </a:lnTo>
                <a:lnTo>
                  <a:pt x="94634" y="208437"/>
                </a:lnTo>
                <a:lnTo>
                  <a:pt x="101159" y="207798"/>
                </a:lnTo>
                <a:lnTo>
                  <a:pt x="128808" y="178207"/>
                </a:lnTo>
                <a:lnTo>
                  <a:pt x="130393" y="173243"/>
                </a:lnTo>
                <a:lnTo>
                  <a:pt x="133785" y="149452"/>
                </a:lnTo>
                <a:lnTo>
                  <a:pt x="133969" y="144684"/>
                </a:lnTo>
                <a:lnTo>
                  <a:pt x="133582" y="139941"/>
                </a:lnTo>
                <a:lnTo>
                  <a:pt x="132623" y="135221"/>
                </a:lnTo>
                <a:lnTo>
                  <a:pt x="131665" y="130503"/>
                </a:lnTo>
                <a:lnTo>
                  <a:pt x="111224" y="113250"/>
                </a:lnTo>
                <a:lnTo>
                  <a:pt x="105877" y="110497"/>
                </a:lnTo>
                <a:lnTo>
                  <a:pt x="100827" y="108531"/>
                </a:lnTo>
                <a:lnTo>
                  <a:pt x="96071" y="107351"/>
                </a:lnTo>
                <a:lnTo>
                  <a:pt x="91315" y="106172"/>
                </a:lnTo>
                <a:lnTo>
                  <a:pt x="88052" y="105288"/>
                </a:lnTo>
                <a:lnTo>
                  <a:pt x="86283" y="104697"/>
                </a:lnTo>
                <a:lnTo>
                  <a:pt x="84514" y="104108"/>
                </a:lnTo>
                <a:lnTo>
                  <a:pt x="80570" y="103223"/>
                </a:lnTo>
                <a:lnTo>
                  <a:pt x="74449" y="102043"/>
                </a:lnTo>
                <a:lnTo>
                  <a:pt x="68329" y="100863"/>
                </a:lnTo>
                <a:lnTo>
                  <a:pt x="35815" y="96145"/>
                </a:lnTo>
                <a:lnTo>
                  <a:pt x="32865" y="96145"/>
                </a:lnTo>
                <a:lnTo>
                  <a:pt x="29916" y="96145"/>
                </a:lnTo>
                <a:lnTo>
                  <a:pt x="27151" y="96243"/>
                </a:lnTo>
                <a:lnTo>
                  <a:pt x="24570" y="96439"/>
                </a:lnTo>
                <a:lnTo>
                  <a:pt x="21990" y="96636"/>
                </a:lnTo>
                <a:lnTo>
                  <a:pt x="19704" y="97619"/>
                </a:lnTo>
                <a:lnTo>
                  <a:pt x="17713" y="99388"/>
                </a:lnTo>
                <a:lnTo>
                  <a:pt x="15722" y="101159"/>
                </a:lnTo>
                <a:lnTo>
                  <a:pt x="14635" y="102339"/>
                </a:lnTo>
                <a:lnTo>
                  <a:pt x="14451" y="102928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207"/>
          <p:cNvSpPr/>
          <p:nvPr/>
        </p:nvSpPr>
        <p:spPr>
          <a:xfrm>
            <a:off x="5167243" y="5465150"/>
            <a:ext cx="189230" cy="90170"/>
          </a:xfrm>
          <a:custGeom>
            <a:avLst/>
            <a:gdLst/>
            <a:ahLst/>
            <a:cxnLst/>
            <a:rect l="l" t="t" r="r" b="b"/>
            <a:pathLst>
              <a:path w="189230" h="90170">
                <a:moveTo>
                  <a:pt x="0" y="2506"/>
                </a:moveTo>
                <a:lnTo>
                  <a:pt x="294" y="2310"/>
                </a:lnTo>
                <a:lnTo>
                  <a:pt x="883" y="1917"/>
                </a:lnTo>
                <a:lnTo>
                  <a:pt x="1474" y="1523"/>
                </a:lnTo>
                <a:lnTo>
                  <a:pt x="2764" y="1106"/>
                </a:lnTo>
                <a:lnTo>
                  <a:pt x="4754" y="664"/>
                </a:lnTo>
                <a:lnTo>
                  <a:pt x="6746" y="220"/>
                </a:lnTo>
                <a:lnTo>
                  <a:pt x="10413" y="0"/>
                </a:lnTo>
                <a:lnTo>
                  <a:pt x="15759" y="0"/>
                </a:lnTo>
                <a:lnTo>
                  <a:pt x="21104" y="0"/>
                </a:lnTo>
                <a:lnTo>
                  <a:pt x="79849" y="0"/>
                </a:lnTo>
                <a:lnTo>
                  <a:pt x="91259" y="78"/>
                </a:lnTo>
                <a:lnTo>
                  <a:pt x="135667" y="1875"/>
                </a:lnTo>
                <a:lnTo>
                  <a:pt x="171000" y="4472"/>
                </a:lnTo>
                <a:lnTo>
                  <a:pt x="177525" y="4964"/>
                </a:lnTo>
                <a:lnTo>
                  <a:pt x="181102" y="5161"/>
                </a:lnTo>
                <a:lnTo>
                  <a:pt x="184678" y="5358"/>
                </a:lnTo>
                <a:lnTo>
                  <a:pt x="186871" y="5455"/>
                </a:lnTo>
                <a:lnTo>
                  <a:pt x="187683" y="5455"/>
                </a:lnTo>
                <a:lnTo>
                  <a:pt x="188493" y="5455"/>
                </a:lnTo>
                <a:lnTo>
                  <a:pt x="188899" y="5455"/>
                </a:lnTo>
              </a:path>
              <a:path w="189230" h="90170">
                <a:moveTo>
                  <a:pt x="20791" y="84791"/>
                </a:moveTo>
                <a:lnTo>
                  <a:pt x="21068" y="84791"/>
                </a:lnTo>
                <a:lnTo>
                  <a:pt x="21252" y="84791"/>
                </a:lnTo>
                <a:lnTo>
                  <a:pt x="22838" y="84692"/>
                </a:lnTo>
                <a:lnTo>
                  <a:pt x="25824" y="84496"/>
                </a:lnTo>
                <a:lnTo>
                  <a:pt x="28809" y="84300"/>
                </a:lnTo>
                <a:lnTo>
                  <a:pt x="31187" y="84200"/>
                </a:lnTo>
                <a:lnTo>
                  <a:pt x="32957" y="84200"/>
                </a:lnTo>
                <a:lnTo>
                  <a:pt x="34726" y="84200"/>
                </a:lnTo>
                <a:lnTo>
                  <a:pt x="41455" y="84103"/>
                </a:lnTo>
                <a:lnTo>
                  <a:pt x="81612" y="83630"/>
                </a:lnTo>
                <a:lnTo>
                  <a:pt x="92071" y="83611"/>
                </a:lnTo>
                <a:lnTo>
                  <a:pt x="102602" y="83630"/>
                </a:lnTo>
                <a:lnTo>
                  <a:pt x="141211" y="84150"/>
                </a:lnTo>
                <a:lnTo>
                  <a:pt x="181599" y="88478"/>
                </a:lnTo>
                <a:lnTo>
                  <a:pt x="187350" y="89656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208"/>
          <p:cNvSpPr/>
          <p:nvPr/>
        </p:nvSpPr>
        <p:spPr>
          <a:xfrm>
            <a:off x="5563954" y="5349539"/>
            <a:ext cx="176530" cy="233045"/>
          </a:xfrm>
          <a:custGeom>
            <a:avLst/>
            <a:gdLst/>
            <a:ahLst/>
            <a:cxnLst/>
            <a:rect l="l" t="t" r="r" b="b"/>
            <a:pathLst>
              <a:path w="176530" h="233045">
                <a:moveTo>
                  <a:pt x="5972" y="6046"/>
                </a:moveTo>
                <a:lnTo>
                  <a:pt x="5769" y="6046"/>
                </a:lnTo>
                <a:lnTo>
                  <a:pt x="5363" y="6046"/>
                </a:lnTo>
                <a:lnTo>
                  <a:pt x="4958" y="6046"/>
                </a:lnTo>
                <a:lnTo>
                  <a:pt x="4460" y="5947"/>
                </a:lnTo>
                <a:lnTo>
                  <a:pt x="3870" y="5750"/>
                </a:lnTo>
                <a:lnTo>
                  <a:pt x="3280" y="5554"/>
                </a:lnTo>
                <a:lnTo>
                  <a:pt x="2691" y="5259"/>
                </a:lnTo>
                <a:lnTo>
                  <a:pt x="2100" y="4866"/>
                </a:lnTo>
                <a:lnTo>
                  <a:pt x="1511" y="4472"/>
                </a:lnTo>
                <a:lnTo>
                  <a:pt x="1106" y="4178"/>
                </a:lnTo>
                <a:lnTo>
                  <a:pt x="885" y="3981"/>
                </a:lnTo>
                <a:lnTo>
                  <a:pt x="662" y="3784"/>
                </a:lnTo>
                <a:lnTo>
                  <a:pt x="461" y="3587"/>
                </a:lnTo>
                <a:lnTo>
                  <a:pt x="276" y="3392"/>
                </a:lnTo>
                <a:lnTo>
                  <a:pt x="91" y="3195"/>
                </a:lnTo>
                <a:lnTo>
                  <a:pt x="0" y="2998"/>
                </a:lnTo>
                <a:lnTo>
                  <a:pt x="0" y="2801"/>
                </a:lnTo>
                <a:lnTo>
                  <a:pt x="0" y="2604"/>
                </a:lnTo>
                <a:lnTo>
                  <a:pt x="91" y="2383"/>
                </a:lnTo>
                <a:lnTo>
                  <a:pt x="276" y="2138"/>
                </a:lnTo>
                <a:lnTo>
                  <a:pt x="461" y="1892"/>
                </a:lnTo>
                <a:lnTo>
                  <a:pt x="847" y="1769"/>
                </a:lnTo>
                <a:lnTo>
                  <a:pt x="1437" y="1769"/>
                </a:lnTo>
                <a:lnTo>
                  <a:pt x="2026" y="1769"/>
                </a:lnTo>
                <a:lnTo>
                  <a:pt x="3907" y="1671"/>
                </a:lnTo>
                <a:lnTo>
                  <a:pt x="7077" y="1474"/>
                </a:lnTo>
                <a:lnTo>
                  <a:pt x="10248" y="1277"/>
                </a:lnTo>
                <a:lnTo>
                  <a:pt x="14505" y="1080"/>
                </a:lnTo>
                <a:lnTo>
                  <a:pt x="19852" y="885"/>
                </a:lnTo>
                <a:lnTo>
                  <a:pt x="25198" y="688"/>
                </a:lnTo>
                <a:lnTo>
                  <a:pt x="65638" y="0"/>
                </a:lnTo>
                <a:lnTo>
                  <a:pt x="72800" y="152"/>
                </a:lnTo>
                <a:lnTo>
                  <a:pt x="114302" y="11649"/>
                </a:lnTo>
                <a:lnTo>
                  <a:pt x="120016" y="16170"/>
                </a:lnTo>
                <a:lnTo>
                  <a:pt x="123482" y="21996"/>
                </a:lnTo>
                <a:lnTo>
                  <a:pt x="124697" y="29123"/>
                </a:lnTo>
                <a:lnTo>
                  <a:pt x="125914" y="36250"/>
                </a:lnTo>
                <a:lnTo>
                  <a:pt x="125232" y="43674"/>
                </a:lnTo>
                <a:lnTo>
                  <a:pt x="122651" y="51390"/>
                </a:lnTo>
                <a:lnTo>
                  <a:pt x="120070" y="59108"/>
                </a:lnTo>
                <a:lnTo>
                  <a:pt x="90616" y="83302"/>
                </a:lnTo>
                <a:lnTo>
                  <a:pt x="53639" y="95948"/>
                </a:lnTo>
                <a:lnTo>
                  <a:pt x="30284" y="99095"/>
                </a:lnTo>
                <a:lnTo>
                  <a:pt x="26709" y="99095"/>
                </a:lnTo>
                <a:lnTo>
                  <a:pt x="23133" y="99095"/>
                </a:lnTo>
                <a:lnTo>
                  <a:pt x="21253" y="99095"/>
                </a:lnTo>
                <a:lnTo>
                  <a:pt x="21068" y="99095"/>
                </a:lnTo>
                <a:lnTo>
                  <a:pt x="20883" y="99095"/>
                </a:lnTo>
                <a:lnTo>
                  <a:pt x="21087" y="98996"/>
                </a:lnTo>
                <a:lnTo>
                  <a:pt x="21676" y="98799"/>
                </a:lnTo>
                <a:lnTo>
                  <a:pt x="22266" y="98602"/>
                </a:lnTo>
                <a:lnTo>
                  <a:pt x="24737" y="98407"/>
                </a:lnTo>
                <a:lnTo>
                  <a:pt x="29086" y="98210"/>
                </a:lnTo>
                <a:lnTo>
                  <a:pt x="33436" y="98013"/>
                </a:lnTo>
                <a:lnTo>
                  <a:pt x="38487" y="97914"/>
                </a:lnTo>
                <a:lnTo>
                  <a:pt x="44239" y="97914"/>
                </a:lnTo>
                <a:lnTo>
                  <a:pt x="49989" y="97914"/>
                </a:lnTo>
                <a:lnTo>
                  <a:pt x="56330" y="97914"/>
                </a:lnTo>
                <a:lnTo>
                  <a:pt x="63261" y="97914"/>
                </a:lnTo>
                <a:lnTo>
                  <a:pt x="70191" y="97914"/>
                </a:lnTo>
                <a:lnTo>
                  <a:pt x="76514" y="98505"/>
                </a:lnTo>
                <a:lnTo>
                  <a:pt x="82228" y="99684"/>
                </a:lnTo>
                <a:lnTo>
                  <a:pt x="87943" y="100864"/>
                </a:lnTo>
                <a:lnTo>
                  <a:pt x="91998" y="101847"/>
                </a:lnTo>
                <a:lnTo>
                  <a:pt x="133127" y="120666"/>
                </a:lnTo>
                <a:lnTo>
                  <a:pt x="167093" y="150289"/>
                </a:lnTo>
                <a:lnTo>
                  <a:pt x="172807" y="163389"/>
                </a:lnTo>
                <a:lnTo>
                  <a:pt x="174762" y="169877"/>
                </a:lnTo>
                <a:lnTo>
                  <a:pt x="175849" y="176095"/>
                </a:lnTo>
                <a:lnTo>
                  <a:pt x="176070" y="182043"/>
                </a:lnTo>
                <a:lnTo>
                  <a:pt x="176291" y="187990"/>
                </a:lnTo>
                <a:lnTo>
                  <a:pt x="174706" y="193446"/>
                </a:lnTo>
                <a:lnTo>
                  <a:pt x="171314" y="198410"/>
                </a:lnTo>
                <a:lnTo>
                  <a:pt x="167923" y="203375"/>
                </a:lnTo>
                <a:lnTo>
                  <a:pt x="130282" y="224535"/>
                </a:lnTo>
                <a:lnTo>
                  <a:pt x="88753" y="231294"/>
                </a:lnTo>
                <a:lnTo>
                  <a:pt x="62652" y="232548"/>
                </a:lnTo>
                <a:lnTo>
                  <a:pt x="54137" y="232548"/>
                </a:lnTo>
                <a:lnTo>
                  <a:pt x="14782" y="225126"/>
                </a:lnTo>
                <a:lnTo>
                  <a:pt x="13381" y="223553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5" name="object 209"/>
          <p:cNvGrpSpPr/>
          <p:nvPr/>
        </p:nvGrpSpPr>
        <p:grpSpPr>
          <a:xfrm>
            <a:off x="5820740" y="5359914"/>
            <a:ext cx="387350" cy="210185"/>
            <a:chOff x="2932720" y="4892350"/>
            <a:chExt cx="387350" cy="210185"/>
          </a:xfrm>
        </p:grpSpPr>
        <p:pic>
          <p:nvPicPr>
            <p:cNvPr id="475" name="object 21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32720" y="4900019"/>
              <a:ext cx="196404" cy="192036"/>
            </a:xfrm>
            <a:prstGeom prst="rect">
              <a:avLst/>
            </a:prstGeom>
          </p:spPr>
        </p:pic>
        <p:sp>
          <p:nvSpPr>
            <p:cNvPr id="476" name="object 211"/>
            <p:cNvSpPr/>
            <p:nvPr/>
          </p:nvSpPr>
          <p:spPr>
            <a:xfrm>
              <a:off x="3008039" y="4916480"/>
              <a:ext cx="287655" cy="161925"/>
            </a:xfrm>
            <a:custGeom>
              <a:avLst/>
              <a:gdLst/>
              <a:ahLst/>
              <a:cxnLst/>
              <a:rect l="l" t="t" r="r" b="b"/>
              <a:pathLst>
                <a:path w="287654" h="161925">
                  <a:moveTo>
                    <a:pt x="184" y="151444"/>
                  </a:moveTo>
                  <a:lnTo>
                    <a:pt x="0" y="151641"/>
                  </a:lnTo>
                  <a:lnTo>
                    <a:pt x="184" y="151444"/>
                  </a:lnTo>
                  <a:lnTo>
                    <a:pt x="368" y="151248"/>
                  </a:lnTo>
                  <a:lnTo>
                    <a:pt x="2247" y="149970"/>
                  </a:lnTo>
                  <a:lnTo>
                    <a:pt x="5824" y="147610"/>
                  </a:lnTo>
                  <a:lnTo>
                    <a:pt x="9400" y="145251"/>
                  </a:lnTo>
                  <a:lnTo>
                    <a:pt x="40219" y="127113"/>
                  </a:lnTo>
                  <a:lnTo>
                    <a:pt x="46724" y="123550"/>
                  </a:lnTo>
                  <a:lnTo>
                    <a:pt x="87195" y="100791"/>
                  </a:lnTo>
                  <a:lnTo>
                    <a:pt x="124909" y="77787"/>
                  </a:lnTo>
                  <a:lnTo>
                    <a:pt x="160273" y="52515"/>
                  </a:lnTo>
                  <a:lnTo>
                    <a:pt x="191855" y="25986"/>
                  </a:lnTo>
                  <a:lnTo>
                    <a:pt x="210593" y="0"/>
                  </a:lnTo>
                  <a:lnTo>
                    <a:pt x="210372" y="0"/>
                  </a:lnTo>
                  <a:lnTo>
                    <a:pt x="210151" y="0"/>
                  </a:lnTo>
                  <a:lnTo>
                    <a:pt x="175922" y="24552"/>
                  </a:lnTo>
                  <a:lnTo>
                    <a:pt x="145047" y="57313"/>
                  </a:lnTo>
                  <a:lnTo>
                    <a:pt x="126098" y="90617"/>
                  </a:lnTo>
                  <a:lnTo>
                    <a:pt x="123517" y="98922"/>
                  </a:lnTo>
                  <a:lnTo>
                    <a:pt x="144457" y="136624"/>
                  </a:lnTo>
                  <a:lnTo>
                    <a:pt x="186927" y="152328"/>
                  </a:lnTo>
                  <a:lnTo>
                    <a:pt x="227425" y="159020"/>
                  </a:lnTo>
                  <a:lnTo>
                    <a:pt x="268035" y="161693"/>
                  </a:lnTo>
                  <a:lnTo>
                    <a:pt x="278649" y="161896"/>
                  </a:lnTo>
                  <a:lnTo>
                    <a:pt x="287625" y="161767"/>
                  </a:lnTo>
                </a:path>
              </a:pathLst>
            </a:custGeom>
            <a:ln w="4826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7" name="object 212"/>
          <p:cNvSpPr/>
          <p:nvPr/>
        </p:nvSpPr>
        <p:spPr>
          <a:xfrm>
            <a:off x="6347313" y="5530181"/>
            <a:ext cx="206375" cy="4445"/>
          </a:xfrm>
          <a:custGeom>
            <a:avLst/>
            <a:gdLst/>
            <a:ahLst/>
            <a:cxnLst/>
            <a:rect l="l" t="t" r="r" b="b"/>
            <a:pathLst>
              <a:path w="206375" h="4445">
                <a:moveTo>
                  <a:pt x="0" y="4423"/>
                </a:moveTo>
                <a:lnTo>
                  <a:pt x="0" y="4423"/>
                </a:lnTo>
                <a:lnTo>
                  <a:pt x="161766" y="4423"/>
                </a:lnTo>
                <a:lnTo>
                  <a:pt x="169304" y="4128"/>
                </a:lnTo>
                <a:lnTo>
                  <a:pt x="195019" y="1670"/>
                </a:lnTo>
                <a:lnTo>
                  <a:pt x="198282" y="1277"/>
                </a:lnTo>
                <a:lnTo>
                  <a:pt x="200677" y="883"/>
                </a:lnTo>
                <a:lnTo>
                  <a:pt x="203074" y="491"/>
                </a:lnTo>
                <a:lnTo>
                  <a:pt x="204769" y="195"/>
                </a:lnTo>
                <a:lnTo>
                  <a:pt x="205765" y="0"/>
                </a:lnTo>
              </a:path>
            </a:pathLst>
          </a:custGeom>
          <a:ln w="48259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8" name="object 21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718014" y="5325409"/>
            <a:ext cx="241914" cy="251169"/>
          </a:xfrm>
          <a:prstGeom prst="rect">
            <a:avLst/>
          </a:prstGeom>
        </p:spPr>
      </p:pic>
      <p:sp>
        <p:nvSpPr>
          <p:cNvPr id="479" name="object 214"/>
          <p:cNvSpPr/>
          <p:nvPr/>
        </p:nvSpPr>
        <p:spPr>
          <a:xfrm>
            <a:off x="4636266" y="5630013"/>
            <a:ext cx="111760" cy="103505"/>
          </a:xfrm>
          <a:custGeom>
            <a:avLst/>
            <a:gdLst/>
            <a:ahLst/>
            <a:cxnLst/>
            <a:rect l="l" t="t" r="r" b="b"/>
            <a:pathLst>
              <a:path w="111760" h="103504">
                <a:moveTo>
                  <a:pt x="0" y="50431"/>
                </a:moveTo>
                <a:lnTo>
                  <a:pt x="995" y="50333"/>
                </a:lnTo>
                <a:lnTo>
                  <a:pt x="2985" y="50137"/>
                </a:lnTo>
                <a:lnTo>
                  <a:pt x="4977" y="49940"/>
                </a:lnTo>
                <a:lnTo>
                  <a:pt x="7170" y="49350"/>
                </a:lnTo>
                <a:lnTo>
                  <a:pt x="9566" y="48367"/>
                </a:lnTo>
                <a:lnTo>
                  <a:pt x="11962" y="47384"/>
                </a:lnTo>
                <a:lnTo>
                  <a:pt x="14432" y="46696"/>
                </a:lnTo>
                <a:lnTo>
                  <a:pt x="32680" y="45123"/>
                </a:lnTo>
                <a:lnTo>
                  <a:pt x="37437" y="45123"/>
                </a:lnTo>
                <a:lnTo>
                  <a:pt x="42193" y="45123"/>
                </a:lnTo>
                <a:lnTo>
                  <a:pt x="111150" y="45123"/>
                </a:lnTo>
              </a:path>
              <a:path w="111760" h="103504">
                <a:moveTo>
                  <a:pt x="54635" y="7815"/>
                </a:moveTo>
                <a:lnTo>
                  <a:pt x="54542" y="7495"/>
                </a:lnTo>
                <a:lnTo>
                  <a:pt x="54358" y="6856"/>
                </a:lnTo>
                <a:lnTo>
                  <a:pt x="54174" y="6217"/>
                </a:lnTo>
                <a:lnTo>
                  <a:pt x="53583" y="5308"/>
                </a:lnTo>
                <a:lnTo>
                  <a:pt x="52588" y="4128"/>
                </a:lnTo>
                <a:lnTo>
                  <a:pt x="51593" y="2948"/>
                </a:lnTo>
                <a:lnTo>
                  <a:pt x="50892" y="1965"/>
                </a:lnTo>
                <a:lnTo>
                  <a:pt x="50487" y="1179"/>
                </a:lnTo>
                <a:lnTo>
                  <a:pt x="50082" y="392"/>
                </a:lnTo>
                <a:lnTo>
                  <a:pt x="49879" y="0"/>
                </a:lnTo>
                <a:lnTo>
                  <a:pt x="49879" y="294"/>
                </a:lnTo>
                <a:lnTo>
                  <a:pt x="49879" y="491"/>
                </a:lnTo>
                <a:lnTo>
                  <a:pt x="49989" y="1695"/>
                </a:lnTo>
                <a:lnTo>
                  <a:pt x="50210" y="3907"/>
                </a:lnTo>
                <a:lnTo>
                  <a:pt x="50431" y="6118"/>
                </a:lnTo>
                <a:lnTo>
                  <a:pt x="51040" y="8896"/>
                </a:lnTo>
                <a:lnTo>
                  <a:pt x="52035" y="12238"/>
                </a:lnTo>
                <a:lnTo>
                  <a:pt x="53031" y="15581"/>
                </a:lnTo>
                <a:lnTo>
                  <a:pt x="54118" y="19316"/>
                </a:lnTo>
                <a:lnTo>
                  <a:pt x="55298" y="23446"/>
                </a:lnTo>
                <a:lnTo>
                  <a:pt x="56478" y="27575"/>
                </a:lnTo>
                <a:lnTo>
                  <a:pt x="61215" y="51316"/>
                </a:lnTo>
                <a:lnTo>
                  <a:pt x="61989" y="56231"/>
                </a:lnTo>
                <a:lnTo>
                  <a:pt x="62671" y="61172"/>
                </a:lnTo>
                <a:lnTo>
                  <a:pt x="63261" y="66136"/>
                </a:lnTo>
                <a:lnTo>
                  <a:pt x="63851" y="71100"/>
                </a:lnTo>
                <a:lnTo>
                  <a:pt x="68957" y="96734"/>
                </a:lnTo>
                <a:lnTo>
                  <a:pt x="69731" y="98701"/>
                </a:lnTo>
                <a:lnTo>
                  <a:pt x="70524" y="100176"/>
                </a:lnTo>
                <a:lnTo>
                  <a:pt x="71334" y="101159"/>
                </a:lnTo>
                <a:lnTo>
                  <a:pt x="72146" y="102142"/>
                </a:lnTo>
                <a:lnTo>
                  <a:pt x="72735" y="102830"/>
                </a:lnTo>
                <a:lnTo>
                  <a:pt x="73105" y="103223"/>
                </a:lnTo>
              </a:path>
            </a:pathLst>
          </a:custGeom>
          <a:ln w="17780">
            <a:solidFill>
              <a:srgbClr val="EF34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0" name="object 21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854874" y="5612275"/>
            <a:ext cx="128819" cy="142828"/>
          </a:xfrm>
          <a:prstGeom prst="rect">
            <a:avLst/>
          </a:prstGeom>
        </p:spPr>
      </p:pic>
      <p:grpSp>
        <p:nvGrpSpPr>
          <p:cNvPr id="481" name="object 216"/>
          <p:cNvGrpSpPr/>
          <p:nvPr/>
        </p:nvGrpSpPr>
        <p:grpSpPr>
          <a:xfrm>
            <a:off x="6410864" y="5625841"/>
            <a:ext cx="118745" cy="118110"/>
            <a:chOff x="3522844" y="5158277"/>
            <a:chExt cx="118745" cy="118110"/>
          </a:xfrm>
        </p:grpSpPr>
        <p:sp>
          <p:nvSpPr>
            <p:cNvPr id="482" name="object 217"/>
            <p:cNvSpPr/>
            <p:nvPr/>
          </p:nvSpPr>
          <p:spPr>
            <a:xfrm>
              <a:off x="3531734" y="5211701"/>
              <a:ext cx="100965" cy="1270"/>
            </a:xfrm>
            <a:custGeom>
              <a:avLst/>
              <a:gdLst/>
              <a:ahLst/>
              <a:cxnLst/>
              <a:rect l="l" t="t" r="r" b="b"/>
              <a:pathLst>
                <a:path w="100964" h="1270">
                  <a:moveTo>
                    <a:pt x="-8889" y="589"/>
                  </a:moveTo>
                  <a:lnTo>
                    <a:pt x="109256" y="589"/>
                  </a:lnTo>
                </a:path>
              </a:pathLst>
            </a:custGeom>
            <a:ln w="18959">
              <a:solidFill>
                <a:srgbClr val="EF34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218"/>
            <p:cNvSpPr/>
            <p:nvPr/>
          </p:nvSpPr>
          <p:spPr>
            <a:xfrm>
              <a:off x="3592230" y="5167167"/>
              <a:ext cx="1270" cy="100330"/>
            </a:xfrm>
            <a:custGeom>
              <a:avLst/>
              <a:gdLst/>
              <a:ahLst/>
              <a:cxnLst/>
              <a:rect l="l" t="t" r="r" b="b"/>
              <a:pathLst>
                <a:path w="1270" h="100329">
                  <a:moveTo>
                    <a:pt x="1216" y="5457"/>
                  </a:moveTo>
                  <a:lnTo>
                    <a:pt x="1216" y="5161"/>
                  </a:lnTo>
                  <a:lnTo>
                    <a:pt x="1216" y="4571"/>
                  </a:lnTo>
                  <a:lnTo>
                    <a:pt x="1216" y="3981"/>
                  </a:lnTo>
                  <a:lnTo>
                    <a:pt x="1216" y="3268"/>
                  </a:lnTo>
                  <a:lnTo>
                    <a:pt x="1216" y="2433"/>
                  </a:lnTo>
                  <a:lnTo>
                    <a:pt x="1216" y="1597"/>
                  </a:lnTo>
                  <a:lnTo>
                    <a:pt x="1216" y="982"/>
                  </a:lnTo>
                  <a:lnTo>
                    <a:pt x="1216" y="590"/>
                  </a:lnTo>
                  <a:lnTo>
                    <a:pt x="1216" y="196"/>
                  </a:lnTo>
                  <a:lnTo>
                    <a:pt x="1216" y="0"/>
                  </a:lnTo>
                  <a:lnTo>
                    <a:pt x="1125" y="713"/>
                  </a:lnTo>
                  <a:lnTo>
                    <a:pt x="939" y="2138"/>
                  </a:lnTo>
                  <a:lnTo>
                    <a:pt x="0" y="18655"/>
                  </a:lnTo>
                  <a:lnTo>
                    <a:pt x="0" y="23816"/>
                  </a:lnTo>
                  <a:lnTo>
                    <a:pt x="0" y="28976"/>
                  </a:lnTo>
                  <a:lnTo>
                    <a:pt x="0" y="99881"/>
                  </a:lnTo>
                  <a:lnTo>
                    <a:pt x="0" y="100275"/>
                  </a:lnTo>
                </a:path>
              </a:pathLst>
            </a:custGeom>
            <a:ln w="17780">
              <a:solidFill>
                <a:srgbClr val="EF34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4" name="object 21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620777" y="5623482"/>
            <a:ext cx="151712" cy="149465"/>
          </a:xfrm>
          <a:prstGeom prst="rect">
            <a:avLst/>
          </a:prstGeom>
        </p:spPr>
      </p:pic>
      <p:sp>
        <p:nvSpPr>
          <p:cNvPr id="485" name="object 220"/>
          <p:cNvSpPr/>
          <p:nvPr/>
        </p:nvSpPr>
        <p:spPr>
          <a:xfrm>
            <a:off x="4702181" y="5235108"/>
            <a:ext cx="520065" cy="553085"/>
          </a:xfrm>
          <a:custGeom>
            <a:avLst/>
            <a:gdLst/>
            <a:ahLst/>
            <a:cxnLst/>
            <a:rect l="l" t="t" r="r" b="b"/>
            <a:pathLst>
              <a:path w="520064" h="553085">
                <a:moveTo>
                  <a:pt x="519695" y="0"/>
                </a:moveTo>
                <a:lnTo>
                  <a:pt x="0" y="552690"/>
                </a:lnTo>
              </a:path>
            </a:pathLst>
          </a:custGeom>
          <a:ln w="15240">
            <a:solidFill>
              <a:srgbClr val="FF9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221"/>
          <p:cNvSpPr/>
          <p:nvPr/>
        </p:nvSpPr>
        <p:spPr>
          <a:xfrm>
            <a:off x="6498720" y="5233338"/>
            <a:ext cx="652145" cy="522605"/>
          </a:xfrm>
          <a:custGeom>
            <a:avLst/>
            <a:gdLst/>
            <a:ahLst/>
            <a:cxnLst/>
            <a:rect l="l" t="t" r="r" b="b"/>
            <a:pathLst>
              <a:path w="652145" h="522604">
                <a:moveTo>
                  <a:pt x="652080" y="0"/>
                </a:moveTo>
                <a:lnTo>
                  <a:pt x="0" y="522461"/>
                </a:lnTo>
              </a:path>
            </a:pathLst>
          </a:custGeom>
          <a:ln w="15240">
            <a:solidFill>
              <a:srgbClr val="FF9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222"/>
          <p:cNvSpPr/>
          <p:nvPr/>
        </p:nvSpPr>
        <p:spPr>
          <a:xfrm>
            <a:off x="4873828" y="5931869"/>
            <a:ext cx="154940" cy="243204"/>
          </a:xfrm>
          <a:custGeom>
            <a:avLst/>
            <a:gdLst/>
            <a:ahLst/>
            <a:cxnLst/>
            <a:rect l="l" t="t" r="r" b="b"/>
            <a:pathLst>
              <a:path w="154939" h="243204">
                <a:moveTo>
                  <a:pt x="18469" y="9437"/>
                </a:moveTo>
                <a:lnTo>
                  <a:pt x="18469" y="9437"/>
                </a:lnTo>
                <a:lnTo>
                  <a:pt x="18469" y="3931"/>
                </a:lnTo>
                <a:lnTo>
                  <a:pt x="18359" y="3243"/>
                </a:lnTo>
                <a:lnTo>
                  <a:pt x="18138" y="2654"/>
                </a:lnTo>
                <a:lnTo>
                  <a:pt x="17917" y="2063"/>
                </a:lnTo>
                <a:lnTo>
                  <a:pt x="17806" y="1572"/>
                </a:lnTo>
                <a:lnTo>
                  <a:pt x="17806" y="1179"/>
                </a:lnTo>
                <a:lnTo>
                  <a:pt x="17806" y="786"/>
                </a:lnTo>
                <a:lnTo>
                  <a:pt x="17621" y="491"/>
                </a:lnTo>
                <a:lnTo>
                  <a:pt x="17252" y="294"/>
                </a:lnTo>
                <a:lnTo>
                  <a:pt x="16884" y="97"/>
                </a:lnTo>
                <a:lnTo>
                  <a:pt x="16294" y="0"/>
                </a:lnTo>
                <a:lnTo>
                  <a:pt x="15483" y="0"/>
                </a:lnTo>
                <a:lnTo>
                  <a:pt x="14672" y="0"/>
                </a:lnTo>
                <a:lnTo>
                  <a:pt x="8681" y="15999"/>
                </a:lnTo>
                <a:lnTo>
                  <a:pt x="7686" y="20767"/>
                </a:lnTo>
                <a:lnTo>
                  <a:pt x="7188" y="25806"/>
                </a:lnTo>
                <a:lnTo>
                  <a:pt x="7188" y="31115"/>
                </a:lnTo>
                <a:lnTo>
                  <a:pt x="7188" y="36423"/>
                </a:lnTo>
                <a:lnTo>
                  <a:pt x="7188" y="41756"/>
                </a:lnTo>
                <a:lnTo>
                  <a:pt x="7188" y="47114"/>
                </a:lnTo>
                <a:lnTo>
                  <a:pt x="7188" y="52472"/>
                </a:lnTo>
                <a:lnTo>
                  <a:pt x="8073" y="57707"/>
                </a:lnTo>
                <a:lnTo>
                  <a:pt x="30340" y="89312"/>
                </a:lnTo>
                <a:lnTo>
                  <a:pt x="31520" y="90098"/>
                </a:lnTo>
                <a:lnTo>
                  <a:pt x="32699" y="90886"/>
                </a:lnTo>
                <a:lnTo>
                  <a:pt x="35077" y="91672"/>
                </a:lnTo>
                <a:lnTo>
                  <a:pt x="38653" y="92458"/>
                </a:lnTo>
                <a:lnTo>
                  <a:pt x="42230" y="93245"/>
                </a:lnTo>
                <a:lnTo>
                  <a:pt x="44700" y="93737"/>
                </a:lnTo>
                <a:lnTo>
                  <a:pt x="46064" y="93933"/>
                </a:lnTo>
                <a:lnTo>
                  <a:pt x="47428" y="94129"/>
                </a:lnTo>
                <a:lnTo>
                  <a:pt x="50892" y="94326"/>
                </a:lnTo>
                <a:lnTo>
                  <a:pt x="56459" y="94523"/>
                </a:lnTo>
                <a:lnTo>
                  <a:pt x="62026" y="94720"/>
                </a:lnTo>
                <a:lnTo>
                  <a:pt x="67777" y="93933"/>
                </a:lnTo>
                <a:lnTo>
                  <a:pt x="107223" y="74395"/>
                </a:lnTo>
                <a:lnTo>
                  <a:pt x="122375" y="62523"/>
                </a:lnTo>
                <a:lnTo>
                  <a:pt x="127130" y="58394"/>
                </a:lnTo>
                <a:lnTo>
                  <a:pt x="144052" y="37307"/>
                </a:lnTo>
                <a:lnTo>
                  <a:pt x="146227" y="33375"/>
                </a:lnTo>
                <a:lnTo>
                  <a:pt x="154117" y="9437"/>
                </a:lnTo>
                <a:lnTo>
                  <a:pt x="154301" y="7865"/>
                </a:lnTo>
                <a:lnTo>
                  <a:pt x="154393" y="6586"/>
                </a:lnTo>
                <a:lnTo>
                  <a:pt x="154393" y="5603"/>
                </a:lnTo>
                <a:lnTo>
                  <a:pt x="154393" y="4620"/>
                </a:lnTo>
                <a:lnTo>
                  <a:pt x="154393" y="3931"/>
                </a:lnTo>
                <a:lnTo>
                  <a:pt x="154393" y="3538"/>
                </a:lnTo>
                <a:lnTo>
                  <a:pt x="154393" y="3145"/>
                </a:lnTo>
                <a:lnTo>
                  <a:pt x="154393" y="2948"/>
                </a:lnTo>
                <a:lnTo>
                  <a:pt x="154097" y="3834"/>
                </a:lnTo>
                <a:lnTo>
                  <a:pt x="153508" y="5603"/>
                </a:lnTo>
                <a:lnTo>
                  <a:pt x="152918" y="7373"/>
                </a:lnTo>
                <a:lnTo>
                  <a:pt x="152328" y="10052"/>
                </a:lnTo>
                <a:lnTo>
                  <a:pt x="151739" y="13639"/>
                </a:lnTo>
                <a:lnTo>
                  <a:pt x="151149" y="17228"/>
                </a:lnTo>
                <a:lnTo>
                  <a:pt x="150854" y="20792"/>
                </a:lnTo>
                <a:lnTo>
                  <a:pt x="150854" y="24330"/>
                </a:lnTo>
                <a:lnTo>
                  <a:pt x="150854" y="27870"/>
                </a:lnTo>
                <a:lnTo>
                  <a:pt x="150854" y="104623"/>
                </a:lnTo>
                <a:lnTo>
                  <a:pt x="150726" y="114232"/>
                </a:lnTo>
                <a:lnTo>
                  <a:pt x="146679" y="160862"/>
                </a:lnTo>
                <a:lnTo>
                  <a:pt x="138135" y="203645"/>
                </a:lnTo>
                <a:lnTo>
                  <a:pt x="128624" y="223479"/>
                </a:lnTo>
                <a:lnTo>
                  <a:pt x="124863" y="228640"/>
                </a:lnTo>
                <a:lnTo>
                  <a:pt x="97712" y="240658"/>
                </a:lnTo>
                <a:lnTo>
                  <a:pt x="91187" y="241838"/>
                </a:lnTo>
                <a:lnTo>
                  <a:pt x="84367" y="242526"/>
                </a:lnTo>
                <a:lnTo>
                  <a:pt x="77251" y="242723"/>
                </a:lnTo>
                <a:lnTo>
                  <a:pt x="70137" y="242920"/>
                </a:lnTo>
                <a:lnTo>
                  <a:pt x="62910" y="243018"/>
                </a:lnTo>
                <a:lnTo>
                  <a:pt x="55575" y="243018"/>
                </a:lnTo>
                <a:lnTo>
                  <a:pt x="48238" y="243018"/>
                </a:lnTo>
                <a:lnTo>
                  <a:pt x="40717" y="242232"/>
                </a:lnTo>
                <a:lnTo>
                  <a:pt x="33013" y="240658"/>
                </a:lnTo>
                <a:lnTo>
                  <a:pt x="25308" y="239086"/>
                </a:lnTo>
                <a:lnTo>
                  <a:pt x="18376" y="237120"/>
                </a:lnTo>
                <a:lnTo>
                  <a:pt x="12221" y="234760"/>
                </a:lnTo>
                <a:lnTo>
                  <a:pt x="6064" y="232401"/>
                </a:lnTo>
                <a:lnTo>
                  <a:pt x="1990" y="230435"/>
                </a:lnTo>
                <a:lnTo>
                  <a:pt x="0" y="228861"/>
                </a:lnTo>
              </a:path>
            </a:pathLst>
          </a:custGeom>
          <a:ln w="48259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223"/>
          <p:cNvSpPr/>
          <p:nvPr/>
        </p:nvSpPr>
        <p:spPr>
          <a:xfrm>
            <a:off x="5157823" y="6002357"/>
            <a:ext cx="180340" cy="89535"/>
          </a:xfrm>
          <a:custGeom>
            <a:avLst/>
            <a:gdLst/>
            <a:ahLst/>
            <a:cxnLst/>
            <a:rect l="l" t="t" r="r" b="b"/>
            <a:pathLst>
              <a:path w="180339" h="89535">
                <a:moveTo>
                  <a:pt x="1677" y="6635"/>
                </a:moveTo>
                <a:lnTo>
                  <a:pt x="1474" y="6635"/>
                </a:lnTo>
                <a:lnTo>
                  <a:pt x="1069" y="6635"/>
                </a:lnTo>
                <a:lnTo>
                  <a:pt x="662" y="6635"/>
                </a:lnTo>
                <a:lnTo>
                  <a:pt x="368" y="6217"/>
                </a:lnTo>
                <a:lnTo>
                  <a:pt x="184" y="5382"/>
                </a:lnTo>
                <a:lnTo>
                  <a:pt x="0" y="4546"/>
                </a:lnTo>
                <a:lnTo>
                  <a:pt x="1492" y="3931"/>
                </a:lnTo>
                <a:lnTo>
                  <a:pt x="41990" y="1253"/>
                </a:lnTo>
                <a:lnTo>
                  <a:pt x="84915" y="147"/>
                </a:lnTo>
                <a:lnTo>
                  <a:pt x="107407" y="0"/>
                </a:lnTo>
                <a:lnTo>
                  <a:pt x="118001" y="0"/>
                </a:lnTo>
                <a:lnTo>
                  <a:pt x="127218" y="0"/>
                </a:lnTo>
                <a:lnTo>
                  <a:pt x="160088" y="0"/>
                </a:lnTo>
                <a:lnTo>
                  <a:pt x="164457" y="688"/>
                </a:lnTo>
                <a:lnTo>
                  <a:pt x="170393" y="2063"/>
                </a:lnTo>
                <a:lnTo>
                  <a:pt x="176328" y="3440"/>
                </a:lnTo>
                <a:lnTo>
                  <a:pt x="179590" y="4447"/>
                </a:lnTo>
                <a:lnTo>
                  <a:pt x="180181" y="5086"/>
                </a:lnTo>
              </a:path>
              <a:path w="180339" h="89535">
                <a:moveTo>
                  <a:pt x="10634" y="89509"/>
                </a:moveTo>
                <a:lnTo>
                  <a:pt x="10634" y="89509"/>
                </a:lnTo>
                <a:lnTo>
                  <a:pt x="130291" y="89509"/>
                </a:lnTo>
                <a:lnTo>
                  <a:pt x="140973" y="89509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224"/>
          <p:cNvSpPr/>
          <p:nvPr/>
        </p:nvSpPr>
        <p:spPr>
          <a:xfrm>
            <a:off x="5507550" y="5950891"/>
            <a:ext cx="121285" cy="219710"/>
          </a:xfrm>
          <a:custGeom>
            <a:avLst/>
            <a:gdLst/>
            <a:ahLst/>
            <a:cxnLst/>
            <a:rect l="l" t="t" r="r" b="b"/>
            <a:pathLst>
              <a:path w="121285" h="219710">
                <a:moveTo>
                  <a:pt x="15373" y="17696"/>
                </a:moveTo>
                <a:lnTo>
                  <a:pt x="14986" y="17499"/>
                </a:lnTo>
                <a:lnTo>
                  <a:pt x="14211" y="17105"/>
                </a:lnTo>
                <a:lnTo>
                  <a:pt x="5031" y="8257"/>
                </a:lnTo>
                <a:lnTo>
                  <a:pt x="3667" y="6685"/>
                </a:lnTo>
                <a:lnTo>
                  <a:pt x="2691" y="5407"/>
                </a:lnTo>
                <a:lnTo>
                  <a:pt x="2101" y="4424"/>
                </a:lnTo>
                <a:lnTo>
                  <a:pt x="1511" y="3440"/>
                </a:lnTo>
                <a:lnTo>
                  <a:pt x="1013" y="2753"/>
                </a:lnTo>
                <a:lnTo>
                  <a:pt x="608" y="2359"/>
                </a:lnTo>
                <a:lnTo>
                  <a:pt x="203" y="1965"/>
                </a:lnTo>
                <a:lnTo>
                  <a:pt x="0" y="1573"/>
                </a:lnTo>
                <a:lnTo>
                  <a:pt x="0" y="1179"/>
                </a:lnTo>
                <a:lnTo>
                  <a:pt x="0" y="787"/>
                </a:lnTo>
                <a:lnTo>
                  <a:pt x="1383" y="491"/>
                </a:lnTo>
                <a:lnTo>
                  <a:pt x="4147" y="294"/>
                </a:lnTo>
                <a:lnTo>
                  <a:pt x="6912" y="99"/>
                </a:lnTo>
                <a:lnTo>
                  <a:pt x="12147" y="0"/>
                </a:lnTo>
                <a:lnTo>
                  <a:pt x="19851" y="0"/>
                </a:lnTo>
                <a:lnTo>
                  <a:pt x="65902" y="4276"/>
                </a:lnTo>
                <a:lnTo>
                  <a:pt x="104741" y="21773"/>
                </a:lnTo>
                <a:lnTo>
                  <a:pt x="120495" y="47999"/>
                </a:lnTo>
                <a:lnTo>
                  <a:pt x="120901" y="55520"/>
                </a:lnTo>
                <a:lnTo>
                  <a:pt x="86376" y="83538"/>
                </a:lnTo>
                <a:lnTo>
                  <a:pt x="48755" y="97080"/>
                </a:lnTo>
                <a:lnTo>
                  <a:pt x="45399" y="98063"/>
                </a:lnTo>
                <a:lnTo>
                  <a:pt x="42044" y="99046"/>
                </a:lnTo>
                <a:lnTo>
                  <a:pt x="40275" y="99537"/>
                </a:lnTo>
                <a:lnTo>
                  <a:pt x="40091" y="99537"/>
                </a:lnTo>
                <a:lnTo>
                  <a:pt x="39907" y="99537"/>
                </a:lnTo>
                <a:lnTo>
                  <a:pt x="41990" y="99832"/>
                </a:lnTo>
                <a:lnTo>
                  <a:pt x="46339" y="100422"/>
                </a:lnTo>
                <a:lnTo>
                  <a:pt x="50690" y="101011"/>
                </a:lnTo>
                <a:lnTo>
                  <a:pt x="56330" y="103077"/>
                </a:lnTo>
                <a:lnTo>
                  <a:pt x="90865" y="125509"/>
                </a:lnTo>
                <a:lnTo>
                  <a:pt x="116880" y="160514"/>
                </a:lnTo>
                <a:lnTo>
                  <a:pt x="120864" y="183075"/>
                </a:lnTo>
                <a:lnTo>
                  <a:pt x="119057" y="190005"/>
                </a:lnTo>
                <a:lnTo>
                  <a:pt x="117251" y="196936"/>
                </a:lnTo>
                <a:lnTo>
                  <a:pt x="84606" y="215148"/>
                </a:lnTo>
                <a:lnTo>
                  <a:pt x="76865" y="217115"/>
                </a:lnTo>
                <a:lnTo>
                  <a:pt x="69234" y="218293"/>
                </a:lnTo>
                <a:lnTo>
                  <a:pt x="61713" y="218687"/>
                </a:lnTo>
                <a:lnTo>
                  <a:pt x="54192" y="219081"/>
                </a:lnTo>
                <a:lnTo>
                  <a:pt x="47961" y="219276"/>
                </a:lnTo>
                <a:lnTo>
                  <a:pt x="43022" y="219276"/>
                </a:lnTo>
                <a:lnTo>
                  <a:pt x="38082" y="219276"/>
                </a:lnTo>
                <a:lnTo>
                  <a:pt x="34819" y="219276"/>
                </a:lnTo>
                <a:lnTo>
                  <a:pt x="33234" y="219276"/>
                </a:lnTo>
                <a:lnTo>
                  <a:pt x="31649" y="219276"/>
                </a:lnTo>
                <a:lnTo>
                  <a:pt x="28183" y="218196"/>
                </a:lnTo>
                <a:lnTo>
                  <a:pt x="22838" y="216033"/>
                </a:lnTo>
                <a:lnTo>
                  <a:pt x="17492" y="213870"/>
                </a:lnTo>
                <a:lnTo>
                  <a:pt x="13234" y="211413"/>
                </a:lnTo>
                <a:lnTo>
                  <a:pt x="10064" y="208659"/>
                </a:lnTo>
                <a:lnTo>
                  <a:pt x="6893" y="205907"/>
                </a:lnTo>
                <a:lnTo>
                  <a:pt x="5105" y="203744"/>
                </a:lnTo>
                <a:lnTo>
                  <a:pt x="4700" y="202171"/>
                </a:lnTo>
              </a:path>
            </a:pathLst>
          </a:custGeom>
          <a:ln w="48260">
            <a:solidFill>
              <a:srgbClr val="005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195"/>
          <p:cNvSpPr/>
          <p:nvPr/>
        </p:nvSpPr>
        <p:spPr>
          <a:xfrm>
            <a:off x="4673798" y="5843925"/>
            <a:ext cx="1285240" cy="495934"/>
          </a:xfrm>
          <a:custGeom>
            <a:avLst/>
            <a:gdLst/>
            <a:ahLst/>
            <a:cxnLst/>
            <a:rect l="l" t="t" r="r" b="b"/>
            <a:pathLst>
              <a:path w="1285240" h="495935">
                <a:moveTo>
                  <a:pt x="0" y="0"/>
                </a:moveTo>
                <a:lnTo>
                  <a:pt x="1284728" y="0"/>
                </a:lnTo>
                <a:lnTo>
                  <a:pt x="1284728" y="495597"/>
                </a:lnTo>
                <a:lnTo>
                  <a:pt x="0" y="495597"/>
                </a:lnTo>
                <a:lnTo>
                  <a:pt x="0" y="0"/>
                </a:lnTo>
                <a:close/>
              </a:path>
            </a:pathLst>
          </a:custGeom>
          <a:ln w="26670">
            <a:solidFill>
              <a:srgbClr val="02C7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3" name="مستطيل 32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 rot="19063415">
            <a:off x="2138317" y="1110003"/>
            <a:ext cx="121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</a:t>
            </a:r>
            <a:r>
              <a:rPr lang="ar-SA" sz="3200" b="1" dirty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4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13875" t="30318" r="24601" b="24726"/>
          <a:stretch/>
        </p:blipFill>
        <p:spPr>
          <a:xfrm>
            <a:off x="3699309" y="1848851"/>
            <a:ext cx="8005011" cy="328863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/>
          <a:srcRect l="43465" t="23958" r="38780" b="70121"/>
          <a:stretch/>
        </p:blipFill>
        <p:spPr>
          <a:xfrm>
            <a:off x="8060060" y="1219079"/>
            <a:ext cx="2310064" cy="4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752435" y="23897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4" name="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09302" y="1540688"/>
            <a:ext cx="7329258" cy="479220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7199836" y="2001723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نوجد الميل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795739" y="3099329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المعادلة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/>
              <p:cNvSpPr txBox="1"/>
              <p:nvPr/>
            </p:nvSpPr>
            <p:spPr>
              <a:xfrm>
                <a:off x="6391660" y="2459923"/>
                <a:ext cx="2964541" cy="505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box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مربع نص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660" y="2459923"/>
                <a:ext cx="2964541" cy="5059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مربع نص 6"/>
          <p:cNvSpPr txBox="1"/>
          <p:nvPr/>
        </p:nvSpPr>
        <p:spPr>
          <a:xfrm>
            <a:off x="9340771" y="2375980"/>
            <a:ext cx="120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( 5 , 0 )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( 3 , 0 )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6034907" y="3585482"/>
            <a:ext cx="2987650" cy="420971"/>
            <a:chOff x="7778118" y="3547492"/>
            <a:chExt cx="1948363" cy="420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مربع نص 33"/>
                <p:cNvSpPr txBox="1"/>
                <p:nvPr/>
              </p:nvSpPr>
              <p:spPr>
                <a:xfrm>
                  <a:off x="7778118" y="3547492"/>
                  <a:ext cx="194836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𝑦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𝑦</m:t>
                        </m:r>
                        <m:r>
                          <a:rPr lang="ar-S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=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𝑚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(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𝑥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𝑥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ar-SA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34" name="مربع نص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118" y="3547492"/>
                  <a:ext cx="194836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مربع نص 34"/>
                <p:cNvSpPr txBox="1"/>
                <p:nvPr/>
              </p:nvSpPr>
              <p:spPr>
                <a:xfrm>
                  <a:off x="8144782" y="3686935"/>
                  <a:ext cx="5665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35" name="مربع نص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4782" y="3686935"/>
                  <a:ext cx="566546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مربع نص 35"/>
                <p:cNvSpPr txBox="1"/>
                <p:nvPr/>
              </p:nvSpPr>
              <p:spPr>
                <a:xfrm>
                  <a:off x="9159935" y="3691464"/>
                  <a:ext cx="5665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36" name="مربع نص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9935" y="3691464"/>
                  <a:ext cx="566546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5795739" y="4107053"/>
                <a:ext cx="29876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0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0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( 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5</m:t>
                      </m:r>
                      <m:r>
                        <a:rPr lang="ar-SA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39" y="4107053"/>
                <a:ext cx="2987650" cy="369332"/>
              </a:xfrm>
              <a:prstGeom prst="rect">
                <a:avLst/>
              </a:prstGeom>
              <a:blipFill>
                <a:blip r:embed="rId13"/>
                <a:stretch>
                  <a:fillRect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مجموعة 40"/>
          <p:cNvGrpSpPr/>
          <p:nvPr/>
        </p:nvGrpSpPr>
        <p:grpSpPr>
          <a:xfrm>
            <a:off x="8856817" y="4039836"/>
            <a:ext cx="2987650" cy="470394"/>
            <a:chOff x="7778118" y="3547492"/>
            <a:chExt cx="1948363" cy="470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مربع نص 41"/>
                <p:cNvSpPr txBox="1"/>
                <p:nvPr/>
              </p:nvSpPr>
              <p:spPr>
                <a:xfrm>
                  <a:off x="7778118" y="3547492"/>
                  <a:ext cx="194836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e_AlHor" panose="02060603050605020204" pitchFamily="18" charset="-78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e_AlHor" panose="02060603050605020204" pitchFamily="18" charset="-78"/>
                              </a:rPr>
                              <m:t>𝑥</m:t>
                            </m:r>
                            <m:r>
                              <a:rPr lang="en-US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e_AlHor" panose="02060603050605020204" pitchFamily="18" charset="-78"/>
                              </a:rPr>
                              <m:t>−</m:t>
                            </m:r>
                            <m: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e_AlHor" panose="02060603050605020204" pitchFamily="18" charset="-78"/>
                              </a:rPr>
                              <m:t>𝑦</m:t>
                            </m:r>
                            <m:r>
                              <a:rPr lang="ar-SA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e_AlHor" panose="02060603050605020204" pitchFamily="18" charset="-78"/>
                              </a:rPr>
                              <m:t> </m:t>
                            </m:r>
                          </m:e>
                        </m:d>
                        <m:r>
                          <a:rPr lang="ar-SA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=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( 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5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, 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0</m:t>
                        </m:r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)</m:t>
                        </m:r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42" name="مربع نص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118" y="3547492"/>
                  <a:ext cx="1948363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مربع نص 42"/>
                <p:cNvSpPr txBox="1"/>
                <p:nvPr/>
              </p:nvSpPr>
              <p:spPr>
                <a:xfrm>
                  <a:off x="7938875" y="3715858"/>
                  <a:ext cx="5665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206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43" name="مربع نص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8875" y="3715858"/>
                  <a:ext cx="566546" cy="276999"/>
                </a:xfrm>
                <a:prstGeom prst="rect">
                  <a:avLst/>
                </a:prstGeom>
                <a:blipFill>
                  <a:blip r:embed="rId15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مربع نص 43"/>
                <p:cNvSpPr txBox="1"/>
                <p:nvPr/>
              </p:nvSpPr>
              <p:spPr>
                <a:xfrm>
                  <a:off x="8266132" y="3740887"/>
                  <a:ext cx="5665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00206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44" name="مربع نص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132" y="3740887"/>
                  <a:ext cx="566546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/>
              <p:cNvSpPr txBox="1"/>
              <p:nvPr/>
            </p:nvSpPr>
            <p:spPr>
              <a:xfrm>
                <a:off x="8849253" y="3534274"/>
                <a:ext cx="29645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5" name="مربع نص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253" y="3534274"/>
                <a:ext cx="2964541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/>
              <p:cNvSpPr txBox="1"/>
              <p:nvPr/>
            </p:nvSpPr>
            <p:spPr>
              <a:xfrm>
                <a:off x="7829124" y="4742150"/>
                <a:ext cx="29645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6" name="مربع نص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124" y="4742150"/>
                <a:ext cx="2964541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2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7295" t="17160" r="21888" b="15077"/>
          <a:stretch/>
        </p:blipFill>
        <p:spPr>
          <a:xfrm>
            <a:off x="3256546" y="1516099"/>
            <a:ext cx="8526931" cy="44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33952" y="182880"/>
            <a:ext cx="11893773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83539" y="137534"/>
            <a:ext cx="11995158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281721" y="429538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 rot="19063415">
            <a:off x="801842" y="2474126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القوانين الصفية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A7EA78B-4FC3-4A46-803E-A4196F689B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55486" y="2097617"/>
            <a:ext cx="912883" cy="91288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CF9C729-603B-4E4D-9606-96186F7E66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8294" y="2044424"/>
            <a:ext cx="912883" cy="912883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39ED233-B229-4BE0-955D-E31140BE6CE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013318" y="2073059"/>
            <a:ext cx="912883" cy="91288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A46C54D2-67D0-43C4-9FE9-65898B34409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641728" y="4033860"/>
            <a:ext cx="912883" cy="91288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D263590F-75BD-47CD-86AE-EB7AC8B3AE9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892141" y="4051252"/>
            <a:ext cx="912883" cy="912883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CE3947FA-ED37-4D56-B0BB-25BA331E900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962328" y="4061283"/>
            <a:ext cx="912883" cy="912883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8564880" y="3063987"/>
            <a:ext cx="283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عدم الكتابة في الدردشة إلا بإذن المعلمة 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931262" y="3063987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رفع اليد عند المشاركة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041328" y="3063987"/>
            <a:ext cx="283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إغلاق المايك وعدم فتحه إلا بإذن المعلمة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564880" y="5105530"/>
            <a:ext cx="2834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حل الواجبات وإرسالها في الوقت المحدد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931262" y="5105530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الإلتزام بالوقت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041328" y="5105530"/>
            <a:ext cx="28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الاستعداد الجيد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3" name="شكل بيضاوي 32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480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3" name="مستطيل 32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 rot="19063415">
            <a:off x="2091272" y="1134395"/>
            <a:ext cx="128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 5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11779" t="31195" r="24601" b="22094"/>
          <a:stretch/>
        </p:blipFill>
        <p:spPr>
          <a:xfrm>
            <a:off x="3276474" y="1636582"/>
            <a:ext cx="8568506" cy="354338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l="27561" t="24616" r="38533" b="69463"/>
          <a:stretch/>
        </p:blipFill>
        <p:spPr>
          <a:xfrm>
            <a:off x="6182995" y="1203445"/>
            <a:ext cx="4411579" cy="4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</a:t>
            </a:r>
            <a:r>
              <a:rPr lang="ar-SA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المادة</a:t>
            </a:r>
            <a:r>
              <a:rPr lang="en-US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752435" y="23897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تحقق من فهمك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4" name="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87839" y="1537206"/>
            <a:ext cx="8067791" cy="463468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7199836" y="2001723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نوجد ميل الثاني الموازي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795739" y="3054347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معادلة المستقيم الثاني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/>
              <p:cNvSpPr txBox="1"/>
              <p:nvPr/>
            </p:nvSpPr>
            <p:spPr>
              <a:xfrm>
                <a:off x="6926904" y="2512326"/>
                <a:ext cx="3887203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مربع ن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904" y="2512326"/>
                <a:ext cx="3887203" cy="4315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053263" y="3475141"/>
                <a:ext cx="5598035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,    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 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63" y="3475141"/>
                <a:ext cx="5598035" cy="4315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>
                <a:off x="5047522" y="3996764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22" y="3996764"/>
                <a:ext cx="5598035" cy="369332"/>
              </a:xfrm>
              <a:prstGeom prst="rect">
                <a:avLst/>
              </a:prstGeom>
              <a:blipFill>
                <a:blip r:embed="rId11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5047521" y="4420037"/>
                <a:ext cx="5598035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21" y="4420037"/>
                <a:ext cx="5598035" cy="4315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35"/>
              <p:cNvSpPr txBox="1"/>
              <p:nvPr/>
            </p:nvSpPr>
            <p:spPr>
              <a:xfrm>
                <a:off x="4996540" y="4928924"/>
                <a:ext cx="5598035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مربع نص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40" y="4928924"/>
                <a:ext cx="5598035" cy="4315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مربع نص 5"/>
          <p:cNvSpPr txBox="1"/>
          <p:nvPr/>
        </p:nvSpPr>
        <p:spPr>
          <a:xfrm>
            <a:off x="8467377" y="4960022"/>
            <a:ext cx="9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+6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407309" y="5194067"/>
            <a:ext cx="9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+6</a:t>
            </a:r>
            <a:endParaRPr lang="en-US" dirty="0"/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7180939" y="5024746"/>
            <a:ext cx="195682" cy="240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37"/>
              <p:cNvSpPr txBox="1"/>
              <p:nvPr/>
            </p:nvSpPr>
            <p:spPr>
              <a:xfrm>
                <a:off x="5074913" y="5559265"/>
                <a:ext cx="5598035" cy="472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Y</a:t>
                </a:r>
                <a:r>
                  <a:rPr lang="en-US" sz="2800" b="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13" y="5559265"/>
                <a:ext cx="5598035" cy="472758"/>
              </a:xfrm>
              <a:prstGeom prst="rect">
                <a:avLst/>
              </a:prstGeom>
              <a:blipFill>
                <a:blip r:embed="rId14"/>
                <a:stretch>
                  <a:fillRect t="-2435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4239068" y="2087445"/>
                <a:ext cx="2168241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068" y="2087445"/>
                <a:ext cx="2168241" cy="4315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ستطيل 10"/>
              <p:cNvSpPr/>
              <p:nvPr/>
            </p:nvSpPr>
            <p:spPr>
              <a:xfrm>
                <a:off x="4522864" y="2542395"/>
                <a:ext cx="1562572" cy="523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مستطيل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64" y="2542395"/>
                <a:ext cx="1562572" cy="5238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رابط كسهم مستقيم 12"/>
          <p:cNvCxnSpPr/>
          <p:nvPr/>
        </p:nvCxnSpPr>
        <p:spPr>
          <a:xfrm flipV="1">
            <a:off x="3707041" y="2303210"/>
            <a:ext cx="961212" cy="63647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flipV="1">
            <a:off x="3867977" y="2834155"/>
            <a:ext cx="777424" cy="493874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مجموعة 42"/>
          <p:cNvGrpSpPr/>
          <p:nvPr/>
        </p:nvGrpSpPr>
        <p:grpSpPr>
          <a:xfrm>
            <a:off x="4089427" y="4768609"/>
            <a:ext cx="1429057" cy="904958"/>
            <a:chOff x="2357020" y="4911182"/>
            <a:chExt cx="1814226" cy="1151890"/>
          </a:xfrm>
        </p:grpSpPr>
        <p:pic>
          <p:nvPicPr>
            <p:cNvPr id="44" name="object 3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90133" y="5072028"/>
              <a:ext cx="193625" cy="217504"/>
            </a:xfrm>
            <a:prstGeom prst="rect">
              <a:avLst/>
            </a:prstGeom>
          </p:spPr>
        </p:pic>
        <p:grpSp>
          <p:nvGrpSpPr>
            <p:cNvPr id="45" name="object 371"/>
            <p:cNvGrpSpPr/>
            <p:nvPr/>
          </p:nvGrpSpPr>
          <p:grpSpPr>
            <a:xfrm>
              <a:off x="2357020" y="4911182"/>
              <a:ext cx="1321435" cy="1151890"/>
              <a:chOff x="1747420" y="11696993"/>
              <a:chExt cx="1321435" cy="1151890"/>
            </a:xfrm>
          </p:grpSpPr>
          <p:pic>
            <p:nvPicPr>
              <p:cNvPr id="50" name="object 372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2719838" y="11772573"/>
                <a:ext cx="212194" cy="245216"/>
              </a:xfrm>
              <a:prstGeom prst="rect">
                <a:avLst/>
              </a:prstGeom>
            </p:spPr>
          </p:pic>
          <p:pic>
            <p:nvPicPr>
              <p:cNvPr id="51" name="object 373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47420" y="11696993"/>
                <a:ext cx="1086483" cy="1151736"/>
              </a:xfrm>
              <a:prstGeom prst="rect">
                <a:avLst/>
              </a:prstGeom>
            </p:spPr>
          </p:pic>
          <p:sp>
            <p:nvSpPr>
              <p:cNvPr id="52" name="object 374"/>
              <p:cNvSpPr/>
              <p:nvPr/>
            </p:nvSpPr>
            <p:spPr>
              <a:xfrm>
                <a:off x="2904502" y="12461978"/>
                <a:ext cx="140335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140335" h="73659">
                    <a:moveTo>
                      <a:pt x="29726" y="8060"/>
                    </a:moveTo>
                    <a:lnTo>
                      <a:pt x="30735" y="7948"/>
                    </a:lnTo>
                    <a:lnTo>
                      <a:pt x="32750" y="7725"/>
                    </a:lnTo>
                    <a:lnTo>
                      <a:pt x="34766" y="7501"/>
                    </a:lnTo>
                    <a:lnTo>
                      <a:pt x="38041" y="6493"/>
                    </a:lnTo>
                    <a:lnTo>
                      <a:pt x="42576" y="4702"/>
                    </a:lnTo>
                    <a:lnTo>
                      <a:pt x="47110" y="2910"/>
                    </a:lnTo>
                    <a:lnTo>
                      <a:pt x="52423" y="1678"/>
                    </a:lnTo>
                    <a:lnTo>
                      <a:pt x="58511" y="1007"/>
                    </a:lnTo>
                    <a:lnTo>
                      <a:pt x="64599" y="335"/>
                    </a:lnTo>
                    <a:lnTo>
                      <a:pt x="72157" y="0"/>
                    </a:lnTo>
                    <a:lnTo>
                      <a:pt x="127835" y="0"/>
                    </a:lnTo>
                    <a:lnTo>
                      <a:pt x="134595" y="0"/>
                    </a:lnTo>
                  </a:path>
                  <a:path w="140335" h="73659">
                    <a:moveTo>
                      <a:pt x="0" y="70205"/>
                    </a:moveTo>
                    <a:lnTo>
                      <a:pt x="1132" y="70542"/>
                    </a:lnTo>
                    <a:lnTo>
                      <a:pt x="3401" y="71213"/>
                    </a:lnTo>
                    <a:lnTo>
                      <a:pt x="20783" y="73564"/>
                    </a:lnTo>
                    <a:lnTo>
                      <a:pt x="27334" y="73564"/>
                    </a:lnTo>
                    <a:lnTo>
                      <a:pt x="33884" y="73564"/>
                    </a:lnTo>
                    <a:lnTo>
                      <a:pt x="42009" y="73564"/>
                    </a:lnTo>
                    <a:lnTo>
                      <a:pt x="51709" y="73564"/>
                    </a:lnTo>
                    <a:lnTo>
                      <a:pt x="59152" y="73438"/>
                    </a:lnTo>
                    <a:lnTo>
                      <a:pt x="100174" y="69176"/>
                    </a:lnTo>
                    <a:lnTo>
                      <a:pt x="133671" y="61639"/>
                    </a:lnTo>
                    <a:lnTo>
                      <a:pt x="140012" y="59623"/>
                    </a:lnTo>
                  </a:path>
                </a:pathLst>
              </a:custGeom>
              <a:ln w="4826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6" name="object 375"/>
            <p:cNvGrpSpPr/>
            <p:nvPr/>
          </p:nvGrpSpPr>
          <p:grpSpPr>
            <a:xfrm>
              <a:off x="3747701" y="5468965"/>
              <a:ext cx="423545" cy="552450"/>
              <a:chOff x="3138101" y="12254776"/>
              <a:chExt cx="423545" cy="552450"/>
            </a:xfrm>
          </p:grpSpPr>
          <p:pic>
            <p:nvPicPr>
              <p:cNvPr id="47" name="object 376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3221239" y="12277338"/>
                <a:ext cx="63879" cy="223885"/>
              </a:xfrm>
              <a:prstGeom prst="rect">
                <a:avLst/>
              </a:prstGeom>
            </p:spPr>
          </p:pic>
          <p:pic>
            <p:nvPicPr>
              <p:cNvPr id="48" name="object 377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318612" y="12254776"/>
                <a:ext cx="147647" cy="242754"/>
              </a:xfrm>
              <a:prstGeom prst="rect">
                <a:avLst/>
              </a:prstGeom>
            </p:spPr>
          </p:pic>
          <p:sp>
            <p:nvSpPr>
              <p:cNvPr id="49" name="object 378"/>
              <p:cNvSpPr/>
              <p:nvPr/>
            </p:nvSpPr>
            <p:spPr>
              <a:xfrm>
                <a:off x="3162231" y="12523283"/>
                <a:ext cx="375285" cy="259715"/>
              </a:xfrm>
              <a:custGeom>
                <a:avLst/>
                <a:gdLst/>
                <a:ahLst/>
                <a:cxnLst/>
                <a:rect l="l" t="t" r="r" b="b"/>
                <a:pathLst>
                  <a:path w="375285" h="259715">
                    <a:moveTo>
                      <a:pt x="374752" y="0"/>
                    </a:moveTo>
                    <a:lnTo>
                      <a:pt x="372043" y="335"/>
                    </a:lnTo>
                    <a:lnTo>
                      <a:pt x="366627" y="1007"/>
                    </a:lnTo>
                    <a:lnTo>
                      <a:pt x="321217" y="4198"/>
                    </a:lnTo>
                    <a:lnTo>
                      <a:pt x="312438" y="4198"/>
                    </a:lnTo>
                    <a:lnTo>
                      <a:pt x="302352" y="4198"/>
                    </a:lnTo>
                    <a:lnTo>
                      <a:pt x="161616" y="4198"/>
                    </a:lnTo>
                    <a:lnTo>
                      <a:pt x="150452" y="4219"/>
                    </a:lnTo>
                    <a:lnTo>
                      <a:pt x="103060" y="5983"/>
                    </a:lnTo>
                    <a:lnTo>
                      <a:pt x="60700" y="8733"/>
                    </a:lnTo>
                    <a:lnTo>
                      <a:pt x="29728" y="11140"/>
                    </a:lnTo>
                    <a:lnTo>
                      <a:pt x="22505" y="11700"/>
                    </a:lnTo>
                    <a:lnTo>
                      <a:pt x="18895" y="11925"/>
                    </a:lnTo>
                    <a:lnTo>
                      <a:pt x="15283" y="12148"/>
                    </a:lnTo>
                    <a:lnTo>
                      <a:pt x="11231" y="12372"/>
                    </a:lnTo>
                    <a:lnTo>
                      <a:pt x="6738" y="12595"/>
                    </a:lnTo>
                    <a:lnTo>
                      <a:pt x="2246" y="12819"/>
                    </a:lnTo>
                    <a:lnTo>
                      <a:pt x="0" y="12931"/>
                    </a:lnTo>
                    <a:lnTo>
                      <a:pt x="902" y="12931"/>
                    </a:lnTo>
                    <a:lnTo>
                      <a:pt x="2707" y="12931"/>
                    </a:lnTo>
                    <a:lnTo>
                      <a:pt x="4513" y="12931"/>
                    </a:lnTo>
                    <a:lnTo>
                      <a:pt x="7432" y="13155"/>
                    </a:lnTo>
                    <a:lnTo>
                      <a:pt x="11463" y="13604"/>
                    </a:lnTo>
                    <a:lnTo>
                      <a:pt x="15493" y="14051"/>
                    </a:lnTo>
                    <a:lnTo>
                      <a:pt x="19987" y="14723"/>
                    </a:lnTo>
                    <a:lnTo>
                      <a:pt x="24941" y="15619"/>
                    </a:lnTo>
                    <a:lnTo>
                      <a:pt x="29895" y="16515"/>
                    </a:lnTo>
                    <a:lnTo>
                      <a:pt x="32939" y="17075"/>
                    </a:lnTo>
                    <a:lnTo>
                      <a:pt x="34074" y="17298"/>
                    </a:lnTo>
                  </a:path>
                  <a:path w="375285" h="259715">
                    <a:moveTo>
                      <a:pt x="167662" y="114209"/>
                    </a:moveTo>
                    <a:lnTo>
                      <a:pt x="167662" y="113986"/>
                    </a:lnTo>
                    <a:lnTo>
                      <a:pt x="167662" y="103572"/>
                    </a:lnTo>
                    <a:lnTo>
                      <a:pt x="166213" y="104244"/>
                    </a:lnTo>
                    <a:lnTo>
                      <a:pt x="163316" y="105812"/>
                    </a:lnTo>
                    <a:lnTo>
                      <a:pt x="160418" y="107379"/>
                    </a:lnTo>
                    <a:lnTo>
                      <a:pt x="156030" y="110962"/>
                    </a:lnTo>
                    <a:lnTo>
                      <a:pt x="125837" y="140111"/>
                    </a:lnTo>
                    <a:lnTo>
                      <a:pt x="101550" y="171846"/>
                    </a:lnTo>
                    <a:lnTo>
                      <a:pt x="101215" y="174898"/>
                    </a:lnTo>
                    <a:lnTo>
                      <a:pt x="102096" y="177364"/>
                    </a:lnTo>
                    <a:lnTo>
                      <a:pt x="102977" y="179828"/>
                    </a:lnTo>
                    <a:lnTo>
                      <a:pt x="105790" y="181390"/>
                    </a:lnTo>
                    <a:lnTo>
                      <a:pt x="110535" y="182063"/>
                    </a:lnTo>
                    <a:lnTo>
                      <a:pt x="115280" y="182736"/>
                    </a:lnTo>
                    <a:lnTo>
                      <a:pt x="152713" y="184412"/>
                    </a:lnTo>
                    <a:lnTo>
                      <a:pt x="160608" y="184412"/>
                    </a:lnTo>
                    <a:lnTo>
                      <a:pt x="168502" y="184412"/>
                    </a:lnTo>
                    <a:lnTo>
                      <a:pt x="174925" y="184412"/>
                    </a:lnTo>
                    <a:lnTo>
                      <a:pt x="179881" y="184412"/>
                    </a:lnTo>
                  </a:path>
                  <a:path w="375285" h="259715">
                    <a:moveTo>
                      <a:pt x="208349" y="114209"/>
                    </a:moveTo>
                    <a:lnTo>
                      <a:pt x="208349" y="114098"/>
                    </a:lnTo>
                    <a:lnTo>
                      <a:pt x="208349" y="112194"/>
                    </a:lnTo>
                    <a:lnTo>
                      <a:pt x="208349" y="112530"/>
                    </a:lnTo>
                    <a:lnTo>
                      <a:pt x="208349" y="113202"/>
                    </a:lnTo>
                    <a:lnTo>
                      <a:pt x="208349" y="113874"/>
                    </a:lnTo>
                    <a:lnTo>
                      <a:pt x="208118" y="116785"/>
                    </a:lnTo>
                    <a:lnTo>
                      <a:pt x="207657" y="121936"/>
                    </a:lnTo>
                    <a:lnTo>
                      <a:pt x="207195" y="127086"/>
                    </a:lnTo>
                    <a:lnTo>
                      <a:pt x="206733" y="133832"/>
                    </a:lnTo>
                    <a:lnTo>
                      <a:pt x="205578" y="169886"/>
                    </a:lnTo>
                    <a:lnTo>
                      <a:pt x="205578" y="177402"/>
                    </a:lnTo>
                    <a:lnTo>
                      <a:pt x="205578" y="184751"/>
                    </a:lnTo>
                    <a:lnTo>
                      <a:pt x="205578" y="191931"/>
                    </a:lnTo>
                    <a:lnTo>
                      <a:pt x="205578" y="198941"/>
                    </a:lnTo>
                    <a:lnTo>
                      <a:pt x="205578" y="208187"/>
                    </a:lnTo>
                    <a:lnTo>
                      <a:pt x="205913" y="216416"/>
                    </a:lnTo>
                    <a:lnTo>
                      <a:pt x="206585" y="223630"/>
                    </a:lnTo>
                    <a:lnTo>
                      <a:pt x="207257" y="230856"/>
                    </a:lnTo>
                    <a:lnTo>
                      <a:pt x="207719" y="236813"/>
                    </a:lnTo>
                    <a:lnTo>
                      <a:pt x="207971" y="241524"/>
                    </a:lnTo>
                    <a:lnTo>
                      <a:pt x="208224" y="246223"/>
                    </a:lnTo>
                    <a:lnTo>
                      <a:pt x="208349" y="249805"/>
                    </a:lnTo>
                    <a:lnTo>
                      <a:pt x="208349" y="252268"/>
                    </a:lnTo>
                    <a:lnTo>
                      <a:pt x="208349" y="254732"/>
                    </a:lnTo>
                    <a:lnTo>
                      <a:pt x="208349" y="256523"/>
                    </a:lnTo>
                    <a:lnTo>
                      <a:pt x="208349" y="257641"/>
                    </a:lnTo>
                    <a:lnTo>
                      <a:pt x="208349" y="258758"/>
                    </a:lnTo>
                    <a:lnTo>
                      <a:pt x="208224" y="259330"/>
                    </a:lnTo>
                    <a:lnTo>
                      <a:pt x="207069" y="259330"/>
                    </a:lnTo>
                    <a:lnTo>
                      <a:pt x="206964" y="258987"/>
                    </a:lnTo>
                    <a:lnTo>
                      <a:pt x="206964" y="258314"/>
                    </a:lnTo>
                    <a:lnTo>
                      <a:pt x="206964" y="257641"/>
                    </a:lnTo>
                    <a:lnTo>
                      <a:pt x="206838" y="256637"/>
                    </a:lnTo>
                    <a:lnTo>
                      <a:pt x="206585" y="255291"/>
                    </a:lnTo>
                  </a:path>
                </a:pathLst>
              </a:custGeom>
              <a:ln w="48260">
                <a:solidFill>
                  <a:srgbClr val="0059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53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752434" y="2389713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من واقع الحياة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3" name="مستطيل 32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13257" t="23841" r="28300" b="7622"/>
          <a:stretch/>
        </p:blipFill>
        <p:spPr>
          <a:xfrm>
            <a:off x="4327979" y="1475874"/>
            <a:ext cx="7603958" cy="501371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/>
          <a:srcRect l="33848" t="28125" r="52589" b="67708"/>
          <a:stretch/>
        </p:blipFill>
        <p:spPr>
          <a:xfrm>
            <a:off x="8291017" y="1093254"/>
            <a:ext cx="2241638" cy="38719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37449" y="5934146"/>
            <a:ext cx="1500825" cy="555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0"/>
          <a:srcRect l="74535" t="18476" r="9929" b="42050"/>
          <a:stretch/>
        </p:blipFill>
        <p:spPr>
          <a:xfrm>
            <a:off x="3124545" y="2375095"/>
            <a:ext cx="1504345" cy="2149064"/>
          </a:xfrm>
          <a:prstGeom prst="roundRect">
            <a:avLst>
              <a:gd name="adj" fmla="val 7447"/>
            </a:avLst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3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752434" y="2389713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من واقع الحياة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3" name="مستطيل 32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l="33848" t="28125" r="52589" b="67708"/>
          <a:stretch/>
        </p:blipFill>
        <p:spPr>
          <a:xfrm>
            <a:off x="8291017" y="1061170"/>
            <a:ext cx="2241638" cy="38719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937449" y="5934146"/>
            <a:ext cx="1500825" cy="555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/>
          <a:srcRect l="10915" t="51590" r="28424" b="20778"/>
          <a:stretch/>
        </p:blipFill>
        <p:spPr>
          <a:xfrm>
            <a:off x="3537645" y="4477180"/>
            <a:ext cx="7892715" cy="202130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/>
          <a:srcRect l="29039" t="23958" r="43219" b="28893"/>
          <a:stretch/>
        </p:blipFill>
        <p:spPr>
          <a:xfrm>
            <a:off x="5817026" y="1447799"/>
            <a:ext cx="3326974" cy="31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534711" y="2238464"/>
            <a:ext cx="419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7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مسائل مهارات التفكير العليا</a:t>
            </a:r>
            <a:endParaRPr lang="en-US" sz="27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1" name="شكل بيضاوي 30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3" name="مستطيل 32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4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0673" y="1429307"/>
            <a:ext cx="7951510" cy="31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9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534711" y="2238464"/>
            <a:ext cx="419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7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مسائل مهارات التفكير العليا</a:t>
            </a:r>
            <a:endParaRPr lang="en-US" sz="27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1" name="شكل بيضاوي 30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3" name="مستطيل 32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4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97723" y="1498569"/>
            <a:ext cx="8089534" cy="6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5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894846" y="2225760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تدريب على اختبار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8" name="شكل بيضاوي 3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40" name="مستطيل 39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41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66275" y="2005176"/>
            <a:ext cx="6412139" cy="4203197"/>
          </a:xfrm>
          <a:prstGeom prst="rect">
            <a:avLst/>
          </a:prstGeom>
        </p:spPr>
      </p:pic>
      <p:pic>
        <p:nvPicPr>
          <p:cNvPr id="42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00603" y="999460"/>
            <a:ext cx="6258797" cy="9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8959842">
            <a:off x="894846" y="2225760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تدريب على اختبار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38" name="شكل بيضاوي 3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40" name="مستطيل 39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24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89510" y="1087874"/>
            <a:ext cx="4576215" cy="1019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/>
              <p:cNvSpPr txBox="1"/>
              <p:nvPr/>
            </p:nvSpPr>
            <p:spPr>
              <a:xfrm>
                <a:off x="7667333" y="2037852"/>
                <a:ext cx="21682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مربع نص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333" y="2037852"/>
                <a:ext cx="2168241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ستطيل 27"/>
              <p:cNvSpPr/>
              <p:nvPr/>
            </p:nvSpPr>
            <p:spPr>
              <a:xfrm>
                <a:off x="9611653" y="1920726"/>
                <a:ext cx="1562572" cy="54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مستطيل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653" y="1920726"/>
                <a:ext cx="1562572" cy="542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مربع نص 28"/>
          <p:cNvSpPr txBox="1"/>
          <p:nvPr/>
        </p:nvSpPr>
        <p:spPr>
          <a:xfrm>
            <a:off x="5049402" y="2522266"/>
            <a:ext cx="523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تشابهت إجابات الميل نوجد المعادلة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5667228" y="2927023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28" y="2927023"/>
                <a:ext cx="5598035" cy="369332"/>
              </a:xfrm>
              <a:prstGeom prst="rect">
                <a:avLst/>
              </a:prstGeom>
              <a:blipFill>
                <a:blip r:embed="rId11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81672" y="3508318"/>
            <a:ext cx="4772919" cy="2400524"/>
          </a:xfrm>
          <a:prstGeom prst="rect">
            <a:avLst/>
          </a:prstGeom>
        </p:spPr>
      </p:pic>
      <p:sp>
        <p:nvSpPr>
          <p:cNvPr id="32" name="object 278"/>
          <p:cNvSpPr/>
          <p:nvPr/>
        </p:nvSpPr>
        <p:spPr>
          <a:xfrm>
            <a:off x="9420661" y="4618466"/>
            <a:ext cx="2188739" cy="536457"/>
          </a:xfrm>
          <a:custGeom>
            <a:avLst/>
            <a:gdLst/>
            <a:ahLst/>
            <a:cxnLst/>
            <a:rect l="l" t="t" r="r" b="b"/>
            <a:pathLst>
              <a:path w="2007235" h="473709">
                <a:moveTo>
                  <a:pt x="2006634" y="236598"/>
                </a:moveTo>
                <a:lnTo>
                  <a:pt x="1984471" y="286287"/>
                </a:lnTo>
                <a:lnTo>
                  <a:pt x="1946485" y="317476"/>
                </a:lnTo>
                <a:lnTo>
                  <a:pt x="1891514" y="346741"/>
                </a:lnTo>
                <a:lnTo>
                  <a:pt x="1820918" y="373764"/>
                </a:lnTo>
                <a:lnTo>
                  <a:pt x="1780185" y="386333"/>
                </a:lnTo>
                <a:lnTo>
                  <a:pt x="1736055" y="398222"/>
                </a:lnTo>
                <a:lnTo>
                  <a:pt x="1688697" y="409390"/>
                </a:lnTo>
                <a:lnTo>
                  <a:pt x="1638282" y="419796"/>
                </a:lnTo>
                <a:lnTo>
                  <a:pt x="1584979" y="429402"/>
                </a:lnTo>
                <a:lnTo>
                  <a:pt x="1528958" y="438166"/>
                </a:lnTo>
                <a:lnTo>
                  <a:pt x="1470389" y="446050"/>
                </a:lnTo>
                <a:lnTo>
                  <a:pt x="1409441" y="453012"/>
                </a:lnTo>
                <a:lnTo>
                  <a:pt x="1346285" y="459012"/>
                </a:lnTo>
                <a:lnTo>
                  <a:pt x="1281090" y="464012"/>
                </a:lnTo>
                <a:lnTo>
                  <a:pt x="1214026" y="467970"/>
                </a:lnTo>
                <a:lnTo>
                  <a:pt x="1145262" y="470847"/>
                </a:lnTo>
                <a:lnTo>
                  <a:pt x="1074969" y="472602"/>
                </a:lnTo>
                <a:lnTo>
                  <a:pt x="1003316" y="473196"/>
                </a:lnTo>
                <a:lnTo>
                  <a:pt x="931663" y="472602"/>
                </a:lnTo>
                <a:lnTo>
                  <a:pt x="861370" y="470847"/>
                </a:lnTo>
                <a:lnTo>
                  <a:pt x="792607" y="467970"/>
                </a:lnTo>
                <a:lnTo>
                  <a:pt x="725543" y="464012"/>
                </a:lnTo>
                <a:lnTo>
                  <a:pt x="660348" y="459012"/>
                </a:lnTo>
                <a:lnTo>
                  <a:pt x="597191" y="453012"/>
                </a:lnTo>
                <a:lnTo>
                  <a:pt x="536244" y="446050"/>
                </a:lnTo>
                <a:lnTo>
                  <a:pt x="477675" y="438166"/>
                </a:lnTo>
                <a:lnTo>
                  <a:pt x="421654" y="429402"/>
                </a:lnTo>
                <a:lnTo>
                  <a:pt x="368351" y="419796"/>
                </a:lnTo>
                <a:lnTo>
                  <a:pt x="317936" y="409390"/>
                </a:lnTo>
                <a:lnTo>
                  <a:pt x="270578" y="398222"/>
                </a:lnTo>
                <a:lnTo>
                  <a:pt x="226448" y="386333"/>
                </a:lnTo>
                <a:lnTo>
                  <a:pt x="185715" y="373764"/>
                </a:lnTo>
                <a:lnTo>
                  <a:pt x="148548" y="360553"/>
                </a:lnTo>
                <a:lnTo>
                  <a:pt x="85596" y="332369"/>
                </a:lnTo>
                <a:lnTo>
                  <a:pt x="38948" y="302102"/>
                </a:lnTo>
                <a:lnTo>
                  <a:pt x="9963" y="270071"/>
                </a:lnTo>
                <a:lnTo>
                  <a:pt x="0" y="236598"/>
                </a:lnTo>
                <a:lnTo>
                  <a:pt x="2519" y="219701"/>
                </a:lnTo>
                <a:lnTo>
                  <a:pt x="22163" y="186909"/>
                </a:lnTo>
                <a:lnTo>
                  <a:pt x="60149" y="155721"/>
                </a:lnTo>
                <a:lnTo>
                  <a:pt x="115119" y="126455"/>
                </a:lnTo>
                <a:lnTo>
                  <a:pt x="185715" y="99433"/>
                </a:lnTo>
                <a:lnTo>
                  <a:pt x="226448" y="86863"/>
                </a:lnTo>
                <a:lnTo>
                  <a:pt x="270578" y="74974"/>
                </a:lnTo>
                <a:lnTo>
                  <a:pt x="317936" y="63807"/>
                </a:lnTo>
                <a:lnTo>
                  <a:pt x="368351" y="53400"/>
                </a:lnTo>
                <a:lnTo>
                  <a:pt x="421654" y="43794"/>
                </a:lnTo>
                <a:lnTo>
                  <a:pt x="477675" y="35030"/>
                </a:lnTo>
                <a:lnTo>
                  <a:pt x="536244" y="27147"/>
                </a:lnTo>
                <a:lnTo>
                  <a:pt x="597191" y="20185"/>
                </a:lnTo>
                <a:lnTo>
                  <a:pt x="660348" y="14184"/>
                </a:lnTo>
                <a:lnTo>
                  <a:pt x="725543" y="9184"/>
                </a:lnTo>
                <a:lnTo>
                  <a:pt x="792607" y="5226"/>
                </a:lnTo>
                <a:lnTo>
                  <a:pt x="861370" y="2349"/>
                </a:lnTo>
                <a:lnTo>
                  <a:pt x="931663" y="594"/>
                </a:lnTo>
                <a:lnTo>
                  <a:pt x="1003316" y="0"/>
                </a:lnTo>
                <a:lnTo>
                  <a:pt x="1074969" y="594"/>
                </a:lnTo>
                <a:lnTo>
                  <a:pt x="1145262" y="2349"/>
                </a:lnTo>
                <a:lnTo>
                  <a:pt x="1214026" y="5226"/>
                </a:lnTo>
                <a:lnTo>
                  <a:pt x="1281090" y="9184"/>
                </a:lnTo>
                <a:lnTo>
                  <a:pt x="1346285" y="14184"/>
                </a:lnTo>
                <a:lnTo>
                  <a:pt x="1409441" y="20185"/>
                </a:lnTo>
                <a:lnTo>
                  <a:pt x="1470389" y="27147"/>
                </a:lnTo>
                <a:lnTo>
                  <a:pt x="1528958" y="35030"/>
                </a:lnTo>
                <a:lnTo>
                  <a:pt x="1584979" y="43794"/>
                </a:lnTo>
                <a:lnTo>
                  <a:pt x="1638282" y="53400"/>
                </a:lnTo>
                <a:lnTo>
                  <a:pt x="1688697" y="63807"/>
                </a:lnTo>
                <a:lnTo>
                  <a:pt x="1736055" y="74974"/>
                </a:lnTo>
                <a:lnTo>
                  <a:pt x="1780185" y="86863"/>
                </a:lnTo>
                <a:lnTo>
                  <a:pt x="1820918" y="99433"/>
                </a:lnTo>
                <a:lnTo>
                  <a:pt x="1858085" y="112643"/>
                </a:lnTo>
                <a:lnTo>
                  <a:pt x="1921038" y="140827"/>
                </a:lnTo>
                <a:lnTo>
                  <a:pt x="1967686" y="171095"/>
                </a:lnTo>
                <a:lnTo>
                  <a:pt x="1996670" y="203125"/>
                </a:lnTo>
                <a:lnTo>
                  <a:pt x="2006634" y="236598"/>
                </a:lnTo>
                <a:close/>
              </a:path>
            </a:pathLst>
          </a:custGeom>
          <a:ln w="41910">
            <a:solidFill>
              <a:srgbClr val="C02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 flipH="1">
                <a:off x="6638524" y="4428292"/>
                <a:ext cx="20576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(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38524" y="4428292"/>
                <a:ext cx="2057618" cy="276999"/>
              </a:xfrm>
              <a:prstGeom prst="rect">
                <a:avLst/>
              </a:prstGeom>
              <a:blipFill>
                <a:blip r:embed="rId13"/>
                <a:stretch>
                  <a:fillRect t="-2174" r="-295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 flipH="1">
                <a:off x="6425349" y="4796579"/>
                <a:ext cx="20576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25349" y="4796579"/>
                <a:ext cx="2057618" cy="276999"/>
              </a:xfrm>
              <a:prstGeom prst="rect">
                <a:avLst/>
              </a:prstGeom>
              <a:blipFill>
                <a:blip r:embed="rId14"/>
                <a:stretch>
                  <a:fillRect t="-2222" r="-266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 flipH="1">
                <a:off x="6219999" y="5206202"/>
                <a:ext cx="205761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19999" y="5206202"/>
                <a:ext cx="2057618" cy="276999"/>
              </a:xfrm>
              <a:prstGeom prst="rect">
                <a:avLst/>
              </a:prstGeom>
              <a:blipFill>
                <a:blip r:embed="rId15"/>
                <a:stretch>
                  <a:fillRect r="-177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9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 rot="18959842">
            <a:off x="2077920" y="1242194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02" name="شكل بيضاوي 101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115" name="مستطيل 114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116" name="object 44"/>
          <p:cNvPicPr/>
          <p:nvPr/>
        </p:nvPicPr>
        <p:blipFill rotWithShape="1">
          <a:blip r:embed="rId8" cstate="print"/>
          <a:srcRect t="7478"/>
          <a:stretch/>
        </p:blipFill>
        <p:spPr>
          <a:xfrm>
            <a:off x="3303454" y="1540041"/>
            <a:ext cx="8465384" cy="524119"/>
          </a:xfrm>
          <a:prstGeom prst="rect">
            <a:avLst/>
          </a:prstGeom>
        </p:spPr>
      </p:pic>
      <p:pic>
        <p:nvPicPr>
          <p:cNvPr id="118" name="object 45"/>
          <p:cNvPicPr/>
          <p:nvPr/>
        </p:nvPicPr>
        <p:blipFill rotWithShape="1">
          <a:blip r:embed="rId9" cstate="print"/>
          <a:srcRect l="73703" t="11725" b="22486"/>
          <a:stretch/>
        </p:blipFill>
        <p:spPr>
          <a:xfrm>
            <a:off x="9378215" y="2547581"/>
            <a:ext cx="2374890" cy="417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5914132" y="2068471"/>
                <a:ext cx="272391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32" y="2068471"/>
                <a:ext cx="272391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9" name="object 45"/>
          <p:cNvPicPr/>
          <p:nvPr/>
        </p:nvPicPr>
        <p:blipFill rotWithShape="1">
          <a:blip r:embed="rId9" cstate="print"/>
          <a:srcRect l="39064" t="4133" r="35889" b="12363"/>
          <a:stretch/>
        </p:blipFill>
        <p:spPr>
          <a:xfrm>
            <a:off x="9418272" y="3522369"/>
            <a:ext cx="2261937" cy="529391"/>
          </a:xfrm>
          <a:prstGeom prst="rect">
            <a:avLst/>
          </a:prstGeom>
        </p:spPr>
      </p:pic>
      <p:pic>
        <p:nvPicPr>
          <p:cNvPr id="120" name="object 45"/>
          <p:cNvPicPr/>
          <p:nvPr/>
        </p:nvPicPr>
        <p:blipFill rotWithShape="1">
          <a:blip r:embed="rId9" cstate="print"/>
          <a:srcRect l="3538" t="1603" r="69817" b="4773"/>
          <a:stretch/>
        </p:blipFill>
        <p:spPr>
          <a:xfrm>
            <a:off x="9385290" y="4648995"/>
            <a:ext cx="2406316" cy="593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مربع نص 120"/>
              <p:cNvSpPr txBox="1"/>
              <p:nvPr/>
            </p:nvSpPr>
            <p:spPr>
              <a:xfrm>
                <a:off x="8440118" y="3002574"/>
                <a:ext cx="27239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1" name="مربع نص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118" y="3002574"/>
                <a:ext cx="2723910" cy="369332"/>
              </a:xfrm>
              <a:prstGeom prst="rect">
                <a:avLst/>
              </a:prstGeom>
              <a:blipFill>
                <a:blip r:embed="rId11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مربع نص 121"/>
              <p:cNvSpPr txBox="1"/>
              <p:nvPr/>
            </p:nvSpPr>
            <p:spPr>
              <a:xfrm>
                <a:off x="8416007" y="4089658"/>
                <a:ext cx="2723910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2" name="مربع نص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007" y="4089658"/>
                <a:ext cx="2723910" cy="430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مربع نص 122"/>
              <p:cNvSpPr txBox="1"/>
              <p:nvPr/>
            </p:nvSpPr>
            <p:spPr>
              <a:xfrm>
                <a:off x="8416007" y="5242039"/>
                <a:ext cx="2723910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3" name="مربع نص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007" y="5242039"/>
                <a:ext cx="2723910" cy="4315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445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 rot="18959842">
            <a:off x="2077920" y="1242194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02" name="شكل بيضاوي 101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115" name="مستطيل 114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grpSp>
        <p:nvGrpSpPr>
          <p:cNvPr id="28" name="object 46"/>
          <p:cNvGrpSpPr/>
          <p:nvPr/>
        </p:nvGrpSpPr>
        <p:grpSpPr>
          <a:xfrm>
            <a:off x="3238937" y="1493148"/>
            <a:ext cx="8541969" cy="1133479"/>
            <a:chOff x="270415" y="3133088"/>
            <a:chExt cx="9455210" cy="1247620"/>
          </a:xfrm>
        </p:grpSpPr>
        <p:pic>
          <p:nvPicPr>
            <p:cNvPr id="29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415" y="3133088"/>
              <a:ext cx="9455210" cy="590950"/>
            </a:xfrm>
            <a:prstGeom prst="rect">
              <a:avLst/>
            </a:prstGeom>
          </p:spPr>
        </p:pic>
        <p:pic>
          <p:nvPicPr>
            <p:cNvPr id="30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5267" y="3748515"/>
              <a:ext cx="2900489" cy="629021"/>
            </a:xfrm>
            <a:prstGeom prst="rect">
              <a:avLst/>
            </a:prstGeom>
          </p:spPr>
        </p:pic>
        <p:pic>
          <p:nvPicPr>
            <p:cNvPr id="31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0751" y="3782479"/>
              <a:ext cx="3167095" cy="59822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/>
              <p:cNvSpPr txBox="1"/>
              <p:nvPr/>
            </p:nvSpPr>
            <p:spPr>
              <a:xfrm>
                <a:off x="8413194" y="2645982"/>
                <a:ext cx="33577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مربع نص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194" y="2645982"/>
                <a:ext cx="3357793" cy="369332"/>
              </a:xfrm>
              <a:prstGeom prst="rect">
                <a:avLst/>
              </a:prstGeom>
              <a:blipFill>
                <a:blip r:embed="rId11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8413193" y="3194825"/>
                <a:ext cx="33577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(−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193" y="3194825"/>
                <a:ext cx="3357793" cy="369332"/>
              </a:xfrm>
              <a:prstGeom prst="rect">
                <a:avLst/>
              </a:prstGeom>
              <a:blipFill>
                <a:blip r:embed="rId12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34"/>
              <p:cNvSpPr txBox="1"/>
              <p:nvPr/>
            </p:nvSpPr>
            <p:spPr>
              <a:xfrm>
                <a:off x="8396631" y="3741300"/>
                <a:ext cx="33577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631" y="3741300"/>
                <a:ext cx="3357793" cy="369332"/>
              </a:xfrm>
              <a:prstGeom prst="rect">
                <a:avLst/>
              </a:prstGeom>
              <a:blipFill>
                <a:blip r:embed="rId13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مربع نص 35"/>
          <p:cNvSpPr txBox="1"/>
          <p:nvPr/>
        </p:nvSpPr>
        <p:spPr>
          <a:xfrm>
            <a:off x="10092089" y="3983724"/>
            <a:ext cx="9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8677829" y="3994365"/>
            <a:ext cx="9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مربع نص 38"/>
              <p:cNvSpPr txBox="1"/>
              <p:nvPr/>
            </p:nvSpPr>
            <p:spPr>
              <a:xfrm>
                <a:off x="8474431" y="4405353"/>
                <a:ext cx="33577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431" y="4405353"/>
                <a:ext cx="3357793" cy="369332"/>
              </a:xfrm>
              <a:prstGeom prst="rect">
                <a:avLst/>
              </a:prstGeom>
              <a:blipFill>
                <a:blip r:embed="rId1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ربع نص 45"/>
              <p:cNvSpPr txBox="1"/>
              <p:nvPr/>
            </p:nvSpPr>
            <p:spPr>
              <a:xfrm>
                <a:off x="3478632" y="3133398"/>
                <a:ext cx="3357793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− (−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( −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مربع نص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632" y="3133398"/>
                <a:ext cx="3357793" cy="4307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/>
              <p:cNvSpPr txBox="1"/>
              <p:nvPr/>
            </p:nvSpPr>
            <p:spPr>
              <a:xfrm>
                <a:off x="3478632" y="4937982"/>
                <a:ext cx="3357793" cy="436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" name="مربع نص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632" y="4937982"/>
                <a:ext cx="3357793" cy="4367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ربع نص 51"/>
              <p:cNvSpPr txBox="1"/>
              <p:nvPr/>
            </p:nvSpPr>
            <p:spPr>
              <a:xfrm>
                <a:off x="3543170" y="2653294"/>
                <a:ext cx="33577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مربع نص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170" y="2653294"/>
                <a:ext cx="3357793" cy="369332"/>
              </a:xfrm>
              <a:prstGeom prst="rect">
                <a:avLst/>
              </a:prstGeom>
              <a:blipFill>
                <a:blip r:embed="rId17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مربع نص 52"/>
              <p:cNvSpPr txBox="1"/>
              <p:nvPr/>
            </p:nvSpPr>
            <p:spPr>
              <a:xfrm>
                <a:off x="3416688" y="3624677"/>
                <a:ext cx="3357793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53" name="مربع نص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88" y="3624677"/>
                <a:ext cx="3357793" cy="4307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مربع نص 53"/>
          <p:cNvSpPr txBox="1"/>
          <p:nvPr/>
        </p:nvSpPr>
        <p:spPr>
          <a:xfrm>
            <a:off x="5758199" y="4245286"/>
            <a:ext cx="9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3740298" y="4545237"/>
            <a:ext cx="9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مربع نص 55"/>
              <p:cNvSpPr txBox="1"/>
              <p:nvPr/>
            </p:nvSpPr>
            <p:spPr>
              <a:xfrm>
                <a:off x="3443694" y="4183090"/>
                <a:ext cx="3357793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F33DB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33DB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33DB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F33DB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F33DB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F33DB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33DB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F33DB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33DB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33DB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33DB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F33DB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33DB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33DB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F33DB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33DB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33DB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33DB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F33DB2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F33DB2"/>
                  </a:solidFill>
                </a:endParaRPr>
              </a:p>
            </p:txBody>
          </p:sp>
        </mc:Choice>
        <mc:Fallback xmlns="">
          <p:sp>
            <p:nvSpPr>
              <p:cNvPr id="56" name="مربع نص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94" y="4183090"/>
                <a:ext cx="3357793" cy="43152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مجموعة 56"/>
          <p:cNvGrpSpPr/>
          <p:nvPr/>
        </p:nvGrpSpPr>
        <p:grpSpPr>
          <a:xfrm>
            <a:off x="6092689" y="5102072"/>
            <a:ext cx="1058214" cy="621188"/>
            <a:chOff x="5504210" y="4302987"/>
            <a:chExt cx="1058214" cy="621188"/>
          </a:xfrm>
        </p:grpSpPr>
        <p:pic>
          <p:nvPicPr>
            <p:cNvPr id="58" name="object 1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16156" y="4302987"/>
              <a:ext cx="158379" cy="277681"/>
            </a:xfrm>
            <a:prstGeom prst="rect">
              <a:avLst/>
            </a:prstGeom>
          </p:spPr>
        </p:pic>
        <p:sp>
          <p:nvSpPr>
            <p:cNvPr id="59" name="object 190"/>
            <p:cNvSpPr/>
            <p:nvPr/>
          </p:nvSpPr>
          <p:spPr>
            <a:xfrm>
              <a:off x="5830515" y="4433331"/>
              <a:ext cx="57150" cy="2540"/>
            </a:xfrm>
            <a:custGeom>
              <a:avLst/>
              <a:gdLst/>
              <a:ahLst/>
              <a:cxnLst/>
              <a:rect l="l" t="t" r="r" b="b"/>
              <a:pathLst>
                <a:path w="57150" h="2539">
                  <a:moveTo>
                    <a:pt x="10528" y="581"/>
                  </a:moveTo>
                  <a:lnTo>
                    <a:pt x="9846" y="533"/>
                  </a:lnTo>
                  <a:lnTo>
                    <a:pt x="8482" y="436"/>
                  </a:lnTo>
                  <a:lnTo>
                    <a:pt x="7118" y="339"/>
                  </a:lnTo>
                  <a:lnTo>
                    <a:pt x="5845" y="242"/>
                  </a:lnTo>
                  <a:lnTo>
                    <a:pt x="4663" y="144"/>
                  </a:lnTo>
                  <a:lnTo>
                    <a:pt x="3482" y="48"/>
                  </a:lnTo>
                  <a:lnTo>
                    <a:pt x="2509" y="0"/>
                  </a:lnTo>
                  <a:lnTo>
                    <a:pt x="1744" y="0"/>
                  </a:lnTo>
                  <a:lnTo>
                    <a:pt x="981" y="0"/>
                  </a:lnTo>
                  <a:lnTo>
                    <a:pt x="500" y="0"/>
                  </a:lnTo>
                  <a:lnTo>
                    <a:pt x="299" y="0"/>
                  </a:lnTo>
                  <a:lnTo>
                    <a:pt x="100" y="0"/>
                  </a:lnTo>
                  <a:lnTo>
                    <a:pt x="572" y="144"/>
                  </a:lnTo>
                  <a:lnTo>
                    <a:pt x="6436" y="872"/>
                  </a:lnTo>
                  <a:lnTo>
                    <a:pt x="9164" y="1066"/>
                  </a:lnTo>
                  <a:lnTo>
                    <a:pt x="12437" y="1261"/>
                  </a:lnTo>
                  <a:lnTo>
                    <a:pt x="16254" y="1454"/>
                  </a:lnTo>
                  <a:lnTo>
                    <a:pt x="20073" y="1648"/>
                  </a:lnTo>
                  <a:lnTo>
                    <a:pt x="24373" y="1793"/>
                  </a:lnTo>
                  <a:lnTo>
                    <a:pt x="29155" y="1891"/>
                  </a:lnTo>
                  <a:lnTo>
                    <a:pt x="33936" y="1987"/>
                  </a:lnTo>
                  <a:lnTo>
                    <a:pt x="38864" y="2037"/>
                  </a:lnTo>
                  <a:lnTo>
                    <a:pt x="43938" y="2037"/>
                  </a:lnTo>
                  <a:lnTo>
                    <a:pt x="49010" y="2037"/>
                  </a:lnTo>
                  <a:lnTo>
                    <a:pt x="53402" y="2037"/>
                  </a:lnTo>
                  <a:lnTo>
                    <a:pt x="57111" y="2037"/>
                  </a:lnTo>
                </a:path>
              </a:pathLst>
            </a:custGeom>
            <a:ln w="2920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19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54462" y="4342432"/>
              <a:ext cx="92384" cy="127468"/>
            </a:xfrm>
            <a:prstGeom prst="rect">
              <a:avLst/>
            </a:prstGeom>
          </p:spPr>
        </p:pic>
        <p:sp>
          <p:nvSpPr>
            <p:cNvPr id="61" name="object 192"/>
            <p:cNvSpPr/>
            <p:nvPr/>
          </p:nvSpPr>
          <p:spPr>
            <a:xfrm>
              <a:off x="5511246" y="4790365"/>
              <a:ext cx="321945" cy="6350"/>
            </a:xfrm>
            <a:custGeom>
              <a:avLst/>
              <a:gdLst/>
              <a:ahLst/>
              <a:cxnLst/>
              <a:rect l="l" t="t" r="r" b="b"/>
              <a:pathLst>
                <a:path w="321945" h="6350">
                  <a:moveTo>
                    <a:pt x="321887" y="0"/>
                  </a:moveTo>
                  <a:lnTo>
                    <a:pt x="321450" y="0"/>
                  </a:lnTo>
                  <a:lnTo>
                    <a:pt x="307468" y="0"/>
                  </a:lnTo>
                  <a:lnTo>
                    <a:pt x="305076" y="48"/>
                  </a:lnTo>
                  <a:lnTo>
                    <a:pt x="302440" y="146"/>
                  </a:lnTo>
                  <a:lnTo>
                    <a:pt x="299803" y="242"/>
                  </a:lnTo>
                  <a:lnTo>
                    <a:pt x="297013" y="448"/>
                  </a:lnTo>
                  <a:lnTo>
                    <a:pt x="294067" y="763"/>
                  </a:lnTo>
                  <a:lnTo>
                    <a:pt x="291122" y="1079"/>
                  </a:lnTo>
                  <a:lnTo>
                    <a:pt x="287895" y="1333"/>
                  </a:lnTo>
                  <a:lnTo>
                    <a:pt x="284386" y="1527"/>
                  </a:lnTo>
                  <a:lnTo>
                    <a:pt x="280875" y="1720"/>
                  </a:lnTo>
                  <a:lnTo>
                    <a:pt x="277611" y="1866"/>
                  </a:lnTo>
                  <a:lnTo>
                    <a:pt x="274594" y="1963"/>
                  </a:lnTo>
                  <a:lnTo>
                    <a:pt x="271575" y="2061"/>
                  </a:lnTo>
                  <a:lnTo>
                    <a:pt x="269430" y="2157"/>
                  </a:lnTo>
                  <a:lnTo>
                    <a:pt x="268157" y="2254"/>
                  </a:lnTo>
                  <a:lnTo>
                    <a:pt x="266885" y="2352"/>
                  </a:lnTo>
                  <a:lnTo>
                    <a:pt x="264002" y="2496"/>
                  </a:lnTo>
                  <a:lnTo>
                    <a:pt x="243229" y="3467"/>
                  </a:lnTo>
                  <a:lnTo>
                    <a:pt x="239519" y="3611"/>
                  </a:lnTo>
                  <a:lnTo>
                    <a:pt x="235920" y="3709"/>
                  </a:lnTo>
                  <a:lnTo>
                    <a:pt x="232319" y="3806"/>
                  </a:lnTo>
                  <a:lnTo>
                    <a:pt x="228756" y="3902"/>
                  </a:lnTo>
                  <a:lnTo>
                    <a:pt x="225228" y="4000"/>
                  </a:lnTo>
                  <a:lnTo>
                    <a:pt x="221701" y="4097"/>
                  </a:lnTo>
                  <a:lnTo>
                    <a:pt x="218328" y="4145"/>
                  </a:lnTo>
                  <a:lnTo>
                    <a:pt x="215110" y="4145"/>
                  </a:lnTo>
                  <a:lnTo>
                    <a:pt x="211891" y="4145"/>
                  </a:lnTo>
                  <a:lnTo>
                    <a:pt x="29037" y="4145"/>
                  </a:lnTo>
                  <a:lnTo>
                    <a:pt x="27419" y="4194"/>
                  </a:lnTo>
                  <a:lnTo>
                    <a:pt x="24874" y="4291"/>
                  </a:lnTo>
                  <a:lnTo>
                    <a:pt x="22329" y="4387"/>
                  </a:lnTo>
                  <a:lnTo>
                    <a:pt x="19983" y="4436"/>
                  </a:lnTo>
                  <a:lnTo>
                    <a:pt x="17837" y="4436"/>
                  </a:lnTo>
                  <a:lnTo>
                    <a:pt x="15692" y="4436"/>
                  </a:lnTo>
                  <a:lnTo>
                    <a:pt x="563" y="4436"/>
                  </a:lnTo>
                  <a:lnTo>
                    <a:pt x="227" y="4485"/>
                  </a:lnTo>
                  <a:lnTo>
                    <a:pt x="45" y="4678"/>
                  </a:lnTo>
                  <a:lnTo>
                    <a:pt x="0" y="4921"/>
                  </a:lnTo>
                  <a:lnTo>
                    <a:pt x="0" y="5309"/>
                  </a:lnTo>
                  <a:lnTo>
                    <a:pt x="0" y="5697"/>
                  </a:lnTo>
                  <a:lnTo>
                    <a:pt x="45" y="5988"/>
                  </a:lnTo>
                  <a:lnTo>
                    <a:pt x="137" y="6182"/>
                  </a:lnTo>
                </a:path>
              </a:pathLst>
            </a:custGeom>
            <a:ln w="2920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19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93719" y="4816707"/>
              <a:ext cx="95830" cy="107468"/>
            </a:xfrm>
            <a:prstGeom prst="rect">
              <a:avLst/>
            </a:prstGeom>
          </p:spPr>
        </p:pic>
        <p:sp>
          <p:nvSpPr>
            <p:cNvPr id="63" name="object 194"/>
            <p:cNvSpPr/>
            <p:nvPr/>
          </p:nvSpPr>
          <p:spPr>
            <a:xfrm>
              <a:off x="5504210" y="4669051"/>
              <a:ext cx="225425" cy="70485"/>
            </a:xfrm>
            <a:custGeom>
              <a:avLst/>
              <a:gdLst/>
              <a:ahLst/>
              <a:cxnLst/>
              <a:rect l="l" t="t" r="r" b="b"/>
              <a:pathLst>
                <a:path w="225425" h="70485">
                  <a:moveTo>
                    <a:pt x="5290" y="21018"/>
                  </a:moveTo>
                  <a:lnTo>
                    <a:pt x="5290" y="20679"/>
                  </a:lnTo>
                  <a:lnTo>
                    <a:pt x="5290" y="19999"/>
                  </a:lnTo>
                  <a:lnTo>
                    <a:pt x="5290" y="19321"/>
                  </a:lnTo>
                  <a:lnTo>
                    <a:pt x="5190" y="18401"/>
                  </a:lnTo>
                  <a:lnTo>
                    <a:pt x="4090" y="8194"/>
                  </a:lnTo>
                  <a:lnTo>
                    <a:pt x="4090" y="7127"/>
                  </a:lnTo>
                  <a:lnTo>
                    <a:pt x="4090" y="6060"/>
                  </a:lnTo>
                  <a:lnTo>
                    <a:pt x="4290" y="5041"/>
                  </a:lnTo>
                  <a:lnTo>
                    <a:pt x="4690" y="4072"/>
                  </a:lnTo>
                  <a:lnTo>
                    <a:pt x="5090" y="3102"/>
                  </a:lnTo>
                  <a:lnTo>
                    <a:pt x="6163" y="2278"/>
                  </a:lnTo>
                  <a:lnTo>
                    <a:pt x="7908" y="1600"/>
                  </a:lnTo>
                  <a:lnTo>
                    <a:pt x="9654" y="920"/>
                  </a:lnTo>
                  <a:lnTo>
                    <a:pt x="12090" y="485"/>
                  </a:lnTo>
                  <a:lnTo>
                    <a:pt x="15218" y="290"/>
                  </a:lnTo>
                  <a:lnTo>
                    <a:pt x="18345" y="96"/>
                  </a:lnTo>
                  <a:lnTo>
                    <a:pt x="21327" y="0"/>
                  </a:lnTo>
                  <a:lnTo>
                    <a:pt x="24164" y="0"/>
                  </a:lnTo>
                  <a:lnTo>
                    <a:pt x="27000" y="0"/>
                  </a:lnTo>
                  <a:lnTo>
                    <a:pt x="28954" y="0"/>
                  </a:lnTo>
                  <a:lnTo>
                    <a:pt x="30027" y="0"/>
                  </a:lnTo>
                  <a:lnTo>
                    <a:pt x="31101" y="0"/>
                  </a:lnTo>
                  <a:lnTo>
                    <a:pt x="33145" y="872"/>
                  </a:lnTo>
                  <a:lnTo>
                    <a:pt x="36164" y="2618"/>
                  </a:lnTo>
                  <a:lnTo>
                    <a:pt x="39183" y="4363"/>
                  </a:lnTo>
                  <a:lnTo>
                    <a:pt x="41183" y="6751"/>
                  </a:lnTo>
                  <a:lnTo>
                    <a:pt x="42165" y="9782"/>
                  </a:lnTo>
                  <a:lnTo>
                    <a:pt x="43146" y="12813"/>
                  </a:lnTo>
                  <a:lnTo>
                    <a:pt x="43538" y="16037"/>
                  </a:lnTo>
                  <a:lnTo>
                    <a:pt x="43337" y="19455"/>
                  </a:lnTo>
                  <a:lnTo>
                    <a:pt x="43138" y="22873"/>
                  </a:lnTo>
                  <a:lnTo>
                    <a:pt x="42064" y="26280"/>
                  </a:lnTo>
                  <a:lnTo>
                    <a:pt x="40119" y="29673"/>
                  </a:lnTo>
                  <a:lnTo>
                    <a:pt x="38173" y="33068"/>
                  </a:lnTo>
                  <a:lnTo>
                    <a:pt x="36028" y="36280"/>
                  </a:lnTo>
                  <a:lnTo>
                    <a:pt x="33682" y="39310"/>
                  </a:lnTo>
                  <a:lnTo>
                    <a:pt x="31337" y="42340"/>
                  </a:lnTo>
                  <a:lnTo>
                    <a:pt x="28991" y="45020"/>
                  </a:lnTo>
                  <a:lnTo>
                    <a:pt x="26645" y="47346"/>
                  </a:lnTo>
                  <a:lnTo>
                    <a:pt x="24300" y="49674"/>
                  </a:lnTo>
                  <a:lnTo>
                    <a:pt x="21864" y="51965"/>
                  </a:lnTo>
                  <a:lnTo>
                    <a:pt x="19337" y="54220"/>
                  </a:lnTo>
                  <a:lnTo>
                    <a:pt x="16809" y="56475"/>
                  </a:lnTo>
                  <a:lnTo>
                    <a:pt x="14317" y="58572"/>
                  </a:lnTo>
                  <a:lnTo>
                    <a:pt x="11863" y="60511"/>
                  </a:lnTo>
                  <a:lnTo>
                    <a:pt x="9409" y="62450"/>
                  </a:lnTo>
                  <a:lnTo>
                    <a:pt x="7453" y="63869"/>
                  </a:lnTo>
                  <a:lnTo>
                    <a:pt x="5999" y="64766"/>
                  </a:lnTo>
                </a:path>
                <a:path w="225425" h="70485">
                  <a:moveTo>
                    <a:pt x="0" y="66694"/>
                  </a:moveTo>
                  <a:lnTo>
                    <a:pt x="144" y="66694"/>
                  </a:lnTo>
                  <a:lnTo>
                    <a:pt x="435" y="66694"/>
                  </a:lnTo>
                  <a:lnTo>
                    <a:pt x="726" y="66694"/>
                  </a:lnTo>
                  <a:lnTo>
                    <a:pt x="1062" y="66645"/>
                  </a:lnTo>
                  <a:lnTo>
                    <a:pt x="1445" y="66548"/>
                  </a:lnTo>
                  <a:lnTo>
                    <a:pt x="1826" y="66451"/>
                  </a:lnTo>
                  <a:lnTo>
                    <a:pt x="2217" y="66294"/>
                  </a:lnTo>
                  <a:lnTo>
                    <a:pt x="2617" y="66075"/>
                  </a:lnTo>
                  <a:lnTo>
                    <a:pt x="3017" y="65857"/>
                  </a:lnTo>
                  <a:lnTo>
                    <a:pt x="3509" y="65699"/>
                  </a:lnTo>
                  <a:lnTo>
                    <a:pt x="4090" y="65603"/>
                  </a:lnTo>
                  <a:lnTo>
                    <a:pt x="4672" y="65505"/>
                  </a:lnTo>
                  <a:lnTo>
                    <a:pt x="5109" y="65457"/>
                  </a:lnTo>
                  <a:lnTo>
                    <a:pt x="23736" y="65457"/>
                  </a:lnTo>
                  <a:lnTo>
                    <a:pt x="26809" y="65664"/>
                  </a:lnTo>
                  <a:lnTo>
                    <a:pt x="30027" y="66075"/>
                  </a:lnTo>
                  <a:lnTo>
                    <a:pt x="33246" y="66488"/>
                  </a:lnTo>
                  <a:lnTo>
                    <a:pt x="36610" y="66936"/>
                  </a:lnTo>
                  <a:lnTo>
                    <a:pt x="40119" y="67421"/>
                  </a:lnTo>
                  <a:lnTo>
                    <a:pt x="43628" y="67905"/>
                  </a:lnTo>
                  <a:lnTo>
                    <a:pt x="47047" y="68439"/>
                  </a:lnTo>
                  <a:lnTo>
                    <a:pt x="50374" y="69020"/>
                  </a:lnTo>
                  <a:lnTo>
                    <a:pt x="53701" y="69602"/>
                  </a:lnTo>
                  <a:lnTo>
                    <a:pt x="56393" y="70039"/>
                  </a:lnTo>
                  <a:lnTo>
                    <a:pt x="58447" y="70330"/>
                  </a:lnTo>
                </a:path>
                <a:path w="225425" h="70485">
                  <a:moveTo>
                    <a:pt x="111004" y="48511"/>
                  </a:moveTo>
                  <a:lnTo>
                    <a:pt x="111004" y="48511"/>
                  </a:lnTo>
                  <a:lnTo>
                    <a:pt x="111004" y="47687"/>
                  </a:lnTo>
                  <a:lnTo>
                    <a:pt x="111441" y="47589"/>
                  </a:lnTo>
                  <a:lnTo>
                    <a:pt x="112313" y="47492"/>
                  </a:lnTo>
                  <a:lnTo>
                    <a:pt x="113186" y="47396"/>
                  </a:lnTo>
                  <a:lnTo>
                    <a:pt x="114604" y="47346"/>
                  </a:lnTo>
                  <a:lnTo>
                    <a:pt x="145996" y="47346"/>
                  </a:lnTo>
                  <a:lnTo>
                    <a:pt x="149124" y="47492"/>
                  </a:lnTo>
                  <a:lnTo>
                    <a:pt x="152159" y="47783"/>
                  </a:lnTo>
                </a:path>
                <a:path w="225425" h="70485">
                  <a:moveTo>
                    <a:pt x="222009" y="9018"/>
                  </a:moveTo>
                  <a:lnTo>
                    <a:pt x="221717" y="8533"/>
                  </a:lnTo>
                  <a:lnTo>
                    <a:pt x="221136" y="7564"/>
                  </a:lnTo>
                  <a:lnTo>
                    <a:pt x="220554" y="6593"/>
                  </a:lnTo>
                  <a:lnTo>
                    <a:pt x="220117" y="5817"/>
                  </a:lnTo>
                  <a:lnTo>
                    <a:pt x="219826" y="5236"/>
                  </a:lnTo>
                  <a:lnTo>
                    <a:pt x="219536" y="4654"/>
                  </a:lnTo>
                  <a:lnTo>
                    <a:pt x="219290" y="4265"/>
                  </a:lnTo>
                  <a:lnTo>
                    <a:pt x="219091" y="4072"/>
                  </a:lnTo>
                  <a:lnTo>
                    <a:pt x="218890" y="3878"/>
                  </a:lnTo>
                  <a:lnTo>
                    <a:pt x="218836" y="4072"/>
                  </a:lnTo>
                  <a:lnTo>
                    <a:pt x="218927" y="4654"/>
                  </a:lnTo>
                  <a:lnTo>
                    <a:pt x="219017" y="5236"/>
                  </a:lnTo>
                  <a:lnTo>
                    <a:pt x="219454" y="6558"/>
                  </a:lnTo>
                  <a:lnTo>
                    <a:pt x="220235" y="8618"/>
                  </a:lnTo>
                  <a:lnTo>
                    <a:pt x="221018" y="10679"/>
                  </a:lnTo>
                  <a:lnTo>
                    <a:pt x="221800" y="13115"/>
                  </a:lnTo>
                  <a:lnTo>
                    <a:pt x="222581" y="15928"/>
                  </a:lnTo>
                  <a:lnTo>
                    <a:pt x="223363" y="18740"/>
                  </a:lnTo>
                  <a:lnTo>
                    <a:pt x="223954" y="21951"/>
                  </a:lnTo>
                  <a:lnTo>
                    <a:pt x="224354" y="25565"/>
                  </a:lnTo>
                  <a:lnTo>
                    <a:pt x="224754" y="29176"/>
                  </a:lnTo>
                  <a:lnTo>
                    <a:pt x="224999" y="32934"/>
                  </a:lnTo>
                  <a:lnTo>
                    <a:pt x="225090" y="36837"/>
                  </a:lnTo>
                  <a:lnTo>
                    <a:pt x="225182" y="40740"/>
                  </a:lnTo>
                  <a:lnTo>
                    <a:pt x="225226" y="44401"/>
                  </a:lnTo>
                  <a:lnTo>
                    <a:pt x="225226" y="59735"/>
                  </a:lnTo>
                  <a:lnTo>
                    <a:pt x="225082" y="62026"/>
                  </a:lnTo>
                  <a:lnTo>
                    <a:pt x="224791" y="63893"/>
                  </a:lnTo>
                  <a:lnTo>
                    <a:pt x="224500" y="65760"/>
                  </a:lnTo>
                  <a:lnTo>
                    <a:pt x="224163" y="67129"/>
                  </a:lnTo>
                  <a:lnTo>
                    <a:pt x="223781" y="68003"/>
                  </a:lnTo>
                  <a:lnTo>
                    <a:pt x="223400" y="68875"/>
                  </a:lnTo>
                  <a:lnTo>
                    <a:pt x="223064" y="69505"/>
                  </a:lnTo>
                  <a:lnTo>
                    <a:pt x="222773" y="69893"/>
                  </a:lnTo>
                  <a:lnTo>
                    <a:pt x="222481" y="70281"/>
                  </a:lnTo>
                  <a:lnTo>
                    <a:pt x="222336" y="70476"/>
                  </a:lnTo>
                  <a:lnTo>
                    <a:pt x="222572" y="70281"/>
                  </a:lnTo>
                  <a:lnTo>
                    <a:pt x="223045" y="69893"/>
                  </a:lnTo>
                </a:path>
              </a:pathLst>
            </a:custGeom>
            <a:ln w="2920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1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64635" y="4650373"/>
              <a:ext cx="213473" cy="162816"/>
            </a:xfrm>
            <a:prstGeom prst="rect">
              <a:avLst/>
            </a:prstGeom>
          </p:spPr>
        </p:pic>
        <p:pic>
          <p:nvPicPr>
            <p:cNvPr id="65" name="object 19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09227" y="4623802"/>
              <a:ext cx="250529" cy="110691"/>
            </a:xfrm>
            <a:prstGeom prst="rect">
              <a:avLst/>
            </a:prstGeom>
          </p:spPr>
        </p:pic>
        <p:pic>
          <p:nvPicPr>
            <p:cNvPr id="66" name="object 19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87449" y="4754160"/>
              <a:ext cx="177417" cy="152924"/>
            </a:xfrm>
            <a:prstGeom prst="rect">
              <a:avLst/>
            </a:prstGeom>
          </p:spPr>
        </p:pic>
        <p:sp>
          <p:nvSpPr>
            <p:cNvPr id="67" name="object 198"/>
            <p:cNvSpPr/>
            <p:nvPr/>
          </p:nvSpPr>
          <p:spPr>
            <a:xfrm>
              <a:off x="6303881" y="4741854"/>
              <a:ext cx="42545" cy="1905"/>
            </a:xfrm>
            <a:custGeom>
              <a:avLst/>
              <a:gdLst/>
              <a:ahLst/>
              <a:cxnLst/>
              <a:rect l="l" t="t" r="r" b="b"/>
              <a:pathLst>
                <a:path w="42545" h="1904">
                  <a:moveTo>
                    <a:pt x="2890" y="0"/>
                  </a:moveTo>
                  <a:lnTo>
                    <a:pt x="2745" y="0"/>
                  </a:lnTo>
                  <a:lnTo>
                    <a:pt x="2454" y="0"/>
                  </a:lnTo>
                  <a:lnTo>
                    <a:pt x="2164" y="0"/>
                  </a:lnTo>
                  <a:lnTo>
                    <a:pt x="1727" y="48"/>
                  </a:lnTo>
                  <a:lnTo>
                    <a:pt x="1145" y="146"/>
                  </a:lnTo>
                  <a:lnTo>
                    <a:pt x="563" y="242"/>
                  </a:lnTo>
                  <a:lnTo>
                    <a:pt x="218" y="340"/>
                  </a:lnTo>
                  <a:lnTo>
                    <a:pt x="0" y="533"/>
                  </a:lnTo>
                  <a:lnTo>
                    <a:pt x="382" y="727"/>
                  </a:lnTo>
                  <a:lnTo>
                    <a:pt x="673" y="824"/>
                  </a:lnTo>
                  <a:lnTo>
                    <a:pt x="1800" y="873"/>
                  </a:lnTo>
                  <a:lnTo>
                    <a:pt x="3764" y="873"/>
                  </a:lnTo>
                  <a:lnTo>
                    <a:pt x="5727" y="873"/>
                  </a:lnTo>
                  <a:lnTo>
                    <a:pt x="22983" y="873"/>
                  </a:lnTo>
                  <a:lnTo>
                    <a:pt x="26109" y="922"/>
                  </a:lnTo>
                  <a:lnTo>
                    <a:pt x="29237" y="1018"/>
                  </a:lnTo>
                  <a:lnTo>
                    <a:pt x="32365" y="1115"/>
                  </a:lnTo>
                  <a:lnTo>
                    <a:pt x="35147" y="1261"/>
                  </a:lnTo>
                  <a:lnTo>
                    <a:pt x="37584" y="1455"/>
                  </a:lnTo>
                  <a:lnTo>
                    <a:pt x="40020" y="1648"/>
                  </a:lnTo>
                  <a:lnTo>
                    <a:pt x="41629" y="1794"/>
                  </a:lnTo>
                  <a:lnTo>
                    <a:pt x="42411" y="1891"/>
                  </a:lnTo>
                </a:path>
              </a:pathLst>
            </a:custGeom>
            <a:ln w="29210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99"/>
            <p:cNvSpPr/>
            <p:nvPr/>
          </p:nvSpPr>
          <p:spPr>
            <a:xfrm>
              <a:off x="6308291" y="4776037"/>
              <a:ext cx="38735" cy="635"/>
            </a:xfrm>
            <a:custGeom>
              <a:avLst/>
              <a:gdLst/>
              <a:ahLst/>
              <a:cxnLst/>
              <a:rect l="l" t="t" r="r" b="b"/>
              <a:pathLst>
                <a:path w="38735" h="635">
                  <a:moveTo>
                    <a:pt x="-14604" y="290"/>
                  </a:moveTo>
                  <a:lnTo>
                    <a:pt x="52933" y="290"/>
                  </a:lnTo>
                </a:path>
              </a:pathLst>
            </a:custGeom>
            <a:ln w="29791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20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44588" y="4609135"/>
              <a:ext cx="217836" cy="167034"/>
            </a:xfrm>
            <a:prstGeom prst="rect">
              <a:avLst/>
            </a:prstGeom>
          </p:spPr>
        </p:pic>
        <p:sp>
          <p:nvSpPr>
            <p:cNvPr id="70" name="object 201"/>
            <p:cNvSpPr/>
            <p:nvPr/>
          </p:nvSpPr>
          <p:spPr>
            <a:xfrm>
              <a:off x="6438559" y="4813543"/>
              <a:ext cx="55244" cy="71120"/>
            </a:xfrm>
            <a:custGeom>
              <a:avLst/>
              <a:gdLst/>
              <a:ahLst/>
              <a:cxnLst/>
              <a:rect l="l" t="t" r="r" b="b"/>
              <a:pathLst>
                <a:path w="55245" h="71120">
                  <a:moveTo>
                    <a:pt x="9109" y="17769"/>
                  </a:moveTo>
                  <a:lnTo>
                    <a:pt x="9109" y="17139"/>
                  </a:lnTo>
                  <a:lnTo>
                    <a:pt x="9109" y="15878"/>
                  </a:lnTo>
                  <a:lnTo>
                    <a:pt x="9109" y="14617"/>
                  </a:lnTo>
                  <a:lnTo>
                    <a:pt x="9055" y="13211"/>
                  </a:lnTo>
                  <a:lnTo>
                    <a:pt x="8945" y="11659"/>
                  </a:lnTo>
                  <a:lnTo>
                    <a:pt x="8836" y="10109"/>
                  </a:lnTo>
                  <a:lnTo>
                    <a:pt x="8782" y="8642"/>
                  </a:lnTo>
                  <a:lnTo>
                    <a:pt x="8782" y="2763"/>
                  </a:lnTo>
                  <a:lnTo>
                    <a:pt x="9419" y="1987"/>
                  </a:lnTo>
                  <a:lnTo>
                    <a:pt x="10692" y="1405"/>
                  </a:lnTo>
                  <a:lnTo>
                    <a:pt x="11964" y="824"/>
                  </a:lnTo>
                  <a:lnTo>
                    <a:pt x="13818" y="435"/>
                  </a:lnTo>
                  <a:lnTo>
                    <a:pt x="16255" y="242"/>
                  </a:lnTo>
                  <a:lnTo>
                    <a:pt x="18691" y="48"/>
                  </a:lnTo>
                  <a:lnTo>
                    <a:pt x="21574" y="0"/>
                  </a:lnTo>
                  <a:lnTo>
                    <a:pt x="24902" y="96"/>
                  </a:lnTo>
                  <a:lnTo>
                    <a:pt x="28229" y="193"/>
                  </a:lnTo>
                  <a:lnTo>
                    <a:pt x="31502" y="920"/>
                  </a:lnTo>
                  <a:lnTo>
                    <a:pt x="34720" y="2278"/>
                  </a:lnTo>
                  <a:lnTo>
                    <a:pt x="37938" y="3636"/>
                  </a:lnTo>
                  <a:lnTo>
                    <a:pt x="40820" y="5247"/>
                  </a:lnTo>
                  <a:lnTo>
                    <a:pt x="43365" y="7114"/>
                  </a:lnTo>
                  <a:lnTo>
                    <a:pt x="45911" y="8981"/>
                  </a:lnTo>
                  <a:lnTo>
                    <a:pt x="51457" y="22970"/>
                  </a:lnTo>
                  <a:lnTo>
                    <a:pt x="51012" y="25213"/>
                  </a:lnTo>
                  <a:lnTo>
                    <a:pt x="49938" y="27152"/>
                  </a:lnTo>
                  <a:lnTo>
                    <a:pt x="48867" y="29091"/>
                  </a:lnTo>
                  <a:lnTo>
                    <a:pt x="41620" y="36352"/>
                  </a:lnTo>
                  <a:lnTo>
                    <a:pt x="38312" y="38995"/>
                  </a:lnTo>
                  <a:lnTo>
                    <a:pt x="35092" y="41480"/>
                  </a:lnTo>
                  <a:lnTo>
                    <a:pt x="31965" y="43807"/>
                  </a:lnTo>
                  <a:lnTo>
                    <a:pt x="28837" y="46135"/>
                  </a:lnTo>
                  <a:lnTo>
                    <a:pt x="26001" y="48328"/>
                  </a:lnTo>
                  <a:lnTo>
                    <a:pt x="23455" y="50389"/>
                  </a:lnTo>
                  <a:lnTo>
                    <a:pt x="20910" y="52449"/>
                  </a:lnTo>
                  <a:lnTo>
                    <a:pt x="8637" y="60510"/>
                  </a:lnTo>
                  <a:lnTo>
                    <a:pt x="8346" y="60608"/>
                  </a:lnTo>
                </a:path>
                <a:path w="55245" h="71120">
                  <a:moveTo>
                    <a:pt x="0" y="65481"/>
                  </a:moveTo>
                  <a:lnTo>
                    <a:pt x="163" y="65481"/>
                  </a:lnTo>
                  <a:lnTo>
                    <a:pt x="664" y="65577"/>
                  </a:lnTo>
                  <a:lnTo>
                    <a:pt x="1337" y="65772"/>
                  </a:lnTo>
                  <a:lnTo>
                    <a:pt x="2010" y="65966"/>
                  </a:lnTo>
                  <a:lnTo>
                    <a:pt x="2937" y="66062"/>
                  </a:lnTo>
                  <a:lnTo>
                    <a:pt x="4118" y="66062"/>
                  </a:lnTo>
                  <a:lnTo>
                    <a:pt x="5300" y="66062"/>
                  </a:lnTo>
                  <a:lnTo>
                    <a:pt x="6673" y="66159"/>
                  </a:lnTo>
                  <a:lnTo>
                    <a:pt x="8237" y="66353"/>
                  </a:lnTo>
                  <a:lnTo>
                    <a:pt x="9800" y="66547"/>
                  </a:lnTo>
                  <a:lnTo>
                    <a:pt x="11601" y="66741"/>
                  </a:lnTo>
                  <a:lnTo>
                    <a:pt x="13637" y="66935"/>
                  </a:lnTo>
                  <a:lnTo>
                    <a:pt x="15674" y="67129"/>
                  </a:lnTo>
                  <a:lnTo>
                    <a:pt x="18009" y="67372"/>
                  </a:lnTo>
                  <a:lnTo>
                    <a:pt x="20646" y="67663"/>
                  </a:lnTo>
                  <a:lnTo>
                    <a:pt x="23284" y="67953"/>
                  </a:lnTo>
                  <a:lnTo>
                    <a:pt x="26120" y="68292"/>
                  </a:lnTo>
                  <a:lnTo>
                    <a:pt x="29156" y="68681"/>
                  </a:lnTo>
                  <a:lnTo>
                    <a:pt x="32193" y="69068"/>
                  </a:lnTo>
                  <a:lnTo>
                    <a:pt x="35275" y="69408"/>
                  </a:lnTo>
                  <a:lnTo>
                    <a:pt x="38402" y="69698"/>
                  </a:lnTo>
                  <a:lnTo>
                    <a:pt x="41528" y="69989"/>
                  </a:lnTo>
                  <a:lnTo>
                    <a:pt x="44265" y="70232"/>
                  </a:lnTo>
                  <a:lnTo>
                    <a:pt x="46611" y="70426"/>
                  </a:lnTo>
                  <a:lnTo>
                    <a:pt x="48957" y="70620"/>
                  </a:lnTo>
                  <a:lnTo>
                    <a:pt x="50666" y="70717"/>
                  </a:lnTo>
                  <a:lnTo>
                    <a:pt x="51739" y="70717"/>
                  </a:lnTo>
                  <a:lnTo>
                    <a:pt x="52811" y="70717"/>
                  </a:lnTo>
                  <a:lnTo>
                    <a:pt x="53585" y="70717"/>
                  </a:lnTo>
                  <a:lnTo>
                    <a:pt x="54057" y="70717"/>
                  </a:lnTo>
                  <a:lnTo>
                    <a:pt x="54529" y="70717"/>
                  </a:lnTo>
                  <a:lnTo>
                    <a:pt x="54766" y="70717"/>
                  </a:lnTo>
                </a:path>
              </a:pathLst>
            </a:custGeom>
            <a:ln w="29209">
              <a:solidFill>
                <a:srgbClr val="0059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9277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E979136-A22C-46C6-8956-5E2053532D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53543" y="3451319"/>
            <a:ext cx="912883" cy="91288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140F8B8-5431-481B-AA01-AB4C6F5B36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213598" y="3396086"/>
            <a:ext cx="912883" cy="91288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0A555E3B-9EE3-487B-AA95-85C22A278F6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019221" y="3376624"/>
            <a:ext cx="912883" cy="912883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02A59A2-281C-4422-A68F-3B8963E8EFC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680907" y="3397841"/>
            <a:ext cx="912883" cy="912883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9338366" y="4289507"/>
            <a:ext cx="240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الالتزام </a:t>
            </a:r>
            <a:r>
              <a:rPr lang="ar-SA" sz="2800" b="1" dirty="0" err="1" smtClean="0">
                <a:latin typeface="ae_AlHor" panose="02060603050605020204" pitchFamily="18" charset="-78"/>
                <a:cs typeface="ae_AlHor" panose="02060603050605020204" pitchFamily="18" charset="-78"/>
              </a:rPr>
              <a:t>بإرتداء</a:t>
            </a:r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 الكمامة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387828" y="4294713"/>
            <a:ext cx="2238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المحافظة على المسافة </a:t>
            </a:r>
            <a:r>
              <a:rPr lang="ar-SA" sz="2800" b="1" dirty="0" err="1" smtClean="0">
                <a:latin typeface="ae_AlHor" panose="02060603050605020204" pitchFamily="18" charset="-78"/>
                <a:cs typeface="ae_AlHor" panose="02060603050605020204" pitchFamily="18" charset="-78"/>
              </a:rPr>
              <a:t>الآمنه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042692" y="4308969"/>
            <a:ext cx="215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غسل اليدين وتعقيمها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238937" y="4308969"/>
            <a:ext cx="1587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تجنب المصافحة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306231" y="1690110"/>
            <a:ext cx="7781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i="0" dirty="0" smtClean="0">
                <a:solidFill>
                  <a:srgbClr val="C00000"/>
                </a:solidFill>
                <a:effectLst/>
                <a:latin typeface="Roboto"/>
                <a:cs typeface="UL Amjad" panose="00000400000000000000" pitchFamily="2" charset="-78"/>
              </a:rPr>
              <a:t>ما رأيت شيئًا يُغذي العقل والروح ويحفظ الجسم ويضمن السعادة أكثر من إدامة النَّظر في كتاب الله تعالى.</a:t>
            </a:r>
            <a:endParaRPr lang="en-US" sz="4000" b="1" dirty="0">
              <a:solidFill>
                <a:srgbClr val="C00000"/>
              </a:solidFill>
              <a:cs typeface="UL Amjad" panose="00000400000000000000" pitchFamily="2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2" name="مستطيل 31"/>
          <p:cNvSpPr/>
          <p:nvPr/>
        </p:nvSpPr>
        <p:spPr>
          <a:xfrm>
            <a:off x="3281721" y="429538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51830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5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 rot="18959842">
            <a:off x="2077920" y="1242194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02" name="شكل بيضاوي 101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115" name="مستطيل 114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grpSp>
        <p:nvGrpSpPr>
          <p:cNvPr id="71" name="object 50"/>
          <p:cNvGrpSpPr/>
          <p:nvPr/>
        </p:nvGrpSpPr>
        <p:grpSpPr>
          <a:xfrm>
            <a:off x="3818490" y="1544229"/>
            <a:ext cx="7848600" cy="923290"/>
            <a:chOff x="1905334" y="6709690"/>
            <a:chExt cx="7848600" cy="923290"/>
          </a:xfrm>
        </p:grpSpPr>
        <p:pic>
          <p:nvPicPr>
            <p:cNvPr id="72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5334" y="6709690"/>
              <a:ext cx="7848265" cy="418946"/>
            </a:xfrm>
            <a:prstGeom prst="rect">
              <a:avLst/>
            </a:prstGeom>
          </p:spPr>
        </p:pic>
        <p:pic>
          <p:nvPicPr>
            <p:cNvPr id="73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7688" y="7148276"/>
              <a:ext cx="2359530" cy="484406"/>
            </a:xfrm>
            <a:prstGeom prst="rect">
              <a:avLst/>
            </a:prstGeom>
          </p:spPr>
        </p:pic>
      </p:grpSp>
      <p:sp>
        <p:nvSpPr>
          <p:cNvPr id="74" name="مربع نص 73"/>
          <p:cNvSpPr txBox="1"/>
          <p:nvPr/>
        </p:nvSpPr>
        <p:spPr>
          <a:xfrm>
            <a:off x="7220278" y="2603132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نوجد الميل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5816181" y="3700738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المعادلة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مربع نص 75"/>
              <p:cNvSpPr txBox="1"/>
              <p:nvPr/>
            </p:nvSpPr>
            <p:spPr>
              <a:xfrm>
                <a:off x="6412102" y="3061332"/>
                <a:ext cx="3580414" cy="529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−(−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box>
                                <m:box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مربع نص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02" y="3061332"/>
                <a:ext cx="3580414" cy="529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مربع نص 76"/>
          <p:cNvSpPr txBox="1"/>
          <p:nvPr/>
        </p:nvSpPr>
        <p:spPr>
          <a:xfrm>
            <a:off x="5052208" y="2156856"/>
            <a:ext cx="120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( 4 , 4 )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( 0 , -1 )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78" name="مجموعة 77"/>
          <p:cNvGrpSpPr/>
          <p:nvPr/>
        </p:nvGrpSpPr>
        <p:grpSpPr>
          <a:xfrm>
            <a:off x="7220278" y="4524491"/>
            <a:ext cx="2987650" cy="420971"/>
            <a:chOff x="7778118" y="3547492"/>
            <a:chExt cx="1948363" cy="4209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مربع نص 78"/>
                <p:cNvSpPr txBox="1"/>
                <p:nvPr/>
              </p:nvSpPr>
              <p:spPr>
                <a:xfrm>
                  <a:off x="7778118" y="3547492"/>
                  <a:ext cx="194836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𝑦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𝑦</m:t>
                        </m:r>
                        <m:r>
                          <a:rPr lang="ar-SA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=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𝑚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(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𝑥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𝑥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ar-SA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79" name="مربع نص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118" y="3547492"/>
                  <a:ext cx="1948363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مربع نص 79"/>
                <p:cNvSpPr txBox="1"/>
                <p:nvPr/>
              </p:nvSpPr>
              <p:spPr>
                <a:xfrm>
                  <a:off x="8144782" y="3686935"/>
                  <a:ext cx="5665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80" name="مربع نص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4782" y="3686935"/>
                  <a:ext cx="566546" cy="276999"/>
                </a:xfrm>
                <a:prstGeom prst="rect">
                  <a:avLst/>
                </a:prstGeom>
                <a:blipFill>
                  <a:blip r:embed="rId12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مربع نص 80"/>
                <p:cNvSpPr txBox="1"/>
                <p:nvPr/>
              </p:nvSpPr>
              <p:spPr>
                <a:xfrm>
                  <a:off x="9159935" y="3691464"/>
                  <a:ext cx="56654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81" name="مربع نص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9935" y="3691464"/>
                  <a:ext cx="566546" cy="276999"/>
                </a:xfrm>
                <a:prstGeom prst="rect">
                  <a:avLst/>
                </a:prstGeom>
                <a:blipFill>
                  <a:blip r:embed="rId13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مربع نص 81"/>
              <p:cNvSpPr txBox="1"/>
              <p:nvPr/>
            </p:nvSpPr>
            <p:spPr>
              <a:xfrm>
                <a:off x="7157451" y="4991072"/>
                <a:ext cx="2987650" cy="436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−(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) 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e_AlHor" panose="02060603050605020204" pitchFamily="18" charset="-7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e_AlHor" panose="02060603050605020204" pitchFamily="18" charset="-78"/>
                            </a:rPr>
                            <m:t> </m:t>
                          </m:r>
                        </m:e>
                      </m:box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( </m:t>
                      </m:r>
                      <m:r>
                        <a:rPr lang="en-US" sz="24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0</m:t>
                      </m:r>
                      <m:r>
                        <a:rPr lang="ar-SA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82" name="مربع نص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51" y="4991072"/>
                <a:ext cx="2987650" cy="4367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مربع نص 88"/>
              <p:cNvSpPr txBox="1"/>
              <p:nvPr/>
            </p:nvSpPr>
            <p:spPr>
              <a:xfrm>
                <a:off x="6252623" y="4020528"/>
                <a:ext cx="5118724" cy="509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,     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, 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مربع نص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623" y="4020528"/>
                <a:ext cx="5118724" cy="5094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مربع نص 89"/>
              <p:cNvSpPr txBox="1"/>
              <p:nvPr/>
            </p:nvSpPr>
            <p:spPr>
              <a:xfrm>
                <a:off x="7157451" y="5517399"/>
                <a:ext cx="2987650" cy="436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+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1</m:t>
                      </m:r>
                      <m:r>
                        <a:rPr lang="ar-SA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e_AlHor" panose="02060603050605020204" pitchFamily="18" charset="-7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e_AlHor" panose="02060603050605020204" pitchFamily="18" charset="-78"/>
                            </a:rPr>
                            <m:t> </m:t>
                          </m:r>
                        </m:e>
                      </m:box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90" name="مربع نص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51" y="5517399"/>
                <a:ext cx="2987650" cy="4367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مربع نص 90"/>
          <p:cNvSpPr txBox="1"/>
          <p:nvPr/>
        </p:nvSpPr>
        <p:spPr>
          <a:xfrm>
            <a:off x="7542277" y="5791569"/>
            <a:ext cx="9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92" name="مربع نص 91"/>
          <p:cNvSpPr txBox="1"/>
          <p:nvPr/>
        </p:nvSpPr>
        <p:spPr>
          <a:xfrm>
            <a:off x="8864331" y="5578747"/>
            <a:ext cx="9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مربع نص 92"/>
              <p:cNvSpPr txBox="1"/>
              <p:nvPr/>
            </p:nvSpPr>
            <p:spPr>
              <a:xfrm>
                <a:off x="7264963" y="6071062"/>
                <a:ext cx="2987650" cy="436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e_AlHor" panose="02060603050605020204" pitchFamily="18" charset="-7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ae_AlHor" panose="02060603050605020204" pitchFamily="18" charset="-78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e_AlHor" panose="02060603050605020204" pitchFamily="18" charset="-78"/>
                            </a:rPr>
                            <m:t> </m:t>
                          </m:r>
                        </m:e>
                      </m:box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−</m:t>
                      </m:r>
                      <m:r>
                        <a:rPr lang="en-US" sz="2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93" name="مربع نص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963" y="6071062"/>
                <a:ext cx="2987650" cy="4367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767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 rot="18959842">
            <a:off x="2077920" y="1242194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02" name="شكل بيضاوي 101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115" name="مستطيل 114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grpSp>
        <p:nvGrpSpPr>
          <p:cNvPr id="37" name="object 53"/>
          <p:cNvGrpSpPr/>
          <p:nvPr/>
        </p:nvGrpSpPr>
        <p:grpSpPr>
          <a:xfrm>
            <a:off x="4714475" y="1052457"/>
            <a:ext cx="6989845" cy="985189"/>
            <a:chOff x="3866497" y="10520822"/>
            <a:chExt cx="6989845" cy="985189"/>
          </a:xfrm>
        </p:grpSpPr>
        <p:pic>
          <p:nvPicPr>
            <p:cNvPr id="38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6497" y="10520822"/>
              <a:ext cx="5818736" cy="455775"/>
            </a:xfrm>
            <a:prstGeom prst="rect">
              <a:avLst/>
            </a:prstGeom>
          </p:spPr>
        </p:pic>
        <p:pic>
          <p:nvPicPr>
            <p:cNvPr id="39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181" y="11118602"/>
              <a:ext cx="4514161" cy="387409"/>
            </a:xfrm>
            <a:prstGeom prst="rect">
              <a:avLst/>
            </a:prstGeom>
          </p:spPr>
        </p:pic>
      </p:grpSp>
      <p:sp>
        <p:nvSpPr>
          <p:cNvPr id="40" name="مربع نص 39"/>
          <p:cNvSpPr txBox="1"/>
          <p:nvPr/>
        </p:nvSpPr>
        <p:spPr>
          <a:xfrm>
            <a:off x="7199836" y="2001723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نوجد ميل الثاني الموازي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795739" y="3054347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معادلة المستقيم الثاني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/>
              <p:cNvSpPr txBox="1"/>
              <p:nvPr/>
            </p:nvSpPr>
            <p:spPr>
              <a:xfrm>
                <a:off x="5074913" y="3506738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,    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 −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مربع نص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13" y="3506738"/>
                <a:ext cx="5598035" cy="369332"/>
              </a:xfrm>
              <a:prstGeom prst="rect">
                <a:avLst/>
              </a:prstGeom>
              <a:blipFill>
                <a:blip r:embed="rId10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/>
              <p:cNvSpPr txBox="1"/>
              <p:nvPr/>
            </p:nvSpPr>
            <p:spPr>
              <a:xfrm>
                <a:off x="5047522" y="3996764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مربع نص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22" y="3996764"/>
                <a:ext cx="5598035" cy="369332"/>
              </a:xfrm>
              <a:prstGeom prst="rect">
                <a:avLst/>
              </a:prstGeom>
              <a:blipFill>
                <a:blip r:embed="rId11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/>
              <p:cNvSpPr txBox="1"/>
              <p:nvPr/>
            </p:nvSpPr>
            <p:spPr>
              <a:xfrm>
                <a:off x="5011020" y="4486790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ar-SA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5" name="مربع نص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20" y="4486790"/>
                <a:ext cx="5598035" cy="369332"/>
              </a:xfrm>
              <a:prstGeom prst="rect">
                <a:avLst/>
              </a:prstGeom>
              <a:blipFill>
                <a:blip r:embed="rId12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/>
              <p:cNvSpPr txBox="1"/>
              <p:nvPr/>
            </p:nvSpPr>
            <p:spPr>
              <a:xfrm>
                <a:off x="4239068" y="2087445"/>
                <a:ext cx="21682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مربع نص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068" y="2087445"/>
                <a:ext cx="2168241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ستطيل 51"/>
              <p:cNvSpPr/>
              <p:nvPr/>
            </p:nvSpPr>
            <p:spPr>
              <a:xfrm>
                <a:off x="4539244" y="2556880"/>
                <a:ext cx="15625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مستطيل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244" y="2556880"/>
                <a:ext cx="1562572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رابط كسهم مستقيم 52"/>
          <p:cNvCxnSpPr/>
          <p:nvPr/>
        </p:nvCxnSpPr>
        <p:spPr>
          <a:xfrm flipV="1">
            <a:off x="3707041" y="2303210"/>
            <a:ext cx="961212" cy="63647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flipV="1">
            <a:off x="3867977" y="2834155"/>
            <a:ext cx="777424" cy="493874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8673456" y="2398252"/>
            <a:ext cx="183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  <a:latin typeface="AD-Rsail 2" pitchFamily="2" charset="-78"/>
                <a:cs typeface="AD-Rsail 2" pitchFamily="2" charset="-78"/>
              </a:rPr>
              <a:t>متوازيان</a:t>
            </a:r>
            <a:endParaRPr lang="en-US" sz="2000" b="1" dirty="0">
              <a:solidFill>
                <a:srgbClr val="00206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ستطيل 65"/>
              <p:cNvSpPr/>
              <p:nvPr/>
            </p:nvSpPr>
            <p:spPr>
              <a:xfrm>
                <a:off x="8055502" y="2568363"/>
                <a:ext cx="15625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مستطيل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502" y="2568363"/>
                <a:ext cx="1562572" cy="461665"/>
              </a:xfrm>
              <a:prstGeom prst="rect">
                <a:avLst/>
              </a:prstGeom>
              <a:blipFill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/>
              <p:cNvSpPr txBox="1"/>
              <p:nvPr/>
            </p:nvSpPr>
            <p:spPr>
              <a:xfrm>
                <a:off x="5047521" y="4928367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67" name="مربع نص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21" y="4928367"/>
                <a:ext cx="5598035" cy="369332"/>
              </a:xfrm>
              <a:prstGeom prst="rect">
                <a:avLst/>
              </a:prstGeom>
              <a:blipFill>
                <a:blip r:embed="rId16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/>
              <p:cNvSpPr txBox="1"/>
              <p:nvPr/>
            </p:nvSpPr>
            <p:spPr>
              <a:xfrm>
                <a:off x="5047521" y="5366069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8" name="مربع نص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521" y="5366069"/>
                <a:ext cx="5598035" cy="369332"/>
              </a:xfrm>
              <a:prstGeom prst="rect">
                <a:avLst/>
              </a:prstGeom>
              <a:blipFill>
                <a:blip r:embed="rId17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62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 rot="18959842">
            <a:off x="2077920" y="1242194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02" name="شكل بيضاوي 101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115" name="مستطيل 114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grpSp>
        <p:nvGrpSpPr>
          <p:cNvPr id="37" name="object 53"/>
          <p:cNvGrpSpPr/>
          <p:nvPr/>
        </p:nvGrpSpPr>
        <p:grpSpPr>
          <a:xfrm>
            <a:off x="4714475" y="1052457"/>
            <a:ext cx="6989845" cy="985189"/>
            <a:chOff x="3866497" y="10520822"/>
            <a:chExt cx="6989845" cy="985189"/>
          </a:xfrm>
        </p:grpSpPr>
        <p:pic>
          <p:nvPicPr>
            <p:cNvPr id="38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6497" y="10520822"/>
              <a:ext cx="5818736" cy="455775"/>
            </a:xfrm>
            <a:prstGeom prst="rect">
              <a:avLst/>
            </a:prstGeom>
          </p:spPr>
        </p:pic>
        <p:pic>
          <p:nvPicPr>
            <p:cNvPr id="39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2181" y="11118602"/>
              <a:ext cx="4514161" cy="387409"/>
            </a:xfrm>
            <a:prstGeom prst="rect">
              <a:avLst/>
            </a:prstGeom>
          </p:spPr>
        </p:pic>
      </p:grpSp>
      <p:sp>
        <p:nvSpPr>
          <p:cNvPr id="40" name="مربع نص 39"/>
          <p:cNvSpPr txBox="1"/>
          <p:nvPr/>
        </p:nvSpPr>
        <p:spPr>
          <a:xfrm>
            <a:off x="7165699" y="2113525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نوجد ميل الثاني الموازي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748375" y="3300183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معادلة المستقيم الثاني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مربع نص 42"/>
              <p:cNvSpPr txBox="1"/>
              <p:nvPr/>
            </p:nvSpPr>
            <p:spPr>
              <a:xfrm>
                <a:off x="5027549" y="3752574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,    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 −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مربع نص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49" y="3752574"/>
                <a:ext cx="5598035" cy="369332"/>
              </a:xfrm>
              <a:prstGeom prst="rect">
                <a:avLst/>
              </a:prstGeom>
              <a:blipFill>
                <a:blip r:embed="rId10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/>
              <p:cNvSpPr txBox="1"/>
              <p:nvPr/>
            </p:nvSpPr>
            <p:spPr>
              <a:xfrm>
                <a:off x="5000158" y="4242600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مربع نص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58" y="4242600"/>
                <a:ext cx="5598035" cy="369332"/>
              </a:xfrm>
              <a:prstGeom prst="rect">
                <a:avLst/>
              </a:prstGeom>
              <a:blipFill>
                <a:blip r:embed="rId11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مربع نص 44"/>
              <p:cNvSpPr txBox="1"/>
              <p:nvPr/>
            </p:nvSpPr>
            <p:spPr>
              <a:xfrm>
                <a:off x="4963656" y="4732626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ar-SA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45" name="مربع نص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56" y="4732626"/>
                <a:ext cx="5598035" cy="369332"/>
              </a:xfrm>
              <a:prstGeom prst="rect">
                <a:avLst/>
              </a:prstGeom>
              <a:blipFill>
                <a:blip r:embed="rId12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ربع نص 50"/>
              <p:cNvSpPr txBox="1"/>
              <p:nvPr/>
            </p:nvSpPr>
            <p:spPr>
              <a:xfrm>
                <a:off x="4239068" y="2087445"/>
                <a:ext cx="21682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مربع نص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068" y="2087445"/>
                <a:ext cx="2168241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مستطيل 51"/>
              <p:cNvSpPr/>
              <p:nvPr/>
            </p:nvSpPr>
            <p:spPr>
              <a:xfrm>
                <a:off x="4539244" y="2556880"/>
                <a:ext cx="15625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مستطيل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244" y="2556880"/>
                <a:ext cx="1562572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رابط كسهم مستقيم 52"/>
          <p:cNvCxnSpPr/>
          <p:nvPr/>
        </p:nvCxnSpPr>
        <p:spPr>
          <a:xfrm flipV="1">
            <a:off x="3707041" y="2303210"/>
            <a:ext cx="961212" cy="63647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flipV="1">
            <a:off x="3867977" y="2834155"/>
            <a:ext cx="777424" cy="493874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/>
          <p:cNvSpPr txBox="1"/>
          <p:nvPr/>
        </p:nvSpPr>
        <p:spPr>
          <a:xfrm>
            <a:off x="8673456" y="2574485"/>
            <a:ext cx="183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  <a:latin typeface="AD-Rsail 2" pitchFamily="2" charset="-78"/>
                <a:cs typeface="AD-Rsail 2" pitchFamily="2" charset="-78"/>
              </a:rPr>
              <a:t>متوازيان</a:t>
            </a:r>
            <a:endParaRPr lang="en-US" sz="2000" b="1" dirty="0">
              <a:solidFill>
                <a:srgbClr val="00206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مستطيل 65"/>
              <p:cNvSpPr/>
              <p:nvPr/>
            </p:nvSpPr>
            <p:spPr>
              <a:xfrm>
                <a:off x="8055502" y="2744596"/>
                <a:ext cx="15625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مستطيل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502" y="2744596"/>
                <a:ext cx="1562572" cy="461665"/>
              </a:xfrm>
              <a:prstGeom prst="rect">
                <a:avLst/>
              </a:prstGeom>
              <a:blipFill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مربع نص 66"/>
              <p:cNvSpPr txBox="1"/>
              <p:nvPr/>
            </p:nvSpPr>
            <p:spPr>
              <a:xfrm>
                <a:off x="5000157" y="5174203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67" name="مربع نص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57" y="5174203"/>
                <a:ext cx="5598035" cy="369332"/>
              </a:xfrm>
              <a:prstGeom prst="rect">
                <a:avLst/>
              </a:prstGeom>
              <a:blipFill>
                <a:blip r:embed="rId16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مربع نص 67"/>
              <p:cNvSpPr txBox="1"/>
              <p:nvPr/>
            </p:nvSpPr>
            <p:spPr>
              <a:xfrm>
                <a:off x="5000157" y="5611905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8" name="مربع نص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57" y="5611905"/>
                <a:ext cx="5598035" cy="369332"/>
              </a:xfrm>
              <a:prstGeom prst="rect">
                <a:avLst/>
              </a:prstGeom>
              <a:blipFill>
                <a:blip r:embed="rId1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319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 rot="18959842">
            <a:off x="2077920" y="1242194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02" name="شكل بيضاوي 101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115" name="مستطيل 114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6" name="object 31"/>
          <p:cNvPicPr/>
          <p:nvPr/>
        </p:nvPicPr>
        <p:blipFill rotWithShape="1">
          <a:blip r:embed="rId8" cstate="print"/>
          <a:srcRect t="15763"/>
          <a:stretch/>
        </p:blipFill>
        <p:spPr>
          <a:xfrm>
            <a:off x="3238937" y="1572126"/>
            <a:ext cx="8419574" cy="548517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7165699" y="2113525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الميل العامودي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748375" y="3300183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المعادلة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/>
              <p:cNvSpPr txBox="1"/>
              <p:nvPr/>
            </p:nvSpPr>
            <p:spPr>
              <a:xfrm>
                <a:off x="4447192" y="3667001"/>
                <a:ext cx="6630962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SA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 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مربع نص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92" y="3667001"/>
                <a:ext cx="6630962" cy="430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/>
              <p:cNvSpPr txBox="1"/>
              <p:nvPr/>
            </p:nvSpPr>
            <p:spPr>
              <a:xfrm>
                <a:off x="5102704" y="4137839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مربع نص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04" y="4137839"/>
                <a:ext cx="5598035" cy="369332"/>
              </a:xfrm>
              <a:prstGeom prst="rect">
                <a:avLst/>
              </a:prstGeom>
              <a:blipFill>
                <a:blip r:embed="rId10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/>
              <p:cNvSpPr txBox="1"/>
              <p:nvPr/>
            </p:nvSpPr>
            <p:spPr>
              <a:xfrm>
                <a:off x="5074915" y="4594410"/>
                <a:ext cx="5598035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ar-SA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SA" sz="2400" i="1"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ar-SA" sz="24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sz="24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i="1" dirty="0">
                  <a:solidFill>
                    <a:srgbClr val="66006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مربع نص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15" y="4594410"/>
                <a:ext cx="5598035" cy="4307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/>
              <p:cNvSpPr txBox="1"/>
              <p:nvPr/>
            </p:nvSpPr>
            <p:spPr>
              <a:xfrm>
                <a:off x="4037087" y="2685602"/>
                <a:ext cx="21682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SA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مربع نص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87" y="2685602"/>
                <a:ext cx="2168241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ستطيل 54"/>
              <p:cNvSpPr/>
              <p:nvPr/>
            </p:nvSpPr>
            <p:spPr>
              <a:xfrm>
                <a:off x="3044388" y="3380215"/>
                <a:ext cx="1562572" cy="54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SA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مستطيل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88" y="3380215"/>
                <a:ext cx="1562572" cy="542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رابط كسهم مستقيم 55"/>
          <p:cNvCxnSpPr/>
          <p:nvPr/>
        </p:nvCxnSpPr>
        <p:spPr>
          <a:xfrm>
            <a:off x="3179339" y="2893512"/>
            <a:ext cx="135838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>
            <a:off x="3830478" y="2298441"/>
            <a:ext cx="0" cy="1220142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ستطيل 58"/>
              <p:cNvSpPr/>
              <p:nvPr/>
            </p:nvSpPr>
            <p:spPr>
              <a:xfrm>
                <a:off x="8757402" y="2508771"/>
                <a:ext cx="1562572" cy="54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SA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مستطيل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402" y="2508771"/>
                <a:ext cx="1562572" cy="542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/>
              <p:cNvSpPr txBox="1"/>
              <p:nvPr/>
            </p:nvSpPr>
            <p:spPr>
              <a:xfrm>
                <a:off x="5000157" y="5102773"/>
                <a:ext cx="5598035" cy="431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ar-SA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SA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مربع نص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57" y="5102773"/>
                <a:ext cx="5598035" cy="4315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/>
              <p:cNvSpPr txBox="1"/>
              <p:nvPr/>
            </p:nvSpPr>
            <p:spPr>
              <a:xfrm>
                <a:off x="5000157" y="5611905"/>
                <a:ext cx="5598035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مربع نص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57" y="5611905"/>
                <a:ext cx="5598035" cy="43075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مربع نص 80"/>
          <p:cNvSpPr txBox="1"/>
          <p:nvPr/>
        </p:nvSpPr>
        <p:spPr>
          <a:xfrm>
            <a:off x="6402255" y="5327461"/>
            <a:ext cx="93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+2</a:t>
            </a:r>
            <a:endParaRPr lang="en-US" sz="1600" dirty="0"/>
          </a:p>
        </p:txBody>
      </p:sp>
      <p:sp>
        <p:nvSpPr>
          <p:cNvPr id="82" name="مربع نص 81"/>
          <p:cNvSpPr txBox="1"/>
          <p:nvPr/>
        </p:nvSpPr>
        <p:spPr>
          <a:xfrm>
            <a:off x="8172439" y="5159484"/>
            <a:ext cx="93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465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13" name="مربع نص 112"/>
          <p:cNvSpPr txBox="1"/>
          <p:nvPr/>
        </p:nvSpPr>
        <p:spPr>
          <a:xfrm rot="18959842">
            <a:off x="2077920" y="1242194"/>
            <a:ext cx="12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تأكد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101" name="مجموعة 10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102" name="شكل بيضاوي 101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صورة 113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115" name="مستطيل 114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7209115" y="2301300"/>
            <a:ext cx="422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أولاً: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إيجاد الميل الموازي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748375" y="3300183"/>
            <a:ext cx="6018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ثانياً: </a:t>
            </a:r>
            <a:r>
              <a:rPr lang="ar-SA" sz="20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المعادلة</a:t>
            </a:r>
            <a:endParaRPr lang="en-US" sz="20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/>
              <p:cNvSpPr txBox="1"/>
              <p:nvPr/>
            </p:nvSpPr>
            <p:spPr>
              <a:xfrm>
                <a:off x="4447192" y="3667001"/>
                <a:ext cx="66309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 </m:t>
                      </m:r>
                      <m:r>
                        <a:rPr lang="ar-S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)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مربع نص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192" y="3667001"/>
                <a:ext cx="6630962" cy="369332"/>
              </a:xfrm>
              <a:prstGeom prst="rect">
                <a:avLst/>
              </a:prstGeom>
              <a:blipFill>
                <a:blip r:embed="rId8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/>
              <p:cNvSpPr txBox="1"/>
              <p:nvPr/>
            </p:nvSpPr>
            <p:spPr>
              <a:xfrm>
                <a:off x="5102704" y="4137839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مربع نص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04" y="4137839"/>
                <a:ext cx="5598035" cy="369332"/>
              </a:xfrm>
              <a:prstGeom prst="rect">
                <a:avLst/>
              </a:prstGeom>
              <a:blipFill>
                <a:blip r:embed="rId9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/>
              <p:cNvSpPr txBox="1"/>
              <p:nvPr/>
            </p:nvSpPr>
            <p:spPr>
              <a:xfrm>
                <a:off x="5074915" y="4594410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400" i="1" dirty="0">
                  <a:solidFill>
                    <a:srgbClr val="66006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مربع نص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915" y="4594410"/>
                <a:ext cx="5598035" cy="369332"/>
              </a:xfrm>
              <a:prstGeom prst="rect">
                <a:avLst/>
              </a:prstGeom>
              <a:blipFill>
                <a:blip r:embed="rId10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مربع نص 49"/>
              <p:cNvSpPr txBox="1"/>
              <p:nvPr/>
            </p:nvSpPr>
            <p:spPr>
              <a:xfrm>
                <a:off x="4044719" y="2319927"/>
                <a:ext cx="21682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مربع نص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19" y="2319927"/>
                <a:ext cx="2168241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مستطيل 54"/>
              <p:cNvSpPr/>
              <p:nvPr/>
            </p:nvSpPr>
            <p:spPr>
              <a:xfrm>
                <a:off x="4110053" y="2677679"/>
                <a:ext cx="15625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مستطيل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53" y="2677679"/>
                <a:ext cx="1562572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رابط كسهم مستقيم 55"/>
          <p:cNvCxnSpPr/>
          <p:nvPr/>
        </p:nvCxnSpPr>
        <p:spPr>
          <a:xfrm>
            <a:off x="3740675" y="2544810"/>
            <a:ext cx="804562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كسهم مستقيم 56"/>
          <p:cNvCxnSpPr/>
          <p:nvPr/>
        </p:nvCxnSpPr>
        <p:spPr>
          <a:xfrm>
            <a:off x="3590950" y="2928379"/>
            <a:ext cx="776447" cy="26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مستطيل 58"/>
              <p:cNvSpPr/>
              <p:nvPr/>
            </p:nvSpPr>
            <p:spPr>
              <a:xfrm>
                <a:off x="8734019" y="2702088"/>
                <a:ext cx="15625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مستطيل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019" y="2702088"/>
                <a:ext cx="1562572" cy="461665"/>
              </a:xfrm>
              <a:prstGeom prst="rect">
                <a:avLst/>
              </a:prstGeom>
              <a:blipFill>
                <a:blip r:embed="rId1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مربع نص 59"/>
              <p:cNvSpPr txBox="1"/>
              <p:nvPr/>
            </p:nvSpPr>
            <p:spPr>
              <a:xfrm>
                <a:off x="5000157" y="5102773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مربع نص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57" y="5102773"/>
                <a:ext cx="5598035" cy="369332"/>
              </a:xfrm>
              <a:prstGeom prst="rect">
                <a:avLst/>
              </a:prstGeom>
              <a:blipFill>
                <a:blip r:embed="rId14"/>
                <a:stretch>
                  <a:fillRect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مربع نص 60"/>
              <p:cNvSpPr txBox="1"/>
              <p:nvPr/>
            </p:nvSpPr>
            <p:spPr>
              <a:xfrm>
                <a:off x="5000157" y="5611905"/>
                <a:ext cx="55980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مربع نص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57" y="5611905"/>
                <a:ext cx="5598035" cy="369332"/>
              </a:xfrm>
              <a:prstGeom prst="rect">
                <a:avLst/>
              </a:prstGeom>
              <a:blipFill>
                <a:blip r:embed="rId15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مربع نص 80"/>
          <p:cNvSpPr txBox="1"/>
          <p:nvPr/>
        </p:nvSpPr>
        <p:spPr>
          <a:xfrm>
            <a:off x="6402255" y="5327461"/>
            <a:ext cx="93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+5</a:t>
            </a:r>
            <a:endParaRPr lang="en-US" sz="1600" dirty="0"/>
          </a:p>
        </p:txBody>
      </p:sp>
      <p:sp>
        <p:nvSpPr>
          <p:cNvPr id="82" name="مربع نص 81"/>
          <p:cNvSpPr txBox="1"/>
          <p:nvPr/>
        </p:nvSpPr>
        <p:spPr>
          <a:xfrm>
            <a:off x="8172439" y="5159484"/>
            <a:ext cx="937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+5</a:t>
            </a:r>
            <a:endParaRPr lang="en-US" sz="1600" dirty="0"/>
          </a:p>
        </p:txBody>
      </p:sp>
      <p:pic>
        <p:nvPicPr>
          <p:cNvPr id="35" name="object 32"/>
          <p:cNvPicPr/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4168" y="1462060"/>
            <a:ext cx="8185729" cy="72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80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52396" y="137534"/>
            <a:ext cx="11926301" cy="6535966"/>
            <a:chOff x="222004" y="293635"/>
            <a:chExt cx="726548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22004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907004" y="1672967"/>
            <a:ext cx="9065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اختاري الوجه التعبيري المناسب و </a:t>
            </a:r>
            <a:r>
              <a:rPr lang="ar-SA" sz="2400" dirty="0" err="1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اجيبي</a:t>
            </a:r>
            <a:r>
              <a:rPr lang="ar-SA" sz="2400" dirty="0" smtClean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 عن السؤال المرفق معه بالدردشة </a:t>
            </a:r>
            <a:endParaRPr lang="ar-SA" sz="2400" dirty="0">
              <a:solidFill>
                <a:srgbClr val="660066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30" name="Google Shape;155;p27">
            <a:extLst>
              <a:ext uri="{FF2B5EF4-FFF2-40B4-BE49-F238E27FC236}">
                <a16:creationId xmlns:a16="http://schemas.microsoft.com/office/drawing/2014/main" id="{0E6F7850-B71C-4F24-B4D1-91F20EA7611C}"/>
              </a:ext>
            </a:extLst>
          </p:cNvPr>
          <p:cNvSpPr txBox="1">
            <a:spLocks/>
          </p:cNvSpPr>
          <p:nvPr/>
        </p:nvSpPr>
        <p:spPr>
          <a:xfrm>
            <a:off x="9721255" y="4382599"/>
            <a:ext cx="1742833" cy="48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dirty="0">
                <a:latin typeface="ae_AlHor" panose="02060603050605020204" pitchFamily="18" charset="-78"/>
                <a:cs typeface="ae_AlHor" panose="02060603050605020204" pitchFamily="18" charset="-78"/>
              </a:rPr>
              <a:t>لدي سؤال</a:t>
            </a:r>
          </a:p>
        </p:txBody>
      </p:sp>
      <p:sp>
        <p:nvSpPr>
          <p:cNvPr id="32" name="Google Shape;155;p27">
            <a:extLst>
              <a:ext uri="{FF2B5EF4-FFF2-40B4-BE49-F238E27FC236}">
                <a16:creationId xmlns:a16="http://schemas.microsoft.com/office/drawing/2014/main" id="{414E5E67-05B7-421E-8FE3-B2CC11A2C84A}"/>
              </a:ext>
            </a:extLst>
          </p:cNvPr>
          <p:cNvSpPr txBox="1">
            <a:spLocks/>
          </p:cNvSpPr>
          <p:nvPr/>
        </p:nvSpPr>
        <p:spPr>
          <a:xfrm>
            <a:off x="7464040" y="4342025"/>
            <a:ext cx="2042694" cy="48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ae_AlHor" panose="02060603050605020204" pitchFamily="18" charset="-78"/>
                <a:ea typeface="Just Another Hand"/>
                <a:cs typeface="ae_AlHor" panose="02060603050605020204" pitchFamily="18" charset="-78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</a:defRPr>
            </a:lvl9pPr>
          </a:lstStyle>
          <a:p>
            <a:r>
              <a:rPr lang="ar-SA" dirty="0"/>
              <a:t>اليوم تعلمت</a:t>
            </a:r>
          </a:p>
        </p:txBody>
      </p:sp>
      <p:sp>
        <p:nvSpPr>
          <p:cNvPr id="34" name="Google Shape;155;p27">
            <a:extLst>
              <a:ext uri="{FF2B5EF4-FFF2-40B4-BE49-F238E27FC236}">
                <a16:creationId xmlns:a16="http://schemas.microsoft.com/office/drawing/2014/main" id="{C0D003C1-805D-4690-B109-FDC1658B4D24}"/>
              </a:ext>
            </a:extLst>
          </p:cNvPr>
          <p:cNvSpPr txBox="1">
            <a:spLocks/>
          </p:cNvSpPr>
          <p:nvPr/>
        </p:nvSpPr>
        <p:spPr>
          <a:xfrm>
            <a:off x="5670605" y="4325925"/>
            <a:ext cx="1678853" cy="60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dirty="0">
                <a:latin typeface="ae_AlHor" panose="02060603050605020204" pitchFamily="18" charset="-78"/>
                <a:cs typeface="ae_AlHor" panose="02060603050605020204" pitchFamily="18" charset="-78"/>
              </a:rPr>
              <a:t>لم أفهم</a:t>
            </a:r>
          </a:p>
        </p:txBody>
      </p:sp>
      <p:grpSp>
        <p:nvGrpSpPr>
          <p:cNvPr id="39" name="مجموعة 38"/>
          <p:cNvGrpSpPr/>
          <p:nvPr/>
        </p:nvGrpSpPr>
        <p:grpSpPr>
          <a:xfrm>
            <a:off x="9721255" y="2329071"/>
            <a:ext cx="1910002" cy="1925028"/>
            <a:chOff x="6850965" y="759655"/>
            <a:chExt cx="3967089" cy="3910817"/>
          </a:xfrm>
        </p:grpSpPr>
        <p:sp>
          <p:nvSpPr>
            <p:cNvPr id="40" name="معين 39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معين 40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معين 41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5;p27">
            <a:extLst>
              <a:ext uri="{FF2B5EF4-FFF2-40B4-BE49-F238E27FC236}">
                <a16:creationId xmlns:a16="http://schemas.microsoft.com/office/drawing/2014/main" id="{3B4D9621-D17C-4C53-AC3A-100E3EF601A7}"/>
              </a:ext>
            </a:extLst>
          </p:cNvPr>
          <p:cNvSpPr txBox="1">
            <a:spLocks/>
          </p:cNvSpPr>
          <p:nvPr/>
        </p:nvSpPr>
        <p:spPr>
          <a:xfrm>
            <a:off x="3244278" y="4209763"/>
            <a:ext cx="2625670" cy="52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dirty="0">
                <a:latin typeface="ae_AlHor" panose="02060603050605020204" pitchFamily="18" charset="-78"/>
                <a:cs typeface="ae_AlHor" panose="02060603050605020204" pitchFamily="18" charset="-78"/>
              </a:rPr>
              <a:t>الجزء الذي أعجبني من الدرس</a:t>
            </a:r>
          </a:p>
        </p:txBody>
      </p:sp>
      <p:sp>
        <p:nvSpPr>
          <p:cNvPr id="38" name="مربع نص 37"/>
          <p:cNvSpPr txBox="1"/>
          <p:nvPr/>
        </p:nvSpPr>
        <p:spPr>
          <a:xfrm rot="18959842">
            <a:off x="875962" y="2695435"/>
            <a:ext cx="256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بطاقة خروج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E2C25D41-136F-4374-BEC9-26E0DF0D18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92402" y="2847035"/>
            <a:ext cx="645846" cy="645846"/>
          </a:xfrm>
          <a:prstGeom prst="rect">
            <a:avLst/>
          </a:prstGeom>
        </p:spPr>
      </p:pic>
      <p:grpSp>
        <p:nvGrpSpPr>
          <p:cNvPr id="43" name="مجموعة 42"/>
          <p:cNvGrpSpPr/>
          <p:nvPr/>
        </p:nvGrpSpPr>
        <p:grpSpPr>
          <a:xfrm>
            <a:off x="5670605" y="2293567"/>
            <a:ext cx="1910002" cy="1925028"/>
            <a:chOff x="6850965" y="759655"/>
            <a:chExt cx="3967089" cy="3910817"/>
          </a:xfrm>
        </p:grpSpPr>
        <p:sp>
          <p:nvSpPr>
            <p:cNvPr id="44" name="معين 43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معين 44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معين 45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مجموعة 46"/>
          <p:cNvGrpSpPr/>
          <p:nvPr/>
        </p:nvGrpSpPr>
        <p:grpSpPr>
          <a:xfrm>
            <a:off x="7636709" y="2101626"/>
            <a:ext cx="1910002" cy="1925028"/>
            <a:chOff x="6850965" y="759655"/>
            <a:chExt cx="3967089" cy="3910817"/>
          </a:xfrm>
        </p:grpSpPr>
        <p:sp>
          <p:nvSpPr>
            <p:cNvPr id="48" name="معين 47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معين 48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معين 49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مجموعة 50"/>
          <p:cNvGrpSpPr/>
          <p:nvPr/>
        </p:nvGrpSpPr>
        <p:grpSpPr>
          <a:xfrm>
            <a:off x="3706451" y="2077645"/>
            <a:ext cx="1910002" cy="1925028"/>
            <a:chOff x="6850965" y="759655"/>
            <a:chExt cx="3967089" cy="3910817"/>
          </a:xfrm>
        </p:grpSpPr>
        <p:sp>
          <p:nvSpPr>
            <p:cNvPr id="52" name="معين 51"/>
            <p:cNvSpPr/>
            <p:nvPr/>
          </p:nvSpPr>
          <p:spPr>
            <a:xfrm>
              <a:off x="6850965" y="759655"/>
              <a:ext cx="3967089" cy="3910817"/>
            </a:xfrm>
            <a:prstGeom prst="diamond">
              <a:avLst/>
            </a:prstGeom>
            <a:solidFill>
              <a:srgbClr val="6600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معين 52"/>
            <p:cNvSpPr/>
            <p:nvPr/>
          </p:nvSpPr>
          <p:spPr>
            <a:xfrm>
              <a:off x="7104186" y="977702"/>
              <a:ext cx="3451272" cy="3425488"/>
            </a:xfrm>
            <a:prstGeom prst="diamond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معين 53"/>
            <p:cNvSpPr/>
            <p:nvPr/>
          </p:nvSpPr>
          <p:spPr>
            <a:xfrm>
              <a:off x="7315200" y="1198674"/>
              <a:ext cx="3052689" cy="2968288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صورة 36">
            <a:extLst>
              <a:ext uri="{FF2B5EF4-FFF2-40B4-BE49-F238E27FC236}">
                <a16:creationId xmlns:a16="http://schemas.microsoft.com/office/drawing/2014/main" id="{C5E26874-AD11-4000-B6B1-4F116E49A34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11419" y="2711941"/>
            <a:ext cx="645846" cy="645846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BAD97BDC-6655-4400-B0A5-BB472C016DF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59130" y="2850712"/>
            <a:ext cx="645846" cy="64584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7E01334-20C7-45D2-BB70-36271BB56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236517" y="2711941"/>
            <a:ext cx="645846" cy="645846"/>
          </a:xfrm>
          <a:prstGeom prst="rect">
            <a:avLst/>
          </a:prstGeom>
        </p:spPr>
      </p:pic>
      <p:grpSp>
        <p:nvGrpSpPr>
          <p:cNvPr id="55" name="مجموعة 54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56" name="شكل بيضاوي 55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58" name="مستطيل 57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577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2" grpId="0"/>
      <p:bldP spid="34" grpId="0"/>
      <p:bldP spid="36" grpId="0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40421" y="137534"/>
            <a:ext cx="11938276" cy="6535966"/>
            <a:chOff x="214709" y="293635"/>
            <a:chExt cx="7272777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14709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0" name="مستطيل 29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1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 flipH="1">
            <a:off x="5448300" y="2315955"/>
            <a:ext cx="6480810" cy="4224674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25A8989-2C52-4331-BC75-4E9EEDD5A390}"/>
              </a:ext>
            </a:extLst>
          </p:cNvPr>
          <p:cNvSpPr txBox="1"/>
          <p:nvPr/>
        </p:nvSpPr>
        <p:spPr>
          <a:xfrm>
            <a:off x="3913096" y="2898444"/>
            <a:ext cx="36889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660066"/>
                </a:solidFill>
                <a:latin typeface="AD-Rsail 2" pitchFamily="2" charset="-78"/>
                <a:cs typeface="AD-Rsail 2" pitchFamily="2" charset="-78"/>
              </a:rPr>
              <a:t>الواجب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78" y="1403620"/>
            <a:ext cx="3697534" cy="36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156463" y="137534"/>
            <a:ext cx="11922234" cy="6535966"/>
            <a:chOff x="224482" y="293635"/>
            <a:chExt cx="7263004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24482" y="293635"/>
              <a:ext cx="770386" cy="1137921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21842" r="23322" b="26608"/>
          <a:stretch/>
        </p:blipFill>
        <p:spPr>
          <a:xfrm>
            <a:off x="2576440" y="4796957"/>
            <a:ext cx="1811824" cy="1437643"/>
          </a:xfrm>
          <a:prstGeom prst="rect">
            <a:avLst/>
          </a:prstGeom>
        </p:spPr>
      </p:pic>
      <p:grpSp>
        <p:nvGrpSpPr>
          <p:cNvPr id="19" name="مجموعة 18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4" name="شكل بيضاوي 23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29" name="مستطيل 28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1" name="object 32"/>
          <p:cNvPicPr/>
          <p:nvPr/>
        </p:nvPicPr>
        <p:blipFill rotWithShape="1">
          <a:blip r:embed="rId9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l="3080" t="4609" r="4079" b="8215"/>
          <a:stretch/>
        </p:blipFill>
        <p:spPr>
          <a:xfrm>
            <a:off x="3925816" y="1897815"/>
            <a:ext cx="6388100" cy="3057532"/>
          </a:xfrm>
          <a:prstGeom prst="roundRect">
            <a:avLst>
              <a:gd name="adj" fmla="val 7690"/>
            </a:avLst>
          </a:prstGeom>
        </p:spPr>
      </p:pic>
    </p:spTree>
    <p:extLst>
      <p:ext uri="{BB962C8B-B14F-4D97-AF65-F5344CB8AC3E}">
        <p14:creationId xmlns:p14="http://schemas.microsoft.com/office/powerpoint/2010/main" val="2187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6071584" y="2537909"/>
            <a:ext cx="2209800" cy="2209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266700" h="292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قوس ممتلئ 3"/>
          <p:cNvSpPr/>
          <p:nvPr/>
        </p:nvSpPr>
        <p:spPr>
          <a:xfrm>
            <a:off x="5736304" y="2217917"/>
            <a:ext cx="2910840" cy="2834640"/>
          </a:xfrm>
          <a:prstGeom prst="blockArc">
            <a:avLst>
              <a:gd name="adj1" fmla="val 439475"/>
              <a:gd name="adj2" fmla="val 3729099"/>
              <a:gd name="adj3" fmla="val 7493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8464264" y="3680957"/>
            <a:ext cx="11887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قوس ممتلئ 27"/>
          <p:cNvSpPr/>
          <p:nvPr/>
        </p:nvSpPr>
        <p:spPr>
          <a:xfrm>
            <a:off x="5743924" y="2217917"/>
            <a:ext cx="2910840" cy="2834640"/>
          </a:xfrm>
          <a:prstGeom prst="blockArc">
            <a:avLst>
              <a:gd name="adj1" fmla="val 17416790"/>
              <a:gd name="adj2" fmla="val 114047"/>
              <a:gd name="adj3" fmla="val 71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قوس ممتلئ 28"/>
          <p:cNvSpPr/>
          <p:nvPr/>
        </p:nvSpPr>
        <p:spPr>
          <a:xfrm>
            <a:off x="5736304" y="2217917"/>
            <a:ext cx="2910840" cy="2834640"/>
          </a:xfrm>
          <a:prstGeom prst="blockArc">
            <a:avLst>
              <a:gd name="adj1" fmla="val 6514874"/>
              <a:gd name="adj2" fmla="val 9759216"/>
              <a:gd name="adj3" fmla="val 6700"/>
            </a:avLst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قوس ممتلئ 29"/>
          <p:cNvSpPr/>
          <p:nvPr/>
        </p:nvSpPr>
        <p:spPr>
          <a:xfrm>
            <a:off x="5736304" y="2212435"/>
            <a:ext cx="2910840" cy="2834640"/>
          </a:xfrm>
          <a:prstGeom prst="blockArc">
            <a:avLst>
              <a:gd name="adj1" fmla="val 13467596"/>
              <a:gd name="adj2" fmla="val 15404880"/>
              <a:gd name="adj3" fmla="val 715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V="1">
            <a:off x="9645862" y="2562907"/>
            <a:ext cx="1036320" cy="111256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H="1" flipV="1">
            <a:off x="3930369" y="4593166"/>
            <a:ext cx="1242060" cy="115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>
            <a:off x="4415892" y="2158607"/>
            <a:ext cx="134758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flipH="1" flipV="1">
            <a:off x="7756017" y="4717996"/>
            <a:ext cx="344160" cy="64907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>
            <a:off x="8100177" y="5367067"/>
            <a:ext cx="1601873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flipH="1" flipV="1">
            <a:off x="5754162" y="2153743"/>
            <a:ext cx="556398" cy="6287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>
            <a:stCxn id="29" idx="1"/>
          </p:cNvCxnSpPr>
          <p:nvPr/>
        </p:nvCxnSpPr>
        <p:spPr>
          <a:xfrm flipH="1">
            <a:off x="5162702" y="4039805"/>
            <a:ext cx="733798" cy="55218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ربع نص 88"/>
          <p:cNvSpPr txBox="1"/>
          <p:nvPr/>
        </p:nvSpPr>
        <p:spPr>
          <a:xfrm>
            <a:off x="10117016" y="1957260"/>
            <a:ext cx="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93" name="مربع نص 92"/>
          <p:cNvSpPr txBox="1"/>
          <p:nvPr/>
        </p:nvSpPr>
        <p:spPr>
          <a:xfrm>
            <a:off x="3820877" y="1561552"/>
            <a:ext cx="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3330026" y="4007862"/>
            <a:ext cx="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66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7200" dirty="0">
              <a:solidFill>
                <a:srgbClr val="660066"/>
              </a:solidFill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9178017" y="4766902"/>
            <a:ext cx="79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•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7" name="مستطيل 96"/>
          <p:cNvSpPr/>
          <p:nvPr/>
        </p:nvSpPr>
        <p:spPr>
          <a:xfrm>
            <a:off x="8338162" y="2381099"/>
            <a:ext cx="1993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درست إيجاد ميل المستقيم</a:t>
            </a:r>
            <a:endParaRPr lang="en-US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98" name="مستطيل 97"/>
          <p:cNvSpPr/>
          <p:nvPr/>
        </p:nvSpPr>
        <p:spPr>
          <a:xfrm>
            <a:off x="8019684" y="4148677"/>
            <a:ext cx="3905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chemeClr val="accent6">
                    <a:lumMod val="50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اكتب معادلة المستقيم إذا عرفت معلومات حول تمثيله البياني.</a:t>
            </a:r>
          </a:p>
          <a:p>
            <a:pPr marL="96838" indent="-96838"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chemeClr val="accent6">
                    <a:lumMod val="50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أحل مسألة بكتابة معادلة مستقيم.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99" name="مستطيل 98"/>
          <p:cNvSpPr/>
          <p:nvPr/>
        </p:nvSpPr>
        <p:spPr>
          <a:xfrm>
            <a:off x="3350323" y="2283497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صيغة الميل والمقطع</a:t>
            </a:r>
            <a:endParaRPr lang="ar-SA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b="1" dirty="0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صيغة </a:t>
            </a:r>
            <a:r>
              <a:rPr lang="ar-SA" b="1" smtClean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ونقطة </a:t>
            </a:r>
            <a:endParaRPr lang="en-US" b="1" dirty="0">
              <a:solidFill>
                <a:srgbClr val="C00000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9521669" y="1880963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فيما سبق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9427916" y="5051632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أهداف الدرس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2204475" y="4267773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والآن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2563660" y="1873421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المفردات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104" name="مستطيل 103"/>
          <p:cNvSpPr/>
          <p:nvPr/>
        </p:nvSpPr>
        <p:spPr>
          <a:xfrm>
            <a:off x="2689868" y="4755858"/>
            <a:ext cx="3836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1" indent="-273050">
              <a:buFont typeface="Wingdings" panose="05000000000000000000" pitchFamily="2" charset="2"/>
              <a:buChar char="v"/>
            </a:pPr>
            <a:r>
              <a:rPr lang="ar-SA" b="1" dirty="0" smtClean="0"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اكتب معادلة المستقيم إذا عرفت معلومات حول تمثيله البياني.</a:t>
            </a:r>
          </a:p>
          <a:p>
            <a:pPr marL="96838" indent="-96838">
              <a:buFont typeface="Wingdings" panose="05000000000000000000" pitchFamily="2" charset="2"/>
              <a:buChar char="v"/>
            </a:pPr>
            <a:r>
              <a:rPr lang="ar-SA" b="1" dirty="0" smtClean="0"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أحل مسألة بكتابة معادلة مستقيم.</a:t>
            </a:r>
            <a:endParaRPr lang="en-US" b="1" dirty="0">
              <a:solidFill>
                <a:srgbClr val="660066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05" name="مستطيل 104"/>
          <p:cNvSpPr/>
          <p:nvPr/>
        </p:nvSpPr>
        <p:spPr>
          <a:xfrm>
            <a:off x="6228782" y="2737481"/>
            <a:ext cx="19393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</a:t>
            </a:r>
          </a:p>
          <a:p>
            <a:pPr algn="ctr"/>
            <a:endParaRPr lang="ar-SA" sz="1050" b="1" cap="none" spc="0" dirty="0" smtClean="0">
              <a:ln w="0"/>
              <a:solidFill>
                <a:srgbClr val="660066"/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  <a:p>
            <a:pPr algn="ctr"/>
            <a:r>
              <a:rPr lang="ar-SA" sz="24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 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24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grpSp>
        <p:nvGrpSpPr>
          <p:cNvPr id="42" name="مجموعة 41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44" name="شكل بيضاوي 43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47" name="مستطيل 46"/>
          <p:cNvSpPr/>
          <p:nvPr/>
        </p:nvSpPr>
        <p:spPr>
          <a:xfrm>
            <a:off x="3281721" y="429538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1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 animBg="1"/>
      <p:bldP spid="29" grpId="0" animBg="1"/>
      <p:bldP spid="30" grpId="0" animBg="1"/>
      <p:bldP spid="89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427725B-CB0C-4963-9B5A-4D0E580C14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40" r="55608" b="51858"/>
          <a:stretch/>
        </p:blipFill>
        <p:spPr>
          <a:xfrm>
            <a:off x="3566780" y="1595949"/>
            <a:ext cx="1808660" cy="181737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C213F4AD-E559-4E8E-9451-D518C55873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6519835" y="1600200"/>
            <a:ext cx="1887630" cy="188706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79FD170-D696-4AC8-BE34-47A1E3BE5B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600" b="54480"/>
          <a:stretch/>
        </p:blipFill>
        <p:spPr>
          <a:xfrm>
            <a:off x="9463841" y="1562849"/>
            <a:ext cx="2024477" cy="1764636"/>
          </a:xfrm>
          <a:prstGeom prst="rect">
            <a:avLst/>
          </a:prstGeom>
        </p:spPr>
      </p:pic>
      <p:sp>
        <p:nvSpPr>
          <p:cNvPr id="34" name="مستطيل: زوايا مستديرة 19">
            <a:extLst>
              <a:ext uri="{FF2B5EF4-FFF2-40B4-BE49-F238E27FC236}">
                <a16:creationId xmlns:a16="http://schemas.microsoft.com/office/drawing/2014/main" id="{00650C0F-94C6-48B3-B71E-7A2FF4E450BA}"/>
              </a:ext>
            </a:extLst>
          </p:cNvPr>
          <p:cNvSpPr/>
          <p:nvPr/>
        </p:nvSpPr>
        <p:spPr>
          <a:xfrm>
            <a:off x="9171355" y="3462179"/>
            <a:ext cx="2567415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20">
            <a:extLst>
              <a:ext uri="{FF2B5EF4-FFF2-40B4-BE49-F238E27FC236}">
                <a16:creationId xmlns:a16="http://schemas.microsoft.com/office/drawing/2014/main" id="{66999F97-6DBB-4E31-964D-3A13B0DF7A3B}"/>
              </a:ext>
            </a:extLst>
          </p:cNvPr>
          <p:cNvSpPr/>
          <p:nvPr/>
        </p:nvSpPr>
        <p:spPr>
          <a:xfrm>
            <a:off x="6212547" y="3481066"/>
            <a:ext cx="2667910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21">
            <a:extLst>
              <a:ext uri="{FF2B5EF4-FFF2-40B4-BE49-F238E27FC236}">
                <a16:creationId xmlns:a16="http://schemas.microsoft.com/office/drawing/2014/main" id="{49DF4E06-C8F6-4A03-A7C1-8F8F44613887}"/>
              </a:ext>
            </a:extLst>
          </p:cNvPr>
          <p:cNvSpPr/>
          <p:nvPr/>
        </p:nvSpPr>
        <p:spPr>
          <a:xfrm>
            <a:off x="3238937" y="3468923"/>
            <a:ext cx="2708147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: زوايا مستديرة 28">
            <a:extLst>
              <a:ext uri="{FF2B5EF4-FFF2-40B4-BE49-F238E27FC236}">
                <a16:creationId xmlns:a16="http://schemas.microsoft.com/office/drawing/2014/main" id="{4AAF5DA2-2B27-4943-ACA3-F32B359E6A26}"/>
              </a:ext>
            </a:extLst>
          </p:cNvPr>
          <p:cNvSpPr/>
          <p:nvPr/>
        </p:nvSpPr>
        <p:spPr>
          <a:xfrm>
            <a:off x="3238937" y="5115215"/>
            <a:ext cx="8499833" cy="10822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 rot="19063415">
            <a:off x="540277" y="2630427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جدول التعلم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318893" y="3406140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ماذا أعرف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344682" y="3458538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ما أريد أن أعرف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352305" y="3461095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ماذا تعلمت اليوم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9507666" y="5096328"/>
            <a:ext cx="240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atin typeface="ae_AlHor" panose="02060603050605020204" pitchFamily="18" charset="-78"/>
                <a:cs typeface="ae_AlHor" panose="02060603050605020204" pitchFamily="18" charset="-78"/>
              </a:rPr>
              <a:t>المفردات الجديدة</a:t>
            </a:r>
            <a:endParaRPr lang="en-US" sz="2800" b="1" dirty="0"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7" name="مستطيل 36"/>
          <p:cNvSpPr/>
          <p:nvPr/>
        </p:nvSpPr>
        <p:spPr>
          <a:xfrm>
            <a:off x="3281721" y="429538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23455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42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 rot="19063415">
            <a:off x="544292" y="2640812"/>
            <a:ext cx="344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لمـــــــاذا ؟</a:t>
            </a:r>
            <a:endParaRPr lang="en-US" sz="36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8" name="شكل بيضاوي 2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73" t="44916" r="23742" b="22808"/>
          <a:stretch/>
        </p:blipFill>
        <p:spPr>
          <a:xfrm>
            <a:off x="7450085" y="1439416"/>
            <a:ext cx="4421875" cy="236106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/>
          <a:srcRect l="6819" t="35215" r="57727" b="22621"/>
          <a:stretch/>
        </p:blipFill>
        <p:spPr>
          <a:xfrm>
            <a:off x="3790010" y="1544229"/>
            <a:ext cx="3501348" cy="234113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/>
          <a:srcRect l="13847" t="70289" r="24686" b="22062"/>
          <a:stretch/>
        </p:blipFill>
        <p:spPr>
          <a:xfrm>
            <a:off x="3451291" y="5215641"/>
            <a:ext cx="7997588" cy="55955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670760" y="3894612"/>
            <a:ext cx="521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00206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ماذا تعني نقطة تقاطع منحنى معادلة التكلفة مع المحور</a:t>
            </a:r>
            <a:r>
              <a:rPr lang="en-US" sz="2000" b="1" dirty="0" smtClean="0">
                <a:solidFill>
                  <a:srgbClr val="00206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y </a:t>
            </a:r>
            <a:r>
              <a:rPr lang="ar-SA" sz="2000" b="1" dirty="0" smtClean="0">
                <a:solidFill>
                  <a:srgbClr val="00206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 ؟</a:t>
            </a:r>
            <a:endParaRPr lang="en-US" sz="2000" b="1" dirty="0" smtClean="0">
              <a:solidFill>
                <a:srgbClr val="002060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43358" y="43469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b="1" dirty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سمي نقطتين تقع على التمثيل البياني لمعادلة التكلفة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10212" y="4815531"/>
            <a:ext cx="1669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chemeClr val="accent6">
                    <a:lumMod val="50000"/>
                  </a:schemeClr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ما ميل المستقيم ؟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52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grpSp>
        <p:nvGrpSpPr>
          <p:cNvPr id="28" name="مجموعة 27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29" name="شكل بيضاوي 28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31" name="مستطيل 30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5665" t="24207" r="24267" b="12450"/>
          <a:stretch/>
        </p:blipFill>
        <p:spPr>
          <a:xfrm>
            <a:off x="3238336" y="1693002"/>
            <a:ext cx="8465984" cy="43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3795086" y="335280"/>
            <a:ext cx="63193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ميل المستقيم  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latin typeface="ae_AlBattar" panose="02060603050605020204" pitchFamily="18" charset="-78"/>
                <a:cs typeface="ae_AlBattar" panose="02060603050605020204" pitchFamily="18" charset="-78"/>
              </a:rPr>
              <a:t>Slope of Line</a:t>
            </a:r>
            <a:endParaRPr lang="ar-SA" sz="4000" b="1" cap="none" spc="0" dirty="0">
              <a:ln w="0"/>
              <a:solidFill>
                <a:schemeClr val="tx1"/>
              </a:solidFill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4688809" y="1936699"/>
            <a:ext cx="5579590" cy="33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10268399" y="1936732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4688705" y="1936732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/>
          <p:cNvSpPr/>
          <p:nvPr/>
        </p:nvSpPr>
        <p:spPr>
          <a:xfrm>
            <a:off x="9188017" y="2209448"/>
            <a:ext cx="2432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latin typeface="A Jannat LT" panose="01000000000000000000" pitchFamily="2" charset="-78"/>
                <a:cs typeface="A Jannat LT" panose="01000000000000000000" pitchFamily="2" charset="-78"/>
              </a:rPr>
              <a:t>معادلات </a:t>
            </a:r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المستقيمين غير </a:t>
            </a:r>
            <a:r>
              <a:rPr lang="ar-SA" sz="2000" dirty="0">
                <a:latin typeface="A Jannat LT" panose="01000000000000000000" pitchFamily="2" charset="-78"/>
                <a:cs typeface="A Jannat LT" panose="01000000000000000000" pitchFamily="2" charset="-78"/>
              </a:rPr>
              <a:t>الرأسين</a:t>
            </a:r>
            <a:endParaRPr lang="ar-SA" sz="2000" dirty="0" smtClean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430380" y="2202016"/>
            <a:ext cx="3223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dirty="0" smtClean="0">
                <a:latin typeface="A Jannat LT" panose="01000000000000000000" pitchFamily="2" charset="-78"/>
                <a:cs typeface="A Jannat LT" panose="01000000000000000000" pitchFamily="2" charset="-78"/>
              </a:rPr>
              <a:t>معادلات المستقيمين الرأسين والافقيين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5496170" y="1252290"/>
            <a:ext cx="3476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atin typeface="ar_kifk_photoshop" panose="02000000000000000000" pitchFamily="2" charset="-78"/>
                <a:ea typeface="ar_kifk_photoshop" panose="02000000000000000000" pitchFamily="2" charset="-78"/>
                <a:cs typeface="ar_kifk_photoshop" panose="02000000000000000000" pitchFamily="2" charset="-78"/>
              </a:rPr>
              <a:t>صيغ معادلة المستقيم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078525" y="3224327"/>
            <a:ext cx="2156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معادلة المستقيم الرأسي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Y = b</a:t>
            </a:r>
          </a:p>
          <a:p>
            <a:pPr algn="ctr"/>
            <a:r>
              <a:rPr lang="ar-SA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حيث </a:t>
            </a:r>
            <a:r>
              <a:rPr lang="en-US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b</a:t>
            </a:r>
            <a:r>
              <a:rPr lang="ar-SA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 مقطع المحور </a:t>
            </a:r>
            <a:r>
              <a:rPr lang="en-US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y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2646939" y="3233758"/>
            <a:ext cx="263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معادلة المستقيم </a:t>
            </a:r>
            <a:r>
              <a:rPr lang="ar-SA" dirty="0" smtClean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الأفقي</a:t>
            </a:r>
            <a:endParaRPr lang="ar-SA" dirty="0">
              <a:solidFill>
                <a:srgbClr val="C00000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x</a:t>
            </a:r>
            <a:r>
              <a:rPr lang="en-US" dirty="0" smtClean="0">
                <a:solidFill>
                  <a:srgbClr val="00206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 </a:t>
            </a:r>
            <a:r>
              <a:rPr lang="en-US" dirty="0">
                <a:solidFill>
                  <a:srgbClr val="00206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= </a:t>
            </a:r>
            <a:r>
              <a:rPr lang="en-US" dirty="0" smtClean="0">
                <a:solidFill>
                  <a:srgbClr val="00206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a</a:t>
            </a:r>
            <a:endParaRPr lang="en-US" dirty="0">
              <a:solidFill>
                <a:srgbClr val="002060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  <a:p>
            <a:pPr algn="ctr"/>
            <a:r>
              <a:rPr lang="ar-SA" dirty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حيث </a:t>
            </a:r>
            <a:r>
              <a:rPr lang="en-US" dirty="0" smtClean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a</a:t>
            </a:r>
            <a:r>
              <a:rPr lang="ar-SA" dirty="0" smtClean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 </a:t>
            </a:r>
            <a:r>
              <a:rPr lang="ar-SA" dirty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مقطع المحور </a:t>
            </a:r>
            <a:r>
              <a:rPr lang="en-US" dirty="0" smtClean="0">
                <a:solidFill>
                  <a:srgbClr val="C00000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x</a:t>
            </a:r>
            <a:endParaRPr lang="en-US" dirty="0">
              <a:solidFill>
                <a:srgbClr val="C00000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p:cxnSp>
        <p:nvCxnSpPr>
          <p:cNvPr id="77" name="رابط مستقيم 76"/>
          <p:cNvCxnSpPr/>
          <p:nvPr/>
        </p:nvCxnSpPr>
        <p:spPr>
          <a:xfrm flipH="1">
            <a:off x="4020977" y="3042335"/>
            <a:ext cx="2148203" cy="54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كسهم مستقيم 78"/>
          <p:cNvCxnSpPr/>
          <p:nvPr/>
        </p:nvCxnSpPr>
        <p:spPr>
          <a:xfrm>
            <a:off x="6169180" y="3044930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كسهم مستقيم 79"/>
          <p:cNvCxnSpPr/>
          <p:nvPr/>
        </p:nvCxnSpPr>
        <p:spPr>
          <a:xfrm>
            <a:off x="4020977" y="3044930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مجموعة 70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78" name="شكل بيضاوي 77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صورة 8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82" name="مربع نص 81"/>
          <p:cNvSpPr txBox="1"/>
          <p:nvPr/>
        </p:nvSpPr>
        <p:spPr>
          <a:xfrm>
            <a:off x="9923462" y="3224327"/>
            <a:ext cx="2156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صيغة الميل والمقطع</a:t>
            </a:r>
            <a:endParaRPr lang="en-US" dirty="0" smtClean="0">
              <a:solidFill>
                <a:srgbClr val="660066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  <a:p>
            <a:pPr algn="ctr"/>
            <a:endParaRPr lang="en-US" dirty="0">
              <a:solidFill>
                <a:srgbClr val="660066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  <a:p>
            <a:pPr algn="ctr"/>
            <a:r>
              <a:rPr lang="ar-SA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حيث </a:t>
            </a:r>
            <a:r>
              <a:rPr lang="en-US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b</a:t>
            </a:r>
            <a:r>
              <a:rPr lang="ar-SA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 مقطع المحور </a:t>
            </a:r>
            <a:r>
              <a:rPr lang="en-US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y</a:t>
            </a:r>
            <a:r>
              <a:rPr lang="ar-SA" dirty="0" smtClean="0">
                <a:solidFill>
                  <a:srgbClr val="660066"/>
                </a:solidFill>
                <a:latin typeface="ae_AlHor" panose="02060603050605020204" pitchFamily="18" charset="-78"/>
                <a:cs typeface="ae_AlHor" panose="02060603050605020204" pitchFamily="18" charset="-78"/>
              </a:rPr>
              <a:t> </a:t>
            </a:r>
          </a:p>
          <a:p>
            <a:pPr algn="ctr"/>
            <a:endParaRPr lang="en-US" dirty="0" smtClean="0">
              <a:solidFill>
                <a:srgbClr val="660066"/>
              </a:solidFill>
              <a:latin typeface="ae_AlHor" panose="02060603050605020204" pitchFamily="18" charset="-78"/>
              <a:cs typeface="ae_AlHor" panose="020606030506050202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مربع نص 82"/>
              <p:cNvSpPr txBox="1"/>
              <p:nvPr/>
            </p:nvSpPr>
            <p:spPr>
              <a:xfrm>
                <a:off x="7142070" y="3233758"/>
                <a:ext cx="29866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dirty="0" smtClean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rPr>
                  <a:t>صيغة الميل ونقطة</a:t>
                </a:r>
                <a:endParaRPr lang="en-US" dirty="0" smtClean="0">
                  <a:solidFill>
                    <a:srgbClr val="C00000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  <a:p>
                <a:pPr algn="ctr"/>
                <a:endParaRPr lang="en-US" dirty="0">
                  <a:solidFill>
                    <a:srgbClr val="C00000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  <a:p>
                <a:pPr algn="ctr"/>
                <a:r>
                  <a:rPr lang="ar-SA" dirty="0" smtClean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rPr>
                  <a:t>حيث (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ae_AlHor" panose="02060603050605020204" pitchFamily="18" charset="-7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rPr>
                  <a:t> 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ae_AlHor" panose="02060603050605020204" pitchFamily="18" charset="-7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rPr>
                  <a:t> </a:t>
                </a:r>
                <a:r>
                  <a:rPr lang="ar-SA" dirty="0" smtClean="0">
                    <a:solidFill>
                      <a:srgbClr val="C0000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rPr>
                  <a:t> )أي نقطة على المستقيم</a:t>
                </a:r>
              </a:p>
            </p:txBody>
          </p:sp>
        </mc:Choice>
        <mc:Fallback xmlns="">
          <p:sp>
            <p:nvSpPr>
              <p:cNvPr id="83" name="مربع نص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070" y="3233758"/>
                <a:ext cx="2986648" cy="923330"/>
              </a:xfrm>
              <a:prstGeom prst="rect">
                <a:avLst/>
              </a:prstGeom>
              <a:blipFill>
                <a:blip r:embed="rId8"/>
                <a:stretch>
                  <a:fillRect l="-204" t="-3289" r="-204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رابط مستقيم 83"/>
          <p:cNvCxnSpPr/>
          <p:nvPr/>
        </p:nvCxnSpPr>
        <p:spPr>
          <a:xfrm flipH="1">
            <a:off x="8865914" y="3042335"/>
            <a:ext cx="2148203" cy="54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كسهم مستقيم 84"/>
          <p:cNvCxnSpPr/>
          <p:nvPr/>
        </p:nvCxnSpPr>
        <p:spPr>
          <a:xfrm>
            <a:off x="11014117" y="3044930"/>
            <a:ext cx="0" cy="272716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/>
              <p:cNvSpPr txBox="1"/>
              <p:nvPr/>
            </p:nvSpPr>
            <p:spPr>
              <a:xfrm>
                <a:off x="10236774" y="3547492"/>
                <a:ext cx="152944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𝑦</m:t>
                      </m:r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=</m:t>
                      </m:r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𝑚</m:t>
                      </m:r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 </m:t>
                      </m:r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𝑥</m:t>
                      </m:r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+</m:t>
                      </m:r>
                      <m:r>
                        <a:rPr lang="en-US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3" name="مربع ن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774" y="3547492"/>
                <a:ext cx="1529444" cy="276999"/>
              </a:xfrm>
              <a:prstGeom prst="rect">
                <a:avLst/>
              </a:prstGeom>
              <a:blipFill>
                <a:blip r:embed="rId9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مربع نص 87"/>
              <p:cNvSpPr txBox="1"/>
              <p:nvPr/>
            </p:nvSpPr>
            <p:spPr>
              <a:xfrm>
                <a:off x="8855963" y="3949740"/>
                <a:ext cx="56654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solidFill>
                    <a:srgbClr val="660066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88" name="مربع نص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963" y="3949740"/>
                <a:ext cx="566546" cy="184666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مربع نص 88"/>
              <p:cNvSpPr txBox="1"/>
              <p:nvPr/>
            </p:nvSpPr>
            <p:spPr>
              <a:xfrm>
                <a:off x="9193264" y="3948586"/>
                <a:ext cx="56654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  <a:cs typeface="ae_AlHor" panose="02060603050605020204" pitchFamily="18" charset="-78"/>
                        </a:rPr>
                        <m:t>𝟏</m:t>
                      </m:r>
                    </m:oMath>
                  </m:oMathPara>
                </a14:m>
                <a:endParaRPr lang="en-US" sz="1200" b="1" dirty="0">
                  <a:solidFill>
                    <a:srgbClr val="660066"/>
                  </a:solidFill>
                  <a:latin typeface="ae_AlHor" panose="02060603050605020204" pitchFamily="18" charset="-78"/>
                  <a:cs typeface="ae_AlHor" panose="02060603050605020204" pitchFamily="18" charset="-78"/>
                </a:endParaRPr>
              </a:p>
            </p:txBody>
          </p:sp>
        </mc:Choice>
        <mc:Fallback xmlns="">
          <p:sp>
            <p:nvSpPr>
              <p:cNvPr id="89" name="مربع نص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64" y="3948586"/>
                <a:ext cx="566546" cy="184666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مجموعة 18"/>
          <p:cNvGrpSpPr/>
          <p:nvPr/>
        </p:nvGrpSpPr>
        <p:grpSpPr>
          <a:xfrm>
            <a:off x="7778118" y="3044930"/>
            <a:ext cx="2031068" cy="836119"/>
            <a:chOff x="7778118" y="3044930"/>
            <a:chExt cx="2031068" cy="836119"/>
          </a:xfrm>
        </p:grpSpPr>
        <p:cxnSp>
          <p:nvCxnSpPr>
            <p:cNvPr id="86" name="رابط كسهم مستقيم 85"/>
            <p:cNvCxnSpPr/>
            <p:nvPr/>
          </p:nvCxnSpPr>
          <p:spPr>
            <a:xfrm>
              <a:off x="8865914" y="3044930"/>
              <a:ext cx="0" cy="272716"/>
            </a:xfrm>
            <a:prstGeom prst="straightConnector1">
              <a:avLst/>
            </a:prstGeom>
            <a:ln w="28575">
              <a:solidFill>
                <a:srgbClr val="66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مربع نص 86"/>
                <p:cNvSpPr txBox="1"/>
                <p:nvPr/>
              </p:nvSpPr>
              <p:spPr>
                <a:xfrm>
                  <a:off x="7778118" y="3547492"/>
                  <a:ext cx="1948363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𝑦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−</m:t>
                        </m:r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𝑦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=</m:t>
                        </m:r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𝑚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(</m:t>
                        </m:r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𝑥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−</m:t>
                        </m:r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𝑥</m:t>
                        </m:r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 )</m:t>
                        </m:r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87" name="مربع نص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118" y="3547492"/>
                  <a:ext cx="194836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625" r="-1875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/>
                <p:cNvSpPr txBox="1"/>
                <p:nvPr/>
              </p:nvSpPr>
              <p:spPr>
                <a:xfrm>
                  <a:off x="8113399" y="3686935"/>
                  <a:ext cx="56654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sz="1200" b="1" dirty="0">
                    <a:solidFill>
                      <a:srgbClr val="00206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12" name="مربع نص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399" y="3686935"/>
                  <a:ext cx="566546" cy="184666"/>
                </a:xfrm>
                <a:prstGeom prst="rect">
                  <a:avLst/>
                </a:prstGeom>
                <a:blipFill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مربع نص 89"/>
                <p:cNvSpPr txBox="1"/>
                <p:nvPr/>
              </p:nvSpPr>
              <p:spPr>
                <a:xfrm>
                  <a:off x="9242640" y="3696383"/>
                  <a:ext cx="566546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e_AlHor" panose="02060603050605020204" pitchFamily="18" charset="-78"/>
                          </a:rPr>
                          <m:t>𝟏</m:t>
                        </m:r>
                      </m:oMath>
                    </m:oMathPara>
                  </a14:m>
                  <a:endParaRPr lang="en-US" sz="1200" b="1" dirty="0">
                    <a:solidFill>
                      <a:srgbClr val="002060"/>
                    </a:solidFill>
                    <a:latin typeface="ae_AlHor" panose="02060603050605020204" pitchFamily="18" charset="-78"/>
                    <a:cs typeface="ae_AlHor" panose="02060603050605020204" pitchFamily="18" charset="-78"/>
                  </a:endParaRPr>
                </a:p>
              </p:txBody>
            </p:sp>
          </mc:Choice>
          <mc:Fallback xmlns="">
            <p:sp>
              <p:nvSpPr>
                <p:cNvPr id="90" name="مربع نص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2640" y="3696383"/>
                  <a:ext cx="566546" cy="184666"/>
                </a:xfrm>
                <a:prstGeom prst="rect">
                  <a:avLst/>
                </a:prstGeom>
                <a:blipFill>
                  <a:blip r:embed="rId12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01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7" grpId="0"/>
      <p:bldP spid="33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69" b="4567"/>
          <a:stretch/>
        </p:blipFill>
        <p:spPr>
          <a:xfrm>
            <a:off x="198121" y="182880"/>
            <a:ext cx="11789136" cy="6446520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4332" r="9747" b="13358"/>
          <a:stretch/>
        </p:blipFill>
        <p:spPr bwMode="auto">
          <a:xfrm>
            <a:off x="198120" y="716280"/>
            <a:ext cx="838199" cy="910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4682" y="5934146"/>
            <a:ext cx="1726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تغريد </a:t>
            </a:r>
            <a:r>
              <a:rPr lang="ar-SA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مسعود </a:t>
            </a:r>
            <a:r>
              <a:rPr lang="ar-SA" sz="16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باجنيد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 rot="21588407">
            <a:off x="84158" y="5676243"/>
            <a:ext cx="158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معلمة المادة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1725" r="1433" b="24503"/>
          <a:stretch/>
        </p:blipFill>
        <p:spPr>
          <a:xfrm>
            <a:off x="848181" y="182880"/>
            <a:ext cx="981369" cy="79655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D3C4B2F-A63C-4D79-9F5D-6DA27798A8F4}"/>
              </a:ext>
            </a:extLst>
          </p:cNvPr>
          <p:cNvGrpSpPr/>
          <p:nvPr/>
        </p:nvGrpSpPr>
        <p:grpSpPr>
          <a:xfrm>
            <a:off x="220631" y="137534"/>
            <a:ext cx="11858066" cy="6535966"/>
            <a:chOff x="263574" y="293635"/>
            <a:chExt cx="7223912" cy="10097043"/>
          </a:xfrm>
        </p:grpSpPr>
        <p:sp>
          <p:nvSpPr>
            <p:cNvPr id="21" name="على شكل حرف L 20">
              <a:extLst>
                <a:ext uri="{FF2B5EF4-FFF2-40B4-BE49-F238E27FC236}">
                  <a16:creationId xmlns:a16="http://schemas.microsoft.com/office/drawing/2014/main" id="{49238B41-59EB-4FD2-ACA4-F70B01EF6B59}"/>
                </a:ext>
              </a:extLst>
            </p:cNvPr>
            <p:cNvSpPr/>
            <p:nvPr/>
          </p:nvSpPr>
          <p:spPr>
            <a:xfrm rot="10800000" flipH="1">
              <a:off x="263574" y="293635"/>
              <a:ext cx="770386" cy="1137920"/>
            </a:xfrm>
            <a:prstGeom prst="corner">
              <a:avLst>
                <a:gd name="adj1" fmla="val 17559"/>
                <a:gd name="adj2" fmla="val 16061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على شكل حرف L 21">
              <a:extLst>
                <a:ext uri="{FF2B5EF4-FFF2-40B4-BE49-F238E27FC236}">
                  <a16:creationId xmlns:a16="http://schemas.microsoft.com/office/drawing/2014/main" id="{142E2B4D-D480-4089-B706-9A3EF785AA72}"/>
                </a:ext>
              </a:extLst>
            </p:cNvPr>
            <p:cNvSpPr/>
            <p:nvPr/>
          </p:nvSpPr>
          <p:spPr>
            <a:xfrm flipH="1">
              <a:off x="6717100" y="9252758"/>
              <a:ext cx="770386" cy="1137920"/>
            </a:xfrm>
            <a:prstGeom prst="corner">
              <a:avLst>
                <a:gd name="adj1" fmla="val 19453"/>
                <a:gd name="adj2" fmla="val 19849"/>
              </a:avLst>
            </a:prstGeom>
            <a:solidFill>
              <a:srgbClr val="3E4F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على شكل حرف L 22">
              <a:extLst>
                <a:ext uri="{FF2B5EF4-FFF2-40B4-BE49-F238E27FC236}">
                  <a16:creationId xmlns:a16="http://schemas.microsoft.com/office/drawing/2014/main" id="{B02AB361-BC49-45FC-AA4F-62B1C8B9554A}"/>
                </a:ext>
              </a:extLst>
            </p:cNvPr>
            <p:cNvSpPr/>
            <p:nvPr/>
          </p:nvSpPr>
          <p:spPr>
            <a:xfrm rot="10800000">
              <a:off x="2375791" y="305143"/>
              <a:ext cx="5100320" cy="6238241"/>
            </a:xfrm>
            <a:prstGeom prst="corner">
              <a:avLst>
                <a:gd name="adj1" fmla="val 2933"/>
                <a:gd name="adj2" fmla="val 2880"/>
              </a:avLst>
            </a:prstGeom>
            <a:solidFill>
              <a:srgbClr val="F49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238937" y="213360"/>
            <a:ext cx="8633023" cy="1234440"/>
            <a:chOff x="3184915" y="287387"/>
            <a:chExt cx="8633023" cy="1234440"/>
          </a:xfrm>
        </p:grpSpPr>
        <p:sp>
          <p:nvSpPr>
            <p:cNvPr id="5" name="خماسي 4"/>
            <p:cNvSpPr/>
            <p:nvPr/>
          </p:nvSpPr>
          <p:spPr>
            <a:xfrm rot="10800000">
              <a:off x="3184915" y="502110"/>
              <a:ext cx="7629192" cy="594360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شكل بيضاوي 24"/>
            <p:cNvSpPr/>
            <p:nvPr/>
          </p:nvSpPr>
          <p:spPr>
            <a:xfrm>
              <a:off x="10540553" y="287387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صورة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0739" y="428082"/>
            <a:ext cx="1003581" cy="714918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 rot="19063415">
            <a:off x="2138317" y="1110003"/>
            <a:ext cx="121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  <a:latin typeface="AD-Rsail 2" pitchFamily="2" charset="-78"/>
                <a:cs typeface="AD-Rsail 2" pitchFamily="2" charset="-78"/>
              </a:rPr>
              <a:t>مثال 1</a:t>
            </a:r>
            <a:endParaRPr lang="en-US" sz="3200" b="1" dirty="0">
              <a:solidFill>
                <a:srgbClr val="C00000"/>
              </a:solidFill>
              <a:latin typeface="AD-Rsail 2" pitchFamily="2" charset="-78"/>
              <a:cs typeface="AD-Rsail 2" pitchFamily="2" charset="-78"/>
            </a:endParaRPr>
          </a:p>
        </p:txBody>
      </p:sp>
      <p:grpSp>
        <p:nvGrpSpPr>
          <p:cNvPr id="34" name="مجموعة 33"/>
          <p:cNvGrpSpPr/>
          <p:nvPr/>
        </p:nvGrpSpPr>
        <p:grpSpPr>
          <a:xfrm>
            <a:off x="1032281" y="1389442"/>
            <a:ext cx="1410033" cy="1234440"/>
            <a:chOff x="1032281" y="1389442"/>
            <a:chExt cx="1410033" cy="1234440"/>
          </a:xfrm>
        </p:grpSpPr>
        <p:sp>
          <p:nvSpPr>
            <p:cNvPr id="40" name="شكل بيضاوي 39"/>
            <p:cNvSpPr/>
            <p:nvPr/>
          </p:nvSpPr>
          <p:spPr>
            <a:xfrm>
              <a:off x="1112095" y="1389442"/>
              <a:ext cx="1277385" cy="1234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0051F939-3768-48BC-A866-E90378F5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2281" y="1544229"/>
              <a:ext cx="1410033" cy="1058903"/>
            </a:xfrm>
            <a:prstGeom prst="rect">
              <a:avLst/>
            </a:prstGeom>
          </p:spPr>
        </p:pic>
      </p:grpSp>
      <p:sp>
        <p:nvSpPr>
          <p:cNvPr id="42" name="مستطيل 41"/>
          <p:cNvSpPr/>
          <p:nvPr/>
        </p:nvSpPr>
        <p:spPr>
          <a:xfrm>
            <a:off x="3283913" y="454670"/>
            <a:ext cx="7419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660066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صيغ معادلة ميل المستقيم </a:t>
            </a:r>
            <a:r>
              <a:rPr lang="en-US" sz="2800" b="1" dirty="0" smtClean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Equations </a:t>
            </a:r>
            <a:r>
              <a:rPr lang="en-US" sz="2800" b="1" dirty="0">
                <a:ln w="0"/>
                <a:latin typeface="ae_AlBattar" panose="02060603050605020204" pitchFamily="18" charset="-78"/>
                <a:cs typeface="ae_AlBattar" panose="02060603050605020204" pitchFamily="18" charset="-78"/>
              </a:rPr>
              <a:t>of Line</a:t>
            </a:r>
            <a:endParaRPr lang="ar-SA" sz="2800" b="1" dirty="0">
              <a:ln w="0"/>
              <a:latin typeface="ae_AlBattar" panose="02060603050605020204" pitchFamily="18" charset="-78"/>
              <a:cs typeface="ae_AlBattar" panose="020606030506050202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/>
          <a:srcRect l="11779" t="25932" r="26697" b="67269"/>
          <a:stretch/>
        </p:blipFill>
        <p:spPr>
          <a:xfrm>
            <a:off x="3687839" y="1626898"/>
            <a:ext cx="8005011" cy="49730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23985" t="32730" r="26451" b="26261"/>
          <a:stretch/>
        </p:blipFill>
        <p:spPr>
          <a:xfrm>
            <a:off x="4997475" y="2157488"/>
            <a:ext cx="6448927" cy="318462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/>
          <a:srcRect l="30889" t="20011" r="40383" b="74506"/>
          <a:stretch/>
        </p:blipFill>
        <p:spPr>
          <a:xfrm>
            <a:off x="6993422" y="1201542"/>
            <a:ext cx="3737810" cy="4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1152</Words>
  <Application>Microsoft Office PowerPoint</Application>
  <PresentationFormat>شاشة عريضة</PresentationFormat>
  <Paragraphs>339</Paragraphs>
  <Slides>37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53" baseType="lpstr">
      <vt:lpstr>A Jannat LT</vt:lpstr>
      <vt:lpstr>AD-Rsail 2</vt:lpstr>
      <vt:lpstr>ae_AlBattar</vt:lpstr>
      <vt:lpstr>ae_AlHor</vt:lpstr>
      <vt:lpstr>ar_kifk_photoshop</vt:lpstr>
      <vt:lpstr>Arial</vt:lpstr>
      <vt:lpstr>Calibri</vt:lpstr>
      <vt:lpstr>Calibri Light</vt:lpstr>
      <vt:lpstr>Cambria Math</vt:lpstr>
      <vt:lpstr>Just Another Hand</vt:lpstr>
      <vt:lpstr>Roboto</vt:lpstr>
      <vt:lpstr>Sakkal Majalla</vt:lpstr>
      <vt:lpstr>Times New Roman</vt:lpstr>
      <vt:lpstr>UL Amjad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68</cp:revision>
  <dcterms:created xsi:type="dcterms:W3CDTF">2021-10-24T00:22:58Z</dcterms:created>
  <dcterms:modified xsi:type="dcterms:W3CDTF">2021-10-30T17:09:00Z</dcterms:modified>
</cp:coreProperties>
</file>