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DF"/>
    <a:srgbClr val="FFD1D1"/>
    <a:srgbClr val="004502"/>
    <a:srgbClr val="FA5C2C"/>
    <a:srgbClr val="E3FED2"/>
    <a:srgbClr val="DF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39:58.666"/>
    </inkml:context>
    <inkml:brush xml:id="br0">
      <inkml:brushProperty name="width" value="0.05292" units="cm"/>
      <inkml:brushProperty name="height" value="0.05292" units="cm"/>
      <inkml:brushProperty name="color" value="#986633"/>
    </inkml:brush>
  </inkml:definitions>
  <inkml:trace contextRef="#ctx0" brushRef="#br0">18203 4463 0,'-17'0'203,"17"17"-188,-18-17 1,-17 18 0,17-18-16,-17 18 15,-36-18 32,1 0-16,-18 0 1,-1 0-1,54 0-31,0 0 15,0 0 1,-36 0 0,36 0-1,17 0-15,-35 0 16,0 0 0,-17 0 15,-19 0-16,19 0 1,17 0-16,-18 0 16,1 0-1,-54 17 1,72-17 0,16 18-1,1-18-15,0 0 16,-1 0-1,-17 17 1,36-17 0,-54 18 15,54 0-15,-1-18-1,0 17-15,1-17 31,-1 18-15,-17-18 0,0 0-1,17 0 1,0 18 0,1-1-1,-1-17 1,0 0-1,1 18 1,-1 0 15,0-1 1,18 1-32,0-1 15,0 1 16,0 0-15,18-1 0,-18 1-16,18 0 15,-18-1 1,17 19 15,1-19-15,0 19-1,-18-19 1,0 1 0,17-18-1,-17 35 1,18 18 15,-18-35 0,18-1-15,-18 36 0,17-35-1,-17 17 1,0 36 0,0-36-1,0 18 1,0-18-1,0-17 1,0-1-16,0 1 16,0 17-1,0 1 1,0 17 31,0-36-32,0 1 1,0-1 0,0 1 15,0 0 0,0-1-15,0 1-1,0 0 17,0-1-17,0 1 32,18-18-31,-18 18-1,17-18 1,-17 17 0,0 1-1,18-18 1,0 0 0,35 17-1,-36-17 1,107 18-1,-54 0 1,-17-1 0,-35-17-16,52 0 15,36 18 1,159 17 0,-142 1-1,36-19 16,-88 1 1,-54-1-32,19-17 15,-19 0 1,18 18 0,1 0-1,-19-18 1,36 0-1,-35 0 1,17 0 0,-17 0-1,-1 0 1,1 0-16,-18-18 31,0 0-15,18 1-16,-1-54 31,-17 18 0,0 18-15,0 17 0,0-17-1,0 0 1,18 17-1,-18-35 1,0 18 0,0 0-1,0 17-15,0-35 16,0 18 0,0-36-1,0 19 1,0 16 15,0-34-15,0-36 15,0 71-15,0 17-1,0 0-15,0-17 16,0-18-1,0 18 1,0 0 0,0-1-1,0 19 1,0-19 0,0 19-1,0-1 16,0-17-15,0 17 0,0-35-1,0 18 17,0 17-32,0-17 15,0 17 1,0-17-1,0 0 17,0 17-17,0 1 1,0-1-16,0 0 78,0 1-47,0-1-15,0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0:39.2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13988 4957 0,'-18'0'281,"-17"0"-265,17 0 0,0 0-16,1 0 15,-1 0 1,1 0-1,-19 0 1,-87 0 15,87 0-31,-122-18 32,-107-17-1,177 35-16,0 0 17,17 0-17,-17 0 1,17-18 0,19 18-1,-19 0 1,18 0-1,35 0-15,-34 0 16,16 0 0,-17 0-1,18 0-15,-53 0 16,0 0 0,-53 0-1,35 0 1,-35 0 15,52 0-15,-16 0-1,-72 0 1,89 0 0,-124 0-1,-158 18 16,317-18-31,-53 17 16,-53-17 0,-70 0-1,141 0 1,-36 0 0,72 18-1,-37-18 1,19 0-1,17 0 17,-18 0-17,18 0 1,0 0 0,1 0-1,-1 0 1,-36 0 15,19 0-15,17 0-1,35 0 1,18-18-16,-35 18 16,0 0-1,17 0 1,1 0-1,-1 0 1,-17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0:59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24800 11112 0,'18'0'203,"35"-17"-187,0-1-16,53-17 16,52 0-16,-69-1 15,16 1-15,-34 35 0,-18-18 16,-18 18-16,0-17 16,18-1-1,265-35 16,317-105 16,-529 122-15,-89 36-32,19 0 31,-19 0-16,1 0 1,-1 0 15,-17 18 1,0 0-17,-17-18 1,-1 17 15,1-17-15,-1 18 15,0-18-31,1 17 16,-1-17-1,18 18 1,-35-18-1,-1 35 1,-34-17 15,35-18-31,-18 35 16,-18-17 0,-17 0-1,53-1 1,-54 18 15,1 1-31,-18-19 31,-52 19-15,34 34 0,18-17-1,36-18 1,17-35-1,-18 36 1,1-1 0,-1 0 15,36-17-15,0 0-1,-1-1 16,19-17-31,-1 18 16,0-18 0,1 0-1,-1 0 1,1 17 0,-1-17-1,0 0 16,18 18-15,0 0 0,18-18 46,0 0-31,-1 0-31,1 0 16,-1 0-16,1 0 16,35-18-1,18-17 1,34 0 0,-34-1-1,-18 19 1,0-1-1,-36 0 1,54 1 0,0-19-1,-1 36 1,1-35 15,-36 35-15,0 0-1,-17 0 1,0 0 0,-1 0 15,1 0-15,-1 0 15,1 0-16,0 0 1,-1 0 15,-34-18 1079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1:14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17780 9490 0,'-18'0'266,"-35"0"-251,18 0-15,18 0 0,-36 0 16,17 0-16,19 0 15,-19 0-15,-17 0 16,36 0-16,-18 0 16,-36 0-1,-52 0 17,-36 0-1,35 0 16,54 0-32,35 0 1,-1 0-16,19 0 16,-54 17-1,36-17 1,-1 18-1,19-18-15,-18 0 16,17 0 0,-17 0-1,17 0 1,-17 0 0,17 0-1,0 0 1,1 0-1,34 0 32,1 0-31,88 0 15,-71-18-31,-17 18 16,17 0-16,18-17 15,35 17 1,-35 0 0,35-18-1,-52 0 1,69 18 0,-69 0-1,-1 0 1,36 0-1,-36 0 17,0 0-17,0 0 1,18 0 0,0 0 15,-35 0-16,-1 0 1,19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1:18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16157 9560 0,'-17'0'406,"-19"0"-391,19 18-15,-1-18 16,0 0-16,-17 0 16,17 0-16,-17 0 15,18 0 1,-36 0 0,17 0-16,-69 18 31,-125-1 0,195-17-15,-36 0-1,18 0 1,18 18 0,0-18-1,0 0 1,17 0-16,-17 17 15,-1-17 17,1 0-17,18 0 1,-1 0-16,0 0 16,-17 0-1,17 18 1,-17 0-1,-18-18 1,18 0 0,-18 0-1,0 0 1,35 0 0,-35 0 15,-17 0-16,52 0 1,-17 0 0,0 0-1,-36 0 1,36 0 0,-36 0-1,18 0 1,1 0-1,-37 0 1,19-18 0,-1 18-1,18 0 1,0 0 0,-17 0-1,17 0 16,-18 0 1,-17 0-17,70 0 1,-34 0 0,34 0-16,-35 0 15,35 0 1,-17 0-1,0 0-15,17 0 16,-35 0 0,0-18-1,36 18 1,-36 0 0,0-17-1,18 17 1,-18 0 15,-18 0 0,18 0-15,18 0 0,17 0-16,1 0 15,-19 0 1,-17 0-1,36 0 1,-36 0 0,18 0-1,17 0 1,-53 0 0,19 0-1,34 0 1,-35 0-1,0-18 17,-35 18-1,53-17-31,-18 17 16,0 0-1,0-36-15,-18 36 16,36 0-1,-71 0 1,53 0 0,-17 0-1,34 0 1,-16 0 0,-1 0-1,-18 0 1,36-17-1,-71 17 1,-18 0 15,-70 0 1,106 0-17,53 0-15,-36 0 16,1 0-1,-36 0 1,53 0 0,-17 0-1,34 0 1,-17 0 0,18 0-16,17 0 15,-17 0 1,-18 0-1,0 0 1,36 0 15,-36 0-15,0 0 15,35 0-15,1 0-16,-1 0 15,0 0 1,1 0 0,-1 0-1,0 0 1,1 0 0,-1 0 15,0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0:43.51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25012 10813 0,'-18'0'297,"18"17"-282,-17-17-15,-1 0 0,18 18 16,0 0-1,-18-18-15,1 17 32,17 1-32,0-1 15,0 36 32,17-17-16,19-19-15,-19-17-16,19 18 16,-1-18-1,-18 0 1,19 18 0,-19-18-1,1 0 1,0 17-1,-18 1 1,0-1 0,0 1 15,0 0 0,0-1-15,-18 1 15,18 0-31,-18-18 16,18 17-1,0 19 1,-17-36 0,-1 17-1,18 1 16,18-18 16,-1 0-31,1 0 0,0 0-1,-1 0 1,1 0-1,17 0 17,-17 0-17,0 0 1,-1 0 0,1 0-1,-1 0 1,19 0-1,-36-18 1,17 18 0,-17-17-16</inkml:trace>
  <inkml:trace contextRef="#ctx0" brushRef="#br0" timeOffset="1143.37">26053 10601 0,'17'0'281,"-17"18"-281,0-1 15,18 1 1,0 17 0,-1-17-16,18 17 31,-17 18 0,0-35-15,-1-18-16,1 17 15,0 1 1,-1 17 0,1-17-1,-18 17 17,18-17-1,-18-1-16,17 1 1,1-18 0,-18 18-1</inkml:trace>
  <inkml:trace contextRef="#ctx0" brushRef="#br0" timeOffset="2577.83">25788 10654 0,'-18'18'250,"1"-18"-234,-1 0-16,1 17 15,-1-17 1,-53 0 15,1 0 0,17 0 1,18 0-17,17 18 1,-17-18 0,17 0-1,0 0 1,1 0-16,-1 0 15,0 0 1,-17 17 0,35 1 15,0 0-15,0-1-1,0 1-15,0 0 16,18 17 15,17 0 0,-17-35-15,-1 18 0,-17-1-1,53 1 1,-17 0-1,-19-1 1,-17 1-16,18 0 16,-1-18-1,19 35 1,-19-17 0,1-1-1,0 1 1,-1-18-1,1 17 1,17 1 31,-35 0-16,18-18-15</inkml:trace>
  <inkml:trace contextRef="#ctx0" brushRef="#br0" timeOffset="4114.8">24430 11289 0,'-35'0'266,"-1"0"-250,1 0-16,0 0 15,-1 0 1,19 18-16,-1-18 15,1 0-15,-19 0 32,-52 0-1,70 0 16,-17 0-16,18 0 0</inkml:trace>
  <inkml:trace contextRef="#ctx0" brushRef="#br0" timeOffset="5531.14">21449 11077 0,'-18'0'281,"1"0"-281,-1 0 15,0 0-15,1 0 16,-1 18 0,0-18-16,-17 0 31,-18 35 0,36 18 0,-1-35 1,18-1-32,0 19 31,0-19-15,0 1-1,0 0 1,18 17 15,-1-18-15,-17 1-1,18-18-15,17 18 16,-17-1 0,35 36-1,-18-35 1,0 17-1,-17-35 1,-18 18-16,35-1 16,-17 1-1,-1 0 1,-17-1 0</inkml:trace>
  <inkml:trace contextRef="#ctx0" brushRef="#br0" timeOffset="6630.41">22931 10971 0,'0'18'281,"17"0"-281,1-1 0,-18 1 16,17-18-16,-17 35 15,18 0 1,-18-17-16,35 35 31,1 18 0,17-18 16,-36-1-16,-17-34-15,18 17 0,0-35-1</inkml:trace>
  <inkml:trace contextRef="#ctx0" brushRef="#br0" timeOffset="8246.31">22507 11148 0,'-17'0'282,"-1"17"-282,0-17 15,1 18 1,-1 0-16,0-1 15,1 1-15,17 17 0,-18-17 16,18 0 0,0 34-1,0-16 17,0 17 14,35-18-14,1-35-1,-19 0-31,-17 18 31,18-1-15,0-17-1,-18 18 1,0-1 15,0 1-15,0 0 15,0-1 0,0 1-15,0 0 0,0-1-1,0 1 17,0 0 14,17-1-14,-17 1-17,18-18 1,-1 18 0,1-18-1,0 0 32,17 0-16,-17 0-15,-1 0-16,1 0 16,0 0 15,-1 0-16,1 0 1,0 0 15</inkml:trace>
  <inkml:trace contextRef="#ctx0" brushRef="#br0" timeOffset="9548.2">20690 11483 0,'-17'0'204,"-1"0"-189,-17 0-15,17 0 16,1 0-16,-36 0 31,-36 0 0,19 0 1,-18 0-1,52 0-16,19 0-15,-18 0 16,17 0 0,-17 0-1,17 0-15,0 0 16,1 0 0</inkml:trace>
  <inkml:trace contextRef="#ctx0" brushRef="#br0" timeOffset="10745.63">20708 11748 0,'-35'0'281,"17"0"-281,1 0 16,-19 0-16,19 0 15,-1 0-15,0 0 16,1 0 0,-1 0-16,-53 0 15,19 0 16,-1 0 16,17 0-47,1 0 32,17 0-32,-17 0 31,0 0-16,-18 0 1,35 0 0,1 0-1</inkml:trace>
  <inkml:trace contextRef="#ctx0" brushRef="#br1" timeOffset="50629.83">14093 10548 0,'18'0'297,"-18"18"-281,18-18-16,-1 0 16,1 17 15,17 1-16,1-18 32,-19 0-47,1 0 32,35 0-1,-18 0-16,-17 0 1,-1 0 0,19 0-1,-19 0 1,19 0 0,-19 0 15,1 0-31,-1 0 15,1 0 17,0 0-32,-1-18 31,19 18-15,-19 0-1,-17-17 1,18 17-16,-18-18 31,18 18-31,-18-18 16,17 18 15,-17-17-15,18 17-1,-1-18 1,1 18 15,-18-17-15,18 17-1,-1-18 1,-17-17 0,0 17-1,0 0 1,0 1 15,0-19-15,0 19-1,0-1 1,0 0 0,0 1-1,0-1 1,0 1-16,0-1 15,-17 0 1,-1 1 15,18-1-15,-18 0 0,-17 1-1,18-1 16,-1 18-31,0-18 16,-17 1 15,17 17-15,1 0 0,17-18-16,-36 18 15,1 0 1,18 0-1,-19 0 17,19 0-32,-1 0 15,0 0 1,-17 0 0,0 0-1,0 0 1,17 0-1,0 0 1,-35 0 0,18 18 15,35-1-31,-18-17 16,1 18-1,-19 17 1,19-17-1,17 17 32,0 1-31,0-19-16,0 18 16,0 18 15,0-17-16,0-19 1,0 1 0,17-18-1,-17 18-15,18 17 32,0-17-17,-1-1 1,-17 1-1,0-1-15,18 1 47,0 0-31,-1-1 15,1-17-15,0 0 15,-1 0 47</inkml:trace>
  <inkml:trace contextRef="#ctx0" brushRef="#br1" timeOffset="54487.56">14393 10583 0,'18'0'485,"0"0"-454,-1 0-16,1 0 17,17 0 15,-17 0-16,-1 0-16,1 0 1,0 0 0,-1 0 31,1 0-32,0 0 16,-1 0-15,1 0 15,0 0 1,-1 0 14,1 0 1,-36 0 281,-17 0-328,17 0 16,1 0 0,-54 0 15,-17 0 0,35 0 0,18 0 1,17 0-32,-17 0 15,17 0 1,1 0 0,-1 0-1,-17 0 1,17 0-1,0 0 1,1 0 15,-19 0-15,19 0 15,-1 0-15,0 0 31,36 0 125,0 0-172,-1 0 15,1 0 1,17 0-1,-17 0 1,35 0 0,-35 0-1,17 0 1,0 0 0,0 0-1,-17 0 1,0 0-1,17 0 1,0 0 15,-17 0-15,-1 0 0,19 0-1,-19 0 1,1 0-1,0 0 1,-1 0 0,1 0-1,0 0 17,-1 0-17,1 0 1</inkml:trace>
  <inkml:trace contextRef="#ctx0" brushRef="#br1" timeOffset="56415.42">14199 10866 0,'0'17'328,"0"1"-313,0-1 1,0 1 0,0 0-1,0-1 16,0 1 1,18-18 30,0 0-46,-1 0-16,19 0 15,-36-18-15,17 1 16,18-19 0,18 19-1,-53-18 1,18 17 0,0 0-1,17 1 1,18-19-1,-36 1 1,1 17 0,17-34-1,-17 52 1,0-18 0,-1 0 15,-17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1:48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25047 6456 0,'0'17'219,"0"1"-203,0 0-16,0-1 15,0 1-15,0 0 16,0-1 0,0 19-1,0-19-15,0 19 16,0-19-1,0 36 17,0 0-1,0-35-15,18 17-1,-18-17 16,0-1-31,0 1 32,0-1-17,0 1-15,17 0 16,-17-1 15,18 1-31,-18 0 16,0-1-1,0 1 1,18 0 0,-1-1 31,-17 1-32,18-18-15,-18 17 31,0 1-15,18-18 15,-1 0 1,1 0-17,0 0 16,-1 0-31,1 0 32,17 0-17,-35-18-15,35 18 16,1-17 0,-19 17-1,1-18 1,35 18-1,-18 0 1,36-17 0,-18 17-1,-18-18 1,0 0 0,18 18-1,0 0 1,0 0 15,-18 0 0,-17 0-31,17 0 16,-17-17 0,17 17-1,-17 0 16,-1 0-15,1-18 0,0 18-1,-1 0-15,1 0 16,0-18 15,-1 18-15,-17-17-1,18 17-15,-1-18 32,1 0-1,0 1-15,-18-1-1,0 1-15,0-1 16,0-35 15,0 35-15,0-17-1,0 17 1,0-17 0,-18 18-1,18-1 1,-18 18-16,1-18 15,17 1 1,-18-1 0,18-17-1,-17-1 17,-1 19-17,18-19 1,-18 36-1,1 0 1,17-17 0,-18-1-1,0 18 17,1 0-17,17-17 1,0-1-1,-18 18 1,0 0 15,1 0-15,-1 0-16,-17 0 31,17 0-15,-17 0 15,17 0-15,-17 0-16,0 0 15,-36 18 1,18-18 0,18 0-1,-71 17 1,53-17-1,0 18 1,0-18 0,-17 0-1,52 0 1,1 0 0,-36 0 15,17 0-16,19 0 1,-19 0 0,19 0-1,-1 0 1,1 0 0,-1 0 15,0 0-16,1 0 17</inkml:trace>
  <inkml:trace contextRef="#ctx0" brushRef="#br0" timeOffset="11284.97">9842 4798 0,'124'0'282,"229"0"-267,-230 0-15,-52 0 16,35 0-16,-18 0 15,-53 0-15,89 0 32,87 0 15,107 0-16,-195 0-16,-52 0 1,-1 0 0,36 35-1,0-35 1,-18 0 0,-17 18-16,17-18 15,0 17 1,36 1-1,-1-18 1,-17 0 0,123 0-1,-70 0 1,0 0 15,-89 0-15,-52 18-1,0-18-15,17 0 16,18 17 0,-36-17-1,36 0 17,-35 0-17,0 0-15,-1 0 31,1 0-15,17 0 0,-17 0-1,70 0 17,0 0-17,36 0 1,-89 0-16,0 0 15,18 0 1,0 0 0,-35 0-1,17 0 1,0 0 15,-17 0-31,-1 0 31,1 0 1</inkml:trace>
  <inkml:trace contextRef="#ctx0" brushRef="#br0" timeOffset="13721.51">8079 4798 0,'-36'0'281,"1"0"-281,-18 0 16,-17 0-16,-72 0 31,-87-18 1,17 18-1,89 0 0,88-18-31,-18 18 16,-18-17-1,-17 17 1,18 0 0,-19 0 15,36 0-16,18 0 1,18 0-16,-19 0 16,1 0-1,0 0 1,-1 0 0,-17 0-1,18 0 16,0 0-15,-18 0 0,18 0-1,-1 0 17,19 0-32,-18 0 31,-1 0-16,1 0 1,17 0 0,-35 0-1,36 0 1,-19 0 0,19 0-1,-1 0 1,-17 0-1,17 0 1,1 0 0,-1 0 15,0 0-15,1 0-1,-19 0 16,19 0-31,-1 0 16,1 0 0,-1 0-1,0 0 1,1 0-16,-1 0 31,0 0-15,-17 0-1,17 0 1,1 0 0,-1 0 15</inkml:trace>
  <inkml:trace contextRef="#ctx0" brushRef="#br0" timeOffset="21811.23">27252 6914 0,'0'18'281,"0"0"-281,18 52 16,-18-52-16,17 17 15,-17 0-15,36 1 16,-36-19-16,0 36 16,17-35-16,-17 17 15,18 36-15,0-1 32,34 71-1,-16-35 16,-19-18-16,1-35-31,0 18 31,-1-18-15,1-18-1,-18 0 1,18 1 0,-1-1-1,1-17 1,-18-1 0,0 1-1,17-18 16,1-18-15,-18 1 0,18-1-1,-1 0 1,-17 1 0,18-1-1,-18 0 1,18 1-1,-18-1 1,0 36 93,0-1-93,0 1-16,0 0 16,0-1-1,0 1 1,0 0 0,0-1-1,0 1 1,0 0-1,-18-18-15,18 17 16,0 1 31,0-1-31,-18-17 30,1 0-14,-1 0-1,0 0 0,18-17-15,-17 17 15,-1-18-15,18 1-1,-17-1 1,-36 18 15,53-18-31,0 1 31,-18 17-15,18-18 0,-18 18-1,1 0 17,-1 0 30,36 0 188,-1 0-219,1 0-15,0 0 31,-1 0-32,1 0-15,0 0 47,-1 0-31,1 0 15,-1 0 0,1 0 1,0 0-17,-1 0 32</inkml:trace>
  <inkml:trace contextRef="#ctx0" brushRef="#br0" timeOffset="28631.79">25753 7073 0,'0'18'282,"0"-1"-282,0 1 15,0 0-15,0 17 16,0 18 0,0-35-16,0 87 31,53 54 0,-18 18 0,18-19 16,-35-87-31,17-1-1,-18-17 1,1 0 0,-18-17-16,35 34 15,-35 1 1,53 17 0,-53-35-1,53 53 1,-35-36-1,-1-17 1,1 18 0,-18-54-1,18 36 17,-1-18-17,1 36 16,0-53-15,-18-1-16,0 1 16,17-18-1,1-18 17,-18 1-1,0-19-31,0 19 15,0-19 1,0 1 0,0 18-1,0-1 1,0 0 15,0-17-15,0 17 15,0 1-31,0-1 47,18 18-31,-18-18-1,0 36 95,0 0-79,0-1-31,0 1 15,0 17 1,0-17 0,0 17-1,0-17 1,0-1 0,0 19-1,0-19 16,0 1-31,0 0 32,0-1-1,0 1 0,-18-18 63,18-18-78,-18 1 15,18-1-16,-17 18 1,-1 0-16,18-18 0,-18 18 16,-17 0-1,35-17 32,-18-1-31,1 18-16,-1 0 31,1 0-15,-1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9-29T14:42:24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22472 6967 0,'18'0'266,"-1"0"-250,1 0-16,17 0 15,-17 0-15,-1 0 16,1 0-1,0 0-15,17 0 32,18 0-1,17 0 0,1-17 0,-18-1-15,53 18 0,-18-18-1,-17 1 1,-36 17 0,35 0-16,-52 0 15,53 0 16,-36 0-15,-18 0 0,19 0-1,-1 0 1,-17 0 0,17 0-1,-17 0-15,17 0 16,-18-18-1,1 18 1,0 0-16,-1 0 16,1 0-1,17-17 1,-17-1 15,0 18-15,-1 0 15,1 0-15,-18-18-1,17 18 1,1 0 0,-18-17 15,0-1-31,18 18 15,-18-18 1,17 1 0,1 17-1,0-18 17,-18 0-1,0 1 0,0-1-15,0 1 15,0-1 0,0 0 0,0 1-15,0-1 0,0 0-1,0-17 1,-18 17 0,18 1-1,-18-1 16,18 0-15,0-17 0,0 18-16,0-19 31,0 1-15,0 17-1,0 1-15,0-19 16,-17-16 15,17 16-15,0 19-1,-18-19 1,18 19 0,-18 17-1,18-18 1,-17 0-1,17 1 1,-18-1 0,1 18-1,17-18 1,-18 18 0,18-17-1,-18 17 1,1 0-1,-36 0 17,35 17-17,0-17 1,1 18 0,-36 0-1,35-18 16,-17 17-15,0 1 0,-1-18-1,-16 0 1,-19 0 0,36 0-16,-18 0 15,-18 0 1,-88 0-1,71 0 1,-106 0 15,124 0-15,-1 0 0,18 0-1,18 0 1,17 0-1,-17 0 1,0 0 0,-1 0-1,1 0 1,18 0 0,-1 0-16,0 0 15,1 0 1,-1 0 15,18 18 0,0-1-15,0 1-16,0 0 16,0-1-1,35 19 1,-17-19 15,0 18-15,-1 1-1,1-19 1,-18 1-16,17 0 16,1-1-1,17 36 1,-35-35-1,18 17 1,0 0 0,-18 1-1,17-36-15,1 53 32,-18-36-17,18 1 1,-18 17-16,17-17 31,1 17-15,-18 0-1,0 1 1,0-19 0,0 1-1,0 17 1,0-17-1,0-1 1,0 1 0,0 0 15,0-1-15,0 1-1,0 0 1,0-1 15,0 1-15</inkml:trace>
  <inkml:trace contextRef="#ctx0" brushRef="#br0" timeOffset="5511.5">15346 5186 0,'17'0'203,"125"0"-188,-1-18-15,-35 18 16,299-35 15,-317 35 0,-70 0-15,0 0-16,17 0 16,-17 0-1,17-18-15,-17 18 16,17 0 0,0 0-16,-17 0 15,17 0 1,36 0 15,-36 0-15,0 0-1,-17 0 1,17 0 0,-17 0-1,-18-17 1,17 17-1,-17-18 1,0 0 15,0 1-15,0-19 15,-17 36-15,-19-35-16,36 18 15,-35-19 17,35 19-32,-18-1 15,1 0 1,-1-52 0,-17 17-1,35 18 1,-35-18-1,17 0 1,0 0 0,1 0-1,-1 18 1,-17-1 0,17-52 15,1 53-16,17 17 1,0 1 0,0-19-1,-18 36 1,0-35 0,18 17-1,-35-17 1,17 35-1,1-17 1,-1 17 0,0 0-1,-35-18 1,36 18 0,-18 0-1,-107 0 16,107 0-31,0 0 32,-53 0-17,-18 0 1,35 0 0,-52 0-1,70 0 1,0 0-1,18 0-15,-18 0 16,18 0 0,-18 0-1,35 0 1,-17 0 0,17 0-1,-17 0 16,17 0-31,-17 0 16,17 0 15,18 18-15,-17-1 0,17 18-1,0-17 1,0 0-1,0-1 1,0 19 0,0-1-1,0-17 1,17-1-16,-17 18 31,0-17-31,18 17 31,-18-17-15,35 35 0,-17-18 15,-18-17-15,17 17-1,-17-17-15,18 17 16,-18-17-1,0 17 1,0 18 0,18-36-1,-1 36 1,-17-17 0,18-19-1,-18 19 1,0-1-1,18-17 17,-18 34-1,0-34-31,0 0 16,0-1-1,17 1 1,-17 0-1,0 17 1,0-17 15,0-1 1,0 1 14,18-18 17</inkml:trace>
  <inkml:trace contextRef="#ctx0" brushRef="#br0" timeOffset="6986.94">14746 5133 0,'-18'0'218,"18"18"-186,-52-1-17,34-17 1,-53 18 0,-70-18 15,-53 0 0,-70-18 16,175 18-31,-52-17-1,88 17-15,-52 0 16,-72 0-1,36 0 1,18 0 0,52-18-16,-52 18 15,-1-18 1,-88 18 0,89 0-1,-53 0 1,52 0-1,18-17 1,-123 17 15,106 0-15,-36 0 0,53 0-1,35 0 1,-34 0-1,34 0 17,53 0-32,1 0 15,-36 0 1,0 0 0,18 0-1,-1 0 1,1 0-1,17 0 17,-17 0-1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CC06C62-0CD5-4AD5-AE34-8C2EAA4E9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0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6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73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04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02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33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539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47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093B20-CE85-44D4-962A-6A783DF2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CCF5F1-6FAE-4818-A37C-6150D3FB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DAB869-E677-41D9-9B5F-43F6D2F9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E244DE-9697-4A2A-B262-07140676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A3CF15-4FDE-4993-9446-7ADB7285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68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473A4-0221-4A76-B11A-B65BABBD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188CE2-73AB-4373-A336-168F0565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68021B-B7F7-45A8-AC45-4F33E603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4A0062-6011-44F6-A969-D7331AF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0EE294-01E5-4E1E-898D-EF14989C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4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FAC936-1697-48D3-B479-75810E0AD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C16396-9B15-444F-BE30-66779D71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0EF4C9-2BEB-4D4E-80A6-C89726DA3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77A55-4044-4EC9-A107-966009928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92691C-EC9A-4FB3-8577-F762B2A4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D1B31B-840B-472B-8986-248BDFF9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F74797-B584-49E8-BF47-2E4E46E2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31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C9A260-EFA9-4017-89D2-1A298DCB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559340-EA53-4EE0-ACD8-F5C8BDC1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A2D317-FB5F-4734-BECA-2E3587D6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303BB90-F5AB-442B-9F53-1004635BB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1556C1-BBFB-40C6-B9B6-0A550FCDE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3479F1-333B-45A3-BD23-CF14E2D7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DAEBECB-8B0B-4359-820C-3970E5C5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F601F7-C506-4515-84BE-EACF0449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74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3E39E1-5003-416A-8B26-9743EBA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B42B586-3146-415B-A2BD-31862AE6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016718-2DB0-4462-A104-CB497404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FE6FFC3-16E3-4368-9820-460E2CC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8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E44B7E6-E585-4BEE-AF9C-0B54AAE2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5BA967-B795-4000-A812-5CFCBBF5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BCC2C0-536C-411A-B3BA-7BB59A0F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518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1DD3F4-514D-4A4C-B29D-6BDD36E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73BC19-848B-4510-80AD-02BF3DE5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7F2272-C0D8-4B53-95BA-00451A962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7B01B5-9E2F-471C-9122-782C46DD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78B517-A9B6-444B-875E-590F149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F25A77-B3BD-4E32-8D62-9B3B5483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652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389D33-30D1-49B1-9A90-E8DAAD7D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E831814-2165-4F89-8816-920D16F51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A06BC56-E5C5-4314-9E6B-7AC35632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D79F04-BC77-4C07-AC71-6576610F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D3D687-9F6B-40EB-A670-AC8C0C6A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DDAA92-4630-450D-924D-0C5562E3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5847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8007E-7C90-4A65-A092-4E5F5171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0164B4-7F86-41E3-A1FF-AF06E86BB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0FD66B-91FC-4AB9-BD27-D358378C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41ED28-FF2A-4E55-8FCE-87542016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9F665E-191D-4D66-92BA-AC50180C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48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717E11-2C58-4D65-AC86-BD1253BF5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F41D18-F2DD-4735-A1C5-72563BF5A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0BA1A-C36E-4A70-9CDE-291C0617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CB6C8-A5C5-4325-83B3-74C89819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B4AF7E-298F-46D3-91C5-B383AC8D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47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48DFE92-1499-4321-8305-CCC8CA1FD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971853-82F6-4985-9AD5-3BB039287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1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8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7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04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0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78C75-ECD4-4244-97EB-1E0EB707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D33AA-08EB-401C-B24A-D7DF99EF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0149C-EA7D-4AAE-8881-D7F2D098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F4E52-BEE2-4024-91FE-D13F9606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0A30-0B23-42FE-A512-04FB351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2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927253-82C8-42E7-9907-736E395A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619A5F-4287-4B8A-9183-C720EE881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690C9E-1421-41B2-A29E-9E593E931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1A6C-8911-498E-BCCC-3F6CAA359C19}" type="datetimeFigureOut">
              <a:rPr lang="ar-SA" smtClean="0"/>
              <a:t>29/02/44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FA5F56-8776-45AD-A761-3141DF26E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F63FD7-C7EB-4B32-870F-974CCC7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78E0-D294-4801-A85E-8016F05C90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49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2504/319/7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image" Target="../media/image13.emf"/><Relationship Id="rId10" Type="http://schemas.openxmlformats.org/officeDocument/2006/relationships/customXml" Target="../ink/ink4.xml"/><Relationship Id="rId4" Type="http://schemas.openxmlformats.org/officeDocument/2006/relationships/image" Target="../media/image8.png"/><Relationship Id="rId9" Type="http://schemas.openxmlformats.org/officeDocument/2006/relationships/image" Target="../media/image10.emf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1A8009D-A025-4DF4-A786-E0E483B18B35}"/>
              </a:ext>
            </a:extLst>
          </p:cNvPr>
          <p:cNvGrpSpPr/>
          <p:nvPr/>
        </p:nvGrpSpPr>
        <p:grpSpPr>
          <a:xfrm>
            <a:off x="7572417" y="835561"/>
            <a:ext cx="3304089" cy="1323439"/>
            <a:chOff x="7249611" y="1165761"/>
            <a:chExt cx="3304089" cy="1323439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E0D3848C-B19E-413A-A6EB-7569FA18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3067" y="1182372"/>
              <a:ext cx="1400633" cy="976628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8CFA56E-5DB2-4E4D-992F-85EC5A960932}"/>
                </a:ext>
              </a:extLst>
            </p:cNvPr>
            <p:cNvSpPr/>
            <p:nvPr/>
          </p:nvSpPr>
          <p:spPr>
            <a:xfrm>
              <a:off x="7249611" y="1165761"/>
              <a:ext cx="313579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8000" b="1" cap="none" spc="0" dirty="0">
                  <a:ln/>
                  <a:solidFill>
                    <a:srgbClr val="FA5C2C"/>
                  </a:solidFill>
                  <a:effectLst/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رياضيات </a:t>
              </a:r>
            </a:p>
          </p:txBody>
        </p: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518AE31-C304-4621-A416-7DCBDEB05DB4}"/>
              </a:ext>
            </a:extLst>
          </p:cNvPr>
          <p:cNvSpPr/>
          <p:nvPr/>
        </p:nvSpPr>
        <p:spPr>
          <a:xfrm>
            <a:off x="4907543" y="193520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الرابع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75EAB3A-E950-42B9-83BA-BC0DE71F848A}"/>
              </a:ext>
            </a:extLst>
          </p:cNvPr>
          <p:cNvSpPr/>
          <p:nvPr/>
        </p:nvSpPr>
        <p:spPr>
          <a:xfrm>
            <a:off x="7390996" y="2900551"/>
            <a:ext cx="1074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1903DF9B-C993-416B-A5E7-53CDCA0B71F4}"/>
              </a:ext>
            </a:extLst>
          </p:cNvPr>
          <p:cNvGrpSpPr/>
          <p:nvPr/>
        </p:nvGrpSpPr>
        <p:grpSpPr>
          <a:xfrm>
            <a:off x="3501933" y="3728532"/>
            <a:ext cx="5229317" cy="1270720"/>
            <a:chOff x="3582139" y="5294750"/>
            <a:chExt cx="5229317" cy="1270720"/>
          </a:xfrm>
        </p:grpSpPr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03D92EEE-F86D-4E4E-910C-732E6C230B85}"/>
                </a:ext>
              </a:extLst>
            </p:cNvPr>
            <p:cNvSpPr/>
            <p:nvPr/>
          </p:nvSpPr>
          <p:spPr>
            <a:xfrm>
              <a:off x="3582139" y="5294750"/>
              <a:ext cx="522931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4400" b="1" cap="none" spc="0" dirty="0">
                  <a:ln/>
                  <a:effectLst/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معلمة المادة/ مباركة الزبيدي</a:t>
              </a:r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84B870EE-8280-48E3-9FE3-B8DFE4B06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69" r="-1"/>
            <a:stretch/>
          </p:blipFill>
          <p:spPr>
            <a:xfrm>
              <a:off x="4023360" y="5520598"/>
              <a:ext cx="1790531" cy="1044872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E792807C-05CA-4388-BBE5-E08D12283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039777" y="4476816"/>
            <a:ext cx="8559800" cy="18908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4FDA71-1C69-4043-8E3C-947AB4980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1DCAC0-DA46-44B1-B8F8-35AF6925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899558"/>
            <a:ext cx="529590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9F87F53-2CD1-4C99-AB54-EF9EA02B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006" y="1540942"/>
            <a:ext cx="2122488" cy="12784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CCD7EB-F710-4601-A9B1-4248ED125529}"/>
              </a:ext>
            </a:extLst>
          </p:cNvPr>
          <p:cNvSpPr txBox="1"/>
          <p:nvPr/>
        </p:nvSpPr>
        <p:spPr>
          <a:xfrm>
            <a:off x="8428185" y="248337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8506267-965D-4215-A49B-A994CFD593C7}"/>
              </a:ext>
            </a:extLst>
          </p:cNvPr>
          <p:cNvSpPr txBox="1"/>
          <p:nvPr/>
        </p:nvSpPr>
        <p:spPr>
          <a:xfrm>
            <a:off x="7867642" y="1418760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FBC4175-3955-40C9-8358-E991C07C5CC1}"/>
              </a:ext>
            </a:extLst>
          </p:cNvPr>
          <p:cNvSpPr txBox="1"/>
          <p:nvPr/>
        </p:nvSpPr>
        <p:spPr>
          <a:xfrm>
            <a:off x="8147914" y="1444558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826D0A-1E46-453D-811D-4B3B2359EA1B}"/>
              </a:ext>
            </a:extLst>
          </p:cNvPr>
          <p:cNvSpPr txBox="1"/>
          <p:nvPr/>
        </p:nvSpPr>
        <p:spPr>
          <a:xfrm>
            <a:off x="5152931" y="1711465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61129E2-CC40-4789-A1F2-30A31E6C2A78}"/>
              </a:ext>
            </a:extLst>
          </p:cNvPr>
          <p:cNvSpPr txBox="1"/>
          <p:nvPr/>
        </p:nvSpPr>
        <p:spPr>
          <a:xfrm>
            <a:off x="4532026" y="2181595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5000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- 2000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EB89F95-38DA-4260-B236-CF0106B92562}"/>
              </a:ext>
            </a:extLst>
          </p:cNvPr>
          <p:cNvCxnSpPr/>
          <p:nvPr/>
        </p:nvCxnSpPr>
        <p:spPr>
          <a:xfrm flipH="1">
            <a:off x="4974476" y="3109397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76F115-74A2-4A5E-8181-70F36AFE87C4}"/>
              </a:ext>
            </a:extLst>
          </p:cNvPr>
          <p:cNvSpPr txBox="1"/>
          <p:nvPr/>
        </p:nvSpPr>
        <p:spPr>
          <a:xfrm>
            <a:off x="5286008" y="307327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E13E880-52AF-4F1C-A2DF-CFE4F5260F84}"/>
              </a:ext>
            </a:extLst>
          </p:cNvPr>
          <p:cNvSpPr txBox="1"/>
          <p:nvPr/>
        </p:nvSpPr>
        <p:spPr>
          <a:xfrm>
            <a:off x="5094263" y="306860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61F8F61-BE83-44E8-9CEB-329DFFBE044A}"/>
              </a:ext>
            </a:extLst>
          </p:cNvPr>
          <p:cNvSpPr txBox="1"/>
          <p:nvPr/>
        </p:nvSpPr>
        <p:spPr>
          <a:xfrm>
            <a:off x="4912345" y="307327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AD132D1-598E-46A2-987A-038B9C977B40}"/>
              </a:ext>
            </a:extLst>
          </p:cNvPr>
          <p:cNvSpPr txBox="1"/>
          <p:nvPr/>
        </p:nvSpPr>
        <p:spPr>
          <a:xfrm>
            <a:off x="2224946" y="1781257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E30AA6-B8CA-447B-8CB2-FA164BEA9D39}"/>
              </a:ext>
            </a:extLst>
          </p:cNvPr>
          <p:cNvSpPr txBox="1"/>
          <p:nvPr/>
        </p:nvSpPr>
        <p:spPr>
          <a:xfrm>
            <a:off x="1708870" y="2223936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2293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+ 2493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CCF9CC77-2E45-4D1D-8D09-E8ED0C5C43E2}"/>
              </a:ext>
            </a:extLst>
          </p:cNvPr>
          <p:cNvCxnSpPr/>
          <p:nvPr/>
        </p:nvCxnSpPr>
        <p:spPr>
          <a:xfrm flipH="1">
            <a:off x="2151320" y="3151738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07689F-2DA6-4A7F-B6E6-CE5BE8FF4CF6}"/>
              </a:ext>
            </a:extLst>
          </p:cNvPr>
          <p:cNvSpPr txBox="1"/>
          <p:nvPr/>
        </p:nvSpPr>
        <p:spPr>
          <a:xfrm>
            <a:off x="2462852" y="311561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3810BE9-800D-4FD9-A736-543CADB2C94E}"/>
              </a:ext>
            </a:extLst>
          </p:cNvPr>
          <p:cNvSpPr txBox="1"/>
          <p:nvPr/>
        </p:nvSpPr>
        <p:spPr>
          <a:xfrm>
            <a:off x="2271107" y="311094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9BFF30-03C4-4523-876A-6E12CBC7F098}"/>
              </a:ext>
            </a:extLst>
          </p:cNvPr>
          <p:cNvSpPr txBox="1"/>
          <p:nvPr/>
        </p:nvSpPr>
        <p:spPr>
          <a:xfrm>
            <a:off x="2089189" y="311561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3237817-FA8A-48B3-8709-9EA35E85C0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41503" r="52529" b="11589"/>
          <a:stretch/>
        </p:blipFill>
        <p:spPr>
          <a:xfrm rot="497527">
            <a:off x="3169425" y="1588011"/>
            <a:ext cx="775175" cy="75071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03B0654C-7E7F-45E2-9127-E3B6508D13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41503" b="11589"/>
          <a:stretch/>
        </p:blipFill>
        <p:spPr>
          <a:xfrm rot="21143408">
            <a:off x="4390577" y="1587896"/>
            <a:ext cx="956078" cy="733355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BD0270E-AC9B-435C-802D-1A177FD44223}"/>
              </a:ext>
            </a:extLst>
          </p:cNvPr>
          <p:cNvSpPr/>
          <p:nvPr/>
        </p:nvSpPr>
        <p:spPr>
          <a:xfrm>
            <a:off x="3441103" y="1116353"/>
            <a:ext cx="1379184" cy="595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C17DC0B8-56D9-4DB4-A713-C0E89823405B}"/>
              </a:ext>
            </a:extLst>
          </p:cNvPr>
          <p:cNvCxnSpPr>
            <a:cxnSpLocks/>
          </p:cNvCxnSpPr>
          <p:nvPr/>
        </p:nvCxnSpPr>
        <p:spPr>
          <a:xfrm flipH="1">
            <a:off x="8305651" y="1828034"/>
            <a:ext cx="316548" cy="135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CEDEDD88-75AF-4FC7-B332-F399BD8FA26F}"/>
              </a:ext>
            </a:extLst>
          </p:cNvPr>
          <p:cNvCxnSpPr>
            <a:cxnSpLocks/>
          </p:cNvCxnSpPr>
          <p:nvPr/>
        </p:nvCxnSpPr>
        <p:spPr>
          <a:xfrm flipH="1">
            <a:off x="8111637" y="1828034"/>
            <a:ext cx="316548" cy="135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F019761-FC93-4154-961F-DE8D1D21C023}"/>
              </a:ext>
            </a:extLst>
          </p:cNvPr>
          <p:cNvSpPr txBox="1"/>
          <p:nvPr/>
        </p:nvSpPr>
        <p:spPr>
          <a:xfrm>
            <a:off x="8205932" y="248337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87B80DF-1D9C-4EC0-B03E-D50BDEDAB869}"/>
              </a:ext>
            </a:extLst>
          </p:cNvPr>
          <p:cNvSpPr txBox="1"/>
          <p:nvPr/>
        </p:nvSpPr>
        <p:spPr>
          <a:xfrm>
            <a:off x="7994098" y="247015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FD3CEE8-75DF-4B14-897B-115724313237}"/>
              </a:ext>
            </a:extLst>
          </p:cNvPr>
          <p:cNvSpPr txBox="1"/>
          <p:nvPr/>
        </p:nvSpPr>
        <p:spPr>
          <a:xfrm>
            <a:off x="7794931" y="247676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B2210A3-367A-4DAB-A346-5F6AFF2BC37F}"/>
              </a:ext>
            </a:extLst>
          </p:cNvPr>
          <p:cNvSpPr txBox="1"/>
          <p:nvPr/>
        </p:nvSpPr>
        <p:spPr>
          <a:xfrm>
            <a:off x="4733251" y="307794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2838ABD-BB3D-40A0-91A3-41F11A6A02A3}"/>
              </a:ext>
            </a:extLst>
          </p:cNvPr>
          <p:cNvSpPr txBox="1"/>
          <p:nvPr/>
        </p:nvSpPr>
        <p:spPr>
          <a:xfrm>
            <a:off x="2022915" y="1911062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3E0A4B5-60F0-4041-854A-B6768C35C358}"/>
              </a:ext>
            </a:extLst>
          </p:cNvPr>
          <p:cNvSpPr txBox="1"/>
          <p:nvPr/>
        </p:nvSpPr>
        <p:spPr>
          <a:xfrm>
            <a:off x="1922805" y="310627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3D27DACD-0E71-474D-A6D6-4C8CC141B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53" y="3632557"/>
            <a:ext cx="4781550" cy="1123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3FBCC76-64C6-473B-9044-80728DB61DFB}"/>
              </a:ext>
            </a:extLst>
          </p:cNvPr>
          <p:cNvSpPr txBox="1"/>
          <p:nvPr/>
        </p:nvSpPr>
        <p:spPr>
          <a:xfrm>
            <a:off x="7157543" y="4813356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95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- 25</a:t>
            </a: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99B893A1-4FCF-4A39-8E71-B3DD07979718}"/>
              </a:ext>
            </a:extLst>
          </p:cNvPr>
          <p:cNvCxnSpPr/>
          <p:nvPr/>
        </p:nvCxnSpPr>
        <p:spPr>
          <a:xfrm flipH="1">
            <a:off x="7682193" y="5755615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7D66077-8922-439B-B787-C7D37CE10AB9}"/>
              </a:ext>
            </a:extLst>
          </p:cNvPr>
          <p:cNvSpPr txBox="1"/>
          <p:nvPr/>
        </p:nvSpPr>
        <p:spPr>
          <a:xfrm>
            <a:off x="7929138" y="559818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69AD5B0-5B71-4C15-8D8E-DB047D75E19A}"/>
              </a:ext>
            </a:extLst>
          </p:cNvPr>
          <p:cNvSpPr txBox="1"/>
          <p:nvPr/>
        </p:nvSpPr>
        <p:spPr>
          <a:xfrm>
            <a:off x="7730429" y="561928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F57F1124-C603-4F2F-8BA9-BFCA89D52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30" grpId="0" animBg="1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1DCAC0-DA46-44B1-B8F8-35AF6925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1145323"/>
            <a:ext cx="529590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24FB929-8AB8-4278-A3E5-4C3D5130D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23" y="1830271"/>
            <a:ext cx="1714500" cy="1200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BB42416-2B9E-4EBB-9739-158B74F08B22}"/>
              </a:ext>
            </a:extLst>
          </p:cNvPr>
          <p:cNvSpPr/>
          <p:nvPr/>
        </p:nvSpPr>
        <p:spPr>
          <a:xfrm>
            <a:off x="9368173" y="431800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lang="ar-SA" sz="8000" b="0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A594695-BCBF-435B-90D5-08884D28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050" y="1849321"/>
            <a:ext cx="1781175" cy="1181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E7D6F61-BD30-4D5B-A998-6FE631ADC6AE}"/>
              </a:ext>
            </a:extLst>
          </p:cNvPr>
          <p:cNvSpPr txBox="1"/>
          <p:nvPr/>
        </p:nvSpPr>
        <p:spPr>
          <a:xfrm>
            <a:off x="8921924" y="260676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22E7677-1D4F-4F6E-946F-5DC645418813}"/>
              </a:ext>
            </a:extLst>
          </p:cNvPr>
          <p:cNvSpPr txBox="1"/>
          <p:nvPr/>
        </p:nvSpPr>
        <p:spPr>
          <a:xfrm>
            <a:off x="8433238" y="1866279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3D87F33-9EFF-43FF-AD71-CC0DDA15EA51}"/>
              </a:ext>
            </a:extLst>
          </p:cNvPr>
          <p:cNvSpPr txBox="1"/>
          <p:nvPr/>
        </p:nvSpPr>
        <p:spPr>
          <a:xfrm>
            <a:off x="8696907" y="1879645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04D152A-2D5D-4673-961D-B6BA075B9FD0}"/>
              </a:ext>
            </a:extLst>
          </p:cNvPr>
          <p:cNvSpPr txBox="1"/>
          <p:nvPr/>
        </p:nvSpPr>
        <p:spPr>
          <a:xfrm>
            <a:off x="9201916" y="3893868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B0E73A-36B9-4725-85A2-47BC64A2A268}"/>
              </a:ext>
            </a:extLst>
          </p:cNvPr>
          <p:cNvSpPr txBox="1"/>
          <p:nvPr/>
        </p:nvSpPr>
        <p:spPr>
          <a:xfrm>
            <a:off x="8431802" y="4351783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500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- 300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11CDD0F3-2914-4913-B523-968B362E1724}"/>
              </a:ext>
            </a:extLst>
          </p:cNvPr>
          <p:cNvCxnSpPr/>
          <p:nvPr/>
        </p:nvCxnSpPr>
        <p:spPr>
          <a:xfrm flipH="1">
            <a:off x="8814525" y="5343638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22E58D6-B609-4879-A997-4D69D0A2A898}"/>
              </a:ext>
            </a:extLst>
          </p:cNvPr>
          <p:cNvSpPr txBox="1"/>
          <p:nvPr/>
        </p:nvSpPr>
        <p:spPr>
          <a:xfrm>
            <a:off x="9201916" y="525064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774C30-FA50-4471-A703-AE4031973A98}"/>
              </a:ext>
            </a:extLst>
          </p:cNvPr>
          <p:cNvSpPr txBox="1"/>
          <p:nvPr/>
        </p:nvSpPr>
        <p:spPr>
          <a:xfrm>
            <a:off x="9012750" y="524456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54C575B-5A42-4903-8BBC-18D39ECBA072}"/>
              </a:ext>
            </a:extLst>
          </p:cNvPr>
          <p:cNvSpPr txBox="1"/>
          <p:nvPr/>
        </p:nvSpPr>
        <p:spPr>
          <a:xfrm>
            <a:off x="6293662" y="3977143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0413ED-E8AC-4001-8FDE-36A93C62BEF8}"/>
              </a:ext>
            </a:extLst>
          </p:cNvPr>
          <p:cNvSpPr txBox="1"/>
          <p:nvPr/>
        </p:nvSpPr>
        <p:spPr>
          <a:xfrm>
            <a:off x="6136455" y="4440871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292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+ 187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9A56C126-096C-4B7D-A9DC-6918646C4451}"/>
              </a:ext>
            </a:extLst>
          </p:cNvPr>
          <p:cNvCxnSpPr/>
          <p:nvPr/>
        </p:nvCxnSpPr>
        <p:spPr>
          <a:xfrm flipH="1">
            <a:off x="6471830" y="5440724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9D3CEE1-8C5F-4174-AC92-F8DD3819B595}"/>
              </a:ext>
            </a:extLst>
          </p:cNvPr>
          <p:cNvSpPr txBox="1"/>
          <p:nvPr/>
        </p:nvSpPr>
        <p:spPr>
          <a:xfrm>
            <a:off x="6949647" y="538736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0605AE-A5D3-4923-A980-94A684993C91}"/>
              </a:ext>
            </a:extLst>
          </p:cNvPr>
          <p:cNvSpPr txBox="1"/>
          <p:nvPr/>
        </p:nvSpPr>
        <p:spPr>
          <a:xfrm>
            <a:off x="6748391" y="538736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AC61732-7DF7-4C16-A831-05A49E509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41503" r="52529" b="11589"/>
          <a:stretch/>
        </p:blipFill>
        <p:spPr>
          <a:xfrm rot="497527">
            <a:off x="7220474" y="3759228"/>
            <a:ext cx="775175" cy="75071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8931745-627F-490C-AE30-DCB5466D53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41503" b="11589"/>
          <a:stretch/>
        </p:blipFill>
        <p:spPr>
          <a:xfrm rot="21143408">
            <a:off x="8529165" y="3760469"/>
            <a:ext cx="956078" cy="733355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57B397D-3681-4E56-B125-7BAD70E485D6}"/>
              </a:ext>
            </a:extLst>
          </p:cNvPr>
          <p:cNvSpPr/>
          <p:nvPr/>
        </p:nvSpPr>
        <p:spPr>
          <a:xfrm>
            <a:off x="7464888" y="3289692"/>
            <a:ext cx="1379184" cy="595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18793012-BFEE-4AA2-91E2-69F3B2E58D66}"/>
              </a:ext>
            </a:extLst>
          </p:cNvPr>
          <p:cNvCxnSpPr>
            <a:cxnSpLocks/>
          </p:cNvCxnSpPr>
          <p:nvPr/>
        </p:nvCxnSpPr>
        <p:spPr>
          <a:xfrm flipH="1">
            <a:off x="8921925" y="2181595"/>
            <a:ext cx="170560" cy="86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35FD82AA-8FFD-4095-A26D-5511720CF096}"/>
              </a:ext>
            </a:extLst>
          </p:cNvPr>
          <p:cNvCxnSpPr>
            <a:cxnSpLocks/>
          </p:cNvCxnSpPr>
          <p:nvPr/>
        </p:nvCxnSpPr>
        <p:spPr>
          <a:xfrm flipH="1">
            <a:off x="8766220" y="2197852"/>
            <a:ext cx="155704" cy="69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6AE127A-4B3F-4E00-9328-95029F965D3D}"/>
              </a:ext>
            </a:extLst>
          </p:cNvPr>
          <p:cNvSpPr txBox="1"/>
          <p:nvPr/>
        </p:nvSpPr>
        <p:spPr>
          <a:xfrm>
            <a:off x="8783717" y="260676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9B67FF3-8D78-4563-9C79-E9DD7CB0D664}"/>
              </a:ext>
            </a:extLst>
          </p:cNvPr>
          <p:cNvSpPr txBox="1"/>
          <p:nvPr/>
        </p:nvSpPr>
        <p:spPr>
          <a:xfrm>
            <a:off x="8608225" y="259448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7199FA4-C703-4E87-86B0-F24D31C9AAFF}"/>
              </a:ext>
            </a:extLst>
          </p:cNvPr>
          <p:cNvSpPr txBox="1"/>
          <p:nvPr/>
        </p:nvSpPr>
        <p:spPr>
          <a:xfrm>
            <a:off x="8828816" y="526938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0C4FFAE-808E-4FD7-9C4E-EE32436AE19D}"/>
              </a:ext>
            </a:extLst>
          </p:cNvPr>
          <p:cNvSpPr txBox="1"/>
          <p:nvPr/>
        </p:nvSpPr>
        <p:spPr>
          <a:xfrm>
            <a:off x="6343992" y="432288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C9495A9-7563-408A-B0F2-0F578CABBCD6}"/>
              </a:ext>
            </a:extLst>
          </p:cNvPr>
          <p:cNvSpPr txBox="1"/>
          <p:nvPr/>
        </p:nvSpPr>
        <p:spPr>
          <a:xfrm>
            <a:off x="6519310" y="538643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8110E13-DE78-4817-B399-E1D9DFFAC488}"/>
              </a:ext>
            </a:extLst>
          </p:cNvPr>
          <p:cNvSpPr txBox="1"/>
          <p:nvPr/>
        </p:nvSpPr>
        <p:spPr>
          <a:xfrm>
            <a:off x="4639342" y="247539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4404233-677B-482F-97A7-679AA10608FB}"/>
              </a:ext>
            </a:extLst>
          </p:cNvPr>
          <p:cNvSpPr txBox="1"/>
          <p:nvPr/>
        </p:nvSpPr>
        <p:spPr>
          <a:xfrm>
            <a:off x="4328433" y="1674133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853B684-A5D5-4329-BB92-6B78D3C1ED4A}"/>
              </a:ext>
            </a:extLst>
          </p:cNvPr>
          <p:cNvSpPr txBox="1"/>
          <p:nvPr/>
        </p:nvSpPr>
        <p:spPr>
          <a:xfrm>
            <a:off x="4552270" y="1696671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B1246C8-4BDB-4FEF-9142-2E208A55785E}"/>
              </a:ext>
            </a:extLst>
          </p:cNvPr>
          <p:cNvSpPr txBox="1"/>
          <p:nvPr/>
        </p:nvSpPr>
        <p:spPr>
          <a:xfrm>
            <a:off x="4798625" y="3893868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DB7EFE3-6534-4578-8751-758A50281E1C}"/>
              </a:ext>
            </a:extLst>
          </p:cNvPr>
          <p:cNvSpPr txBox="1"/>
          <p:nvPr/>
        </p:nvSpPr>
        <p:spPr>
          <a:xfrm>
            <a:off x="4028511" y="4351783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500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- 200</a:t>
            </a: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889DDF4B-65B2-47B5-BF2C-41F67390D9FF}"/>
              </a:ext>
            </a:extLst>
          </p:cNvPr>
          <p:cNvCxnSpPr/>
          <p:nvPr/>
        </p:nvCxnSpPr>
        <p:spPr>
          <a:xfrm flipH="1">
            <a:off x="4411234" y="5343638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04F84665-D718-4A05-AD8A-72A793E84943}"/>
              </a:ext>
            </a:extLst>
          </p:cNvPr>
          <p:cNvSpPr txBox="1"/>
          <p:nvPr/>
        </p:nvSpPr>
        <p:spPr>
          <a:xfrm>
            <a:off x="4798625" y="525064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AAF4B8-66A7-43B5-B2BE-95976FA0D3E0}"/>
              </a:ext>
            </a:extLst>
          </p:cNvPr>
          <p:cNvSpPr txBox="1"/>
          <p:nvPr/>
        </p:nvSpPr>
        <p:spPr>
          <a:xfrm>
            <a:off x="4609459" y="524456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D6D3B88-335F-433C-84C1-DE01B67749D3}"/>
              </a:ext>
            </a:extLst>
          </p:cNvPr>
          <p:cNvSpPr txBox="1"/>
          <p:nvPr/>
        </p:nvSpPr>
        <p:spPr>
          <a:xfrm>
            <a:off x="1890371" y="3977143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B7183B77-D940-4B19-9A85-7E121FD80D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41503" r="52529" b="11589"/>
          <a:stretch/>
        </p:blipFill>
        <p:spPr>
          <a:xfrm rot="497527">
            <a:off x="2817183" y="3759228"/>
            <a:ext cx="775175" cy="75071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4D6967AF-A97D-4791-A7A1-CD3C4F8738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41503" b="11589"/>
          <a:stretch/>
        </p:blipFill>
        <p:spPr>
          <a:xfrm rot="21143408">
            <a:off x="4125874" y="3760469"/>
            <a:ext cx="956078" cy="733355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EF58429C-EC0E-421B-8369-16FE26B9A699}"/>
              </a:ext>
            </a:extLst>
          </p:cNvPr>
          <p:cNvSpPr/>
          <p:nvPr/>
        </p:nvSpPr>
        <p:spPr>
          <a:xfrm>
            <a:off x="3061597" y="3289692"/>
            <a:ext cx="1379184" cy="595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F14ACA0F-D5B4-4A8B-857D-CD9FCED9F9B5}"/>
              </a:ext>
            </a:extLst>
          </p:cNvPr>
          <p:cNvCxnSpPr>
            <a:cxnSpLocks/>
          </p:cNvCxnSpPr>
          <p:nvPr/>
        </p:nvCxnSpPr>
        <p:spPr>
          <a:xfrm flipH="1">
            <a:off x="4787847" y="2052321"/>
            <a:ext cx="170560" cy="86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267A142E-C2D4-4EE2-A43E-E60C66E8345D}"/>
              </a:ext>
            </a:extLst>
          </p:cNvPr>
          <p:cNvCxnSpPr>
            <a:cxnSpLocks/>
          </p:cNvCxnSpPr>
          <p:nvPr/>
        </p:nvCxnSpPr>
        <p:spPr>
          <a:xfrm flipH="1">
            <a:off x="4629733" y="2067458"/>
            <a:ext cx="155704" cy="69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87FCC9E-FFA7-4879-8DE5-DD7612DE3689}"/>
              </a:ext>
            </a:extLst>
          </p:cNvPr>
          <p:cNvSpPr txBox="1"/>
          <p:nvPr/>
        </p:nvSpPr>
        <p:spPr>
          <a:xfrm>
            <a:off x="4179190" y="1727392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B819608D-2DA6-4114-945D-AE36FA189A19}"/>
              </a:ext>
            </a:extLst>
          </p:cNvPr>
          <p:cNvSpPr txBox="1"/>
          <p:nvPr/>
        </p:nvSpPr>
        <p:spPr>
          <a:xfrm>
            <a:off x="4443988" y="249995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5EC490D-9E41-45C1-9AA5-43ADCC75ED3B}"/>
              </a:ext>
            </a:extLst>
          </p:cNvPr>
          <p:cNvSpPr txBox="1"/>
          <p:nvPr/>
        </p:nvSpPr>
        <p:spPr>
          <a:xfrm>
            <a:off x="4425525" y="526938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954857A1-B3F4-4D77-A161-955317973A9D}"/>
              </a:ext>
            </a:extLst>
          </p:cNvPr>
          <p:cNvCxnSpPr>
            <a:cxnSpLocks/>
          </p:cNvCxnSpPr>
          <p:nvPr/>
        </p:nvCxnSpPr>
        <p:spPr>
          <a:xfrm flipH="1">
            <a:off x="4610237" y="1856465"/>
            <a:ext cx="155704" cy="696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074E4634-6D63-47EB-A524-D6DF97786224}"/>
              </a:ext>
            </a:extLst>
          </p:cNvPr>
          <p:cNvCxnSpPr>
            <a:cxnSpLocks/>
          </p:cNvCxnSpPr>
          <p:nvPr/>
        </p:nvCxnSpPr>
        <p:spPr>
          <a:xfrm flipH="1">
            <a:off x="4479432" y="2046533"/>
            <a:ext cx="155704" cy="696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808D119-21E8-41F8-9E94-4568216B63A3}"/>
              </a:ext>
            </a:extLst>
          </p:cNvPr>
          <p:cNvSpPr txBox="1"/>
          <p:nvPr/>
        </p:nvSpPr>
        <p:spPr>
          <a:xfrm>
            <a:off x="4354557" y="1562593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8B8401A-0C72-4B14-84E8-A45A6D02474D}"/>
              </a:ext>
            </a:extLst>
          </p:cNvPr>
          <p:cNvSpPr txBox="1"/>
          <p:nvPr/>
        </p:nvSpPr>
        <p:spPr>
          <a:xfrm>
            <a:off x="4248634" y="248652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A0193B2-947F-4630-A24D-1B8FA56D8DF8}"/>
              </a:ext>
            </a:extLst>
          </p:cNvPr>
          <p:cNvSpPr txBox="1"/>
          <p:nvPr/>
        </p:nvSpPr>
        <p:spPr>
          <a:xfrm>
            <a:off x="1529439" y="4458871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246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+ 278</a:t>
            </a:r>
          </a:p>
        </p:txBody>
      </p: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1317AB8C-0665-45EE-8422-CA0042DCABF0}"/>
              </a:ext>
            </a:extLst>
          </p:cNvPr>
          <p:cNvCxnSpPr/>
          <p:nvPr/>
        </p:nvCxnSpPr>
        <p:spPr>
          <a:xfrm flipH="1">
            <a:off x="1944918" y="5441218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440FF319-8D3B-4282-A2AF-B0A077428BFB}"/>
              </a:ext>
            </a:extLst>
          </p:cNvPr>
          <p:cNvSpPr txBox="1"/>
          <p:nvPr/>
        </p:nvSpPr>
        <p:spPr>
          <a:xfrm>
            <a:off x="2328203" y="537746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A8A66F1-8968-4A51-AC76-04D8B9F1404D}"/>
              </a:ext>
            </a:extLst>
          </p:cNvPr>
          <p:cNvSpPr txBox="1"/>
          <p:nvPr/>
        </p:nvSpPr>
        <p:spPr>
          <a:xfrm>
            <a:off x="2065067" y="421326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724E7BD6-5642-41C0-92D0-138E70DC02F8}"/>
              </a:ext>
            </a:extLst>
          </p:cNvPr>
          <p:cNvSpPr txBox="1"/>
          <p:nvPr/>
        </p:nvSpPr>
        <p:spPr>
          <a:xfrm>
            <a:off x="2124576" y="537210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2304897-69E3-4F22-8B59-AD9925B88F13}"/>
              </a:ext>
            </a:extLst>
          </p:cNvPr>
          <p:cNvSpPr txBox="1"/>
          <p:nvPr/>
        </p:nvSpPr>
        <p:spPr>
          <a:xfrm>
            <a:off x="1807019" y="418074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E3B35F9-B9FE-4339-A584-1A49A35D6A89}"/>
              </a:ext>
            </a:extLst>
          </p:cNvPr>
          <p:cNvSpPr txBox="1"/>
          <p:nvPr/>
        </p:nvSpPr>
        <p:spPr>
          <a:xfrm>
            <a:off x="1949994" y="536871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E661245F-99D7-4D8F-B040-E5410AC0E90A}"/>
              </a:ext>
            </a:extLst>
          </p:cNvPr>
          <p:cNvCxnSpPr/>
          <p:nvPr/>
        </p:nvCxnSpPr>
        <p:spPr>
          <a:xfrm>
            <a:off x="6096000" y="2181595"/>
            <a:ext cx="0" cy="36477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صورة 64">
            <a:extLst>
              <a:ext uri="{FF2B5EF4-FFF2-40B4-BE49-F238E27FC236}">
                <a16:creationId xmlns:a16="http://schemas.microsoft.com/office/drawing/2014/main" id="{08C5639E-6E4C-43B9-A29B-F37F087C4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4" grpId="0"/>
      <p:bldP spid="27" grpId="0"/>
      <p:bldP spid="28" grpId="0"/>
      <p:bldP spid="32" grpId="0" animBg="1"/>
      <p:bldP spid="35" grpId="0"/>
      <p:bldP spid="36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9" grpId="0" animBg="1"/>
      <p:bldP spid="62" grpId="0"/>
      <p:bldP spid="63" grpId="0"/>
      <p:bldP spid="64" grpId="0"/>
      <p:bldP spid="69" grpId="0"/>
      <p:bldP spid="70" grpId="0"/>
      <p:bldP spid="73" grpId="0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1DCAC0-DA46-44B1-B8F8-35AF6925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899558"/>
            <a:ext cx="529590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C16A99B-29D1-4EE0-A5DA-799DC6D4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251" y="1714500"/>
            <a:ext cx="2064349" cy="1304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1854F37-621E-4F56-AFE6-296E5EFB50AB}"/>
              </a:ext>
            </a:extLst>
          </p:cNvPr>
          <p:cNvSpPr txBox="1"/>
          <p:nvPr/>
        </p:nvSpPr>
        <p:spPr>
          <a:xfrm>
            <a:off x="9261794" y="260085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7DEC96-92C3-4593-9341-4BD70356792D}"/>
              </a:ext>
            </a:extLst>
          </p:cNvPr>
          <p:cNvSpPr txBox="1"/>
          <p:nvPr/>
        </p:nvSpPr>
        <p:spPr>
          <a:xfrm>
            <a:off x="8959438" y="1682252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D98CBBF-41D0-418C-9CCB-02FEE823DA69}"/>
              </a:ext>
            </a:extLst>
          </p:cNvPr>
          <p:cNvSpPr txBox="1"/>
          <p:nvPr/>
        </p:nvSpPr>
        <p:spPr>
          <a:xfrm>
            <a:off x="9206322" y="1706085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1A844E-5499-46DE-B63D-97320889070C}"/>
              </a:ext>
            </a:extLst>
          </p:cNvPr>
          <p:cNvSpPr txBox="1"/>
          <p:nvPr/>
        </p:nvSpPr>
        <p:spPr>
          <a:xfrm>
            <a:off x="9126696" y="4008350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9757F2-5383-4BA3-A634-A0BD0EB5DF32}"/>
              </a:ext>
            </a:extLst>
          </p:cNvPr>
          <p:cNvSpPr txBox="1"/>
          <p:nvPr/>
        </p:nvSpPr>
        <p:spPr>
          <a:xfrm>
            <a:off x="8356582" y="4466265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6000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- 5000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8C056F55-A411-4D28-8850-C511F850BB74}"/>
              </a:ext>
            </a:extLst>
          </p:cNvPr>
          <p:cNvCxnSpPr/>
          <p:nvPr/>
        </p:nvCxnSpPr>
        <p:spPr>
          <a:xfrm flipH="1">
            <a:off x="8739305" y="5458120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52C39D-3C59-46ED-9CDC-BC0EE7E9103C}"/>
              </a:ext>
            </a:extLst>
          </p:cNvPr>
          <p:cNvSpPr txBox="1"/>
          <p:nvPr/>
        </p:nvSpPr>
        <p:spPr>
          <a:xfrm>
            <a:off x="9126696" y="536512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B3F1547-CC04-468B-9703-68EE9E283D2B}"/>
              </a:ext>
            </a:extLst>
          </p:cNvPr>
          <p:cNvSpPr txBox="1"/>
          <p:nvPr/>
        </p:nvSpPr>
        <p:spPr>
          <a:xfrm>
            <a:off x="8937530" y="535904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9C279F3-C146-40C7-9A31-5DEA28B8757A}"/>
              </a:ext>
            </a:extLst>
          </p:cNvPr>
          <p:cNvSpPr txBox="1"/>
          <p:nvPr/>
        </p:nvSpPr>
        <p:spPr>
          <a:xfrm>
            <a:off x="6218442" y="4091625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528A26F-03E2-4D0C-9144-CF320E6E7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41503" r="52529" b="11589"/>
          <a:stretch/>
        </p:blipFill>
        <p:spPr>
          <a:xfrm rot="497527">
            <a:off x="7145254" y="3873710"/>
            <a:ext cx="775175" cy="75071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CC130DC-1C24-4603-80DB-F1B917B1F1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41503" b="11589"/>
          <a:stretch/>
        </p:blipFill>
        <p:spPr>
          <a:xfrm rot="21143408">
            <a:off x="8453945" y="3874951"/>
            <a:ext cx="956078" cy="733355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E5B6668-2161-4E86-B5F7-A1B118898BEA}"/>
              </a:ext>
            </a:extLst>
          </p:cNvPr>
          <p:cNvSpPr/>
          <p:nvPr/>
        </p:nvSpPr>
        <p:spPr>
          <a:xfrm>
            <a:off x="7389668" y="3404174"/>
            <a:ext cx="1379184" cy="595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37058835-9CC7-46CC-A337-B1CF0AF60202}"/>
              </a:ext>
            </a:extLst>
          </p:cNvPr>
          <p:cNvCxnSpPr>
            <a:cxnSpLocks/>
          </p:cNvCxnSpPr>
          <p:nvPr/>
        </p:nvCxnSpPr>
        <p:spPr>
          <a:xfrm flipH="1">
            <a:off x="9439865" y="2101971"/>
            <a:ext cx="170560" cy="86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E63FB60E-EF63-41F4-A2A8-90444A626A73}"/>
              </a:ext>
            </a:extLst>
          </p:cNvPr>
          <p:cNvCxnSpPr>
            <a:cxnSpLocks/>
          </p:cNvCxnSpPr>
          <p:nvPr/>
        </p:nvCxnSpPr>
        <p:spPr>
          <a:xfrm flipH="1">
            <a:off x="9284161" y="2110418"/>
            <a:ext cx="155704" cy="69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6AACD8D-B96D-4516-9689-24CF79F3BA85}"/>
              </a:ext>
            </a:extLst>
          </p:cNvPr>
          <p:cNvSpPr txBox="1"/>
          <p:nvPr/>
        </p:nvSpPr>
        <p:spPr>
          <a:xfrm>
            <a:off x="9098344" y="259240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9E06F3C-159E-4330-A566-C165A6508C5B}"/>
              </a:ext>
            </a:extLst>
          </p:cNvPr>
          <p:cNvSpPr txBox="1"/>
          <p:nvPr/>
        </p:nvSpPr>
        <p:spPr>
          <a:xfrm>
            <a:off x="8753596" y="538386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95A5A78-9B33-4C4B-B494-FEA3A4F74E57}"/>
              </a:ext>
            </a:extLst>
          </p:cNvPr>
          <p:cNvSpPr txBox="1"/>
          <p:nvPr/>
        </p:nvSpPr>
        <p:spPr>
          <a:xfrm>
            <a:off x="8886615" y="1732987"/>
            <a:ext cx="2578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487744-E793-4CC4-8F69-A4DB1DBE5905}"/>
              </a:ext>
            </a:extLst>
          </p:cNvPr>
          <p:cNvSpPr txBox="1"/>
          <p:nvPr/>
        </p:nvSpPr>
        <p:spPr>
          <a:xfrm>
            <a:off x="5857510" y="4573353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4824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+ 0927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C5E345AC-2914-435F-B661-C577BBAF70E1}"/>
              </a:ext>
            </a:extLst>
          </p:cNvPr>
          <p:cNvCxnSpPr/>
          <p:nvPr/>
        </p:nvCxnSpPr>
        <p:spPr>
          <a:xfrm flipH="1">
            <a:off x="6272989" y="5555700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6096ECD-CE0E-40CB-83A0-F4A7CEEC8020}"/>
              </a:ext>
            </a:extLst>
          </p:cNvPr>
          <p:cNvSpPr txBox="1"/>
          <p:nvPr/>
        </p:nvSpPr>
        <p:spPr>
          <a:xfrm>
            <a:off x="6656274" y="549194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638FCCA-C743-43BB-90E1-93DFF47B13AA}"/>
              </a:ext>
            </a:extLst>
          </p:cNvPr>
          <p:cNvSpPr txBox="1"/>
          <p:nvPr/>
        </p:nvSpPr>
        <p:spPr>
          <a:xfrm>
            <a:off x="6393138" y="432774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146C4AB-37EA-4FFC-B345-7ED34F7BF0FA}"/>
              </a:ext>
            </a:extLst>
          </p:cNvPr>
          <p:cNvSpPr txBox="1"/>
          <p:nvPr/>
        </p:nvSpPr>
        <p:spPr>
          <a:xfrm>
            <a:off x="6452647" y="548658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7058D73-C5C7-4364-AD2D-CB8119048B86}"/>
              </a:ext>
            </a:extLst>
          </p:cNvPr>
          <p:cNvSpPr txBox="1"/>
          <p:nvPr/>
        </p:nvSpPr>
        <p:spPr>
          <a:xfrm>
            <a:off x="6258907" y="549194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9782D4A-7244-4AC2-8993-7811B90936A4}"/>
              </a:ext>
            </a:extLst>
          </p:cNvPr>
          <p:cNvSpPr txBox="1"/>
          <p:nvPr/>
        </p:nvSpPr>
        <p:spPr>
          <a:xfrm>
            <a:off x="5995238" y="430272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E1049F1-2D89-4521-87B8-937070198EA1}"/>
              </a:ext>
            </a:extLst>
          </p:cNvPr>
          <p:cNvSpPr txBox="1"/>
          <p:nvPr/>
        </p:nvSpPr>
        <p:spPr>
          <a:xfrm>
            <a:off x="8827383" y="1723613"/>
            <a:ext cx="527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  <a:endParaRPr lang="ar-SA" sz="1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47A222E-2C5A-411D-AE8F-71E586E11C1B}"/>
              </a:ext>
            </a:extLst>
          </p:cNvPr>
          <p:cNvSpPr txBox="1"/>
          <p:nvPr/>
        </p:nvSpPr>
        <p:spPr>
          <a:xfrm>
            <a:off x="8575543" y="537366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4576903D-FA78-4B48-B295-5BE9CF239D31}"/>
              </a:ext>
            </a:extLst>
          </p:cNvPr>
          <p:cNvCxnSpPr>
            <a:cxnSpLocks/>
          </p:cNvCxnSpPr>
          <p:nvPr/>
        </p:nvCxnSpPr>
        <p:spPr>
          <a:xfrm flipH="1">
            <a:off x="9133499" y="2109468"/>
            <a:ext cx="136077" cy="644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A7FCBABE-5869-4BA7-BCA1-8F238BBD0B8A}"/>
              </a:ext>
            </a:extLst>
          </p:cNvPr>
          <p:cNvCxnSpPr>
            <a:cxnSpLocks/>
          </p:cNvCxnSpPr>
          <p:nvPr/>
        </p:nvCxnSpPr>
        <p:spPr>
          <a:xfrm flipH="1">
            <a:off x="8946595" y="2096319"/>
            <a:ext cx="136077" cy="644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F9022CB-46EA-4752-BE23-755484A89EBC}"/>
              </a:ext>
            </a:extLst>
          </p:cNvPr>
          <p:cNvSpPr txBox="1"/>
          <p:nvPr/>
        </p:nvSpPr>
        <p:spPr>
          <a:xfrm>
            <a:off x="8912528" y="258062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A1156A1-10BF-424D-8BA1-52D343E57A3D}"/>
              </a:ext>
            </a:extLst>
          </p:cNvPr>
          <p:cNvSpPr txBox="1"/>
          <p:nvPr/>
        </p:nvSpPr>
        <p:spPr>
          <a:xfrm>
            <a:off x="8726712" y="257688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649283B-35B2-4C3E-BB72-3F57E1CA9703}"/>
              </a:ext>
            </a:extLst>
          </p:cNvPr>
          <p:cNvSpPr txBox="1"/>
          <p:nvPr/>
        </p:nvSpPr>
        <p:spPr>
          <a:xfrm>
            <a:off x="6064256" y="547448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7766E27A-A051-44FD-AA56-2644B1708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  <p:bldP spid="20" grpId="0"/>
      <p:bldP spid="23" grpId="0" animBg="1"/>
      <p:bldP spid="27" grpId="0"/>
      <p:bldP spid="28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44D82E8-848F-400D-B365-28AEFD4007AD}"/>
              </a:ext>
            </a:extLst>
          </p:cNvPr>
          <p:cNvSpPr/>
          <p:nvPr/>
        </p:nvSpPr>
        <p:spPr>
          <a:xfrm>
            <a:off x="8891366" y="523588"/>
            <a:ext cx="1795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</a:t>
            </a:r>
            <a:endParaRPr lang="ar-SA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6D1328C3-3F90-4792-846C-1A80FDA8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492" y="1402087"/>
            <a:ext cx="5331608" cy="2834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984200D-1F04-43EE-A4A7-22A09AC64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229408" y="4386034"/>
            <a:ext cx="8559800" cy="189084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030DF04-86C4-44D9-958E-347552A3D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80C8C5-4CEE-49D3-B72D-F948B5E66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177428" y="4353582"/>
            <a:ext cx="8559800" cy="1890844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F2EC38A-7017-461D-ABE9-E4BD07B0CABE}"/>
              </a:ext>
            </a:extLst>
          </p:cNvPr>
          <p:cNvGrpSpPr/>
          <p:nvPr/>
        </p:nvGrpSpPr>
        <p:grpSpPr>
          <a:xfrm>
            <a:off x="3460751" y="1204755"/>
            <a:ext cx="4916107" cy="3071974"/>
            <a:chOff x="3858023" y="2024009"/>
            <a:chExt cx="4916107" cy="3071974"/>
          </a:xfrm>
        </p:grpSpPr>
        <p:pic>
          <p:nvPicPr>
            <p:cNvPr id="9" name="صورة 8" descr="صورة تحتوي على نص, إلكترونيات, كمبيوتر&#10;&#10;تم إنشاء الوصف تلقائياً">
              <a:extLst>
                <a:ext uri="{FF2B5EF4-FFF2-40B4-BE49-F238E27FC236}">
                  <a16:creationId xmlns:a16="http://schemas.microsoft.com/office/drawing/2014/main" id="{FCF15523-04A8-47A4-9931-A70BAAAE3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" t="19520" r="2717" b="20429"/>
            <a:stretch/>
          </p:blipFill>
          <p:spPr>
            <a:xfrm>
              <a:off x="3858023" y="2024009"/>
              <a:ext cx="4916107" cy="3071974"/>
            </a:xfrm>
            <a:prstGeom prst="rect">
              <a:avLst/>
            </a:prstGeom>
          </p:spPr>
        </p:pic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9B0D58D4-AA67-4C6E-92C8-3D8707BA5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31"/>
            <a:stretch/>
          </p:blipFill>
          <p:spPr>
            <a:xfrm>
              <a:off x="5843786" y="2261938"/>
              <a:ext cx="1238713" cy="908149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5980367-9C66-4F50-9520-2A826C4A48B4}"/>
                </a:ext>
              </a:extLst>
            </p:cNvPr>
            <p:cNvSpPr/>
            <p:nvPr/>
          </p:nvSpPr>
          <p:spPr>
            <a:xfrm>
              <a:off x="5864669" y="3170087"/>
              <a:ext cx="98135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0">
                  <a:ln/>
                  <a:effectLst>
                    <a:reflection blurRad="6350" stA="55000" endA="300" endPos="45500" dir="5400000" sy="-100000" algn="bl" rotWithShape="0"/>
                  </a:effectLst>
                  <a:latin typeface="Tajawal ExtraLight" panose="00000400000000000000" pitchFamily="2" charset="-78"/>
                  <a:cs typeface="Tajawal ExtraLight" panose="00000400000000000000" pitchFamily="2" charset="-78"/>
                </a:rPr>
                <a:t>14 - 16</a:t>
              </a:r>
              <a:endParaRPr lang="ar-SA" sz="2800" b="1" cap="none" spc="0" dirty="0">
                <a:ln/>
                <a:effectLst>
                  <a:reflection blurRad="6350" stA="55000" endA="300" endPos="45500" dir="5400000" sy="-100000" algn="bl" rotWithShape="0"/>
                </a:effectLst>
                <a:latin typeface="Tajawal ExtraLight" panose="00000400000000000000" pitchFamily="2" charset="-78"/>
                <a:cs typeface="Tajawal ExtraLight" panose="00000400000000000000" pitchFamily="2" charset="-78"/>
              </a:endParaRPr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CA3CA64-A08A-45C2-907B-2C9B0BE7111C}"/>
              </a:ext>
            </a:extLst>
          </p:cNvPr>
          <p:cNvSpPr/>
          <p:nvPr/>
        </p:nvSpPr>
        <p:spPr>
          <a:xfrm>
            <a:off x="8248211" y="543035"/>
            <a:ext cx="2468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  <a:endParaRPr lang="ar-SA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65C3D4D-9560-4051-85EE-6604F8F27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157548F-71E5-47E8-AC11-B12022A40995}"/>
              </a:ext>
            </a:extLst>
          </p:cNvPr>
          <p:cNvSpPr/>
          <p:nvPr/>
        </p:nvSpPr>
        <p:spPr>
          <a:xfrm>
            <a:off x="4173971" y="1793459"/>
            <a:ext cx="29209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3800" b="1" dirty="0">
                <a:ln/>
                <a:solidFill>
                  <a:srgbClr val="FFD1D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الطرح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77CF91C-62F6-4E2A-B415-592CC34500F0}"/>
              </a:ext>
            </a:extLst>
          </p:cNvPr>
          <p:cNvGrpSpPr/>
          <p:nvPr/>
        </p:nvGrpSpPr>
        <p:grpSpPr>
          <a:xfrm>
            <a:off x="6667488" y="735013"/>
            <a:ext cx="3232966" cy="2657475"/>
            <a:chOff x="5930888" y="1490662"/>
            <a:chExt cx="3232966" cy="2657475"/>
          </a:xfrm>
        </p:grpSpPr>
        <p:sp>
          <p:nvSpPr>
            <p:cNvPr id="3" name="علامة الطرح 2">
              <a:extLst>
                <a:ext uri="{FF2B5EF4-FFF2-40B4-BE49-F238E27FC236}">
                  <a16:creationId xmlns:a16="http://schemas.microsoft.com/office/drawing/2014/main" id="{321FCE30-A8F6-4416-ADE7-E63A084739B3}"/>
                </a:ext>
              </a:extLst>
            </p:cNvPr>
            <p:cNvSpPr/>
            <p:nvPr/>
          </p:nvSpPr>
          <p:spPr>
            <a:xfrm>
              <a:off x="5930888" y="1490662"/>
              <a:ext cx="3232966" cy="2657475"/>
            </a:xfrm>
            <a:prstGeom prst="mathMinus">
              <a:avLst/>
            </a:prstGeom>
            <a:solidFill>
              <a:srgbClr val="FFD1D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A0F2C219-E2C2-4CB7-B983-72CCDEB8E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4513" y="2549108"/>
              <a:ext cx="423005" cy="540582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4033BDA-B9BD-4A2F-8BCE-E6F366822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138099" y="4425687"/>
            <a:ext cx="8559800" cy="18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65ECFE4-9EF4-4850-B26C-3BE253091853}"/>
              </a:ext>
            </a:extLst>
          </p:cNvPr>
          <p:cNvSpPr/>
          <p:nvPr/>
        </p:nvSpPr>
        <p:spPr>
          <a:xfrm>
            <a:off x="7110721" y="1214735"/>
            <a:ext cx="36118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B8A400A-6F50-4454-86CE-95DB4C5EDEBF}"/>
              </a:ext>
            </a:extLst>
          </p:cNvPr>
          <p:cNvSpPr/>
          <p:nvPr/>
        </p:nvSpPr>
        <p:spPr>
          <a:xfrm>
            <a:off x="2071319" y="2690167"/>
            <a:ext cx="7140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أعداداً كل منها يتكون من عدة أرقام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AE85087-9714-4606-84D3-69DA78418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226590" y="4432240"/>
            <a:ext cx="8559800" cy="18908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2E98EDB-EEDB-480B-AFCA-86BFBCAE6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8" y="571332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A7F1433-EEBF-471F-8237-0BF340DBA1BD}"/>
              </a:ext>
            </a:extLst>
          </p:cNvPr>
          <p:cNvSpPr txBox="1"/>
          <p:nvPr/>
        </p:nvSpPr>
        <p:spPr>
          <a:xfrm>
            <a:off x="4797425" y="1629708"/>
            <a:ext cx="2032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B762FF1-10A4-4E6E-8F3C-F89B3A4389EB}"/>
              </a:ext>
            </a:extLst>
          </p:cNvPr>
          <p:cNvSpPr txBox="1"/>
          <p:nvPr/>
        </p:nvSpPr>
        <p:spPr>
          <a:xfrm>
            <a:off x="5705475" y="3245534"/>
            <a:ext cx="781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61BF984-1910-4184-AB2E-1B46630A9617}"/>
              </a:ext>
            </a:extLst>
          </p:cNvPr>
          <p:cNvSpPr txBox="1"/>
          <p:nvPr/>
        </p:nvSpPr>
        <p:spPr>
          <a:xfrm>
            <a:off x="5438775" y="3245533"/>
            <a:ext cx="781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723B2625-FB84-4361-9FDD-C0ECA7A4CF22}"/>
              </a:ext>
            </a:extLst>
          </p:cNvPr>
          <p:cNvCxnSpPr>
            <a:cxnSpLocks/>
          </p:cNvCxnSpPr>
          <p:nvPr/>
        </p:nvCxnSpPr>
        <p:spPr>
          <a:xfrm>
            <a:off x="4098925" y="1993900"/>
            <a:ext cx="17303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خطط انسيابي: تحضير 8">
            <a:extLst>
              <a:ext uri="{FF2B5EF4-FFF2-40B4-BE49-F238E27FC236}">
                <a16:creationId xmlns:a16="http://schemas.microsoft.com/office/drawing/2014/main" id="{8A2F4EE7-2F36-4588-B45B-EA60FA50E419}"/>
              </a:ext>
            </a:extLst>
          </p:cNvPr>
          <p:cNvSpPr/>
          <p:nvPr/>
        </p:nvSpPr>
        <p:spPr>
          <a:xfrm>
            <a:off x="1127125" y="1500654"/>
            <a:ext cx="2971800" cy="986492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المطروح منه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0BF5A3E4-5D2E-48D3-9DCB-C845B2E92740}"/>
              </a:ext>
            </a:extLst>
          </p:cNvPr>
          <p:cNvCxnSpPr>
            <a:cxnSpLocks/>
          </p:cNvCxnSpPr>
          <p:nvPr/>
        </p:nvCxnSpPr>
        <p:spPr>
          <a:xfrm flipH="1">
            <a:off x="6858000" y="2527300"/>
            <a:ext cx="157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خطط انسيابي: تحضير 13">
            <a:extLst>
              <a:ext uri="{FF2B5EF4-FFF2-40B4-BE49-F238E27FC236}">
                <a16:creationId xmlns:a16="http://schemas.microsoft.com/office/drawing/2014/main" id="{261F2A14-2728-4E2D-A4DA-47C299C7E79C}"/>
              </a:ext>
            </a:extLst>
          </p:cNvPr>
          <p:cNvSpPr/>
          <p:nvPr/>
        </p:nvSpPr>
        <p:spPr>
          <a:xfrm>
            <a:off x="8429625" y="2034054"/>
            <a:ext cx="2971800" cy="986492"/>
          </a:xfrm>
          <a:prstGeom prst="flowChartPrepara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المطروح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50050405-D022-4EC4-88A8-2AFFF02C6486}"/>
              </a:ext>
            </a:extLst>
          </p:cNvPr>
          <p:cNvCxnSpPr>
            <a:cxnSpLocks/>
          </p:cNvCxnSpPr>
          <p:nvPr/>
        </p:nvCxnSpPr>
        <p:spPr>
          <a:xfrm>
            <a:off x="3932237" y="3543298"/>
            <a:ext cx="17303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خطط انسيابي: تحضير 15">
            <a:extLst>
              <a:ext uri="{FF2B5EF4-FFF2-40B4-BE49-F238E27FC236}">
                <a16:creationId xmlns:a16="http://schemas.microsoft.com/office/drawing/2014/main" id="{4F554103-A1C8-4D74-976A-FCDB5EFD35AB}"/>
              </a:ext>
            </a:extLst>
          </p:cNvPr>
          <p:cNvSpPr/>
          <p:nvPr/>
        </p:nvSpPr>
        <p:spPr>
          <a:xfrm>
            <a:off x="1046957" y="3048839"/>
            <a:ext cx="2971800" cy="986492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الفرق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92E7273-EADC-4C13-8955-0F81EDD83DBC}"/>
              </a:ext>
            </a:extLst>
          </p:cNvPr>
          <p:cNvSpPr/>
          <p:nvPr/>
        </p:nvSpPr>
        <p:spPr>
          <a:xfrm>
            <a:off x="9480193" y="441569"/>
            <a:ext cx="15183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621521E-E77E-47DE-91FB-8091C3700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158875" y="4381501"/>
            <a:ext cx="8559800" cy="1890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F1C7CB64-1B4F-420D-B385-0FF2269BBEC1}"/>
                  </a:ext>
                </a:extLst>
              </p14:cNvPr>
              <p14:cNvContentPartPr/>
              <p14:nvPr/>
            </p14:nvContentPartPr>
            <p14:xfrm>
              <a:off x="5848200" y="1593720"/>
              <a:ext cx="705240" cy="59112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F1C7CB64-1B4F-420D-B385-0FF2269BBE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8840" y="1584360"/>
                <a:ext cx="723960" cy="6098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صورة 19">
            <a:extLst>
              <a:ext uri="{FF2B5EF4-FFF2-40B4-BE49-F238E27FC236}">
                <a16:creationId xmlns:a16="http://schemas.microsoft.com/office/drawing/2014/main" id="{8A3AC361-BB99-401D-A2B9-09EAD52EE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9" y="405423"/>
            <a:ext cx="1369039" cy="1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5DB854E-0F00-4C86-A00A-A418DB96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08" y="1295400"/>
            <a:ext cx="305506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861E52-D208-4BA0-ABE3-3A58F973B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606" y="781050"/>
            <a:ext cx="5201813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36FE8DB-6CE3-4371-B851-1692C659C1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236422" y="4458428"/>
            <a:ext cx="8559800" cy="1890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CE838804-FDBF-4621-804D-B71CFF88B61E}"/>
                  </a:ext>
                </a:extLst>
              </p14:cNvPr>
              <p14:cNvContentPartPr/>
              <p14:nvPr/>
            </p14:nvContentPartPr>
            <p14:xfrm>
              <a:off x="3295800" y="1758960"/>
              <a:ext cx="1740240" cy="2592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CE838804-FDBF-4621-804D-B71CFF88B6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9960" y="1695600"/>
                <a:ext cx="1771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4F2EDBF9-2166-4C4B-B696-8958E465B1BC}"/>
                  </a:ext>
                </a:extLst>
              </p14:cNvPr>
              <p14:cNvContentPartPr/>
              <p14:nvPr/>
            </p14:nvContentPartPr>
            <p14:xfrm>
              <a:off x="8928000" y="3828960"/>
              <a:ext cx="717840" cy="27360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4F2EDBF9-2166-4C4B-B696-8958E465B1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12160" y="3765600"/>
                <a:ext cx="7491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90F7FFAF-42BB-48F7-B7C1-EF6323AB453E}"/>
                  </a:ext>
                </a:extLst>
              </p14:cNvPr>
              <p14:cNvContentPartPr/>
              <p14:nvPr/>
            </p14:nvContentPartPr>
            <p14:xfrm>
              <a:off x="5911920" y="3403440"/>
              <a:ext cx="489240" cy="259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90F7FFAF-42BB-48F7-B7C1-EF6323AB45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6080" y="3340080"/>
                <a:ext cx="520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FFAEE4CC-43A0-401C-9769-54947152DD0E}"/>
                  </a:ext>
                </a:extLst>
              </p14:cNvPr>
              <p14:cNvContentPartPr/>
              <p14:nvPr/>
            </p14:nvContentPartPr>
            <p14:xfrm>
              <a:off x="3632040" y="3435480"/>
              <a:ext cx="2184840" cy="5112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FFAEE4CC-43A0-401C-9769-54947152DD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6200" y="3372120"/>
                <a:ext cx="221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C3B3258C-E0AC-495C-AD34-9DEBD2EF2554}"/>
                  </a:ext>
                </a:extLst>
              </p14:cNvPr>
              <p14:cNvContentPartPr/>
              <p14:nvPr/>
            </p14:nvContentPartPr>
            <p14:xfrm>
              <a:off x="5067360" y="3619440"/>
              <a:ext cx="4413600" cy="61020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C3B3258C-E0AC-495C-AD34-9DEBD2EF25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8000" y="3610080"/>
                <a:ext cx="4432320" cy="6289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صورة 11">
            <a:extLst>
              <a:ext uri="{FF2B5EF4-FFF2-40B4-BE49-F238E27FC236}">
                <a16:creationId xmlns:a16="http://schemas.microsoft.com/office/drawing/2014/main" id="{1C20C2FE-A009-4D9A-A216-170DEC8E56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8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F65E256-DDFE-4911-A911-7AAD2986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41" y="1028700"/>
            <a:ext cx="3183984" cy="220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E4E05BF-399B-407A-BD3B-D4B292CD1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79" y="584200"/>
            <a:ext cx="5604137" cy="386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E2DB3F-532B-473C-ADB7-3ACA9C4D0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167596" y="4446587"/>
            <a:ext cx="8559800" cy="1890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7C69B276-0EAD-47F3-94E8-72F2D096509B}"/>
                  </a:ext>
                </a:extLst>
              </p14:cNvPr>
              <p14:cNvContentPartPr/>
              <p14:nvPr/>
            </p14:nvContentPartPr>
            <p14:xfrm>
              <a:off x="2019240" y="1708200"/>
              <a:ext cx="7957080" cy="15116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7C69B276-0EAD-47F3-94E8-72F2D09650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9880" y="1698840"/>
                <a:ext cx="7975800" cy="15303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643C0748-36D0-4827-BF8E-252663BF28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2" y="495431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DB3B279-8960-4FB7-9B01-813F0E88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46" y="876300"/>
            <a:ext cx="3222754" cy="2220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4B58A09-A524-4EAD-A83E-7725403B6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46" y="660399"/>
            <a:ext cx="5536516" cy="382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CCDCF9-189F-4187-8E1B-BBD54C2623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 b="44334"/>
          <a:stretch/>
        </p:blipFill>
        <p:spPr>
          <a:xfrm>
            <a:off x="1246255" y="4483099"/>
            <a:ext cx="8559800" cy="1890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11C54033-142B-4010-B39C-308A21EC5AE4}"/>
                  </a:ext>
                </a:extLst>
              </p14:cNvPr>
              <p14:cNvContentPartPr/>
              <p14:nvPr/>
            </p14:nvContentPartPr>
            <p14:xfrm>
              <a:off x="3936960" y="1479600"/>
              <a:ext cx="4667760" cy="10544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11C54033-142B-4010-B39C-308A21EC5A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7600" y="1470240"/>
                <a:ext cx="4686480" cy="10731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6849B552-E075-4287-811F-9A96D2336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6" y="508728"/>
            <a:ext cx="1048512" cy="8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7742" r="26782" b="8030"/>
          <a:stretch/>
        </p:blipFill>
        <p:spPr>
          <a:xfrm>
            <a:off x="9766300" y="3129261"/>
            <a:ext cx="1738455" cy="32197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22F0D9B-F058-4B60-A7E6-4F1DA599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80" y="589081"/>
            <a:ext cx="2325092" cy="1514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02A8F74-B1CA-4EDD-BF6C-905DCA58BB77}"/>
              </a:ext>
            </a:extLst>
          </p:cNvPr>
          <p:cNvSpPr/>
          <p:nvPr/>
        </p:nvSpPr>
        <p:spPr>
          <a:xfrm>
            <a:off x="9387189" y="424368"/>
            <a:ext cx="1382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  <a:endParaRPr lang="ar-SA" sz="8000" b="0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D883304-CF04-4794-B577-59DCEBEEBB1C}"/>
              </a:ext>
            </a:extLst>
          </p:cNvPr>
          <p:cNvSpPr/>
          <p:nvPr/>
        </p:nvSpPr>
        <p:spPr>
          <a:xfrm>
            <a:off x="5076864" y="610268"/>
            <a:ext cx="10774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</a:t>
            </a:r>
            <a:endParaRPr lang="ar-SA" sz="66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16689EE-23EE-4548-83CC-6057B804D9A5}"/>
              </a:ext>
            </a:extLst>
          </p:cNvPr>
          <p:cNvSpPr txBox="1"/>
          <p:nvPr/>
        </p:nvSpPr>
        <p:spPr>
          <a:xfrm>
            <a:off x="3446476" y="430834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</a:t>
            </a:r>
            <a:r>
              <a:rPr lang="ar-SA" sz="3200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3200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239DC05-5DAD-44F5-A9A8-4E7197F354D7}"/>
              </a:ext>
            </a:extLst>
          </p:cNvPr>
          <p:cNvSpPr txBox="1"/>
          <p:nvPr/>
        </p:nvSpPr>
        <p:spPr>
          <a:xfrm>
            <a:off x="1767021" y="457757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3700 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-1000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07F40DB-97C6-4858-8EE0-6C0A4B12813E}"/>
              </a:ext>
            </a:extLst>
          </p:cNvPr>
          <p:cNvSpPr txBox="1"/>
          <p:nvPr/>
        </p:nvSpPr>
        <p:spPr>
          <a:xfrm>
            <a:off x="2738058" y="168968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96CD0F1-2B82-4526-97F9-4E2A0CA865C6}"/>
              </a:ext>
            </a:extLst>
          </p:cNvPr>
          <p:cNvCxnSpPr>
            <a:cxnSpLocks/>
          </p:cNvCxnSpPr>
          <p:nvPr/>
        </p:nvCxnSpPr>
        <p:spPr>
          <a:xfrm flipH="1">
            <a:off x="3283964" y="722538"/>
            <a:ext cx="6667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768A29FD-6384-4483-A1C7-0E618E6C9A1A}"/>
              </a:ext>
            </a:extLst>
          </p:cNvPr>
          <p:cNvCxnSpPr>
            <a:cxnSpLocks/>
          </p:cNvCxnSpPr>
          <p:nvPr/>
        </p:nvCxnSpPr>
        <p:spPr>
          <a:xfrm flipH="1">
            <a:off x="3397395" y="1227794"/>
            <a:ext cx="6667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650DFB2-22E7-48CD-957B-604414E3DB99}"/>
              </a:ext>
            </a:extLst>
          </p:cNvPr>
          <p:cNvSpPr txBox="1"/>
          <p:nvPr/>
        </p:nvSpPr>
        <p:spPr>
          <a:xfrm>
            <a:off x="2364112" y="1715172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F53948-9242-4B9E-963E-13EB5C0A23FB}"/>
              </a:ext>
            </a:extLst>
          </p:cNvPr>
          <p:cNvSpPr txBox="1"/>
          <p:nvPr/>
        </p:nvSpPr>
        <p:spPr>
          <a:xfrm>
            <a:off x="2170421" y="172260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E16742F-76C0-4313-8133-A84ABBBFC91F}"/>
              </a:ext>
            </a:extLst>
          </p:cNvPr>
          <p:cNvSpPr txBox="1"/>
          <p:nvPr/>
        </p:nvSpPr>
        <p:spPr>
          <a:xfrm>
            <a:off x="2580361" y="168560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985665F-4CFC-4DF3-BC9D-719F1E4AE274}"/>
              </a:ext>
            </a:extLst>
          </p:cNvPr>
          <p:cNvSpPr/>
          <p:nvPr/>
        </p:nvSpPr>
        <p:spPr>
          <a:xfrm>
            <a:off x="10880865" y="2292255"/>
            <a:ext cx="623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cap="none" spc="0" dirty="0">
                <a:ln/>
                <a:solidFill>
                  <a:schemeClr val="accent4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1752CDE2-9E47-4F71-A268-A1BB7014EA5E}"/>
              </a:ext>
            </a:extLst>
          </p:cNvPr>
          <p:cNvSpPr/>
          <p:nvPr/>
        </p:nvSpPr>
        <p:spPr>
          <a:xfrm>
            <a:off x="9968205" y="2590955"/>
            <a:ext cx="10774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الآحاد</a:t>
            </a:r>
            <a:endParaRPr lang="ar-SA" sz="32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7131C9-4258-4946-B3D2-933E502E5E65}"/>
              </a:ext>
            </a:extLst>
          </p:cNvPr>
          <p:cNvSpPr txBox="1"/>
          <p:nvPr/>
        </p:nvSpPr>
        <p:spPr>
          <a:xfrm>
            <a:off x="8333967" y="2372115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A590BBD-8A87-400C-883A-61CA4AA79AAB}"/>
              </a:ext>
            </a:extLst>
          </p:cNvPr>
          <p:cNvSpPr txBox="1"/>
          <p:nvPr/>
        </p:nvSpPr>
        <p:spPr>
          <a:xfrm>
            <a:off x="9238963" y="3649387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1A9F27F-5D94-4224-8667-BD3B916C46CE}"/>
              </a:ext>
            </a:extLst>
          </p:cNvPr>
          <p:cNvSpPr/>
          <p:nvPr/>
        </p:nvSpPr>
        <p:spPr>
          <a:xfrm>
            <a:off x="9416449" y="2482514"/>
            <a:ext cx="319208" cy="1732988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8AD48F46-93FC-458F-BCF8-DFA2677C9446}"/>
              </a:ext>
            </a:extLst>
          </p:cNvPr>
          <p:cNvSpPr/>
          <p:nvPr/>
        </p:nvSpPr>
        <p:spPr>
          <a:xfrm>
            <a:off x="8413168" y="2289789"/>
            <a:ext cx="623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cap="none" spc="0" dirty="0">
                <a:ln/>
                <a:solidFill>
                  <a:schemeClr val="accent4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F43A351B-B418-4001-B324-E08B7BD1B08A}"/>
              </a:ext>
            </a:extLst>
          </p:cNvPr>
          <p:cNvSpPr/>
          <p:nvPr/>
        </p:nvSpPr>
        <p:spPr>
          <a:xfrm>
            <a:off x="7500508" y="2588489"/>
            <a:ext cx="107742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العشرات</a:t>
            </a:r>
            <a:endParaRPr lang="ar-SA" sz="24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51C821C-AA63-427D-9747-1C59CCB49EED}"/>
              </a:ext>
            </a:extLst>
          </p:cNvPr>
          <p:cNvSpPr txBox="1"/>
          <p:nvPr/>
        </p:nvSpPr>
        <p:spPr>
          <a:xfrm>
            <a:off x="5866270" y="2369649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3BAC70A8-06D6-4C97-AC63-BD1C45CDB5F1}"/>
              </a:ext>
            </a:extLst>
          </p:cNvPr>
          <p:cNvSpPr txBox="1"/>
          <p:nvPr/>
        </p:nvSpPr>
        <p:spPr>
          <a:xfrm>
            <a:off x="6771266" y="364692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C960F1A-D4CF-414B-824C-40E4A1319A5E}"/>
              </a:ext>
            </a:extLst>
          </p:cNvPr>
          <p:cNvSpPr/>
          <p:nvPr/>
        </p:nvSpPr>
        <p:spPr>
          <a:xfrm>
            <a:off x="6771265" y="2498708"/>
            <a:ext cx="222655" cy="1732988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3DE31E9C-619B-4AD3-BA86-42609EE116C2}"/>
              </a:ext>
            </a:extLst>
          </p:cNvPr>
          <p:cNvCxnSpPr>
            <a:cxnSpLocks/>
          </p:cNvCxnSpPr>
          <p:nvPr/>
        </p:nvCxnSpPr>
        <p:spPr>
          <a:xfrm flipH="1">
            <a:off x="6837901" y="2553985"/>
            <a:ext cx="94707" cy="169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5A737937-9FDE-43B9-ADC6-16F36B46890E}"/>
              </a:ext>
            </a:extLst>
          </p:cNvPr>
          <p:cNvCxnSpPr>
            <a:cxnSpLocks/>
          </p:cNvCxnSpPr>
          <p:nvPr/>
        </p:nvCxnSpPr>
        <p:spPr>
          <a:xfrm flipH="1">
            <a:off x="6643865" y="2595042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74838DB6-E5CA-4B89-B982-EA0CDE01DEA3}"/>
              </a:ext>
            </a:extLst>
          </p:cNvPr>
          <p:cNvSpPr txBox="1"/>
          <p:nvPr/>
        </p:nvSpPr>
        <p:spPr>
          <a:xfrm>
            <a:off x="6293944" y="2164643"/>
            <a:ext cx="5273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9580924-C585-4512-9699-459106F13E06}"/>
              </a:ext>
            </a:extLst>
          </p:cNvPr>
          <p:cNvSpPr txBox="1"/>
          <p:nvPr/>
        </p:nvSpPr>
        <p:spPr>
          <a:xfrm>
            <a:off x="6589765" y="2175066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320913C-E34E-48E4-AAD4-91357F6B1C41}"/>
              </a:ext>
            </a:extLst>
          </p:cNvPr>
          <p:cNvSpPr txBox="1"/>
          <p:nvPr/>
        </p:nvSpPr>
        <p:spPr>
          <a:xfrm>
            <a:off x="6551538" y="3652441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0EC10327-758B-4D48-ADDC-2AE10969C4B4}"/>
              </a:ext>
            </a:extLst>
          </p:cNvPr>
          <p:cNvSpPr/>
          <p:nvPr/>
        </p:nvSpPr>
        <p:spPr>
          <a:xfrm>
            <a:off x="5805223" y="2289789"/>
            <a:ext cx="623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cap="none" spc="0" dirty="0">
                <a:ln/>
                <a:solidFill>
                  <a:schemeClr val="accent4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43B33832-FC5D-42C0-BDA7-44FDD53E4924}"/>
              </a:ext>
            </a:extLst>
          </p:cNvPr>
          <p:cNvSpPr/>
          <p:nvPr/>
        </p:nvSpPr>
        <p:spPr>
          <a:xfrm>
            <a:off x="4835372" y="2566197"/>
            <a:ext cx="107742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المئات</a:t>
            </a:r>
            <a:endParaRPr lang="ar-SA" sz="24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1A8B564-7D6B-4F01-AB69-3A4E68C10479}"/>
              </a:ext>
            </a:extLst>
          </p:cNvPr>
          <p:cNvSpPr txBox="1"/>
          <p:nvPr/>
        </p:nvSpPr>
        <p:spPr>
          <a:xfrm>
            <a:off x="3386609" y="2400864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19A83C8-2ADB-4290-B4D1-B09E6E845FAD}"/>
              </a:ext>
            </a:extLst>
          </p:cNvPr>
          <p:cNvSpPr txBox="1"/>
          <p:nvPr/>
        </p:nvSpPr>
        <p:spPr>
          <a:xfrm>
            <a:off x="4291605" y="367813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D48BEB5A-0CC0-4746-A1E8-D050A253813C}"/>
              </a:ext>
            </a:extLst>
          </p:cNvPr>
          <p:cNvSpPr/>
          <p:nvPr/>
        </p:nvSpPr>
        <p:spPr>
          <a:xfrm>
            <a:off x="4095936" y="2529923"/>
            <a:ext cx="222655" cy="1732988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6" name="رابط مستقيم 75">
            <a:extLst>
              <a:ext uri="{FF2B5EF4-FFF2-40B4-BE49-F238E27FC236}">
                <a16:creationId xmlns:a16="http://schemas.microsoft.com/office/drawing/2014/main" id="{8C424FEB-A14C-443E-A9DC-E91F8E0B7AC9}"/>
              </a:ext>
            </a:extLst>
          </p:cNvPr>
          <p:cNvCxnSpPr>
            <a:cxnSpLocks/>
          </p:cNvCxnSpPr>
          <p:nvPr/>
        </p:nvCxnSpPr>
        <p:spPr>
          <a:xfrm flipH="1">
            <a:off x="4358240" y="2585200"/>
            <a:ext cx="94707" cy="169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91B4553F-43B3-40E7-9C00-FA457B5CF8B5}"/>
              </a:ext>
            </a:extLst>
          </p:cNvPr>
          <p:cNvCxnSpPr>
            <a:cxnSpLocks/>
          </p:cNvCxnSpPr>
          <p:nvPr/>
        </p:nvCxnSpPr>
        <p:spPr>
          <a:xfrm flipH="1">
            <a:off x="4164204" y="2626257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4603368-75C0-4210-AC8C-EEA5B4B1D684}"/>
              </a:ext>
            </a:extLst>
          </p:cNvPr>
          <p:cNvSpPr txBox="1"/>
          <p:nvPr/>
        </p:nvSpPr>
        <p:spPr>
          <a:xfrm>
            <a:off x="3814283" y="2195858"/>
            <a:ext cx="5273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3CD4CF7-2DC8-4187-8D1B-96BB474BC77B}"/>
              </a:ext>
            </a:extLst>
          </p:cNvPr>
          <p:cNvSpPr txBox="1"/>
          <p:nvPr/>
        </p:nvSpPr>
        <p:spPr>
          <a:xfrm>
            <a:off x="4110104" y="2206281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A6CC0FBD-9196-4B8F-A1BA-27AE8D072920}"/>
              </a:ext>
            </a:extLst>
          </p:cNvPr>
          <p:cNvSpPr txBox="1"/>
          <p:nvPr/>
        </p:nvSpPr>
        <p:spPr>
          <a:xfrm>
            <a:off x="4071877" y="368365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725FD8B1-B5CF-47C7-AED2-9A3AE414C126}"/>
              </a:ext>
            </a:extLst>
          </p:cNvPr>
          <p:cNvCxnSpPr>
            <a:cxnSpLocks/>
          </p:cNvCxnSpPr>
          <p:nvPr/>
        </p:nvCxnSpPr>
        <p:spPr>
          <a:xfrm flipH="1">
            <a:off x="3939486" y="2634587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90A04C1-6C62-4211-9CA1-8295D4664A4D}"/>
              </a:ext>
            </a:extLst>
          </p:cNvPr>
          <p:cNvSpPr txBox="1"/>
          <p:nvPr/>
        </p:nvSpPr>
        <p:spPr>
          <a:xfrm>
            <a:off x="3623059" y="2234561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A2DE7030-4B32-48A1-A5B6-3C0CA656742F}"/>
              </a:ext>
            </a:extLst>
          </p:cNvPr>
          <p:cNvCxnSpPr>
            <a:cxnSpLocks/>
          </p:cNvCxnSpPr>
          <p:nvPr/>
        </p:nvCxnSpPr>
        <p:spPr>
          <a:xfrm flipH="1">
            <a:off x="4113067" y="2375137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1F6B5D2-F051-4C8B-86F4-5AF1898A8F94}"/>
              </a:ext>
            </a:extLst>
          </p:cNvPr>
          <p:cNvSpPr txBox="1"/>
          <p:nvPr/>
        </p:nvSpPr>
        <p:spPr>
          <a:xfrm>
            <a:off x="3843537" y="2061153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F5D42A10-AC1C-4EFB-B80A-E39114D31F6B}"/>
              </a:ext>
            </a:extLst>
          </p:cNvPr>
          <p:cNvSpPr txBox="1"/>
          <p:nvPr/>
        </p:nvSpPr>
        <p:spPr>
          <a:xfrm>
            <a:off x="3844049" y="3689402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E61D4C7B-AD83-46AD-BA57-272D2CFE30CF}"/>
              </a:ext>
            </a:extLst>
          </p:cNvPr>
          <p:cNvSpPr/>
          <p:nvPr/>
        </p:nvSpPr>
        <p:spPr>
          <a:xfrm>
            <a:off x="3300227" y="2335571"/>
            <a:ext cx="623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cap="none" spc="0" dirty="0">
                <a:ln/>
                <a:solidFill>
                  <a:schemeClr val="accent4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3E175856-CD2E-46F5-AEAC-41DE130B70EC}"/>
              </a:ext>
            </a:extLst>
          </p:cNvPr>
          <p:cNvSpPr/>
          <p:nvPr/>
        </p:nvSpPr>
        <p:spPr>
          <a:xfrm>
            <a:off x="2366799" y="2615533"/>
            <a:ext cx="107742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الألوف</a:t>
            </a:r>
            <a:endParaRPr lang="ar-SA" sz="24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D66CC739-8BFB-4FD8-A2ED-64965C50E91A}"/>
              </a:ext>
            </a:extLst>
          </p:cNvPr>
          <p:cNvSpPr txBox="1"/>
          <p:nvPr/>
        </p:nvSpPr>
        <p:spPr>
          <a:xfrm>
            <a:off x="732168" y="2468392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172851B-59F6-4D52-9C94-F758DEDEE749}"/>
              </a:ext>
            </a:extLst>
          </p:cNvPr>
          <p:cNvSpPr txBox="1"/>
          <p:nvPr/>
        </p:nvSpPr>
        <p:spPr>
          <a:xfrm>
            <a:off x="1637164" y="374566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50443DB5-110E-464D-913B-A79DBA9B4F77}"/>
              </a:ext>
            </a:extLst>
          </p:cNvPr>
          <p:cNvSpPr/>
          <p:nvPr/>
        </p:nvSpPr>
        <p:spPr>
          <a:xfrm>
            <a:off x="1233250" y="2578068"/>
            <a:ext cx="222655" cy="1732988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AB5CFF42-0B1F-44A0-B162-B191EA6D771F}"/>
              </a:ext>
            </a:extLst>
          </p:cNvPr>
          <p:cNvCxnSpPr>
            <a:cxnSpLocks/>
          </p:cNvCxnSpPr>
          <p:nvPr/>
        </p:nvCxnSpPr>
        <p:spPr>
          <a:xfrm flipH="1">
            <a:off x="1703799" y="2652728"/>
            <a:ext cx="94707" cy="169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CA1E684E-C6C0-4714-9901-D6746AD21E6B}"/>
              </a:ext>
            </a:extLst>
          </p:cNvPr>
          <p:cNvCxnSpPr>
            <a:cxnSpLocks/>
          </p:cNvCxnSpPr>
          <p:nvPr/>
        </p:nvCxnSpPr>
        <p:spPr>
          <a:xfrm flipH="1">
            <a:off x="1509763" y="2693785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DAF7C749-8A53-41D3-BDD7-D4C75B21B37A}"/>
              </a:ext>
            </a:extLst>
          </p:cNvPr>
          <p:cNvSpPr txBox="1"/>
          <p:nvPr/>
        </p:nvSpPr>
        <p:spPr>
          <a:xfrm>
            <a:off x="1159842" y="2263386"/>
            <a:ext cx="5273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7848A3E-A7D1-451C-84AF-69696C0AA1FE}"/>
              </a:ext>
            </a:extLst>
          </p:cNvPr>
          <p:cNvSpPr txBox="1"/>
          <p:nvPr/>
        </p:nvSpPr>
        <p:spPr>
          <a:xfrm>
            <a:off x="1455663" y="2273809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EC0F859-F0C9-4D85-8507-3EFA3AA8E0BA}"/>
              </a:ext>
            </a:extLst>
          </p:cNvPr>
          <p:cNvSpPr txBox="1"/>
          <p:nvPr/>
        </p:nvSpPr>
        <p:spPr>
          <a:xfrm>
            <a:off x="1417436" y="375118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3E9EA00A-6950-48EF-93C5-05B3F6EB9A86}"/>
              </a:ext>
            </a:extLst>
          </p:cNvPr>
          <p:cNvCxnSpPr>
            <a:cxnSpLocks/>
          </p:cNvCxnSpPr>
          <p:nvPr/>
        </p:nvCxnSpPr>
        <p:spPr>
          <a:xfrm flipH="1">
            <a:off x="1285045" y="2702115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6DEFD407-5F2F-4807-B112-B5EEB50EF62D}"/>
              </a:ext>
            </a:extLst>
          </p:cNvPr>
          <p:cNvSpPr txBox="1"/>
          <p:nvPr/>
        </p:nvSpPr>
        <p:spPr>
          <a:xfrm>
            <a:off x="968618" y="2302089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cxnSp>
        <p:nvCxnSpPr>
          <p:cNvPr id="100" name="رابط مستقيم 99">
            <a:extLst>
              <a:ext uri="{FF2B5EF4-FFF2-40B4-BE49-F238E27FC236}">
                <a16:creationId xmlns:a16="http://schemas.microsoft.com/office/drawing/2014/main" id="{7858EDD0-10F8-4285-B9BD-63FA4DF079EE}"/>
              </a:ext>
            </a:extLst>
          </p:cNvPr>
          <p:cNvCxnSpPr>
            <a:cxnSpLocks/>
          </p:cNvCxnSpPr>
          <p:nvPr/>
        </p:nvCxnSpPr>
        <p:spPr>
          <a:xfrm flipH="1">
            <a:off x="1465108" y="2456051"/>
            <a:ext cx="127400" cy="11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7A737CD6-BB15-418E-BE71-2B14EF68A800}"/>
              </a:ext>
            </a:extLst>
          </p:cNvPr>
          <p:cNvSpPr txBox="1"/>
          <p:nvPr/>
        </p:nvSpPr>
        <p:spPr>
          <a:xfrm>
            <a:off x="1210966" y="2061152"/>
            <a:ext cx="527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D761E50D-B50D-431E-B386-F9AB9F42BBBE}"/>
              </a:ext>
            </a:extLst>
          </p:cNvPr>
          <p:cNvSpPr txBox="1"/>
          <p:nvPr/>
        </p:nvSpPr>
        <p:spPr>
          <a:xfrm>
            <a:off x="1189608" y="375693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4CE614A3-7FFB-49D0-BB01-2A16A142FA3E}"/>
              </a:ext>
            </a:extLst>
          </p:cNvPr>
          <p:cNvSpPr txBox="1"/>
          <p:nvPr/>
        </p:nvSpPr>
        <p:spPr>
          <a:xfrm>
            <a:off x="994486" y="374566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B8818D32-BA04-49BE-89DB-C25EE663E601}"/>
              </a:ext>
            </a:extLst>
          </p:cNvPr>
          <p:cNvSpPr/>
          <p:nvPr/>
        </p:nvSpPr>
        <p:spPr>
          <a:xfrm>
            <a:off x="8791987" y="4467733"/>
            <a:ext cx="10774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</a:t>
            </a:r>
            <a:endParaRPr lang="ar-SA" sz="6600" b="1" cap="none" spc="0" dirty="0">
              <a:ln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823A3FA3-750A-47A0-B33F-EF5A642C9D23}"/>
              </a:ext>
            </a:extLst>
          </p:cNvPr>
          <p:cNvSpPr txBox="1"/>
          <p:nvPr/>
        </p:nvSpPr>
        <p:spPr>
          <a:xfrm>
            <a:off x="7161599" y="4288299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3719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cxnSp>
        <p:nvCxnSpPr>
          <p:cNvPr id="108" name="رابط كسهم مستقيم 107">
            <a:extLst>
              <a:ext uri="{FF2B5EF4-FFF2-40B4-BE49-F238E27FC236}">
                <a16:creationId xmlns:a16="http://schemas.microsoft.com/office/drawing/2014/main" id="{AF347EE5-B65A-437A-85D2-78960BA43D53}"/>
              </a:ext>
            </a:extLst>
          </p:cNvPr>
          <p:cNvCxnSpPr>
            <a:cxnSpLocks/>
          </p:cNvCxnSpPr>
          <p:nvPr/>
        </p:nvCxnSpPr>
        <p:spPr>
          <a:xfrm flipH="1">
            <a:off x="7425322" y="4586207"/>
            <a:ext cx="186084" cy="1319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5E86C58D-F87E-4F4B-9CFD-8FF40EB4882A}"/>
              </a:ext>
            </a:extLst>
          </p:cNvPr>
          <p:cNvSpPr txBox="1"/>
          <p:nvPr/>
        </p:nvSpPr>
        <p:spPr>
          <a:xfrm>
            <a:off x="8162006" y="557300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84286BB6-38DD-4EFB-A223-ADDC3BE67BDB}"/>
              </a:ext>
            </a:extLst>
          </p:cNvPr>
          <p:cNvSpPr txBox="1"/>
          <p:nvPr/>
        </p:nvSpPr>
        <p:spPr>
          <a:xfrm>
            <a:off x="7942278" y="557852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2DDCFCE7-EAFF-412C-AF92-4EBD95A38426}"/>
              </a:ext>
            </a:extLst>
          </p:cNvPr>
          <p:cNvSpPr txBox="1"/>
          <p:nvPr/>
        </p:nvSpPr>
        <p:spPr>
          <a:xfrm>
            <a:off x="7714450" y="558426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A38619AF-0492-4F30-9C1E-8059EB8FF190}"/>
              </a:ext>
            </a:extLst>
          </p:cNvPr>
          <p:cNvSpPr txBox="1"/>
          <p:nvPr/>
        </p:nvSpPr>
        <p:spPr>
          <a:xfrm>
            <a:off x="7519328" y="557300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D124F9A5-D45A-4A4D-8C1F-14250E5D26B4}"/>
              </a:ext>
            </a:extLst>
          </p:cNvPr>
          <p:cNvSpPr txBox="1"/>
          <p:nvPr/>
        </p:nvSpPr>
        <p:spPr>
          <a:xfrm>
            <a:off x="5823408" y="4329085"/>
            <a:ext cx="16902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2762 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+957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_____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3165FA53-8188-4D26-A9BA-FB4F0AB485F1}"/>
              </a:ext>
            </a:extLst>
          </p:cNvPr>
          <p:cNvSpPr txBox="1"/>
          <p:nvPr/>
        </p:nvSpPr>
        <p:spPr>
          <a:xfrm>
            <a:off x="6793312" y="559077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EC7715FD-448A-4FFF-A4F4-E8A1D98AC472}"/>
              </a:ext>
            </a:extLst>
          </p:cNvPr>
          <p:cNvSpPr txBox="1"/>
          <p:nvPr/>
        </p:nvSpPr>
        <p:spPr>
          <a:xfrm>
            <a:off x="6573584" y="559629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09CFC221-2F93-4036-965B-D9F89736CDD7}"/>
              </a:ext>
            </a:extLst>
          </p:cNvPr>
          <p:cNvSpPr txBox="1"/>
          <p:nvPr/>
        </p:nvSpPr>
        <p:spPr>
          <a:xfrm>
            <a:off x="6399203" y="416275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7C56D8A6-B4D4-459A-B1D8-F8D5C2A26D5C}"/>
              </a:ext>
            </a:extLst>
          </p:cNvPr>
          <p:cNvSpPr txBox="1"/>
          <p:nvPr/>
        </p:nvSpPr>
        <p:spPr>
          <a:xfrm>
            <a:off x="6397691" y="5590779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230DD2F4-99D0-4E8C-9BCC-9A2A4051C8E2}"/>
              </a:ext>
            </a:extLst>
          </p:cNvPr>
          <p:cNvSpPr txBox="1"/>
          <p:nvPr/>
        </p:nvSpPr>
        <p:spPr>
          <a:xfrm>
            <a:off x="6202913" y="4128318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6D507B32-9D2A-4419-A61F-4FDF71748FBD}"/>
              </a:ext>
            </a:extLst>
          </p:cNvPr>
          <p:cNvSpPr txBox="1"/>
          <p:nvPr/>
        </p:nvSpPr>
        <p:spPr>
          <a:xfrm>
            <a:off x="6181092" y="559027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7B76E60-484C-4F61-BA8B-CCA0AC9DD615}"/>
              </a:ext>
            </a:extLst>
          </p:cNvPr>
          <p:cNvGrpSpPr/>
          <p:nvPr/>
        </p:nvGrpSpPr>
        <p:grpSpPr>
          <a:xfrm>
            <a:off x="825366" y="4780522"/>
            <a:ext cx="1174157" cy="1416805"/>
            <a:chOff x="825366" y="4780522"/>
            <a:chExt cx="1174157" cy="1416805"/>
          </a:xfrm>
        </p:grpSpPr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49F49C62-8C0C-425D-89D2-A370395D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84" y="4780522"/>
              <a:ext cx="1071539" cy="1208626"/>
            </a:xfrm>
            <a:prstGeom prst="rect">
              <a:avLst/>
            </a:prstGeom>
          </p:spPr>
        </p:pic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AD0F2CCF-1F76-4FBB-AD27-4DA50BDC8D3D}"/>
                </a:ext>
              </a:extLst>
            </p:cNvPr>
            <p:cNvSpPr txBox="1"/>
            <p:nvPr/>
          </p:nvSpPr>
          <p:spPr>
            <a:xfrm>
              <a:off x="825366" y="5797217"/>
              <a:ext cx="367393" cy="400110"/>
            </a:xfrm>
            <a:prstGeom prst="rect">
              <a:avLst/>
            </a:prstGeom>
            <a:solidFill>
              <a:srgbClr val="F1FFDF"/>
            </a:solidFill>
          </p:spPr>
          <p:txBody>
            <a:bodyPr wrap="square" rtlCol="1">
              <a:spAutoFit/>
            </a:bodyPr>
            <a:lstStyle/>
            <a:p>
              <a:endParaRPr lang="ar-SA" sz="2000" b="1" dirty="0">
                <a:solidFill>
                  <a:srgbClr val="5DB56B"/>
                </a:solidFill>
              </a:endParaRPr>
            </a:p>
          </p:txBody>
        </p: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AD82F705-EC26-4DF3-852D-A086992F47F1}"/>
                </a:ext>
              </a:extLst>
            </p:cNvPr>
            <p:cNvSpPr txBox="1"/>
            <p:nvPr/>
          </p:nvSpPr>
          <p:spPr>
            <a:xfrm>
              <a:off x="899408" y="5782900"/>
              <a:ext cx="367393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50" b="1" dirty="0">
                  <a:solidFill>
                    <a:srgbClr val="5DB56B"/>
                  </a:solidFill>
                </a:rPr>
                <a:t>92</a:t>
              </a:r>
              <a:endParaRPr lang="ar-SA" sz="2000" b="1" dirty="0">
                <a:solidFill>
                  <a:srgbClr val="5DB56B"/>
                </a:solidFill>
              </a:endParaRPr>
            </a:p>
          </p:txBody>
        </p:sp>
      </p:grpSp>
      <p:pic>
        <p:nvPicPr>
          <p:cNvPr id="109" name="صورة 108">
            <a:extLst>
              <a:ext uri="{FF2B5EF4-FFF2-40B4-BE49-F238E27FC236}">
                <a16:creationId xmlns:a16="http://schemas.microsoft.com/office/drawing/2014/main" id="{EB3F4A7F-6DD2-4AED-B8AD-756625163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2" grpId="0"/>
      <p:bldP spid="23" grpId="0"/>
      <p:bldP spid="24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59" grpId="0"/>
      <p:bldP spid="60" grpId="0" animBg="1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 animBg="1"/>
      <p:bldP spid="78" grpId="0"/>
      <p:bldP spid="79" grpId="0"/>
      <p:bldP spid="80" grpId="0"/>
      <p:bldP spid="82" grpId="0"/>
      <p:bldP spid="84" grpId="0"/>
      <p:bldP spid="85" grpId="0"/>
      <p:bldP spid="86" grpId="0"/>
      <p:bldP spid="89" grpId="0" animBg="1"/>
      <p:bldP spid="90" grpId="0"/>
      <p:bldP spid="91" grpId="0"/>
      <p:bldP spid="92" grpId="0" animBg="1"/>
      <p:bldP spid="95" grpId="0"/>
      <p:bldP spid="96" grpId="0"/>
      <p:bldP spid="97" grpId="0"/>
      <p:bldP spid="99" grpId="0"/>
      <p:bldP spid="101" grpId="0"/>
      <p:bldP spid="102" grpId="0"/>
      <p:bldP spid="104" grpId="0"/>
      <p:bldP spid="105" grpId="0" animBg="1"/>
      <p:bldP spid="106" grpId="0"/>
      <p:bldP spid="111" grpId="0"/>
      <p:bldP spid="112" grpId="0"/>
      <p:bldP spid="113" grpId="0"/>
      <p:bldP spid="114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A1DFDAEB-170C-40FF-8AE7-07AA0152BB57}"/>
              </a:ext>
            </a:extLst>
          </p:cNvPr>
          <p:cNvSpPr/>
          <p:nvPr/>
        </p:nvSpPr>
        <p:spPr>
          <a:xfrm>
            <a:off x="584200" y="431800"/>
            <a:ext cx="11023600" cy="5994400"/>
          </a:xfrm>
          <a:prstGeom prst="round2SameRect">
            <a:avLst>
              <a:gd name="adj1" fmla="val 10735"/>
              <a:gd name="adj2" fmla="val 0"/>
            </a:avLst>
          </a:prstGeom>
          <a:solidFill>
            <a:srgbClr val="E3FED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F91A44B-3DFA-44AF-8F80-2B1B8BE9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250" y="2819400"/>
            <a:ext cx="3822700" cy="3822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1DCAC0-DA46-44B1-B8F8-35AF6925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1075473"/>
            <a:ext cx="529590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1E59788-95FB-477D-9E96-CB0D16308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24" t="8889"/>
          <a:stretch/>
        </p:blipFill>
        <p:spPr>
          <a:xfrm>
            <a:off x="7452813" y="2636945"/>
            <a:ext cx="2124259" cy="12256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EDE5DA1-9E38-474B-8FF0-62227F9828CC}"/>
              </a:ext>
            </a:extLst>
          </p:cNvPr>
          <p:cNvSpPr/>
          <p:nvPr/>
        </p:nvSpPr>
        <p:spPr>
          <a:xfrm>
            <a:off x="9931233" y="437893"/>
            <a:ext cx="101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  <a:endParaRPr lang="ar-SA" sz="8000" b="0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29D2885-DB1A-4E67-BC83-E42425F5582F}"/>
              </a:ext>
            </a:extLst>
          </p:cNvPr>
          <p:cNvSpPr txBox="1"/>
          <p:nvPr/>
        </p:nvSpPr>
        <p:spPr>
          <a:xfrm>
            <a:off x="8243695" y="342900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5C72981-7506-4AEC-8737-E5CAB9549A57}"/>
              </a:ext>
            </a:extLst>
          </p:cNvPr>
          <p:cNvSpPr txBox="1"/>
          <p:nvPr/>
        </p:nvSpPr>
        <p:spPr>
          <a:xfrm>
            <a:off x="8073881" y="3429000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44F8A8-CFAD-4AF3-A598-2CB3ACB3CBC1}"/>
              </a:ext>
            </a:extLst>
          </p:cNvPr>
          <p:cNvSpPr txBox="1"/>
          <p:nvPr/>
        </p:nvSpPr>
        <p:spPr>
          <a:xfrm>
            <a:off x="7905178" y="341767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AB82976-92BA-47FD-A8EC-58DA06CC1115}"/>
              </a:ext>
            </a:extLst>
          </p:cNvPr>
          <p:cNvSpPr txBox="1"/>
          <p:nvPr/>
        </p:nvSpPr>
        <p:spPr>
          <a:xfrm>
            <a:off x="5489202" y="2284553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A8869A-513C-426B-99E6-0A4D0D9F6F43}"/>
              </a:ext>
            </a:extLst>
          </p:cNvPr>
          <p:cNvSpPr txBox="1"/>
          <p:nvPr/>
        </p:nvSpPr>
        <p:spPr>
          <a:xfrm>
            <a:off x="4868297" y="2754683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500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- 400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90E9F49-0120-4BC6-B4A3-C9236B0CA8E0}"/>
              </a:ext>
            </a:extLst>
          </p:cNvPr>
          <p:cNvCxnSpPr/>
          <p:nvPr/>
        </p:nvCxnSpPr>
        <p:spPr>
          <a:xfrm flipH="1">
            <a:off x="5310747" y="3682485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332BA9C-2BB3-411E-8513-3391546C88B6}"/>
              </a:ext>
            </a:extLst>
          </p:cNvPr>
          <p:cNvSpPr txBox="1"/>
          <p:nvPr/>
        </p:nvSpPr>
        <p:spPr>
          <a:xfrm>
            <a:off x="5622279" y="364636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BA53192-E70D-4E56-B33F-2D6D943651AA}"/>
              </a:ext>
            </a:extLst>
          </p:cNvPr>
          <p:cNvSpPr txBox="1"/>
          <p:nvPr/>
        </p:nvSpPr>
        <p:spPr>
          <a:xfrm>
            <a:off x="5430534" y="3641693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1CACFD7-34DC-45D9-9629-A6AEF11FC24F}"/>
              </a:ext>
            </a:extLst>
          </p:cNvPr>
          <p:cNvSpPr txBox="1"/>
          <p:nvPr/>
        </p:nvSpPr>
        <p:spPr>
          <a:xfrm>
            <a:off x="5248616" y="3646365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29FB216-D82D-4684-9F44-7624245B2DB9}"/>
              </a:ext>
            </a:extLst>
          </p:cNvPr>
          <p:cNvSpPr txBox="1"/>
          <p:nvPr/>
        </p:nvSpPr>
        <p:spPr>
          <a:xfrm>
            <a:off x="2561217" y="2354345"/>
            <a:ext cx="978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53D4A00-B1E1-468D-B208-026A96BBDEB0}"/>
              </a:ext>
            </a:extLst>
          </p:cNvPr>
          <p:cNvSpPr txBox="1"/>
          <p:nvPr/>
        </p:nvSpPr>
        <p:spPr>
          <a:xfrm>
            <a:off x="2045141" y="2797024"/>
            <a:ext cx="15538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403</a:t>
            </a:r>
          </a:p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+ 113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8D2ABAC5-7F33-40AC-B22F-7D763F8E1686}"/>
              </a:ext>
            </a:extLst>
          </p:cNvPr>
          <p:cNvCxnSpPr/>
          <p:nvPr/>
        </p:nvCxnSpPr>
        <p:spPr>
          <a:xfrm flipH="1">
            <a:off x="2487591" y="3724826"/>
            <a:ext cx="993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8F6613A-32B8-4741-9E0B-A725C1A696A3}"/>
              </a:ext>
            </a:extLst>
          </p:cNvPr>
          <p:cNvSpPr txBox="1"/>
          <p:nvPr/>
        </p:nvSpPr>
        <p:spPr>
          <a:xfrm>
            <a:off x="2799123" y="368870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62E7212-E19B-4FAF-835D-10981881EB9D}"/>
              </a:ext>
            </a:extLst>
          </p:cNvPr>
          <p:cNvSpPr txBox="1"/>
          <p:nvPr/>
        </p:nvSpPr>
        <p:spPr>
          <a:xfrm>
            <a:off x="2607378" y="3684034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79091C1-E974-4A66-9380-3F4CC8C85B3C}"/>
              </a:ext>
            </a:extLst>
          </p:cNvPr>
          <p:cNvSpPr txBox="1"/>
          <p:nvPr/>
        </p:nvSpPr>
        <p:spPr>
          <a:xfrm>
            <a:off x="2425460" y="3688706"/>
            <a:ext cx="5273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E1EC154F-CAA7-49A3-BECE-A7C2788B47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41503" r="52529" b="11589"/>
          <a:stretch/>
        </p:blipFill>
        <p:spPr>
          <a:xfrm rot="497527">
            <a:off x="3505696" y="2161099"/>
            <a:ext cx="775175" cy="75071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BD9BC96-F210-42F3-959D-B9C3B71BD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41503" b="11589"/>
          <a:stretch/>
        </p:blipFill>
        <p:spPr>
          <a:xfrm rot="21143408">
            <a:off x="4726848" y="2160984"/>
            <a:ext cx="956078" cy="733355"/>
          </a:xfrm>
          <a:prstGeom prst="rect">
            <a:avLst/>
          </a:prstGeom>
        </p:spPr>
      </p:pic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CA2EF33D-E649-4BB8-B690-DEC40994FB0D}"/>
              </a:ext>
            </a:extLst>
          </p:cNvPr>
          <p:cNvSpPr/>
          <p:nvPr/>
        </p:nvSpPr>
        <p:spPr>
          <a:xfrm>
            <a:off x="3777374" y="1689441"/>
            <a:ext cx="1379184" cy="595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A66956F-06AD-455C-9D20-029F37325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5" y="508728"/>
            <a:ext cx="1177283" cy="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2221208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A2EB2B-601D-4EFF-9CAE-48C45137A5AE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260</Words>
  <Application>Microsoft Office PowerPoint</Application>
  <PresentationFormat>شاشة عريضة</PresentationFormat>
  <Paragraphs>199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(A) Arslan Wessam B</vt:lpstr>
      <vt:lpstr>Arial</vt:lpstr>
      <vt:lpstr>Calibri</vt:lpstr>
      <vt:lpstr>Calibri Light</vt:lpstr>
      <vt:lpstr>Tajawal ExtraLight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27</cp:revision>
  <dcterms:created xsi:type="dcterms:W3CDTF">2021-09-28T04:40:41Z</dcterms:created>
  <dcterms:modified xsi:type="dcterms:W3CDTF">2022-09-24T22:07:12Z</dcterms:modified>
</cp:coreProperties>
</file>