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الطرح مع وجود أصفار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17.png"/><Relationship Id="rId13" Type="http://schemas.openxmlformats.org/officeDocument/2006/relationships/image" Target="../media/image21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xkl9iDQKm8Tg4zKo5MKs1fC-Dt6JVY6H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6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16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8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5.xml"/><Relationship Id="rId7" Type="http://schemas.openxmlformats.org/officeDocument/2006/relationships/slide" Target="slide1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5.xml"/><Relationship Id="rId7" Type="http://schemas.openxmlformats.org/officeDocument/2006/relationships/slide" Target="slide16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xkl9iDQKm8Tg4zKo5MKs1fC-Dt6JVY6H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xkl9iDQKm8Tg4zKo5MKs1fC-Dt6JVY6H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3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16.xml"/><Relationship Id="rId9" Type="http://schemas.openxmlformats.org/officeDocument/2006/relationships/image" Target="../media/image18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0NH788RxGVU?playlist=0NH788RxGV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٦٧"/>
          <p:cNvSpPr txBox="1"/>
          <p:nvPr/>
        </p:nvSpPr>
        <p:spPr>
          <a:xfrm>
            <a:off x="3358936" y="11012696"/>
            <a:ext cx="1714437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٦٧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12621880" y="226300"/>
            <a:ext cx="6094472" cy="1953665"/>
            <a:chOff x="0" y="0"/>
            <a:chExt cx="6094471" cy="1953664"/>
          </a:xfrm>
        </p:grpSpPr>
        <p:sp>
          <p:nvSpPr>
            <p:cNvPr id="1014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1018" name="الجمع  الطرح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الجمع  الطرح</a:t>
              </a:r>
            </a:p>
          </p:txBody>
        </p:sp>
      </p:grpSp>
      <p:sp>
        <p:nvSpPr>
          <p:cNvPr id="1020" name="الفصل الثاني:الجمع والطرح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الثاني:</a:t>
            </a:r>
            <a:r>
              <a:rPr>
                <a:solidFill>
                  <a:srgbClr val="BE863E"/>
                </a:solidFill>
              </a:rPr>
              <a:t>الجمع والطرح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٢-٦</a:t>
            </a:r>
            <a:r>
              <a:rPr>
                <a:solidFill>
                  <a:srgbClr val="FF5A54"/>
                </a:solidFill>
              </a:rPr>
              <a:t> </a:t>
            </a:r>
            <a:r>
              <a:rPr>
                <a:solidFill>
                  <a:srgbClr val="012F7B"/>
                </a:solidFill>
              </a:rPr>
              <a:t>الطرح مع وجود أصفار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9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9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9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9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9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9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9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00" name="IMG_2689.png" descr="IMG_2689.png"/>
          <p:cNvPicPr>
            <a:picLocks noChangeAspect="1"/>
          </p:cNvPicPr>
          <p:nvPr/>
        </p:nvPicPr>
        <p:blipFill>
          <a:blip r:embed="rId9">
            <a:extLst/>
          </a:blip>
          <a:srcRect l="15478" t="44433" r="60167" b="9862"/>
          <a:stretch>
            <a:fillRect/>
          </a:stretch>
        </p:blipFill>
        <p:spPr>
          <a:xfrm flipH="1">
            <a:off x="16123507" y="9246790"/>
            <a:ext cx="3215834" cy="33946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3" name="تجميع"/>
          <p:cNvGrpSpPr/>
          <p:nvPr/>
        </p:nvGrpSpPr>
        <p:grpSpPr>
          <a:xfrm>
            <a:off x="4246854" y="5354362"/>
            <a:ext cx="13989593" cy="6487356"/>
            <a:chOff x="0" y="0"/>
            <a:chExt cx="13989592" cy="6487355"/>
          </a:xfrm>
        </p:grpSpPr>
        <p:pic>
          <p:nvPicPr>
            <p:cNvPr id="2001" name="IMG_2634.png" descr="IMG_2634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flipH="1">
              <a:off x="10936430" y="0"/>
              <a:ext cx="3053163" cy="4765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2" name="مستطيل"/>
            <p:cNvSpPr/>
            <p:nvPr/>
          </p:nvSpPr>
          <p:spPr>
            <a:xfrm>
              <a:off x="0" y="1395322"/>
              <a:ext cx="11560618" cy="5092034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06" name="تجميع"/>
          <p:cNvGrpSpPr/>
          <p:nvPr/>
        </p:nvGrpSpPr>
        <p:grpSpPr>
          <a:xfrm>
            <a:off x="20060262" y="9246790"/>
            <a:ext cx="4000264" cy="3680203"/>
            <a:chOff x="0" y="0"/>
            <a:chExt cx="4000262" cy="3680202"/>
          </a:xfrm>
        </p:grpSpPr>
        <p:pic>
          <p:nvPicPr>
            <p:cNvPr id="2004" name="IMG_2622.png" descr="IMG_2622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5226" t="32166" r="12966" b="32166"/>
            <a:stretch>
              <a:fillRect/>
            </a:stretch>
          </p:blipFill>
          <p:spPr>
            <a:xfrm>
              <a:off x="0" y="0"/>
              <a:ext cx="4000263" cy="368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5" name="رجوع"/>
            <p:cNvSpPr txBox="1"/>
            <p:nvPr/>
          </p:nvSpPr>
          <p:spPr>
            <a:xfrm>
              <a:off x="1390570" y="1037808"/>
              <a:ext cx="1236041" cy="6675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400">
                  <a:solidFill>
                    <a:srgbClr val="0000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pic>
        <p:nvPicPr>
          <p:cNvPr id="2007" name="IMG_2851.png" descr="IMG_2851.png"/>
          <p:cNvPicPr>
            <a:picLocks noChangeAspect="1"/>
          </p:cNvPicPr>
          <p:nvPr/>
        </p:nvPicPr>
        <p:blipFill>
          <a:blip r:embed="rId12">
            <a:extLst/>
          </a:blip>
          <a:srcRect l="50000" t="38626" r="0" b="0"/>
          <a:stretch>
            <a:fillRect/>
          </a:stretch>
        </p:blipFill>
        <p:spPr>
          <a:xfrm>
            <a:off x="11031357" y="670993"/>
            <a:ext cx="10929763" cy="505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8" name="IMG_2853.png" descr="IMG_2853.png"/>
          <p:cNvPicPr>
            <a:picLocks noChangeAspect="1"/>
          </p:cNvPicPr>
          <p:nvPr/>
        </p:nvPicPr>
        <p:blipFill>
          <a:blip r:embed="rId13">
            <a:extLst/>
          </a:blip>
          <a:srcRect l="0" t="15103" r="7277" b="25386"/>
          <a:stretch>
            <a:fillRect/>
          </a:stretch>
        </p:blipFill>
        <p:spPr>
          <a:xfrm>
            <a:off x="4246854" y="7392696"/>
            <a:ext cx="11636474" cy="31910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8" name="تجميع"/>
          <p:cNvGrpSpPr/>
          <p:nvPr/>
        </p:nvGrpSpPr>
        <p:grpSpPr>
          <a:xfrm>
            <a:off x="222033" y="2815087"/>
            <a:ext cx="1965512" cy="9762154"/>
            <a:chOff x="0" y="0"/>
            <a:chExt cx="1965511" cy="9762152"/>
          </a:xfrm>
        </p:grpSpPr>
        <p:grpSp>
          <p:nvGrpSpPr>
            <p:cNvPr id="2026" name="تجميع"/>
            <p:cNvGrpSpPr/>
            <p:nvPr/>
          </p:nvGrpSpPr>
          <p:grpSpPr>
            <a:xfrm>
              <a:off x="0" y="0"/>
              <a:ext cx="1965512" cy="9762153"/>
              <a:chOff x="0" y="0"/>
              <a:chExt cx="1965511" cy="9762152"/>
            </a:xfrm>
          </p:grpSpPr>
          <p:grpSp>
            <p:nvGrpSpPr>
              <p:cNvPr id="2024" name="تجميع"/>
              <p:cNvGrpSpPr/>
              <p:nvPr/>
            </p:nvGrpSpPr>
            <p:grpSpPr>
              <a:xfrm>
                <a:off x="289477" y="0"/>
                <a:ext cx="1386558" cy="9762153"/>
                <a:chOff x="0" y="0"/>
                <a:chExt cx="1386556" cy="9762152"/>
              </a:xfrm>
            </p:grpSpPr>
            <p:grpSp>
              <p:nvGrpSpPr>
                <p:cNvPr id="2013" name="تجميع"/>
                <p:cNvGrpSpPr/>
                <p:nvPr/>
              </p:nvGrpSpPr>
              <p:grpSpPr>
                <a:xfrm>
                  <a:off x="0" y="0"/>
                  <a:ext cx="1386557" cy="9762153"/>
                  <a:chOff x="0" y="0"/>
                  <a:chExt cx="1386556" cy="9762153"/>
                </a:xfrm>
              </p:grpSpPr>
              <p:grpSp>
                <p:nvGrpSpPr>
                  <p:cNvPr id="2011" name="تجميع"/>
                  <p:cNvGrpSpPr/>
                  <p:nvPr/>
                </p:nvGrpSpPr>
                <p:grpSpPr>
                  <a:xfrm>
                    <a:off x="0" y="126050"/>
                    <a:ext cx="1386557" cy="9636104"/>
                    <a:chOff x="0" y="0"/>
                    <a:chExt cx="1386556" cy="9636102"/>
                  </a:xfrm>
                </p:grpSpPr>
                <p:sp>
                  <p:nvSpPr>
                    <p:cNvPr id="200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6557" cy="1030110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10" name="مستطيل"/>
                    <p:cNvSpPr/>
                    <p:nvPr/>
                  </p:nvSpPr>
                  <p:spPr>
                    <a:xfrm>
                      <a:off x="63172" y="557138"/>
                      <a:ext cx="1256126" cy="907896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12" name="أدوات"/>
                  <p:cNvSpPr txBox="1"/>
                  <p:nvPr/>
                </p:nvSpPr>
                <p:spPr>
                  <a:xfrm>
                    <a:off x="15808" y="0"/>
                    <a:ext cx="1304520" cy="84196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1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4320" y="8867456"/>
                  <a:ext cx="1084844" cy="84376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17" name="تجميع"/>
                <p:cNvGrpSpPr/>
                <p:nvPr/>
              </p:nvGrpSpPr>
              <p:grpSpPr>
                <a:xfrm>
                  <a:off x="134465" y="3415509"/>
                  <a:ext cx="1092645" cy="2666429"/>
                  <a:chOff x="0" y="0"/>
                  <a:chExt cx="1092644" cy="2666428"/>
                </a:xfrm>
              </p:grpSpPr>
              <p:pic>
                <p:nvPicPr>
                  <p:cNvPr id="201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801" y="0"/>
                    <a:ext cx="1084844" cy="84376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1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22661"/>
                    <a:ext cx="1084843" cy="84376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1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9359" y="6134403"/>
                  <a:ext cx="1084844" cy="84376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51052" y="7046279"/>
                  <a:ext cx="1084843" cy="8437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811" y="1598264"/>
                  <a:ext cx="1084843" cy="84376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1460" y="7960824"/>
                  <a:ext cx="1084843" cy="8437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2455" y="2507162"/>
                  <a:ext cx="1096897" cy="84376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3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666" y="774304"/>
                  <a:ext cx="1098727" cy="78533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25" name="نشاط"/>
              <p:cNvSpPr txBox="1"/>
              <p:nvPr/>
            </p:nvSpPr>
            <p:spPr>
              <a:xfrm>
                <a:off x="0" y="8795879"/>
                <a:ext cx="1965512" cy="6103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27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09114" y="4328549"/>
              <a:ext cx="1134456" cy="88235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3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0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7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105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08" name="تدرب"/>
          <p:cNvSpPr txBox="1"/>
          <p:nvPr/>
        </p:nvSpPr>
        <p:spPr>
          <a:xfrm>
            <a:off x="2905720" y="380021"/>
            <a:ext cx="4098822" cy="106782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50000"/>
              </a:lnSpc>
              <a:defRPr b="1" sz="54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تدرب</a:t>
            </a:r>
            <a:r>
              <a:rPr sz="5300"/>
              <a:t> </a:t>
            </a:r>
          </a:p>
        </p:txBody>
      </p:sp>
      <p:graphicFrame>
        <p:nvGraphicFramePr>
          <p:cNvPr id="21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12" name="تجميع"/>
          <p:cNvGrpSpPr/>
          <p:nvPr/>
        </p:nvGrpSpPr>
        <p:grpSpPr>
          <a:xfrm>
            <a:off x="2106570" y="6437680"/>
            <a:ext cx="4375564" cy="4865956"/>
            <a:chOff x="0" y="0"/>
            <a:chExt cx="4375562" cy="4865955"/>
          </a:xfrm>
        </p:grpSpPr>
        <p:sp>
          <p:nvSpPr>
            <p:cNvPr id="2110" name="مستطيل مستدير الزوايا"/>
            <p:cNvSpPr/>
            <p:nvPr/>
          </p:nvSpPr>
          <p:spPr>
            <a:xfrm>
              <a:off x="0" y="779704"/>
              <a:ext cx="3161512" cy="4086252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1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748889" y="0"/>
              <a:ext cx="2626674" cy="2626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11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11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1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118" name="IMG_2855.png" descr="IMG_2855.png"/>
          <p:cNvPicPr>
            <a:picLocks noChangeAspect="1"/>
          </p:cNvPicPr>
          <p:nvPr/>
        </p:nvPicPr>
        <p:blipFill>
          <a:blip r:embed="rId10">
            <a:extLst/>
          </a:blip>
          <a:srcRect l="50715" t="0" r="0" b="0"/>
          <a:stretch>
            <a:fillRect/>
          </a:stretch>
        </p:blipFill>
        <p:spPr>
          <a:xfrm>
            <a:off x="13571342" y="1899443"/>
            <a:ext cx="9696412" cy="8745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9" name="IMG_2855.png" descr="IMG_2855.png"/>
          <p:cNvPicPr>
            <a:picLocks noChangeAspect="1"/>
          </p:cNvPicPr>
          <p:nvPr/>
        </p:nvPicPr>
        <p:blipFill>
          <a:blip r:embed="rId10">
            <a:extLst/>
          </a:blip>
          <a:srcRect l="1588" t="11328" r="58911" b="16908"/>
          <a:stretch>
            <a:fillRect/>
          </a:stretch>
        </p:blipFill>
        <p:spPr>
          <a:xfrm>
            <a:off x="7338536" y="2525821"/>
            <a:ext cx="5729490" cy="46268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9" name="تجميع"/>
          <p:cNvGrpSpPr/>
          <p:nvPr/>
        </p:nvGrpSpPr>
        <p:grpSpPr>
          <a:xfrm>
            <a:off x="222033" y="2679738"/>
            <a:ext cx="1992763" cy="9897502"/>
            <a:chOff x="0" y="0"/>
            <a:chExt cx="1992762" cy="9897501"/>
          </a:xfrm>
        </p:grpSpPr>
        <p:grpSp>
          <p:nvGrpSpPr>
            <p:cNvPr id="2137" name="تجميع"/>
            <p:cNvGrpSpPr/>
            <p:nvPr/>
          </p:nvGrpSpPr>
          <p:grpSpPr>
            <a:xfrm>
              <a:off x="0" y="-1"/>
              <a:ext cx="1992763" cy="9897503"/>
              <a:chOff x="0" y="0"/>
              <a:chExt cx="1992762" cy="9897501"/>
            </a:xfrm>
          </p:grpSpPr>
          <p:grpSp>
            <p:nvGrpSpPr>
              <p:cNvPr id="2135" name="تجميع"/>
              <p:cNvGrpSpPr/>
              <p:nvPr/>
            </p:nvGrpSpPr>
            <p:grpSpPr>
              <a:xfrm>
                <a:off x="293491" y="-1"/>
                <a:ext cx="1405781" cy="9897503"/>
                <a:chOff x="0" y="0"/>
                <a:chExt cx="1405780" cy="9897501"/>
              </a:xfrm>
            </p:grpSpPr>
            <p:grpSp>
              <p:nvGrpSpPr>
                <p:cNvPr id="2124" name="تجميع"/>
                <p:cNvGrpSpPr/>
                <p:nvPr/>
              </p:nvGrpSpPr>
              <p:grpSpPr>
                <a:xfrm>
                  <a:off x="0" y="-1"/>
                  <a:ext cx="1405781" cy="9897503"/>
                  <a:chOff x="0" y="0"/>
                  <a:chExt cx="1405780" cy="9897501"/>
                </a:xfrm>
              </p:grpSpPr>
              <p:grpSp>
                <p:nvGrpSpPr>
                  <p:cNvPr id="2122" name="تجميع"/>
                  <p:cNvGrpSpPr/>
                  <p:nvPr/>
                </p:nvGrpSpPr>
                <p:grpSpPr>
                  <a:xfrm>
                    <a:off x="0" y="127798"/>
                    <a:ext cx="1405781" cy="9769704"/>
                    <a:chOff x="0" y="0"/>
                    <a:chExt cx="1405780" cy="9769702"/>
                  </a:xfrm>
                </p:grpSpPr>
                <p:sp>
                  <p:nvSpPr>
                    <p:cNvPr id="21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05781" cy="1044392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21" name="مستطيل"/>
                    <p:cNvSpPr/>
                    <p:nvPr/>
                  </p:nvSpPr>
                  <p:spPr>
                    <a:xfrm>
                      <a:off x="64048" y="564863"/>
                      <a:ext cx="1273542" cy="920484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23" name="أدوات"/>
                  <p:cNvSpPr txBox="1"/>
                  <p:nvPr/>
                </p:nvSpPr>
                <p:spPr>
                  <a:xfrm>
                    <a:off x="16027" y="0"/>
                    <a:ext cx="1322607" cy="853635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2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6460" y="8990400"/>
                  <a:ext cx="1099884" cy="85546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28" name="تجميع"/>
                <p:cNvGrpSpPr/>
                <p:nvPr/>
              </p:nvGrpSpPr>
              <p:grpSpPr>
                <a:xfrm>
                  <a:off x="136329" y="3462863"/>
                  <a:ext cx="1107794" cy="2703398"/>
                  <a:chOff x="0" y="0"/>
                  <a:chExt cx="1107793" cy="2703397"/>
                </a:xfrm>
              </p:grpSpPr>
              <p:pic>
                <p:nvPicPr>
                  <p:cNvPr id="212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10" y="0"/>
                    <a:ext cx="1099884" cy="855465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2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47932"/>
                    <a:ext cx="1099884" cy="855466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2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1292" y="6219454"/>
                  <a:ext cx="1099884" cy="85546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3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3146" y="7143973"/>
                  <a:ext cx="1099885" cy="85546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3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9860" y="1620423"/>
                  <a:ext cx="1099884" cy="85546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3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3283" y="8071198"/>
                  <a:ext cx="1099884" cy="85546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3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4430" y="2541922"/>
                  <a:ext cx="1112105" cy="85546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3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4645" y="785039"/>
                  <a:ext cx="1113959" cy="79621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36" name="نشاط"/>
              <p:cNvSpPr txBox="1"/>
              <p:nvPr/>
            </p:nvSpPr>
            <p:spPr>
              <a:xfrm>
                <a:off x="0" y="8917830"/>
                <a:ext cx="1992763" cy="6188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3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4786" y="4388562"/>
              <a:ext cx="1150185" cy="89458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4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1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21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19" name="تدرب"/>
          <p:cNvSpPr txBox="1"/>
          <p:nvPr/>
        </p:nvSpPr>
        <p:spPr>
          <a:xfrm>
            <a:off x="2905720" y="380021"/>
            <a:ext cx="4098822" cy="106782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50000"/>
              </a:lnSpc>
              <a:defRPr b="1" sz="54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تدرب</a:t>
            </a:r>
            <a:r>
              <a:rPr sz="5300"/>
              <a:t> </a:t>
            </a:r>
          </a:p>
        </p:txBody>
      </p:sp>
      <p:graphicFrame>
        <p:nvGraphicFramePr>
          <p:cNvPr id="222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21" name="IMG_2855.png" descr="IMG_2855.png"/>
          <p:cNvPicPr>
            <a:picLocks noChangeAspect="1"/>
          </p:cNvPicPr>
          <p:nvPr/>
        </p:nvPicPr>
        <p:blipFill>
          <a:blip r:embed="rId9">
            <a:extLst/>
          </a:blip>
          <a:srcRect l="50715" t="0" r="0" b="57599"/>
          <a:stretch>
            <a:fillRect/>
          </a:stretch>
        </p:blipFill>
        <p:spPr>
          <a:xfrm>
            <a:off x="14463423" y="1184214"/>
            <a:ext cx="8586205" cy="328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2" name="IMG_2855.png" descr="IMG_2855.png"/>
          <p:cNvPicPr>
            <a:picLocks noChangeAspect="1"/>
          </p:cNvPicPr>
          <p:nvPr/>
        </p:nvPicPr>
        <p:blipFill>
          <a:blip r:embed="rId9">
            <a:extLst/>
          </a:blip>
          <a:srcRect l="1588" t="11328" r="58911" b="16908"/>
          <a:stretch>
            <a:fillRect/>
          </a:stretch>
        </p:blipFill>
        <p:spPr>
          <a:xfrm>
            <a:off x="2905720" y="2231231"/>
            <a:ext cx="5729491" cy="4626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3" name="IMG_2858.png" descr="IMG_2858.png"/>
          <p:cNvPicPr>
            <a:picLocks noChangeAspect="1"/>
          </p:cNvPicPr>
          <p:nvPr/>
        </p:nvPicPr>
        <p:blipFill>
          <a:blip r:embed="rId10">
            <a:extLst/>
          </a:blip>
          <a:srcRect l="0" t="0" r="5358" b="0"/>
          <a:stretch>
            <a:fillRect/>
          </a:stretch>
        </p:blipFill>
        <p:spPr>
          <a:xfrm>
            <a:off x="8318527" y="2525821"/>
            <a:ext cx="10817893" cy="5952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4" name="IMG_2859.png" descr="IMG_285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34546" y="7755407"/>
            <a:ext cx="9634540" cy="5829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4" name="تجميع"/>
          <p:cNvGrpSpPr/>
          <p:nvPr/>
        </p:nvGrpSpPr>
        <p:grpSpPr>
          <a:xfrm>
            <a:off x="222033" y="2933574"/>
            <a:ext cx="1941656" cy="9643667"/>
            <a:chOff x="0" y="0"/>
            <a:chExt cx="1941655" cy="9643665"/>
          </a:xfrm>
        </p:grpSpPr>
        <p:grpSp>
          <p:nvGrpSpPr>
            <p:cNvPr id="2242" name="تجميع"/>
            <p:cNvGrpSpPr/>
            <p:nvPr/>
          </p:nvGrpSpPr>
          <p:grpSpPr>
            <a:xfrm>
              <a:off x="0" y="0"/>
              <a:ext cx="1941656" cy="9643666"/>
              <a:chOff x="0" y="0"/>
              <a:chExt cx="1941655" cy="9643665"/>
            </a:xfrm>
          </p:grpSpPr>
          <p:grpSp>
            <p:nvGrpSpPr>
              <p:cNvPr id="2240" name="تجميع"/>
              <p:cNvGrpSpPr/>
              <p:nvPr/>
            </p:nvGrpSpPr>
            <p:grpSpPr>
              <a:xfrm>
                <a:off x="285964" y="0"/>
                <a:ext cx="1369728" cy="9643666"/>
                <a:chOff x="0" y="0"/>
                <a:chExt cx="1369727" cy="9643665"/>
              </a:xfrm>
            </p:grpSpPr>
            <p:grpSp>
              <p:nvGrpSpPr>
                <p:cNvPr id="2229" name="تجميع"/>
                <p:cNvGrpSpPr/>
                <p:nvPr/>
              </p:nvGrpSpPr>
              <p:grpSpPr>
                <a:xfrm>
                  <a:off x="0" y="0"/>
                  <a:ext cx="1369728" cy="9643666"/>
                  <a:chOff x="0" y="0"/>
                  <a:chExt cx="1369727" cy="9643665"/>
                </a:xfrm>
              </p:grpSpPr>
              <p:grpSp>
                <p:nvGrpSpPr>
                  <p:cNvPr id="2227" name="تجميع"/>
                  <p:cNvGrpSpPr/>
                  <p:nvPr/>
                </p:nvGrpSpPr>
                <p:grpSpPr>
                  <a:xfrm>
                    <a:off x="0" y="124520"/>
                    <a:ext cx="1369728" cy="9519146"/>
                    <a:chOff x="0" y="0"/>
                    <a:chExt cx="1369727" cy="9519145"/>
                  </a:xfrm>
                </p:grpSpPr>
                <p:sp>
                  <p:nvSpPr>
                    <p:cNvPr id="22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69728" cy="1017607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26" name="مستطيل"/>
                    <p:cNvSpPr/>
                    <p:nvPr/>
                  </p:nvSpPr>
                  <p:spPr>
                    <a:xfrm>
                      <a:off x="62406" y="550376"/>
                      <a:ext cx="1240879" cy="89687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28" name="أدوات"/>
                  <p:cNvSpPr txBox="1"/>
                  <p:nvPr/>
                </p:nvSpPr>
                <p:spPr>
                  <a:xfrm>
                    <a:off x="15616" y="0"/>
                    <a:ext cx="1288687" cy="83174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3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2447" y="8759828"/>
                  <a:ext cx="1071677" cy="83352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33" name="تجميع"/>
                <p:cNvGrpSpPr/>
                <p:nvPr/>
              </p:nvGrpSpPr>
              <p:grpSpPr>
                <a:xfrm>
                  <a:off x="132833" y="3374053"/>
                  <a:ext cx="1079383" cy="2634066"/>
                  <a:chOff x="0" y="0"/>
                  <a:chExt cx="1079382" cy="2634064"/>
                </a:xfrm>
              </p:grpSpPr>
              <p:pic>
                <p:nvPicPr>
                  <p:cNvPr id="223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07" y="0"/>
                    <a:ext cx="1071676" cy="833526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3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00539"/>
                    <a:ext cx="1071676" cy="833526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3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7668" y="6059947"/>
                  <a:ext cx="1071676" cy="83352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9219" y="6960756"/>
                  <a:ext cx="1071676" cy="83352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6017" y="1578865"/>
                  <a:ext cx="1071676" cy="83352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9864" y="7864201"/>
                  <a:ext cx="1071677" cy="83352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0726" y="2476731"/>
                  <a:ext cx="1083583" cy="83352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0935" y="764906"/>
                  <a:ext cx="1085391" cy="77579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41" name="نشاط"/>
              <p:cNvSpPr txBox="1"/>
              <p:nvPr/>
            </p:nvSpPr>
            <p:spPr>
              <a:xfrm>
                <a:off x="0" y="8689119"/>
                <a:ext cx="1941656" cy="60296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4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04148" y="4276011"/>
              <a:ext cx="1120687" cy="87164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4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2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2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24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32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26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7" name="IMG_2861.png" descr="IMG_2861.png"/>
          <p:cNvPicPr>
            <a:picLocks noChangeAspect="1"/>
          </p:cNvPicPr>
          <p:nvPr/>
        </p:nvPicPr>
        <p:blipFill>
          <a:blip r:embed="rId10">
            <a:extLst/>
          </a:blip>
          <a:srcRect l="0" t="51974" r="0" b="26756"/>
          <a:stretch>
            <a:fillRect/>
          </a:stretch>
        </p:blipFill>
        <p:spPr>
          <a:xfrm>
            <a:off x="4409037" y="3960856"/>
            <a:ext cx="18061838" cy="12317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0" name="تجميع"/>
          <p:cNvGrpSpPr/>
          <p:nvPr/>
        </p:nvGrpSpPr>
        <p:grpSpPr>
          <a:xfrm>
            <a:off x="2106570" y="6437680"/>
            <a:ext cx="4375564" cy="4865956"/>
            <a:chOff x="0" y="0"/>
            <a:chExt cx="4375562" cy="4865955"/>
          </a:xfrm>
        </p:grpSpPr>
        <p:sp>
          <p:nvSpPr>
            <p:cNvPr id="2328" name="مستطيل مستدير الزوايا"/>
            <p:cNvSpPr/>
            <p:nvPr/>
          </p:nvSpPr>
          <p:spPr>
            <a:xfrm>
              <a:off x="0" y="779704"/>
              <a:ext cx="3161512" cy="4086252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29" name="IMG_4038.png" descr="IMG_403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1748889" y="0"/>
              <a:ext cx="2626674" cy="2626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50" name="تجميع"/>
          <p:cNvGrpSpPr/>
          <p:nvPr/>
        </p:nvGrpSpPr>
        <p:grpSpPr>
          <a:xfrm>
            <a:off x="222033" y="2788729"/>
            <a:ext cx="1970819" cy="9788511"/>
            <a:chOff x="0" y="0"/>
            <a:chExt cx="1970818" cy="9788509"/>
          </a:xfrm>
        </p:grpSpPr>
        <p:grpSp>
          <p:nvGrpSpPr>
            <p:cNvPr id="2348" name="تجميع"/>
            <p:cNvGrpSpPr/>
            <p:nvPr/>
          </p:nvGrpSpPr>
          <p:grpSpPr>
            <a:xfrm>
              <a:off x="0" y="0"/>
              <a:ext cx="1970819" cy="9788510"/>
              <a:chOff x="0" y="0"/>
              <a:chExt cx="1970818" cy="9788509"/>
            </a:xfrm>
          </p:grpSpPr>
          <p:grpSp>
            <p:nvGrpSpPr>
              <p:cNvPr id="2346" name="تجميع"/>
              <p:cNvGrpSpPr/>
              <p:nvPr/>
            </p:nvGrpSpPr>
            <p:grpSpPr>
              <a:xfrm>
                <a:off x="290259" y="0"/>
                <a:ext cx="1390301" cy="9788510"/>
                <a:chOff x="0" y="0"/>
                <a:chExt cx="1390300" cy="9788509"/>
              </a:xfrm>
            </p:grpSpPr>
            <p:grpSp>
              <p:nvGrpSpPr>
                <p:cNvPr id="2335" name="تجميع"/>
                <p:cNvGrpSpPr/>
                <p:nvPr/>
              </p:nvGrpSpPr>
              <p:grpSpPr>
                <a:xfrm>
                  <a:off x="0" y="0"/>
                  <a:ext cx="1390301" cy="9788510"/>
                  <a:chOff x="0" y="0"/>
                  <a:chExt cx="1390300" cy="9788509"/>
                </a:xfrm>
              </p:grpSpPr>
              <p:grpSp>
                <p:nvGrpSpPr>
                  <p:cNvPr id="2333" name="تجميع"/>
                  <p:cNvGrpSpPr/>
                  <p:nvPr/>
                </p:nvGrpSpPr>
                <p:grpSpPr>
                  <a:xfrm>
                    <a:off x="0" y="126391"/>
                    <a:ext cx="1390301" cy="9662119"/>
                    <a:chOff x="0" y="0"/>
                    <a:chExt cx="1390300" cy="9662119"/>
                  </a:xfrm>
                </p:grpSpPr>
                <p:sp>
                  <p:nvSpPr>
                    <p:cNvPr id="23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90301" cy="1032891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32" name="مستطيل"/>
                    <p:cNvSpPr/>
                    <p:nvPr/>
                  </p:nvSpPr>
                  <p:spPr>
                    <a:xfrm>
                      <a:off x="63343" y="558642"/>
                      <a:ext cx="1259517" cy="910347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34" name="أدوات"/>
                  <p:cNvSpPr txBox="1"/>
                  <p:nvPr/>
                </p:nvSpPr>
                <p:spPr>
                  <a:xfrm>
                    <a:off x="15851" y="0"/>
                    <a:ext cx="1308042" cy="844235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3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4737" y="8891398"/>
                  <a:ext cx="1087773" cy="846045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39" name="تجميع"/>
                <p:cNvGrpSpPr/>
                <p:nvPr/>
              </p:nvGrpSpPr>
              <p:grpSpPr>
                <a:xfrm>
                  <a:off x="134828" y="3424730"/>
                  <a:ext cx="1095595" cy="2673629"/>
                  <a:chOff x="0" y="0"/>
                  <a:chExt cx="1095594" cy="2673627"/>
                </a:xfrm>
              </p:grpSpPr>
              <p:pic>
                <p:nvPicPr>
                  <p:cNvPr id="233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822" y="0"/>
                    <a:ext cx="1087773" cy="846045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3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27582"/>
                    <a:ext cx="1087772" cy="846046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4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9736" y="6150965"/>
                  <a:ext cx="1087772" cy="846045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1460" y="7065304"/>
                  <a:ext cx="1087772" cy="84604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8210" y="1602579"/>
                  <a:ext cx="1087772" cy="84604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1815" y="7982318"/>
                  <a:ext cx="1087772" cy="84604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2840" y="2513931"/>
                  <a:ext cx="1099858" cy="846045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5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3052" y="776395"/>
                  <a:ext cx="1101693" cy="78745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47" name="نشاط"/>
              <p:cNvSpPr txBox="1"/>
              <p:nvPr/>
            </p:nvSpPr>
            <p:spPr>
              <a:xfrm>
                <a:off x="0" y="8819628"/>
                <a:ext cx="1970819" cy="6120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4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0218" y="4340236"/>
              <a:ext cx="1137520" cy="884737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5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2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2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30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43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32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3" name="IMG_2861.png" descr="IMG_2861.png"/>
          <p:cNvPicPr>
            <a:picLocks noChangeAspect="1"/>
          </p:cNvPicPr>
          <p:nvPr/>
        </p:nvPicPr>
        <p:blipFill>
          <a:blip r:embed="rId10">
            <a:extLst/>
          </a:blip>
          <a:srcRect l="0" t="51974" r="0" b="26756"/>
          <a:stretch>
            <a:fillRect/>
          </a:stretch>
        </p:blipFill>
        <p:spPr>
          <a:xfrm>
            <a:off x="4409037" y="3960856"/>
            <a:ext cx="18061838" cy="1231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4" name="IMG_2863.png" descr="IMG_2863.png"/>
          <p:cNvPicPr>
            <a:picLocks noChangeAspect="1"/>
          </p:cNvPicPr>
          <p:nvPr/>
        </p:nvPicPr>
        <p:blipFill>
          <a:blip r:embed="rId11">
            <a:extLst/>
          </a:blip>
          <a:srcRect l="5938" t="30413" r="5938" b="35760"/>
          <a:stretch>
            <a:fillRect/>
          </a:stretch>
        </p:blipFill>
        <p:spPr>
          <a:xfrm>
            <a:off x="4315003" y="5966236"/>
            <a:ext cx="16034512" cy="4299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4" name="تجميع"/>
          <p:cNvGrpSpPr/>
          <p:nvPr/>
        </p:nvGrpSpPr>
        <p:grpSpPr>
          <a:xfrm>
            <a:off x="222033" y="2892110"/>
            <a:ext cx="1950004" cy="9685131"/>
            <a:chOff x="0" y="0"/>
            <a:chExt cx="1950003" cy="9685129"/>
          </a:xfrm>
        </p:grpSpPr>
        <p:grpSp>
          <p:nvGrpSpPr>
            <p:cNvPr id="2452" name="تجميع"/>
            <p:cNvGrpSpPr/>
            <p:nvPr/>
          </p:nvGrpSpPr>
          <p:grpSpPr>
            <a:xfrm>
              <a:off x="0" y="0"/>
              <a:ext cx="1950004" cy="9685130"/>
              <a:chOff x="0" y="0"/>
              <a:chExt cx="1950003" cy="9685129"/>
            </a:xfrm>
          </p:grpSpPr>
          <p:grpSp>
            <p:nvGrpSpPr>
              <p:cNvPr id="2450" name="تجميع"/>
              <p:cNvGrpSpPr/>
              <p:nvPr/>
            </p:nvGrpSpPr>
            <p:grpSpPr>
              <a:xfrm>
                <a:off x="287193" y="0"/>
                <a:ext cx="1375618" cy="9685130"/>
                <a:chOff x="0" y="0"/>
                <a:chExt cx="1375616" cy="9685129"/>
              </a:xfrm>
            </p:grpSpPr>
            <p:grpSp>
              <p:nvGrpSpPr>
                <p:cNvPr id="2439" name="تجميع"/>
                <p:cNvGrpSpPr/>
                <p:nvPr/>
              </p:nvGrpSpPr>
              <p:grpSpPr>
                <a:xfrm>
                  <a:off x="0" y="0"/>
                  <a:ext cx="1375617" cy="9685130"/>
                  <a:chOff x="0" y="0"/>
                  <a:chExt cx="1375616" cy="9685129"/>
                </a:xfrm>
              </p:grpSpPr>
              <p:grpSp>
                <p:nvGrpSpPr>
                  <p:cNvPr id="2437" name="تجميع"/>
                  <p:cNvGrpSpPr/>
                  <p:nvPr/>
                </p:nvGrpSpPr>
                <p:grpSpPr>
                  <a:xfrm>
                    <a:off x="0" y="125055"/>
                    <a:ext cx="1375617" cy="9560075"/>
                    <a:chOff x="0" y="0"/>
                    <a:chExt cx="1375616" cy="9560073"/>
                  </a:xfrm>
                </p:grpSpPr>
                <p:sp>
                  <p:nvSpPr>
                    <p:cNvPr id="24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75617" cy="1021982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36" name="مستطيل"/>
                    <p:cNvSpPr/>
                    <p:nvPr/>
                  </p:nvSpPr>
                  <p:spPr>
                    <a:xfrm>
                      <a:off x="62674" y="552742"/>
                      <a:ext cx="1246215" cy="900733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38" name="أدوات"/>
                  <p:cNvSpPr txBox="1"/>
                  <p:nvPr/>
                </p:nvSpPr>
                <p:spPr>
                  <a:xfrm>
                    <a:off x="15684" y="0"/>
                    <a:ext cx="1294227" cy="835318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4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103" y="8797492"/>
                  <a:ext cx="1076284" cy="8371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43" name="تجميع"/>
                <p:cNvGrpSpPr/>
                <p:nvPr/>
              </p:nvGrpSpPr>
              <p:grpSpPr>
                <a:xfrm>
                  <a:off x="133404" y="3388560"/>
                  <a:ext cx="1084024" cy="2645391"/>
                  <a:chOff x="0" y="0"/>
                  <a:chExt cx="1084023" cy="2645390"/>
                </a:xfrm>
              </p:grpSpPr>
              <p:pic>
                <p:nvPicPr>
                  <p:cNvPr id="244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40" y="0"/>
                    <a:ext cx="1076284" cy="83711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4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08280"/>
                    <a:ext cx="1076284" cy="83711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4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260" y="6086002"/>
                  <a:ext cx="1076284" cy="8371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9860" y="6990684"/>
                  <a:ext cx="1076284" cy="8371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6645" y="1585654"/>
                  <a:ext cx="1076284" cy="8371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423" y="7898014"/>
                  <a:ext cx="1076284" cy="8371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331" y="2487380"/>
                  <a:ext cx="1088243" cy="83711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1541" y="768195"/>
                  <a:ext cx="1090057" cy="77913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51" name="نشاط"/>
              <p:cNvSpPr txBox="1"/>
              <p:nvPr/>
            </p:nvSpPr>
            <p:spPr>
              <a:xfrm>
                <a:off x="0" y="8726480"/>
                <a:ext cx="1950004" cy="60556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5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05886" y="4294397"/>
              <a:ext cx="1125505" cy="8753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511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509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507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456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57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58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59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60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61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468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462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463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464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467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465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466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469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0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1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2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3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4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5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6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7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8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79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0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1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2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3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4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5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6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7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8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89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0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1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2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3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4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5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6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7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8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99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0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1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2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3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4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5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6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508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10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51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14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51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16" name="IMG_2864.png" descr="IMG_286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01738" y="1239193"/>
            <a:ext cx="8253689" cy="11816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0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518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21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522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523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524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525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526" name="٧ ، ٨ ،٩ ،١٠، ١٢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٧ ، ٨ ،٩ ،١٠، ١٢</a:t>
            </a:r>
          </a:p>
        </p:txBody>
      </p:sp>
      <p:sp>
        <p:nvSpPr>
          <p:cNvPr id="2527" name="٦٩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٦٩</a:t>
            </a:r>
          </a:p>
        </p:txBody>
      </p:sp>
      <p:grpSp>
        <p:nvGrpSpPr>
          <p:cNvPr id="2574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528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9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2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3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573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571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2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575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7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79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577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58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2847.png" descr="IMG_2847.png"/>
          <p:cNvPicPr>
            <a:picLocks noChangeAspect="1"/>
          </p:cNvPicPr>
          <p:nvPr/>
        </p:nvPicPr>
        <p:blipFill>
          <a:blip r:embed="rId28">
            <a:extLst/>
          </a:blip>
          <a:srcRect l="0" t="0" r="3972" b="0"/>
          <a:stretch>
            <a:fillRect/>
          </a:stretch>
        </p:blipFill>
        <p:spPr>
          <a:xfrm>
            <a:off x="5339619" y="4354296"/>
            <a:ext cx="14851555" cy="5531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2846.png" descr="IMG_2846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06367" y="1899443"/>
            <a:ext cx="17215263" cy="105233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5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43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1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1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3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3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18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9" name="IMG_2848.png" descr="IMG_2848.png"/>
          <p:cNvPicPr>
            <a:picLocks noChangeAspect="1"/>
          </p:cNvPicPr>
          <p:nvPr/>
        </p:nvPicPr>
        <p:blipFill>
          <a:blip r:embed="rId10">
            <a:extLst/>
          </a:blip>
          <a:srcRect l="10017" t="0" r="53468" b="93052"/>
          <a:stretch>
            <a:fillRect/>
          </a:stretch>
        </p:blipFill>
        <p:spPr>
          <a:xfrm>
            <a:off x="8774708" y="1716771"/>
            <a:ext cx="6834721" cy="1424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0" name="IMG_2848.png" descr="IMG_2848.png"/>
          <p:cNvPicPr>
            <a:picLocks noChangeAspect="1"/>
          </p:cNvPicPr>
          <p:nvPr/>
        </p:nvPicPr>
        <p:blipFill>
          <a:blip r:embed="rId10">
            <a:extLst/>
          </a:blip>
          <a:srcRect l="0" t="8208" r="7675" b="76694"/>
          <a:stretch>
            <a:fillRect/>
          </a:stretch>
        </p:blipFill>
        <p:spPr>
          <a:xfrm>
            <a:off x="11382131" y="3079502"/>
            <a:ext cx="11088601" cy="1986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2848.png" descr="IMG_2848.png"/>
          <p:cNvPicPr>
            <a:picLocks noChangeAspect="1"/>
          </p:cNvPicPr>
          <p:nvPr/>
        </p:nvPicPr>
        <p:blipFill>
          <a:blip r:embed="rId10">
            <a:extLst/>
          </a:blip>
          <a:srcRect l="50864" t="21401" r="5556" b="40576"/>
          <a:stretch>
            <a:fillRect/>
          </a:stretch>
        </p:blipFill>
        <p:spPr>
          <a:xfrm>
            <a:off x="17649139" y="5065862"/>
            <a:ext cx="5400655" cy="5161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G_2848.png" descr="IMG_2848.png"/>
          <p:cNvPicPr>
            <a:picLocks noChangeAspect="1"/>
          </p:cNvPicPr>
          <p:nvPr/>
        </p:nvPicPr>
        <p:blipFill>
          <a:blip r:embed="rId10">
            <a:extLst/>
          </a:blip>
          <a:srcRect l="50000" t="50539" r="6037" b="17468"/>
          <a:stretch>
            <a:fillRect/>
          </a:stretch>
        </p:blipFill>
        <p:spPr>
          <a:xfrm>
            <a:off x="11241650" y="5171677"/>
            <a:ext cx="6135429" cy="4890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2848.png" descr="IMG_2848.png"/>
          <p:cNvPicPr>
            <a:picLocks noChangeAspect="1"/>
          </p:cNvPicPr>
          <p:nvPr/>
        </p:nvPicPr>
        <p:blipFill>
          <a:blip r:embed="rId10">
            <a:extLst/>
          </a:blip>
          <a:srcRect l="1117" t="22709" r="51562" b="49005"/>
          <a:stretch>
            <a:fillRect/>
          </a:stretch>
        </p:blipFill>
        <p:spPr>
          <a:xfrm>
            <a:off x="2649326" y="2831901"/>
            <a:ext cx="7146935" cy="4679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2848.png" descr="IMG_2848.png"/>
          <p:cNvPicPr>
            <a:picLocks noChangeAspect="1"/>
          </p:cNvPicPr>
          <p:nvPr/>
        </p:nvPicPr>
        <p:blipFill>
          <a:blip r:embed="rId10">
            <a:extLst/>
          </a:blip>
          <a:srcRect l="0" t="50000" r="52216" b="16596"/>
          <a:stretch>
            <a:fillRect/>
          </a:stretch>
        </p:blipFill>
        <p:spPr>
          <a:xfrm>
            <a:off x="2649326" y="7136164"/>
            <a:ext cx="6736932" cy="5158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2848.png" descr="IMG_2848.png"/>
          <p:cNvPicPr>
            <a:picLocks noChangeAspect="1"/>
          </p:cNvPicPr>
          <p:nvPr/>
        </p:nvPicPr>
        <p:blipFill>
          <a:blip r:embed="rId10">
            <a:extLst/>
          </a:blip>
          <a:srcRect l="17036" t="82439" r="5614" b="1554"/>
          <a:stretch>
            <a:fillRect/>
          </a:stretch>
        </p:blipFill>
        <p:spPr>
          <a:xfrm>
            <a:off x="10585910" y="10552993"/>
            <a:ext cx="9605029" cy="21770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5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54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8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2849.png" descr="IMG_2849.png"/>
          <p:cNvPicPr>
            <a:picLocks noChangeAspect="1"/>
          </p:cNvPicPr>
          <p:nvPr/>
        </p:nvPicPr>
        <p:blipFill>
          <a:blip r:embed="rId10">
            <a:extLst/>
          </a:blip>
          <a:srcRect l="1763" t="0" r="52137" b="92467"/>
          <a:stretch>
            <a:fillRect/>
          </a:stretch>
        </p:blipFill>
        <p:spPr>
          <a:xfrm>
            <a:off x="5693171" y="1194062"/>
            <a:ext cx="10002550" cy="2055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2849.png" descr="IMG_2849.png"/>
          <p:cNvPicPr>
            <a:picLocks noChangeAspect="1"/>
          </p:cNvPicPr>
          <p:nvPr/>
        </p:nvPicPr>
        <p:blipFill>
          <a:blip r:embed="rId10">
            <a:extLst/>
          </a:blip>
          <a:srcRect l="1763" t="7713" r="2763" b="67664"/>
          <a:stretch>
            <a:fillRect/>
          </a:stretch>
        </p:blipFill>
        <p:spPr>
          <a:xfrm>
            <a:off x="10425102" y="2726421"/>
            <a:ext cx="12624706" cy="4094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2849.png" descr="IMG_2849.png"/>
          <p:cNvPicPr>
            <a:picLocks noChangeAspect="1"/>
          </p:cNvPicPr>
          <p:nvPr/>
        </p:nvPicPr>
        <p:blipFill>
          <a:blip r:embed="rId10">
            <a:extLst/>
          </a:blip>
          <a:srcRect l="51256" t="32002" r="0" b="35278"/>
          <a:stretch>
            <a:fillRect/>
          </a:stretch>
        </p:blipFill>
        <p:spPr>
          <a:xfrm>
            <a:off x="18061981" y="6017552"/>
            <a:ext cx="5401798" cy="4560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IMG_2849.png" descr="IMG_2849.png"/>
          <p:cNvPicPr>
            <a:picLocks noChangeAspect="1"/>
          </p:cNvPicPr>
          <p:nvPr/>
        </p:nvPicPr>
        <p:blipFill>
          <a:blip r:embed="rId10">
            <a:extLst/>
          </a:blip>
          <a:srcRect l="1256" t="32476" r="50000" b="38673"/>
          <a:stretch>
            <a:fillRect/>
          </a:stretch>
        </p:blipFill>
        <p:spPr>
          <a:xfrm>
            <a:off x="2649326" y="3467829"/>
            <a:ext cx="6537772" cy="486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3" name="IMG_2849.png" descr="IMG_2849.png"/>
          <p:cNvPicPr>
            <a:picLocks noChangeAspect="1"/>
          </p:cNvPicPr>
          <p:nvPr/>
        </p:nvPicPr>
        <p:blipFill>
          <a:blip r:embed="rId10">
            <a:extLst/>
          </a:blip>
          <a:srcRect l="52050" t="64459" r="0" b="8348"/>
          <a:stretch>
            <a:fillRect/>
          </a:stretch>
        </p:blipFill>
        <p:spPr>
          <a:xfrm>
            <a:off x="10516599" y="6311899"/>
            <a:ext cx="7060619" cy="5035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4" name="IMG_2849.png" descr="IMG_2849.png"/>
          <p:cNvPicPr>
            <a:picLocks noChangeAspect="1"/>
          </p:cNvPicPr>
          <p:nvPr/>
        </p:nvPicPr>
        <p:blipFill>
          <a:blip r:embed="rId10">
            <a:extLst/>
          </a:blip>
          <a:srcRect l="0" t="62723" r="49999" b="6847"/>
          <a:stretch>
            <a:fillRect/>
          </a:stretch>
        </p:blipFill>
        <p:spPr>
          <a:xfrm>
            <a:off x="2250467" y="7816080"/>
            <a:ext cx="6853975" cy="5245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5" name="IMG_2849.png" descr="IMG_2849.png"/>
          <p:cNvPicPr>
            <a:picLocks noChangeAspect="1"/>
          </p:cNvPicPr>
          <p:nvPr/>
        </p:nvPicPr>
        <p:blipFill>
          <a:blip r:embed="rId10">
            <a:extLst/>
          </a:blip>
          <a:srcRect l="35222" t="91498" r="1291" b="0"/>
          <a:stretch>
            <a:fillRect/>
          </a:stretch>
        </p:blipFill>
        <p:spPr>
          <a:xfrm>
            <a:off x="13078223" y="11347450"/>
            <a:ext cx="7684617" cy="12942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5" name="تجميع"/>
          <p:cNvGrpSpPr/>
          <p:nvPr/>
        </p:nvGrpSpPr>
        <p:grpSpPr>
          <a:xfrm>
            <a:off x="222033" y="3654421"/>
            <a:ext cx="1796521" cy="8922819"/>
            <a:chOff x="0" y="0"/>
            <a:chExt cx="1796520" cy="8922818"/>
          </a:xfrm>
        </p:grpSpPr>
        <p:grpSp>
          <p:nvGrpSpPr>
            <p:cNvPr id="165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5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4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4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4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5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9" name="تجميع"/>
          <p:cNvGrpSpPr/>
          <p:nvPr/>
        </p:nvGrpSpPr>
        <p:grpSpPr>
          <a:xfrm>
            <a:off x="2322962" y="6810268"/>
            <a:ext cx="4196714" cy="4667062"/>
            <a:chOff x="0" y="0"/>
            <a:chExt cx="4196713" cy="4667061"/>
          </a:xfrm>
        </p:grpSpPr>
        <p:sp>
          <p:nvSpPr>
            <p:cNvPr id="1657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65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66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4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34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3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3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3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3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3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7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955714"/>
            <a:ext cx="1911773" cy="621526"/>
            <a:chOff x="0" y="0"/>
            <a:chExt cx="1911771" cy="621525"/>
          </a:xfrm>
        </p:grpSpPr>
        <p:grpSp>
          <p:nvGrpSpPr>
            <p:cNvPr id="174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74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4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74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47" name="IMG_2851.png" descr="IMG_2851.png"/>
          <p:cNvPicPr>
            <a:picLocks noChangeAspect="1"/>
          </p:cNvPicPr>
          <p:nvPr/>
        </p:nvPicPr>
        <p:blipFill>
          <a:blip r:embed="rId10">
            <a:extLst/>
          </a:blip>
          <a:srcRect l="41610" t="0" r="0" b="84860"/>
          <a:stretch>
            <a:fillRect/>
          </a:stretch>
        </p:blipFill>
        <p:spPr>
          <a:xfrm>
            <a:off x="9975148" y="1367359"/>
            <a:ext cx="12763604" cy="1245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8" name="IMG_2851.png" descr="IMG_2851.png"/>
          <p:cNvPicPr>
            <a:picLocks noChangeAspect="1"/>
          </p:cNvPicPr>
          <p:nvPr/>
        </p:nvPicPr>
        <p:blipFill>
          <a:blip r:embed="rId10">
            <a:extLst/>
          </a:blip>
          <a:srcRect l="0" t="16507" r="769" b="60745"/>
          <a:stretch>
            <a:fillRect/>
          </a:stretch>
        </p:blipFill>
        <p:spPr>
          <a:xfrm>
            <a:off x="2018582" y="3110739"/>
            <a:ext cx="21691221" cy="18720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8" name="تجميع"/>
          <p:cNvGrpSpPr/>
          <p:nvPr/>
        </p:nvGrpSpPr>
        <p:grpSpPr>
          <a:xfrm>
            <a:off x="526442" y="3654421"/>
            <a:ext cx="1796521" cy="8922819"/>
            <a:chOff x="0" y="0"/>
            <a:chExt cx="1796520" cy="8922818"/>
          </a:xfrm>
        </p:grpSpPr>
        <p:grpSp>
          <p:nvGrpSpPr>
            <p:cNvPr id="176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6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5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5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4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5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5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5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5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6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6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7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4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4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5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955714"/>
            <a:ext cx="1911773" cy="621526"/>
            <a:chOff x="0" y="0"/>
            <a:chExt cx="1911771" cy="621525"/>
          </a:xfrm>
        </p:grpSpPr>
        <p:grpSp>
          <p:nvGrpSpPr>
            <p:cNvPr id="185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5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5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57" name="IMG_2851.png" descr="IMG_2851.png"/>
          <p:cNvPicPr>
            <a:picLocks noChangeAspect="1"/>
          </p:cNvPicPr>
          <p:nvPr/>
        </p:nvPicPr>
        <p:blipFill>
          <a:blip r:embed="rId9">
            <a:extLst/>
          </a:blip>
          <a:srcRect l="41610" t="0" r="0" b="84860"/>
          <a:stretch>
            <a:fillRect/>
          </a:stretch>
        </p:blipFill>
        <p:spPr>
          <a:xfrm>
            <a:off x="9975148" y="1367359"/>
            <a:ext cx="12763604" cy="1245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8" name="IMG_2851.png" descr="IMG_2851.png"/>
          <p:cNvPicPr>
            <a:picLocks noChangeAspect="1"/>
          </p:cNvPicPr>
          <p:nvPr/>
        </p:nvPicPr>
        <p:blipFill>
          <a:blip r:embed="rId9">
            <a:extLst/>
          </a:blip>
          <a:srcRect l="0" t="16507" r="769" b="60745"/>
          <a:stretch>
            <a:fillRect/>
          </a:stretch>
        </p:blipFill>
        <p:spPr>
          <a:xfrm>
            <a:off x="2018582" y="3110739"/>
            <a:ext cx="21691221" cy="18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1859" name="٢"/>
          <p:cNvSpPr txBox="1"/>
          <p:nvPr/>
        </p:nvSpPr>
        <p:spPr>
          <a:xfrm>
            <a:off x="21885181" y="4419612"/>
            <a:ext cx="508332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860" name="/"/>
          <p:cNvSpPr txBox="1"/>
          <p:nvPr/>
        </p:nvSpPr>
        <p:spPr>
          <a:xfrm>
            <a:off x="21330949" y="3013460"/>
            <a:ext cx="507162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FF4015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/</a:t>
            </a:r>
          </a:p>
        </p:txBody>
      </p:sp>
      <p:sp>
        <p:nvSpPr>
          <p:cNvPr id="1861" name="/"/>
          <p:cNvSpPr txBox="1"/>
          <p:nvPr/>
        </p:nvSpPr>
        <p:spPr>
          <a:xfrm>
            <a:off x="20964985" y="2928916"/>
            <a:ext cx="507163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/</a:t>
            </a:r>
          </a:p>
        </p:txBody>
      </p:sp>
      <p:sp>
        <p:nvSpPr>
          <p:cNvPr id="1862" name="٢"/>
          <p:cNvSpPr txBox="1"/>
          <p:nvPr/>
        </p:nvSpPr>
        <p:spPr>
          <a:xfrm>
            <a:off x="20902300" y="2525821"/>
            <a:ext cx="508332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863" name="١٠"/>
          <p:cNvSpPr txBox="1"/>
          <p:nvPr/>
        </p:nvSpPr>
        <p:spPr>
          <a:xfrm>
            <a:off x="21330949" y="2525821"/>
            <a:ext cx="62867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864" name="٥"/>
          <p:cNvSpPr txBox="1"/>
          <p:nvPr/>
        </p:nvSpPr>
        <p:spPr>
          <a:xfrm>
            <a:off x="21472146" y="4394212"/>
            <a:ext cx="535789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865" name="٢"/>
          <p:cNvSpPr txBox="1"/>
          <p:nvPr/>
        </p:nvSpPr>
        <p:spPr>
          <a:xfrm>
            <a:off x="21076783" y="4425199"/>
            <a:ext cx="508331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1879" name="تجميع"/>
          <p:cNvGrpSpPr/>
          <p:nvPr/>
        </p:nvGrpSpPr>
        <p:grpSpPr>
          <a:xfrm>
            <a:off x="19122570" y="2928916"/>
            <a:ext cx="1830705" cy="2546701"/>
            <a:chOff x="0" y="0"/>
            <a:chExt cx="1830703" cy="2546700"/>
          </a:xfrm>
        </p:grpSpPr>
        <p:grpSp>
          <p:nvGrpSpPr>
            <p:cNvPr id="1875" name="تجميع"/>
            <p:cNvGrpSpPr/>
            <p:nvPr/>
          </p:nvGrpSpPr>
          <p:grpSpPr>
            <a:xfrm>
              <a:off x="-1" y="0"/>
              <a:ext cx="1830705" cy="1759128"/>
              <a:chOff x="0" y="0"/>
              <a:chExt cx="1830703" cy="1759127"/>
            </a:xfrm>
          </p:grpSpPr>
          <p:sp>
            <p:nvSpPr>
              <p:cNvPr id="1866" name="خط"/>
              <p:cNvSpPr/>
              <p:nvPr/>
            </p:nvSpPr>
            <p:spPr>
              <a:xfrm>
                <a:off x="0" y="1727377"/>
                <a:ext cx="1587348" cy="1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1870" name="تجميع"/>
              <p:cNvGrpSpPr/>
              <p:nvPr/>
            </p:nvGrpSpPr>
            <p:grpSpPr>
              <a:xfrm>
                <a:off x="135309" y="0"/>
                <a:ext cx="1316730" cy="986028"/>
                <a:chOff x="0" y="0"/>
                <a:chExt cx="1316728" cy="986027"/>
              </a:xfrm>
            </p:grpSpPr>
            <p:sp>
              <p:nvSpPr>
                <p:cNvPr id="1867" name="٢"/>
                <p:cNvSpPr txBox="1"/>
                <p:nvPr/>
              </p:nvSpPr>
              <p:spPr>
                <a:xfrm>
                  <a:off x="808398" y="25400"/>
                  <a:ext cx="508331" cy="95504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1868" name="٥"/>
                <p:cNvSpPr txBox="1"/>
                <p:nvPr/>
              </p:nvSpPr>
              <p:spPr>
                <a:xfrm>
                  <a:off x="395363" y="0"/>
                  <a:ext cx="535789" cy="95504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1869" name="٢"/>
                <p:cNvSpPr txBox="1"/>
                <p:nvPr/>
              </p:nvSpPr>
              <p:spPr>
                <a:xfrm>
                  <a:off x="0" y="30987"/>
                  <a:ext cx="508331" cy="9550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</p:grpSp>
          <p:grpSp>
            <p:nvGrpSpPr>
              <p:cNvPr id="1873" name="تجميع"/>
              <p:cNvGrpSpPr/>
              <p:nvPr/>
            </p:nvGrpSpPr>
            <p:grpSpPr>
              <a:xfrm>
                <a:off x="525780" y="798500"/>
                <a:ext cx="1055725" cy="960628"/>
                <a:chOff x="0" y="0"/>
                <a:chExt cx="1055723" cy="960627"/>
              </a:xfrm>
            </p:grpSpPr>
            <p:sp>
              <p:nvSpPr>
                <p:cNvPr id="1871" name="٧"/>
                <p:cNvSpPr txBox="1"/>
                <p:nvPr/>
              </p:nvSpPr>
              <p:spPr>
                <a:xfrm>
                  <a:off x="503578" y="0"/>
                  <a:ext cx="552146" cy="95504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٧</a:t>
                  </a:r>
                </a:p>
              </p:txBody>
            </p:sp>
            <p:sp>
              <p:nvSpPr>
                <p:cNvPr id="1872" name="٥"/>
                <p:cNvSpPr txBox="1"/>
                <p:nvPr/>
              </p:nvSpPr>
              <p:spPr>
                <a:xfrm>
                  <a:off x="0" y="5587"/>
                  <a:ext cx="535788" cy="9550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</p:grpSp>
          <p:sp>
            <p:nvSpPr>
              <p:cNvPr id="1874" name="+"/>
              <p:cNvSpPr txBox="1"/>
              <p:nvPr/>
            </p:nvSpPr>
            <p:spPr>
              <a:xfrm>
                <a:off x="1332304" y="382822"/>
                <a:ext cx="498400" cy="9550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4600">
                    <a:solidFill>
                      <a:srgbClr val="0042A9"/>
                    </a:solidFill>
                    <a:latin typeface="Ala Asiad Bold"/>
                    <a:ea typeface="Ala Asiad Bold"/>
                    <a:cs typeface="Ala Asiad Bold"/>
                    <a:sym typeface="Ala Asiad Bold"/>
                  </a:defRPr>
                </a:lvl1pPr>
              </a:lstStyle>
              <a:p>
                <a:pPr rtl="0">
                  <a:defRPr/>
                </a:pPr>
                <a:r>
                  <a:t>+</a:t>
                </a:r>
              </a:p>
            </p:txBody>
          </p:sp>
        </p:grpSp>
        <p:sp>
          <p:nvSpPr>
            <p:cNvPr id="1876" name="٩"/>
            <p:cNvSpPr txBox="1"/>
            <p:nvPr/>
          </p:nvSpPr>
          <p:spPr>
            <a:xfrm>
              <a:off x="1145815" y="1586072"/>
              <a:ext cx="520599" cy="9550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0042A9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  <p:sp>
          <p:nvSpPr>
            <p:cNvPr id="1877" name="٠"/>
            <p:cNvSpPr txBox="1"/>
            <p:nvPr/>
          </p:nvSpPr>
          <p:spPr>
            <a:xfrm>
              <a:off x="732780" y="1560672"/>
              <a:ext cx="420701" cy="9550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0042A9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٠</a:t>
              </a:r>
            </a:p>
          </p:txBody>
        </p:sp>
        <p:sp>
          <p:nvSpPr>
            <p:cNvPr id="1878" name="٣"/>
            <p:cNvSpPr txBox="1"/>
            <p:nvPr/>
          </p:nvSpPr>
          <p:spPr>
            <a:xfrm>
              <a:off x="337416" y="1591660"/>
              <a:ext cx="641529" cy="9550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0042A9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880" name="٢"/>
          <p:cNvSpPr txBox="1"/>
          <p:nvPr/>
        </p:nvSpPr>
        <p:spPr>
          <a:xfrm>
            <a:off x="15946336" y="4394212"/>
            <a:ext cx="508331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881" name="/"/>
          <p:cNvSpPr txBox="1"/>
          <p:nvPr/>
        </p:nvSpPr>
        <p:spPr>
          <a:xfrm>
            <a:off x="15172580" y="2928916"/>
            <a:ext cx="507163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/</a:t>
            </a:r>
          </a:p>
        </p:txBody>
      </p:sp>
      <p:sp>
        <p:nvSpPr>
          <p:cNvPr id="1882" name="٦"/>
          <p:cNvSpPr txBox="1"/>
          <p:nvPr/>
        </p:nvSpPr>
        <p:spPr>
          <a:xfrm>
            <a:off x="14898552" y="2535940"/>
            <a:ext cx="548057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883" name="/"/>
          <p:cNvSpPr txBox="1"/>
          <p:nvPr/>
        </p:nvSpPr>
        <p:spPr>
          <a:xfrm>
            <a:off x="15515488" y="3003341"/>
            <a:ext cx="507163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/</a:t>
            </a:r>
          </a:p>
        </p:txBody>
      </p:sp>
      <p:sp>
        <p:nvSpPr>
          <p:cNvPr id="1884" name="١٠"/>
          <p:cNvSpPr txBox="1"/>
          <p:nvPr/>
        </p:nvSpPr>
        <p:spPr>
          <a:xfrm>
            <a:off x="15398280" y="2613149"/>
            <a:ext cx="62867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885" name="٧"/>
          <p:cNvSpPr txBox="1"/>
          <p:nvPr/>
        </p:nvSpPr>
        <p:spPr>
          <a:xfrm>
            <a:off x="15574644" y="4425199"/>
            <a:ext cx="55214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886" name="١"/>
          <p:cNvSpPr txBox="1"/>
          <p:nvPr/>
        </p:nvSpPr>
        <p:spPr>
          <a:xfrm>
            <a:off x="15221013" y="4419612"/>
            <a:ext cx="46451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grpSp>
        <p:nvGrpSpPr>
          <p:cNvPr id="1903" name="تجميع"/>
          <p:cNvGrpSpPr/>
          <p:nvPr/>
        </p:nvGrpSpPr>
        <p:grpSpPr>
          <a:xfrm>
            <a:off x="12821111" y="2443286"/>
            <a:ext cx="1830705" cy="3050430"/>
            <a:chOff x="0" y="0"/>
            <a:chExt cx="1830703" cy="3050429"/>
          </a:xfrm>
        </p:grpSpPr>
        <p:sp>
          <p:nvSpPr>
            <p:cNvPr id="1887" name="٥"/>
            <p:cNvSpPr/>
            <p:nvPr/>
          </p:nvSpPr>
          <p:spPr>
            <a:xfrm>
              <a:off x="165103" y="126022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0042A9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1888" name="١"/>
            <p:cNvSpPr/>
            <p:nvPr/>
          </p:nvSpPr>
          <p:spPr>
            <a:xfrm>
              <a:off x="236376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B92D5D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grpSp>
          <p:nvGrpSpPr>
            <p:cNvPr id="1902" name="تجميع"/>
            <p:cNvGrpSpPr/>
            <p:nvPr/>
          </p:nvGrpSpPr>
          <p:grpSpPr>
            <a:xfrm>
              <a:off x="0" y="477520"/>
              <a:ext cx="1830704" cy="2572910"/>
              <a:chOff x="0" y="0"/>
              <a:chExt cx="1830703" cy="2572908"/>
            </a:xfrm>
          </p:grpSpPr>
          <p:grpSp>
            <p:nvGrpSpPr>
              <p:cNvPr id="1898" name="تجميع"/>
              <p:cNvGrpSpPr/>
              <p:nvPr/>
            </p:nvGrpSpPr>
            <p:grpSpPr>
              <a:xfrm>
                <a:off x="0" y="0"/>
                <a:ext cx="1830704" cy="1759128"/>
                <a:chOff x="0" y="0"/>
                <a:chExt cx="1830703" cy="1759127"/>
              </a:xfrm>
            </p:grpSpPr>
            <p:sp>
              <p:nvSpPr>
                <p:cNvPr id="1889" name="خط"/>
                <p:cNvSpPr/>
                <p:nvPr/>
              </p:nvSpPr>
              <p:spPr>
                <a:xfrm>
                  <a:off x="0" y="1727378"/>
                  <a:ext cx="1587349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893" name="تجميع"/>
                <p:cNvGrpSpPr/>
                <p:nvPr/>
              </p:nvGrpSpPr>
              <p:grpSpPr>
                <a:xfrm>
                  <a:off x="135309" y="0"/>
                  <a:ext cx="1316730" cy="986028"/>
                  <a:chOff x="0" y="0"/>
                  <a:chExt cx="1316729" cy="986027"/>
                </a:xfrm>
              </p:grpSpPr>
              <p:sp>
                <p:nvSpPr>
                  <p:cNvPr id="1890" name="٢"/>
                  <p:cNvSpPr txBox="1"/>
                  <p:nvPr/>
                </p:nvSpPr>
                <p:spPr>
                  <a:xfrm>
                    <a:off x="808398" y="25400"/>
                    <a:ext cx="508332" cy="95504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>
                      <a:defRPr sz="4600">
                        <a:solidFill>
                          <a:srgbClr val="0042A9"/>
                        </a:solidFill>
                        <a:latin typeface="Ala Asiad Bold"/>
                        <a:ea typeface="Ala Asiad Bold"/>
                        <a:cs typeface="Ala Asiad Bold"/>
                        <a:sym typeface="Ala Asiad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٢</a:t>
                    </a:r>
                  </a:p>
                </p:txBody>
              </p:sp>
              <p:sp>
                <p:nvSpPr>
                  <p:cNvPr id="1891" name="٧"/>
                  <p:cNvSpPr txBox="1"/>
                  <p:nvPr/>
                </p:nvSpPr>
                <p:spPr>
                  <a:xfrm>
                    <a:off x="395363" y="0"/>
                    <a:ext cx="552146" cy="95504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>
                      <a:defRPr sz="4600">
                        <a:solidFill>
                          <a:srgbClr val="0042A9"/>
                        </a:solidFill>
                        <a:latin typeface="Ala Asiad Bold"/>
                        <a:ea typeface="Ala Asiad Bold"/>
                        <a:cs typeface="Ala Asiad Bold"/>
                        <a:sym typeface="Ala Asiad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٧</a:t>
                    </a:r>
                  </a:p>
                </p:txBody>
              </p:sp>
              <p:sp>
                <p:nvSpPr>
                  <p:cNvPr id="1892" name="١"/>
                  <p:cNvSpPr txBox="1"/>
                  <p:nvPr/>
                </p:nvSpPr>
                <p:spPr>
                  <a:xfrm>
                    <a:off x="0" y="30987"/>
                    <a:ext cx="464516" cy="95504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>
                      <a:defRPr sz="4600">
                        <a:solidFill>
                          <a:srgbClr val="0042A9"/>
                        </a:solidFill>
                        <a:latin typeface="Ala Asiad Bold"/>
                        <a:ea typeface="Ala Asiad Bold"/>
                        <a:cs typeface="Ala Asiad Bold"/>
                        <a:sym typeface="Ala Asiad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</a:t>
                    </a:r>
                  </a:p>
                </p:txBody>
              </p:sp>
            </p:grpSp>
            <p:grpSp>
              <p:nvGrpSpPr>
                <p:cNvPr id="1896" name="تجميع"/>
                <p:cNvGrpSpPr/>
                <p:nvPr/>
              </p:nvGrpSpPr>
              <p:grpSpPr>
                <a:xfrm>
                  <a:off x="525780" y="798500"/>
                  <a:ext cx="1039367" cy="960628"/>
                  <a:chOff x="0" y="0"/>
                  <a:chExt cx="1039366" cy="960627"/>
                </a:xfrm>
              </p:grpSpPr>
              <p:sp>
                <p:nvSpPr>
                  <p:cNvPr id="1894" name="٥"/>
                  <p:cNvSpPr txBox="1"/>
                  <p:nvPr/>
                </p:nvSpPr>
                <p:spPr>
                  <a:xfrm>
                    <a:off x="503578" y="0"/>
                    <a:ext cx="535789" cy="95504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>
                      <a:defRPr sz="4600">
                        <a:solidFill>
                          <a:srgbClr val="0042A9"/>
                        </a:solidFill>
                        <a:latin typeface="Ala Asiad Bold"/>
                        <a:ea typeface="Ala Asiad Bold"/>
                        <a:cs typeface="Ala Asiad Bold"/>
                        <a:sym typeface="Ala Asiad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٥</a:t>
                    </a:r>
                  </a:p>
                </p:txBody>
              </p:sp>
              <p:sp>
                <p:nvSpPr>
                  <p:cNvPr id="1895" name="٣"/>
                  <p:cNvSpPr txBox="1"/>
                  <p:nvPr/>
                </p:nvSpPr>
                <p:spPr>
                  <a:xfrm>
                    <a:off x="0" y="5587"/>
                    <a:ext cx="641528" cy="95504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>
                      <a:defRPr sz="4600">
                        <a:solidFill>
                          <a:srgbClr val="0042A9"/>
                        </a:solidFill>
                        <a:latin typeface="Ala Asiad Bold"/>
                        <a:ea typeface="Ala Asiad Bold"/>
                        <a:cs typeface="Ala Asiad Bold"/>
                        <a:sym typeface="Ala Asiad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٣</a:t>
                    </a:r>
                  </a:p>
                </p:txBody>
              </p:sp>
            </p:grpSp>
            <p:sp>
              <p:nvSpPr>
                <p:cNvPr id="1897" name="+"/>
                <p:cNvSpPr txBox="1"/>
                <p:nvPr/>
              </p:nvSpPr>
              <p:spPr>
                <a:xfrm>
                  <a:off x="1332304" y="382822"/>
                  <a:ext cx="498400" cy="9550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+</a:t>
                  </a:r>
                </a:p>
              </p:txBody>
            </p:sp>
          </p:grpSp>
          <p:sp>
            <p:nvSpPr>
              <p:cNvPr id="1899" name="٧"/>
              <p:cNvSpPr txBox="1"/>
              <p:nvPr/>
            </p:nvSpPr>
            <p:spPr>
              <a:xfrm>
                <a:off x="1146132" y="1553479"/>
                <a:ext cx="552146" cy="9550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>
                  <a:defRPr sz="4600">
                    <a:solidFill>
                      <a:srgbClr val="0042A9"/>
                    </a:solidFill>
                    <a:latin typeface="Ala Asiad Bold"/>
                    <a:ea typeface="Ala Asiad Bold"/>
                    <a:cs typeface="Ala Asiad Bold"/>
                    <a:sym typeface="Ala Asiad Bold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1900" name="٠"/>
              <p:cNvSpPr txBox="1"/>
              <p:nvPr/>
            </p:nvSpPr>
            <p:spPr>
              <a:xfrm>
                <a:off x="725432" y="1553479"/>
                <a:ext cx="500168" cy="9550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>
                  <a:defRPr sz="4600">
                    <a:solidFill>
                      <a:srgbClr val="0042A9"/>
                    </a:solidFill>
                    <a:latin typeface="Ala Asiad Bold"/>
                    <a:ea typeface="Ala Asiad Bold"/>
                    <a:cs typeface="Ala Asiad Bold"/>
                    <a:sym typeface="Ala Asiad Bold"/>
                  </a:defRPr>
                </a:lvl1pPr>
              </a:lstStyle>
              <a:p>
                <a:pPr rtl="0">
                  <a:defRPr/>
                </a:pPr>
                <a:r>
                  <a:t>٠</a:t>
                </a:r>
              </a:p>
            </p:txBody>
          </p:sp>
          <p:sp>
            <p:nvSpPr>
              <p:cNvPr id="1901" name="٧"/>
              <p:cNvSpPr txBox="1"/>
              <p:nvPr/>
            </p:nvSpPr>
            <p:spPr>
              <a:xfrm>
                <a:off x="221853" y="1617868"/>
                <a:ext cx="552147" cy="9550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>
                  <a:defRPr sz="4600">
                    <a:solidFill>
                      <a:srgbClr val="0042A9"/>
                    </a:solidFill>
                    <a:latin typeface="Ala Asiad Bold"/>
                    <a:ea typeface="Ala Asiad Bold"/>
                    <a:cs typeface="Ala Asiad Bold"/>
                    <a:sym typeface="Ala Asiad Bold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</p:grpSp>
      <p:sp>
        <p:nvSpPr>
          <p:cNvPr id="1904" name="٠"/>
          <p:cNvSpPr txBox="1"/>
          <p:nvPr/>
        </p:nvSpPr>
        <p:spPr>
          <a:xfrm>
            <a:off x="9975148" y="4419612"/>
            <a:ext cx="420701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1905" name="/"/>
          <p:cNvSpPr txBox="1"/>
          <p:nvPr/>
        </p:nvSpPr>
        <p:spPr>
          <a:xfrm>
            <a:off x="8873014" y="2928916"/>
            <a:ext cx="507163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/</a:t>
            </a:r>
          </a:p>
        </p:txBody>
      </p:sp>
      <p:sp>
        <p:nvSpPr>
          <p:cNvPr id="1906" name="١"/>
          <p:cNvSpPr txBox="1"/>
          <p:nvPr/>
        </p:nvSpPr>
        <p:spPr>
          <a:xfrm>
            <a:off x="8778934" y="2535940"/>
            <a:ext cx="46451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907" name="١٠"/>
          <p:cNvSpPr txBox="1"/>
          <p:nvPr/>
        </p:nvSpPr>
        <p:spPr>
          <a:xfrm>
            <a:off x="9126594" y="2699381"/>
            <a:ext cx="628677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908" name="/"/>
          <p:cNvSpPr txBox="1"/>
          <p:nvPr/>
        </p:nvSpPr>
        <p:spPr>
          <a:xfrm>
            <a:off x="9187351" y="2871720"/>
            <a:ext cx="507163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/</a:t>
            </a:r>
          </a:p>
        </p:txBody>
      </p:sp>
      <p:sp>
        <p:nvSpPr>
          <p:cNvPr id="1909" name="٩"/>
          <p:cNvSpPr txBox="1"/>
          <p:nvPr/>
        </p:nvSpPr>
        <p:spPr>
          <a:xfrm>
            <a:off x="9060288" y="2318724"/>
            <a:ext cx="520599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910" name="١٠"/>
          <p:cNvSpPr txBox="1"/>
          <p:nvPr/>
        </p:nvSpPr>
        <p:spPr>
          <a:xfrm>
            <a:off x="9465612" y="2535940"/>
            <a:ext cx="62867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8CB4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911" name="٧"/>
          <p:cNvSpPr txBox="1"/>
          <p:nvPr/>
        </p:nvSpPr>
        <p:spPr>
          <a:xfrm>
            <a:off x="9542142" y="4425199"/>
            <a:ext cx="55214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912" name="٤"/>
          <p:cNvSpPr txBox="1"/>
          <p:nvPr/>
        </p:nvSpPr>
        <p:spPr>
          <a:xfrm>
            <a:off x="9203125" y="4419612"/>
            <a:ext cx="491389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913" name="١"/>
          <p:cNvSpPr txBox="1"/>
          <p:nvPr/>
        </p:nvSpPr>
        <p:spPr>
          <a:xfrm>
            <a:off x="8828030" y="4425199"/>
            <a:ext cx="46451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914" name="٢"/>
          <p:cNvSpPr txBox="1"/>
          <p:nvPr/>
        </p:nvSpPr>
        <p:spPr>
          <a:xfrm>
            <a:off x="3771966" y="4419612"/>
            <a:ext cx="508331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915" name="/"/>
          <p:cNvSpPr txBox="1"/>
          <p:nvPr/>
        </p:nvSpPr>
        <p:spPr>
          <a:xfrm>
            <a:off x="2716236" y="3003341"/>
            <a:ext cx="523510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/</a:t>
            </a:r>
          </a:p>
        </p:txBody>
      </p:sp>
      <p:sp>
        <p:nvSpPr>
          <p:cNvPr id="1916" name="٧"/>
          <p:cNvSpPr txBox="1"/>
          <p:nvPr/>
        </p:nvSpPr>
        <p:spPr>
          <a:xfrm>
            <a:off x="2731415" y="2525821"/>
            <a:ext cx="55214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917" name="١٠"/>
          <p:cNvSpPr txBox="1"/>
          <p:nvPr/>
        </p:nvSpPr>
        <p:spPr>
          <a:xfrm>
            <a:off x="3080609" y="2796244"/>
            <a:ext cx="62867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918" name="/"/>
          <p:cNvSpPr txBox="1"/>
          <p:nvPr/>
        </p:nvSpPr>
        <p:spPr>
          <a:xfrm>
            <a:off x="3057178" y="2871720"/>
            <a:ext cx="523510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/</a:t>
            </a:r>
          </a:p>
        </p:txBody>
      </p:sp>
      <p:sp>
        <p:nvSpPr>
          <p:cNvPr id="1919" name="٩"/>
          <p:cNvSpPr txBox="1"/>
          <p:nvPr/>
        </p:nvSpPr>
        <p:spPr>
          <a:xfrm>
            <a:off x="3080609" y="2394200"/>
            <a:ext cx="520599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920" name="/"/>
          <p:cNvSpPr txBox="1"/>
          <p:nvPr/>
        </p:nvSpPr>
        <p:spPr>
          <a:xfrm>
            <a:off x="3382858" y="2928916"/>
            <a:ext cx="523510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4600">
                <a:solidFill>
                  <a:srgbClr val="E22400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/</a:t>
            </a:r>
          </a:p>
        </p:txBody>
      </p:sp>
      <p:sp>
        <p:nvSpPr>
          <p:cNvPr id="1921" name="١٠"/>
          <p:cNvSpPr txBox="1"/>
          <p:nvPr/>
        </p:nvSpPr>
        <p:spPr>
          <a:xfrm>
            <a:off x="3465433" y="2394200"/>
            <a:ext cx="62867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922" name="٨"/>
          <p:cNvSpPr txBox="1"/>
          <p:nvPr/>
        </p:nvSpPr>
        <p:spPr>
          <a:xfrm>
            <a:off x="3465433" y="4425199"/>
            <a:ext cx="550978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1923" name="٥"/>
          <p:cNvSpPr txBox="1"/>
          <p:nvPr/>
        </p:nvSpPr>
        <p:spPr>
          <a:xfrm>
            <a:off x="3108825" y="4428713"/>
            <a:ext cx="535788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924" name="٣"/>
          <p:cNvSpPr txBox="1"/>
          <p:nvPr/>
        </p:nvSpPr>
        <p:spPr>
          <a:xfrm>
            <a:off x="2691681" y="4425199"/>
            <a:ext cx="641529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600">
                <a:solidFill>
                  <a:srgbClr val="0042A9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grpSp>
        <p:nvGrpSpPr>
          <p:cNvPr id="1936" name="تجميع"/>
          <p:cNvGrpSpPr/>
          <p:nvPr/>
        </p:nvGrpSpPr>
        <p:grpSpPr>
          <a:xfrm>
            <a:off x="659845" y="2871720"/>
            <a:ext cx="2767277" cy="2882795"/>
            <a:chOff x="0" y="0"/>
            <a:chExt cx="2767275" cy="2882793"/>
          </a:xfrm>
        </p:grpSpPr>
        <p:grpSp>
          <p:nvGrpSpPr>
            <p:cNvPr id="1934" name="تجميع"/>
            <p:cNvGrpSpPr/>
            <p:nvPr/>
          </p:nvGrpSpPr>
          <p:grpSpPr>
            <a:xfrm>
              <a:off x="0" y="-1"/>
              <a:ext cx="2767276" cy="2074089"/>
              <a:chOff x="0" y="0"/>
              <a:chExt cx="2767275" cy="2074087"/>
            </a:xfrm>
          </p:grpSpPr>
          <p:sp>
            <p:nvSpPr>
              <p:cNvPr id="1925" name="خط"/>
              <p:cNvSpPr/>
              <p:nvPr/>
            </p:nvSpPr>
            <p:spPr>
              <a:xfrm>
                <a:off x="0" y="1727377"/>
                <a:ext cx="1587348" cy="1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1929" name="تجميع"/>
              <p:cNvGrpSpPr/>
              <p:nvPr/>
            </p:nvGrpSpPr>
            <p:grpSpPr>
              <a:xfrm>
                <a:off x="135309" y="0"/>
                <a:ext cx="2078400" cy="1300988"/>
                <a:chOff x="0" y="0"/>
                <a:chExt cx="2078398" cy="1300987"/>
              </a:xfrm>
            </p:grpSpPr>
            <p:sp>
              <p:nvSpPr>
                <p:cNvPr id="1926" name="٨٢"/>
                <p:cNvSpPr/>
                <p:nvPr/>
              </p:nvSpPr>
              <p:spPr>
                <a:xfrm>
                  <a:off x="808398" y="25400"/>
                  <a:ext cx="1270001" cy="1270000"/>
                </a:xfrm>
                <a:prstGeom prst="line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٨٢</a:t>
                  </a:r>
                </a:p>
              </p:txBody>
            </p:sp>
            <p:sp>
              <p:nvSpPr>
                <p:cNvPr id="1927" name="٥"/>
                <p:cNvSpPr/>
                <p:nvPr/>
              </p:nvSpPr>
              <p:spPr>
                <a:xfrm>
                  <a:off x="395363" y="0"/>
                  <a:ext cx="1270001" cy="1270000"/>
                </a:xfrm>
                <a:prstGeom prst="line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1928" name="٣"/>
                <p:cNvSpPr/>
                <p:nvPr/>
              </p:nvSpPr>
              <p:spPr>
                <a:xfrm>
                  <a:off x="0" y="30987"/>
                  <a:ext cx="1270000" cy="1270001"/>
                </a:xfrm>
                <a:prstGeom prst="line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</p:grpSp>
          <p:grpSp>
            <p:nvGrpSpPr>
              <p:cNvPr id="1932" name="تجميع"/>
              <p:cNvGrpSpPr/>
              <p:nvPr/>
            </p:nvGrpSpPr>
            <p:grpSpPr>
              <a:xfrm>
                <a:off x="223910" y="804087"/>
                <a:ext cx="1916748" cy="1270001"/>
                <a:chOff x="0" y="0"/>
                <a:chExt cx="1916747" cy="1270000"/>
              </a:xfrm>
            </p:grpSpPr>
            <p:sp>
              <p:nvSpPr>
                <p:cNvPr id="1930" name="٢٣"/>
                <p:cNvSpPr/>
                <p:nvPr/>
              </p:nvSpPr>
              <p:spPr>
                <a:xfrm>
                  <a:off x="646747" y="0"/>
                  <a:ext cx="1270001" cy="1270000"/>
                </a:xfrm>
                <a:prstGeom prst="line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٢٣</a:t>
                  </a:r>
                </a:p>
              </p:txBody>
            </p:sp>
            <p:sp>
              <p:nvSpPr>
                <p:cNvPr id="1931" name="٤ ٤"/>
                <p:cNvSpPr/>
                <p:nvPr/>
              </p:nvSpPr>
              <p:spPr>
                <a:xfrm>
                  <a:off x="0" y="0"/>
                  <a:ext cx="1270000" cy="1270001"/>
                </a:xfrm>
                <a:prstGeom prst="line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٤ ٤</a:t>
                  </a:r>
                </a:p>
              </p:txBody>
            </p:sp>
          </p:grpSp>
          <p:sp>
            <p:nvSpPr>
              <p:cNvPr id="1933" name="+"/>
              <p:cNvSpPr/>
              <p:nvPr/>
            </p:nvSpPr>
            <p:spPr>
              <a:xfrm>
                <a:off x="1497275" y="326567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4600">
                    <a:solidFill>
                      <a:srgbClr val="0042A9"/>
                    </a:solidFill>
                    <a:latin typeface="Ala Asiad Bold"/>
                    <a:ea typeface="Ala Asiad Bold"/>
                    <a:cs typeface="Ala Asiad Bold"/>
                    <a:sym typeface="Ala Asiad Bold"/>
                  </a:defRPr>
                </a:lvl1pPr>
              </a:lstStyle>
              <a:p>
                <a:pPr rtl="0">
                  <a:defRPr/>
                </a:pPr>
                <a:r>
                  <a:t>+</a:t>
                </a:r>
              </a:p>
            </p:txBody>
          </p:sp>
        </p:grpSp>
        <p:sp>
          <p:nvSpPr>
            <p:cNvPr id="1935" name="٥ ٠ ٠ ٨"/>
            <p:cNvSpPr/>
            <p:nvPr/>
          </p:nvSpPr>
          <p:spPr>
            <a:xfrm>
              <a:off x="219376" y="1612793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0042A9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٥ ٠ ٠ ٨</a:t>
              </a:r>
            </a:p>
          </p:txBody>
        </p:sp>
      </p:grpSp>
      <p:grpSp>
        <p:nvGrpSpPr>
          <p:cNvPr id="1951" name="تجميع"/>
          <p:cNvGrpSpPr/>
          <p:nvPr/>
        </p:nvGrpSpPr>
        <p:grpSpPr>
          <a:xfrm>
            <a:off x="6724008" y="2394200"/>
            <a:ext cx="2859409" cy="3396377"/>
            <a:chOff x="0" y="0"/>
            <a:chExt cx="2859408" cy="3396375"/>
          </a:xfrm>
        </p:grpSpPr>
        <p:grpSp>
          <p:nvGrpSpPr>
            <p:cNvPr id="1948" name="تجميع"/>
            <p:cNvGrpSpPr/>
            <p:nvPr/>
          </p:nvGrpSpPr>
          <p:grpSpPr>
            <a:xfrm>
              <a:off x="2060" y="477520"/>
              <a:ext cx="2857349" cy="2918857"/>
              <a:chOff x="0" y="0"/>
              <a:chExt cx="2857347" cy="2918855"/>
            </a:xfrm>
          </p:grpSpPr>
          <p:grpSp>
            <p:nvGrpSpPr>
              <p:cNvPr id="1946" name="تجميع"/>
              <p:cNvGrpSpPr/>
              <p:nvPr/>
            </p:nvGrpSpPr>
            <p:grpSpPr>
              <a:xfrm>
                <a:off x="0" y="-1"/>
                <a:ext cx="2857348" cy="2074089"/>
                <a:chOff x="0" y="0"/>
                <a:chExt cx="2857347" cy="2074087"/>
              </a:xfrm>
            </p:grpSpPr>
            <p:sp>
              <p:nvSpPr>
                <p:cNvPr id="1937" name="خط"/>
                <p:cNvSpPr/>
                <p:nvPr/>
              </p:nvSpPr>
              <p:spPr>
                <a:xfrm>
                  <a:off x="0" y="1727377"/>
                  <a:ext cx="1587348" cy="1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941" name="تجميع"/>
                <p:cNvGrpSpPr/>
                <p:nvPr/>
              </p:nvGrpSpPr>
              <p:grpSpPr>
                <a:xfrm>
                  <a:off x="135309" y="-1"/>
                  <a:ext cx="1988243" cy="1300989"/>
                  <a:chOff x="0" y="0"/>
                  <a:chExt cx="1988241" cy="1300987"/>
                </a:xfrm>
              </p:grpSpPr>
              <p:sp>
                <p:nvSpPr>
                  <p:cNvPr id="1938" name="٧٠"/>
                  <p:cNvSpPr/>
                  <p:nvPr/>
                </p:nvSpPr>
                <p:spPr>
                  <a:xfrm>
                    <a:off x="718241" y="-1"/>
                    <a:ext cx="1270001" cy="1270001"/>
                  </a:xfrm>
                  <a:prstGeom prst="line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121919" tIns="121919" rIns="121919" bIns="121919" numCol="1" anchor="t">
                    <a:spAutoFit/>
                  </a:bodyPr>
                  <a:lstStyle>
                    <a:lvl1pPr>
                      <a:defRPr sz="4600">
                        <a:solidFill>
                          <a:srgbClr val="0042A9"/>
                        </a:solidFill>
                        <a:latin typeface="Ala Asiad Bold"/>
                        <a:ea typeface="Ala Asiad Bold"/>
                        <a:cs typeface="Ala Asiad Bold"/>
                        <a:sym typeface="Ala Asiad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٧٠</a:t>
                    </a:r>
                  </a:p>
                </p:txBody>
              </p:sp>
              <p:sp>
                <p:nvSpPr>
                  <p:cNvPr id="1939" name="٤"/>
                  <p:cNvSpPr/>
                  <p:nvPr/>
                </p:nvSpPr>
                <p:spPr>
                  <a:xfrm>
                    <a:off x="395363" y="0"/>
                    <a:ext cx="1270001" cy="1270000"/>
                  </a:xfrm>
                  <a:prstGeom prst="line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121919" tIns="121919" rIns="121919" bIns="121919" numCol="1" anchor="t">
                    <a:spAutoFit/>
                  </a:bodyPr>
                  <a:lstStyle>
                    <a:lvl1pPr>
                      <a:defRPr sz="4600">
                        <a:solidFill>
                          <a:srgbClr val="0042A9"/>
                        </a:solidFill>
                        <a:latin typeface="Ala Asiad Bold"/>
                        <a:ea typeface="Ala Asiad Bold"/>
                        <a:cs typeface="Ala Asiad Bold"/>
                        <a:sym typeface="Ala Asiad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٤</a:t>
                    </a:r>
                  </a:p>
                </p:txBody>
              </p:sp>
              <p:sp>
                <p:nvSpPr>
                  <p:cNvPr id="1940" name="١"/>
                  <p:cNvSpPr/>
                  <p:nvPr/>
                </p:nvSpPr>
                <p:spPr>
                  <a:xfrm>
                    <a:off x="0" y="30987"/>
                    <a:ext cx="1270000" cy="1270001"/>
                  </a:xfrm>
                  <a:prstGeom prst="line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121919" tIns="121919" rIns="121919" bIns="121919" numCol="1" anchor="t">
                    <a:spAutoFit/>
                  </a:bodyPr>
                  <a:lstStyle>
                    <a:lvl1pPr>
                      <a:defRPr sz="4600">
                        <a:solidFill>
                          <a:srgbClr val="0042A9"/>
                        </a:solidFill>
                        <a:latin typeface="Ala Asiad Bold"/>
                        <a:ea typeface="Ala Asiad Bold"/>
                        <a:cs typeface="Ala Asiad Bold"/>
                        <a:sym typeface="Ala Asiad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١</a:t>
                    </a:r>
                  </a:p>
                </p:txBody>
              </p:sp>
            </p:grpSp>
            <p:grpSp>
              <p:nvGrpSpPr>
                <p:cNvPr id="1944" name="تجميع"/>
                <p:cNvGrpSpPr/>
                <p:nvPr/>
              </p:nvGrpSpPr>
              <p:grpSpPr>
                <a:xfrm>
                  <a:off x="465210" y="804087"/>
                  <a:ext cx="1916748" cy="1270001"/>
                  <a:chOff x="0" y="0"/>
                  <a:chExt cx="1916747" cy="1270000"/>
                </a:xfrm>
              </p:grpSpPr>
              <p:sp>
                <p:nvSpPr>
                  <p:cNvPr id="1942" name="٦"/>
                  <p:cNvSpPr/>
                  <p:nvPr/>
                </p:nvSpPr>
                <p:spPr>
                  <a:xfrm>
                    <a:off x="646747" y="0"/>
                    <a:ext cx="1270001" cy="1270000"/>
                  </a:xfrm>
                  <a:prstGeom prst="line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121919" tIns="121919" rIns="121919" bIns="121919" numCol="1" anchor="t">
                    <a:spAutoFit/>
                  </a:bodyPr>
                  <a:lstStyle>
                    <a:lvl1pPr>
                      <a:defRPr sz="4600">
                        <a:solidFill>
                          <a:srgbClr val="0042A9"/>
                        </a:solidFill>
                        <a:latin typeface="Ala Asiad Bold"/>
                        <a:ea typeface="Ala Asiad Bold"/>
                        <a:cs typeface="Ala Asiad Bold"/>
                        <a:sym typeface="Ala Asiad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٦</a:t>
                    </a:r>
                  </a:p>
                </p:txBody>
              </p:sp>
              <p:sp>
                <p:nvSpPr>
                  <p:cNvPr id="1943" name="٥٣"/>
                  <p:cNvSpPr/>
                  <p:nvPr/>
                </p:nvSpPr>
                <p:spPr>
                  <a:xfrm>
                    <a:off x="0" y="0"/>
                    <a:ext cx="1270000" cy="1270001"/>
                  </a:xfrm>
                  <a:prstGeom prst="line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121919" tIns="121919" rIns="121919" bIns="121919" numCol="1" anchor="t">
                    <a:spAutoFit/>
                  </a:bodyPr>
                  <a:lstStyle>
                    <a:lvl1pPr>
                      <a:defRPr sz="4600">
                        <a:solidFill>
                          <a:srgbClr val="0042A9"/>
                        </a:solidFill>
                        <a:latin typeface="Ala Asiad Bold"/>
                        <a:ea typeface="Ala Asiad Bold"/>
                        <a:cs typeface="Ala Asiad Bold"/>
                        <a:sym typeface="Ala Asiad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٥٣</a:t>
                    </a:r>
                  </a:p>
                </p:txBody>
              </p:sp>
            </p:grpSp>
            <p:sp>
              <p:nvSpPr>
                <p:cNvPr id="1945" name="+"/>
                <p:cNvSpPr/>
                <p:nvPr/>
              </p:nvSpPr>
              <p:spPr>
                <a:xfrm>
                  <a:off x="1587347" y="400853"/>
                  <a:ext cx="1270001" cy="1270001"/>
                </a:xfrm>
                <a:prstGeom prst="line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4600">
                      <a:solidFill>
                        <a:srgbClr val="0042A9"/>
                      </a:solidFill>
                      <a:latin typeface="Ala Asiad Bold"/>
                      <a:ea typeface="Ala Asiad Bold"/>
                      <a:cs typeface="Ala Asiad Bold"/>
                      <a:sym typeface="Ala Asiad Bold"/>
                    </a:defRPr>
                  </a:lvl1pPr>
                </a:lstStyle>
                <a:p>
                  <a:pPr rtl="0">
                    <a:defRPr/>
                  </a:pPr>
                  <a:r>
                    <a:t>+</a:t>
                  </a:r>
                </a:p>
              </p:txBody>
            </p:sp>
          </p:grpSp>
          <p:sp>
            <p:nvSpPr>
              <p:cNvPr id="1947" name="٢٠٠٦"/>
              <p:cNvSpPr/>
              <p:nvPr/>
            </p:nvSpPr>
            <p:spPr>
              <a:xfrm>
                <a:off x="507878" y="1648855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>
                  <a:defRPr sz="4600">
                    <a:solidFill>
                      <a:srgbClr val="0042A9"/>
                    </a:solidFill>
                    <a:latin typeface="Ala Asiad Bold"/>
                    <a:ea typeface="Ala Asiad Bold"/>
                    <a:cs typeface="Ala Asiad Bold"/>
                    <a:sym typeface="Ala Asiad Bold"/>
                  </a:defRPr>
                </a:lvl1pPr>
              </a:lstStyle>
              <a:p>
                <a:pPr rtl="0">
                  <a:defRPr/>
                </a:pPr>
                <a:r>
                  <a:t>٢٠٠٦ </a:t>
                </a:r>
              </a:p>
            </p:txBody>
          </p:sp>
        </p:grpSp>
        <p:sp>
          <p:nvSpPr>
            <p:cNvPr id="1949" name="١"/>
            <p:cNvSpPr txBox="1"/>
            <p:nvPr/>
          </p:nvSpPr>
          <p:spPr>
            <a:xfrm>
              <a:off x="461491" y="49085"/>
              <a:ext cx="464517" cy="9550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0042A9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1950" name="٢"/>
            <p:cNvSpPr txBox="1"/>
            <p:nvPr/>
          </p:nvSpPr>
          <p:spPr>
            <a:xfrm>
              <a:off x="0" y="0"/>
              <a:ext cx="508331" cy="9550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600">
                  <a:solidFill>
                    <a:srgbClr val="0042A9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10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Class="entr" nodeType="afterEffect" presetSubtype="32" presetID="4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7" dur="10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Class="entr" nodeType="afterEffect" presetSubtype="32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0"/>
                            </p:stCondLst>
                            <p:childTnLst>
                              <p:par>
                                <p:cTn id="82" presetClass="entr" nodeType="afterEffect" presetSubtype="32" presetID="2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0"/>
                            </p:stCondLst>
                            <p:childTnLst>
                              <p:par>
                                <p:cTn id="87" presetClass="entr" nodeType="afterEffect" presetSubtype="32" presetID="4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89" dur="10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000"/>
                            </p:stCondLst>
                            <p:childTnLst>
                              <p:par>
                                <p:cTn id="91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3" dur="10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95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7" dur="10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000"/>
                            </p:stCondLst>
                            <p:childTnLst>
                              <p:par>
                                <p:cTn id="99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1" dur="10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3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5" dur="10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Class="entr" nodeType="after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9" dur="10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clickEffect" presetSubtype="32" presetID="4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4" dur="10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clickEffect" presetSubtype="32" presetID="4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9" dur="10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Class="entr" nodeType="afterEffect" presetSubtype="2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3" dur="10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Class="entr" nodeType="clickEffect" presetSubtype="32" presetID="4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8" dur="10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ntr" nodeType="clickEffect" presetSubtype="32" presetID="4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3" dur="10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Class="entr" nodeType="afterEffect" presetSubtype="2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7" dur="10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ntr" nodeType="clickEffect" presetSubtype="32" presetID="4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2" dur="10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Class="entr" nodeType="afterEffect" presetSubtype="2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6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Class="entr" nodeType="clickEffect" presetSubtype="32" presetID="4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1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Class="entr" nodeType="clickEffect" presetSubtype="32" presetID="4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6" dur="10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Class="entr" nodeType="clickEffect" presetSubtype="32" presetID="4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1" dur="10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Class="entr" nodeType="clickEffect" presetSubtype="32" presetID="4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6" dur="1000"/>
                                        <p:tgtEl>
                                          <p:spTgt spid="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Class="entr" nodeType="clickEffect" presetSubtype="32" presetID="4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1" dur="1000"/>
                                        <p:tgtEl>
                                          <p:spTgt spid="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3" grpId="12"/>
      <p:bldP build="whole" bldLvl="1" animBg="1" rev="0" advAuto="0" spid="1904" grpId="17"/>
      <p:bldP build="whole" bldLvl="1" animBg="1" rev="0" advAuto="0" spid="1918" grpId="32"/>
      <p:bldP build="whole" bldLvl="1" animBg="1" rev="0" advAuto="0" spid="1919" grpId="33"/>
      <p:bldP build="whole" bldLvl="1" animBg="1" rev="0" advAuto="0" spid="1923" grpId="37"/>
      <p:bldP build="whole" bldLvl="1" animBg="1" rev="0" advAuto="0" spid="1924" grpId="38"/>
      <p:bldP build="whole" bldLvl="1" animBg="1" rev="0" advAuto="0" spid="1862" grpId="4"/>
      <p:bldP build="whole" bldLvl="1" animBg="1" rev="0" advAuto="0" spid="1915" grpId="29"/>
      <p:bldP build="whole" bldLvl="1" animBg="1" rev="0" advAuto="0" spid="1864" grpId="6"/>
      <p:bldP build="whole" bldLvl="1" animBg="1" rev="0" advAuto="0" spid="1911" grpId="24"/>
      <p:bldP build="whole" bldLvl="1" animBg="1" rev="0" advAuto="0" spid="1879" grpId="9"/>
      <p:bldP build="whole" bldLvl="1" animBg="1" rev="0" advAuto="0" spid="1908" grpId="18"/>
      <p:bldP build="whole" bldLvl="1" animBg="1" rev="0" advAuto="0" spid="1909" grpId="22"/>
      <p:bldP build="whole" bldLvl="1" animBg="1" rev="0" advAuto="0" spid="1880" grpId="8"/>
      <p:bldP build="whole" bldLvl="1" animBg="1" rev="0" advAuto="0" spid="1936" grpId="39"/>
      <p:bldP build="whole" bldLvl="1" animBg="1" rev="0" advAuto="0" spid="1881" grpId="10"/>
      <p:bldP build="whole" bldLvl="1" animBg="1" rev="0" advAuto="0" spid="1863" grpId="5"/>
      <p:bldP build="whole" bldLvl="1" animBg="1" rev="0" advAuto="0" spid="1882" grpId="11"/>
      <p:bldP build="whole" bldLvl="1" animBg="1" rev="0" advAuto="0" spid="1861" grpId="3"/>
      <p:bldP build="whole" bldLvl="1" animBg="1" rev="0" advAuto="0" spid="1860" grpId="2"/>
      <p:bldP build="whole" bldLvl="1" animBg="1" rev="0" advAuto="0" spid="1865" grpId="7"/>
      <p:bldP build="whole" bldLvl="1" animBg="1" rev="0" advAuto="0" spid="1920" grpId="34"/>
      <p:bldP build="whole" bldLvl="1" animBg="1" rev="0" advAuto="0" spid="1917" grpId="31"/>
      <p:bldP build="whole" bldLvl="1" animBg="1" rev="0" advAuto="0" spid="1921" grpId="35"/>
      <p:bldP build="whole" bldLvl="1" animBg="1" rev="0" advAuto="0" spid="1907" grpId="21"/>
      <p:bldP build="whole" bldLvl="1" animBg="1" rev="0" advAuto="0" spid="1906" grpId="20"/>
      <p:bldP build="whole" bldLvl="1" animBg="1" rev="0" advAuto="0" spid="1859" grpId="1"/>
      <p:bldP build="whole" bldLvl="1" animBg="1" rev="0" advAuto="0" spid="1922" grpId="36"/>
      <p:bldP build="whole" bldLvl="1" animBg="1" rev="0" advAuto="0" spid="1903" grpId="16"/>
      <p:bldP build="whole" bldLvl="1" animBg="1" rev="0" advAuto="0" spid="1914" grpId="28"/>
      <p:bldP build="whole" bldLvl="1" animBg="1" rev="0" advAuto="0" spid="1884" grpId="13"/>
      <p:bldP build="whole" bldLvl="1" animBg="1" rev="0" advAuto="0" spid="1913" grpId="26"/>
      <p:bldP build="whole" bldLvl="1" animBg="1" rev="0" advAuto="0" spid="1916" grpId="30"/>
      <p:bldP build="whole" bldLvl="1" animBg="1" rev="0" advAuto="0" spid="1910" grpId="23"/>
      <p:bldP build="whole" bldLvl="1" animBg="1" rev="0" advAuto="0" spid="1886" grpId="15"/>
      <p:bldP build="whole" bldLvl="1" animBg="1" rev="0" advAuto="0" spid="1885" grpId="14"/>
      <p:bldP build="whole" bldLvl="1" animBg="1" rev="0" advAuto="0" spid="1912" grpId="25"/>
      <p:bldP build="whole" bldLvl="1" animBg="1" rev="0" advAuto="0" spid="1951" grpId="27"/>
      <p:bldP build="whole" bldLvl="1" animBg="1" rev="0" advAuto="0" spid="1905" grpId="1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5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5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5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5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5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6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61" name="IMG_2689.png" descr="IMG_2689.png"/>
          <p:cNvPicPr>
            <a:picLocks noChangeAspect="1"/>
          </p:cNvPicPr>
          <p:nvPr/>
        </p:nvPicPr>
        <p:blipFill>
          <a:blip r:embed="rId9">
            <a:extLst/>
          </a:blip>
          <a:srcRect l="15478" t="44433" r="60167" b="9862"/>
          <a:stretch>
            <a:fillRect/>
          </a:stretch>
        </p:blipFill>
        <p:spPr>
          <a:xfrm flipH="1">
            <a:off x="17993168" y="6972299"/>
            <a:ext cx="4712636" cy="49747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955714"/>
            <a:ext cx="1911773" cy="621526"/>
            <a:chOff x="0" y="0"/>
            <a:chExt cx="1911771" cy="621525"/>
          </a:xfrm>
        </p:grpSpPr>
        <p:grpSp>
          <p:nvGrpSpPr>
            <p:cNvPr id="196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96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6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969" name="تجميع"/>
          <p:cNvGrpSpPr/>
          <p:nvPr/>
        </p:nvGrpSpPr>
        <p:grpSpPr>
          <a:xfrm>
            <a:off x="2509547" y="6767403"/>
            <a:ext cx="4196714" cy="4667062"/>
            <a:chOff x="0" y="0"/>
            <a:chExt cx="4196713" cy="4667061"/>
          </a:xfrm>
        </p:grpSpPr>
        <p:sp>
          <p:nvSpPr>
            <p:cNvPr id="1967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68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70" name="IMG_2851.png" descr="IMG_2851.png"/>
          <p:cNvPicPr>
            <a:picLocks noChangeAspect="1"/>
          </p:cNvPicPr>
          <p:nvPr/>
        </p:nvPicPr>
        <p:blipFill>
          <a:blip r:embed="rId11">
            <a:extLst/>
          </a:blip>
          <a:srcRect l="50000" t="38626" r="0" b="0"/>
          <a:stretch>
            <a:fillRect/>
          </a:stretch>
        </p:blipFill>
        <p:spPr>
          <a:xfrm>
            <a:off x="10401011" y="1716771"/>
            <a:ext cx="10929764" cy="50507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0" name="تجميع"/>
          <p:cNvGrpSpPr/>
          <p:nvPr/>
        </p:nvGrpSpPr>
        <p:grpSpPr>
          <a:xfrm>
            <a:off x="222033" y="2698438"/>
            <a:ext cx="1988999" cy="9878803"/>
            <a:chOff x="0" y="0"/>
            <a:chExt cx="1988997" cy="9878801"/>
          </a:xfrm>
        </p:grpSpPr>
        <p:grpSp>
          <p:nvGrpSpPr>
            <p:cNvPr id="1988" name="تجميع"/>
            <p:cNvGrpSpPr/>
            <p:nvPr/>
          </p:nvGrpSpPr>
          <p:grpSpPr>
            <a:xfrm>
              <a:off x="0" y="0"/>
              <a:ext cx="1988998" cy="9878802"/>
              <a:chOff x="0" y="0"/>
              <a:chExt cx="1988997" cy="9878801"/>
            </a:xfrm>
          </p:grpSpPr>
          <p:grpSp>
            <p:nvGrpSpPr>
              <p:cNvPr id="1986" name="تجميع"/>
              <p:cNvGrpSpPr/>
              <p:nvPr/>
            </p:nvGrpSpPr>
            <p:grpSpPr>
              <a:xfrm>
                <a:off x="292936" y="0"/>
                <a:ext cx="1403126" cy="9878802"/>
                <a:chOff x="0" y="0"/>
                <a:chExt cx="1403124" cy="9878801"/>
              </a:xfrm>
            </p:grpSpPr>
            <p:grpSp>
              <p:nvGrpSpPr>
                <p:cNvPr id="1975" name="تجميع"/>
                <p:cNvGrpSpPr/>
                <p:nvPr/>
              </p:nvGrpSpPr>
              <p:grpSpPr>
                <a:xfrm>
                  <a:off x="0" y="0"/>
                  <a:ext cx="1403125" cy="9878802"/>
                  <a:chOff x="0" y="0"/>
                  <a:chExt cx="1403124" cy="9878801"/>
                </a:xfrm>
              </p:grpSpPr>
              <p:grpSp>
                <p:nvGrpSpPr>
                  <p:cNvPr id="1973" name="تجميع"/>
                  <p:cNvGrpSpPr/>
                  <p:nvPr/>
                </p:nvGrpSpPr>
                <p:grpSpPr>
                  <a:xfrm>
                    <a:off x="0" y="127556"/>
                    <a:ext cx="1403125" cy="9751246"/>
                    <a:chOff x="0" y="0"/>
                    <a:chExt cx="1403124" cy="9751245"/>
                  </a:xfrm>
                </p:grpSpPr>
                <p:sp>
                  <p:nvSpPr>
                    <p:cNvPr id="197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03125" cy="10424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72" name="مستطيل"/>
                    <p:cNvSpPr/>
                    <p:nvPr/>
                  </p:nvSpPr>
                  <p:spPr>
                    <a:xfrm>
                      <a:off x="63927" y="563795"/>
                      <a:ext cx="1271135" cy="918745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74" name="أدوات"/>
                  <p:cNvSpPr txBox="1"/>
                  <p:nvPr/>
                </p:nvSpPr>
                <p:spPr>
                  <a:xfrm>
                    <a:off x="15997" y="0"/>
                    <a:ext cx="1320108" cy="852022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7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6164" y="8973414"/>
                  <a:ext cx="1097807" cy="85385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9" name="تجميع"/>
                <p:cNvGrpSpPr/>
                <p:nvPr/>
              </p:nvGrpSpPr>
              <p:grpSpPr>
                <a:xfrm>
                  <a:off x="136071" y="3456321"/>
                  <a:ext cx="1105702" cy="2698290"/>
                  <a:chOff x="0" y="0"/>
                  <a:chExt cx="1105700" cy="2698289"/>
                </a:xfrm>
              </p:grpSpPr>
              <p:pic>
                <p:nvPicPr>
                  <p:cNvPr id="197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895" y="0"/>
                    <a:ext cx="1097806" cy="853849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7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44440"/>
                    <a:ext cx="1097806" cy="85385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8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1025" y="6207703"/>
                  <a:ext cx="1097806" cy="85385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2857" y="7130476"/>
                  <a:ext cx="1097806" cy="85385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9577" y="1617362"/>
                  <a:ext cx="1097806" cy="85384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3031" y="8055949"/>
                  <a:ext cx="1097806" cy="85384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4157" y="2537120"/>
                  <a:ext cx="1110004" cy="85384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5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4371" y="783556"/>
                  <a:ext cx="1111855" cy="7947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87" name="نشاط"/>
              <p:cNvSpPr txBox="1"/>
              <p:nvPr/>
            </p:nvSpPr>
            <p:spPr>
              <a:xfrm>
                <a:off x="0" y="8900982"/>
                <a:ext cx="1988998" cy="61767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8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14002" y="4380271"/>
              <a:ext cx="1148013" cy="89289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