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4.xml"/><Relationship Id="rId15" Type="http://schemas.openxmlformats.org/officeDocument/2006/relationships/slide" Target="slide26.xml"/><Relationship Id="rId16" Type="http://schemas.openxmlformats.org/officeDocument/2006/relationships/slide" Target="slide28.xml"/><Relationship Id="rId17" Type="http://schemas.openxmlformats.org/officeDocument/2006/relationships/slide" Target="slide30.xml"/><Relationship Id="rId18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Google Shape;65;p13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566842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120" name="Google Shape;66;p13">
            <a:hlinkClick r:id="rId14" invalidUrl="" action="ppaction://hlinksldjump" tgtFrame="" tooltip="" history="1" highlightClick="0" endSnd="0"/>
          </p:cNvPr>
          <p:cNvSpPr txBox="1"/>
          <p:nvPr/>
        </p:nvSpPr>
        <p:spPr>
          <a:xfrm>
            <a:off x="62319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21" name="Google Shape;67;p13">
            <a:hlinkClick r:id="rId15" invalidUrl="" action="ppaction://hlinksldjump" tgtFrame="" tooltip="" history="1" highlightClick="0" endSnd="0"/>
          </p:cNvPr>
          <p:cNvSpPr txBox="1"/>
          <p:nvPr/>
        </p:nvSpPr>
        <p:spPr>
          <a:xfrm>
            <a:off x="67680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22" name="Google Shape;68;p13">
            <a:hlinkClick r:id="rId16" invalidUrl="" action="ppaction://hlinksldjump" tgtFrame="" tooltip="" history="1" highlightClick="0" endSnd="0"/>
          </p:cNvPr>
          <p:cNvSpPr txBox="1"/>
          <p:nvPr/>
        </p:nvSpPr>
        <p:spPr>
          <a:xfrm>
            <a:off x="73146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23" name="Google Shape;69;p13">
            <a:hlinkClick r:id="rId17" invalidUrl="" action="ppaction://hlinksldjump" tgtFrame="" tooltip="" history="1" highlightClick="0" endSnd="0"/>
          </p:cNvPr>
          <p:cNvSpPr txBox="1"/>
          <p:nvPr/>
        </p:nvSpPr>
        <p:spPr>
          <a:xfrm>
            <a:off x="787822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124" name="Google Shape;70;p13"/>
          <p:cNvSpPr txBox="1"/>
          <p:nvPr/>
        </p:nvSpPr>
        <p:spPr>
          <a:xfrm>
            <a:off x="844177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125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6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7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8" name="الفصل الثاني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الثاني  </a:t>
            </a:r>
          </a:p>
        </p:txBody>
      </p:sp>
      <p:sp>
        <p:nvSpPr>
          <p:cNvPr id="129" name="الجمع والطرح"/>
          <p:cNvSpPr txBox="1"/>
          <p:nvPr/>
        </p:nvSpPr>
        <p:spPr>
          <a:xfrm>
            <a:off x="3407199" y="3602277"/>
            <a:ext cx="22258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200">
                <a:solidFill>
                  <a:srgbClr val="E63B7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الجمع والطرح</a:t>
            </a:r>
          </a:p>
        </p:txBody>
      </p:sp>
      <p:sp>
        <p:nvSpPr>
          <p:cNvPr id="130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1" name="تجميع" descr="تجميع"/>
          <p:cNvPicPr>
            <a:picLocks noChangeAspect="1"/>
          </p:cNvPicPr>
          <p:nvPr/>
        </p:nvPicPr>
        <p:blipFill>
          <a:blip r:embed="rId18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0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37388" t="35992" r="9717" b="54287"/>
          <a:stretch>
            <a:fillRect/>
          </a:stretch>
        </p:blipFill>
        <p:spPr>
          <a:xfrm>
            <a:off x="2187057" y="1411838"/>
            <a:ext cx="4224123" cy="53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52455" t="45139" r="10724" b="45139"/>
          <a:stretch>
            <a:fillRect/>
          </a:stretch>
        </p:blipFill>
        <p:spPr>
          <a:xfrm>
            <a:off x="2419427" y="2230040"/>
            <a:ext cx="3759288" cy="68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9096" t="45139" r="54084" b="45139"/>
          <a:stretch>
            <a:fillRect/>
          </a:stretch>
        </p:blipFill>
        <p:spPr>
          <a:xfrm>
            <a:off x="2419427" y="3015188"/>
            <a:ext cx="3759288" cy="683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08" name="د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1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64114" t="80289" r="9206" b="11532"/>
          <a:stretch>
            <a:fillRect/>
          </a:stretch>
        </p:blipFill>
        <p:spPr>
          <a:xfrm>
            <a:off x="2964655" y="1298728"/>
            <a:ext cx="3214600" cy="760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54461" t="87364" r="11376" b="4457"/>
          <a:stretch>
            <a:fillRect/>
          </a:stretch>
        </p:blipFill>
        <p:spPr>
          <a:xfrm>
            <a:off x="2329341" y="1984891"/>
            <a:ext cx="4218516" cy="77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12033" t="88430" r="52271" b="3391"/>
          <a:stretch>
            <a:fillRect/>
          </a:stretch>
        </p:blipFill>
        <p:spPr>
          <a:xfrm>
            <a:off x="2329259" y="2991991"/>
            <a:ext cx="4218752" cy="746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24" name="أ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2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4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0" t="29587" r="4012" b="54095"/>
          <a:stretch>
            <a:fillRect/>
          </a:stretch>
        </p:blipFill>
        <p:spPr>
          <a:xfrm>
            <a:off x="1661163" y="1273725"/>
            <a:ext cx="5119635" cy="40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50000" t="50000" r="4012" b="37603"/>
          <a:stretch>
            <a:fillRect/>
          </a:stretch>
        </p:blipFill>
        <p:spPr>
          <a:xfrm>
            <a:off x="2210547" y="2027237"/>
            <a:ext cx="4291366" cy="544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2904.png" descr="IMG_2904.png"/>
          <p:cNvPicPr>
            <a:picLocks noChangeAspect="1"/>
          </p:cNvPicPr>
          <p:nvPr/>
        </p:nvPicPr>
        <p:blipFill>
          <a:blip r:embed="rId5">
            <a:extLst/>
          </a:blip>
          <a:srcRect l="0" t="47749" r="54012" b="39854"/>
          <a:stretch>
            <a:fillRect/>
          </a:stretch>
        </p:blipFill>
        <p:spPr>
          <a:xfrm>
            <a:off x="2210547" y="2821458"/>
            <a:ext cx="4291366" cy="544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0" name="د"/>
          <p:cNvSpPr txBox="1"/>
          <p:nvPr/>
        </p:nvSpPr>
        <p:spPr>
          <a:xfrm>
            <a:off x="3201602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4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4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0" name="IMG_2903.png" descr="IMG_2903.png"/>
          <p:cNvPicPr>
            <a:picLocks noChangeAspect="1"/>
          </p:cNvPicPr>
          <p:nvPr/>
        </p:nvPicPr>
        <p:blipFill>
          <a:blip r:embed="rId5">
            <a:extLst/>
          </a:blip>
          <a:srcRect l="30140" t="40592" r="7870" b="45312"/>
          <a:stretch>
            <a:fillRect/>
          </a:stretch>
        </p:blipFill>
        <p:spPr>
          <a:xfrm>
            <a:off x="1931418" y="1272601"/>
            <a:ext cx="4639077" cy="623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2903.png" descr="IMG_2903.png"/>
          <p:cNvPicPr>
            <a:picLocks noChangeAspect="1"/>
          </p:cNvPicPr>
          <p:nvPr/>
        </p:nvPicPr>
        <p:blipFill>
          <a:blip r:embed="rId5">
            <a:extLst/>
          </a:blip>
          <a:srcRect l="51284" t="53641" r="8713" b="34824"/>
          <a:stretch>
            <a:fillRect/>
          </a:stretch>
        </p:blipFill>
        <p:spPr>
          <a:xfrm>
            <a:off x="2164582" y="1984892"/>
            <a:ext cx="4172771" cy="711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2903.png" descr="IMG_2903.png"/>
          <p:cNvPicPr>
            <a:picLocks noChangeAspect="1"/>
          </p:cNvPicPr>
          <p:nvPr/>
        </p:nvPicPr>
        <p:blipFill>
          <a:blip r:embed="rId5">
            <a:extLst/>
          </a:blip>
          <a:srcRect l="5388" t="53202" r="54610" b="35262"/>
          <a:stretch>
            <a:fillRect/>
          </a:stretch>
        </p:blipFill>
        <p:spPr>
          <a:xfrm>
            <a:off x="2002288" y="2909033"/>
            <a:ext cx="4172771" cy="711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56" name="ج"/>
          <p:cNvSpPr txBox="1"/>
          <p:nvPr/>
        </p:nvSpPr>
        <p:spPr>
          <a:xfrm>
            <a:off x="3414216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6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67934" t="17567" r="10130" b="72872"/>
          <a:stretch>
            <a:fillRect/>
          </a:stretch>
        </p:blipFill>
        <p:spPr>
          <a:xfrm>
            <a:off x="2775179" y="1160582"/>
            <a:ext cx="2745741" cy="82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55941" t="26247" r="11571" b="64192"/>
          <a:stretch>
            <a:fillRect/>
          </a:stretch>
        </p:blipFill>
        <p:spPr>
          <a:xfrm>
            <a:off x="2692201" y="2086600"/>
            <a:ext cx="3759482" cy="761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10439" t="26700" r="54969" b="63739"/>
          <a:stretch>
            <a:fillRect/>
          </a:stretch>
        </p:blipFill>
        <p:spPr>
          <a:xfrm>
            <a:off x="2448917" y="3103586"/>
            <a:ext cx="4002923" cy="761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2" name="أ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7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0" t="14919" r="9019" b="71127"/>
          <a:stretch>
            <a:fillRect/>
          </a:stretch>
        </p:blipFill>
        <p:spPr>
          <a:xfrm>
            <a:off x="1575508" y="1393394"/>
            <a:ext cx="5130289" cy="60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50765" t="27965" r="9019" b="63776"/>
          <a:stretch>
            <a:fillRect/>
          </a:stretch>
        </p:blipFill>
        <p:spPr>
          <a:xfrm>
            <a:off x="2447468" y="2126911"/>
            <a:ext cx="3589734" cy="56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9050" t="28880" r="50735" b="62860"/>
          <a:stretch>
            <a:fillRect/>
          </a:stretch>
        </p:blipFill>
        <p:spPr>
          <a:xfrm>
            <a:off x="2519599" y="3056355"/>
            <a:ext cx="3589733" cy="569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8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2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72428" t="0" r="9624" b="90538"/>
          <a:stretch>
            <a:fillRect/>
          </a:stretch>
        </p:blipFill>
        <p:spPr>
          <a:xfrm>
            <a:off x="3240192" y="1373374"/>
            <a:ext cx="2122636" cy="770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54399" t="8578" r="9624" b="82955"/>
          <a:stretch>
            <a:fillRect/>
          </a:stretch>
        </p:blipFill>
        <p:spPr>
          <a:xfrm>
            <a:off x="2081644" y="1984891"/>
            <a:ext cx="4254998" cy="68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9955" t="9463" r="54068" b="82070"/>
          <a:stretch>
            <a:fillRect/>
          </a:stretch>
        </p:blipFill>
        <p:spPr>
          <a:xfrm>
            <a:off x="1946399" y="3173290"/>
            <a:ext cx="4159902" cy="674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8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88" name="ج"/>
          <p:cNvSpPr txBox="1"/>
          <p:nvPr/>
        </p:nvSpPr>
        <p:spPr>
          <a:xfrm>
            <a:off x="3404301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9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9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8" name="IMG_2908.png" descr="IMG_2908.png"/>
          <p:cNvPicPr>
            <a:picLocks noChangeAspect="1"/>
          </p:cNvPicPr>
          <p:nvPr/>
        </p:nvPicPr>
        <p:blipFill>
          <a:blip r:embed="rId5">
            <a:extLst/>
          </a:blip>
          <a:srcRect l="0" t="18076" r="0" b="0"/>
          <a:stretch>
            <a:fillRect/>
          </a:stretch>
        </p:blipFill>
        <p:spPr>
          <a:xfrm>
            <a:off x="1406547" y="1679133"/>
            <a:ext cx="5417185" cy="1430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02" name="أ"/>
          <p:cNvSpPr txBox="1"/>
          <p:nvPr/>
        </p:nvSpPr>
        <p:spPr>
          <a:xfrm>
            <a:off x="3399961" y="107124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0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0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2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0" t="35123" r="6610" b="25321"/>
          <a:stretch>
            <a:fillRect/>
          </a:stretch>
        </p:blipFill>
        <p:spPr>
          <a:xfrm>
            <a:off x="1557341" y="1280835"/>
            <a:ext cx="5176674" cy="70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50000" t="74118" r="6610" b="0"/>
          <a:stretch>
            <a:fillRect/>
          </a:stretch>
        </p:blipFill>
        <p:spPr>
          <a:xfrm>
            <a:off x="2007919" y="2081426"/>
            <a:ext cx="4407816" cy="844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4912" t="75637" r="51697" b="0"/>
          <a:stretch>
            <a:fillRect/>
          </a:stretch>
        </p:blipFill>
        <p:spPr>
          <a:xfrm>
            <a:off x="1842733" y="3101794"/>
            <a:ext cx="4407817" cy="794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1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18" name="أ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2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2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8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0" t="11856" r="0" b="35002"/>
          <a:stretch>
            <a:fillRect/>
          </a:stretch>
        </p:blipFill>
        <p:spPr>
          <a:xfrm>
            <a:off x="1237395" y="1373374"/>
            <a:ext cx="5485681" cy="93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49999" t="63326" r="0" b="10202"/>
          <a:stretch>
            <a:fillRect/>
          </a:stretch>
        </p:blipFill>
        <p:spPr>
          <a:xfrm>
            <a:off x="2079932" y="2304994"/>
            <a:ext cx="4643013" cy="788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966" t="64182" r="49033" b="9347"/>
          <a:stretch>
            <a:fillRect/>
          </a:stretch>
        </p:blipFill>
        <p:spPr>
          <a:xfrm>
            <a:off x="1865818" y="3230148"/>
            <a:ext cx="4643013" cy="78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34" name="أ"/>
          <p:cNvSpPr txBox="1"/>
          <p:nvPr/>
        </p:nvSpPr>
        <p:spPr>
          <a:xfrm>
            <a:off x="3201602" y="968128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4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4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2053" t="0" r="0" b="66017"/>
          <a:stretch>
            <a:fillRect/>
          </a:stretch>
        </p:blipFill>
        <p:spPr>
          <a:xfrm>
            <a:off x="3039017" y="1170538"/>
            <a:ext cx="2608087" cy="101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53891" t="33280" r="3381" b="43428"/>
          <a:stretch>
            <a:fillRect/>
          </a:stretch>
        </p:blipFill>
        <p:spPr>
          <a:xfrm>
            <a:off x="1631543" y="2309053"/>
            <a:ext cx="4629834" cy="8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82" t="34837" r="56490" b="41872"/>
          <a:stretch>
            <a:fillRect/>
          </a:stretch>
        </p:blipFill>
        <p:spPr>
          <a:xfrm>
            <a:off x="1631543" y="3240003"/>
            <a:ext cx="4629834" cy="809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50" name="ب"/>
          <p:cNvSpPr txBox="1"/>
          <p:nvPr/>
        </p:nvSpPr>
        <p:spPr>
          <a:xfrm>
            <a:off x="330979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353" name="تجميع"/>
          <p:cNvGrpSpPr/>
          <p:nvPr/>
        </p:nvGrpSpPr>
        <p:grpSpPr>
          <a:xfrm>
            <a:off x="240498" y="4771991"/>
            <a:ext cx="990886" cy="371510"/>
            <a:chOff x="0" y="0"/>
            <a:chExt cx="990884" cy="371508"/>
          </a:xfrm>
        </p:grpSpPr>
        <p:sp>
          <p:nvSpPr>
            <p:cNvPr id="351" name="مستطيل"/>
            <p:cNvSpPr/>
            <p:nvPr/>
          </p:nvSpPr>
          <p:spPr>
            <a:xfrm>
              <a:off x="0" y="0"/>
              <a:ext cx="990885" cy="37150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7863" b="40337"/>
            <a:stretch>
              <a:fillRect/>
            </a:stretch>
          </p:blipFill>
          <p:spPr>
            <a:xfrm>
              <a:off x="41344" y="49589"/>
              <a:ext cx="868433" cy="223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5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4" name="ج"/>
          <p:cNvSpPr txBox="1"/>
          <p:nvPr/>
        </p:nvSpPr>
        <p:spPr>
          <a:xfrm>
            <a:off x="3647742" y="819628"/>
            <a:ext cx="3266976" cy="35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4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6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4749" t="50000" r="0" b="22597"/>
          <a:stretch>
            <a:fillRect/>
          </a:stretch>
        </p:blipFill>
        <p:spPr>
          <a:xfrm>
            <a:off x="1474170" y="1291522"/>
            <a:ext cx="5334138" cy="49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57397" t="76363" r="0" b="4519"/>
          <a:stretch>
            <a:fillRect/>
          </a:stretch>
        </p:blipFill>
        <p:spPr>
          <a:xfrm>
            <a:off x="1710809" y="2301873"/>
            <a:ext cx="4860725" cy="69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11562" t="75993" r="45834" b="6244"/>
          <a:stretch>
            <a:fillRect/>
          </a:stretch>
        </p:blipFill>
        <p:spPr>
          <a:xfrm>
            <a:off x="1584580" y="3368658"/>
            <a:ext cx="4860725" cy="6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6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69" name="د"/>
          <p:cNvSpPr txBox="1"/>
          <p:nvPr/>
        </p:nvSpPr>
        <p:spPr>
          <a:xfrm>
            <a:off x="348110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7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7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7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5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9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377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8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68671" t="36755" r="9280" b="46294"/>
          <a:stretch>
            <a:fillRect/>
          </a:stretch>
        </p:blipFill>
        <p:spPr>
          <a:xfrm>
            <a:off x="3331765" y="1373375"/>
            <a:ext cx="1745812" cy="1036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56145" t="53198" r="10134" b="37888"/>
          <a:stretch>
            <a:fillRect/>
          </a:stretch>
        </p:blipFill>
        <p:spPr>
          <a:xfrm>
            <a:off x="2357561" y="2175470"/>
            <a:ext cx="3883214" cy="792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14492" t="54456" r="51787" b="36631"/>
          <a:stretch>
            <a:fillRect/>
          </a:stretch>
        </p:blipFill>
        <p:spPr>
          <a:xfrm>
            <a:off x="2357562" y="3225783"/>
            <a:ext cx="3883213" cy="792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60" name="د"/>
          <p:cNvSpPr txBox="1"/>
          <p:nvPr/>
        </p:nvSpPr>
        <p:spPr>
          <a:xfrm>
            <a:off x="3408978" y="854055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6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7309" t="63807" r="9204" b="28511"/>
          <a:stretch>
            <a:fillRect/>
          </a:stretch>
        </p:blipFill>
        <p:spPr>
          <a:xfrm>
            <a:off x="1602052" y="1373374"/>
            <a:ext cx="5193927" cy="368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51657" t="71490" r="9204" b="20825"/>
          <a:stretch>
            <a:fillRect/>
          </a:stretch>
        </p:blipFill>
        <p:spPr>
          <a:xfrm>
            <a:off x="2071952" y="2120933"/>
            <a:ext cx="4254074" cy="64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2906.png" descr="IMG_2906.png"/>
          <p:cNvPicPr>
            <a:picLocks noChangeAspect="1"/>
          </p:cNvPicPr>
          <p:nvPr/>
        </p:nvPicPr>
        <p:blipFill>
          <a:blip r:embed="rId5">
            <a:extLst/>
          </a:blip>
          <a:srcRect l="9848" t="71598" r="51012" b="20718"/>
          <a:stretch>
            <a:fillRect/>
          </a:stretch>
        </p:blipFill>
        <p:spPr>
          <a:xfrm>
            <a:off x="1954740" y="3032392"/>
            <a:ext cx="4254074" cy="644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6" name="ب"/>
          <p:cNvSpPr txBox="1"/>
          <p:nvPr/>
        </p:nvSpPr>
        <p:spPr>
          <a:xfrm>
            <a:off x="3512496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7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8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6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71809" t="80869" r="10047" b="10412"/>
          <a:stretch>
            <a:fillRect/>
          </a:stretch>
        </p:blipFill>
        <p:spPr>
          <a:xfrm>
            <a:off x="3154433" y="1207810"/>
            <a:ext cx="2347716" cy="776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56082" t="90425" r="10688" b="856"/>
          <a:stretch>
            <a:fillRect/>
          </a:stretch>
        </p:blipFill>
        <p:spPr>
          <a:xfrm>
            <a:off x="2460011" y="2302855"/>
            <a:ext cx="4000069" cy="722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2905.png" descr="IMG_2905.png"/>
          <p:cNvPicPr>
            <a:picLocks noChangeAspect="1"/>
          </p:cNvPicPr>
          <p:nvPr/>
        </p:nvPicPr>
        <p:blipFill>
          <a:blip r:embed="rId5">
            <a:extLst/>
          </a:blip>
          <a:srcRect l="12042" t="90317" r="54728" b="965"/>
          <a:stretch>
            <a:fillRect/>
          </a:stretch>
        </p:blipFill>
        <p:spPr>
          <a:xfrm>
            <a:off x="2571948" y="3343529"/>
            <a:ext cx="4000070" cy="722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92" name="ج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9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