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FC3"/>
    <a:srgbClr val="B563AB"/>
    <a:srgbClr val="D4E9F4"/>
    <a:srgbClr val="DFBBDB"/>
    <a:srgbClr val="FFFEF8"/>
    <a:srgbClr val="B4CBDB"/>
    <a:srgbClr val="FACED1"/>
    <a:srgbClr val="FCCCDD"/>
    <a:srgbClr val="F9A1C0"/>
    <a:srgbClr val="DED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17/01/45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17/01/45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5" t="4516" b="80063"/>
          <a:stretch/>
        </p:blipFill>
        <p:spPr>
          <a:xfrm>
            <a:off x="6270171" y="1767840"/>
            <a:ext cx="4640654" cy="2273440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493315" y="30500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مخطط انسيابي: محطة طرفية 30"/>
          <p:cNvSpPr/>
          <p:nvPr/>
        </p:nvSpPr>
        <p:spPr>
          <a:xfrm>
            <a:off x="5834743" y="305001"/>
            <a:ext cx="1818126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8289004" y="1949883"/>
            <a:ext cx="4786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4704569" y="1994478"/>
            <a:ext cx="30390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خاصية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الإبدال لعملية الجمع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9549031" y="2612172"/>
            <a:ext cx="4786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493315" y="2680306"/>
            <a:ext cx="38743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خاصية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العنصر المحايد لعملية الجمع 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7014555" y="3355452"/>
            <a:ext cx="4786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3152328" y="3355452"/>
            <a:ext cx="31587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خاصية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التجميع لعملية الجمع 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07"/>
          <a:stretch/>
        </p:blipFill>
        <p:spPr>
          <a:xfrm>
            <a:off x="4905847" y="1157161"/>
            <a:ext cx="5993743" cy="691848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5" t="20368" b="67345"/>
          <a:stretch/>
        </p:blipFill>
        <p:spPr>
          <a:xfrm>
            <a:off x="6224108" y="4142154"/>
            <a:ext cx="4640654" cy="1811381"/>
          </a:xfrm>
          <a:prstGeom prst="rect">
            <a:avLst/>
          </a:prstGeom>
        </p:spPr>
      </p:pic>
      <p:cxnSp>
        <p:nvCxnSpPr>
          <p:cNvPr id="36" name="رابط كسهم مستقيم 35"/>
          <p:cNvCxnSpPr/>
          <p:nvPr/>
        </p:nvCxnSpPr>
        <p:spPr>
          <a:xfrm flipH="1" flipV="1">
            <a:off x="8847999" y="5173580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 flipH="1" flipV="1">
            <a:off x="8847999" y="5604816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/>
          <p:cNvSpPr txBox="1"/>
          <p:nvPr/>
        </p:nvSpPr>
        <p:spPr>
          <a:xfrm>
            <a:off x="7916245" y="4920961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7949297" y="5343206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 flipH="1">
            <a:off x="7962197" y="5842418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/>
          <p:cNvSpPr txBox="1"/>
          <p:nvPr/>
        </p:nvSpPr>
        <p:spPr>
          <a:xfrm>
            <a:off x="7962197" y="5857717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2" name="رابط كسهم مستقيم 61"/>
          <p:cNvCxnSpPr/>
          <p:nvPr/>
        </p:nvCxnSpPr>
        <p:spPr>
          <a:xfrm flipH="1" flipV="1">
            <a:off x="5713321" y="5158281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كسهم مستقيم 62"/>
          <p:cNvCxnSpPr/>
          <p:nvPr/>
        </p:nvCxnSpPr>
        <p:spPr>
          <a:xfrm flipH="1" flipV="1">
            <a:off x="5713321" y="5589517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ربع نص 63"/>
          <p:cNvSpPr txBox="1"/>
          <p:nvPr/>
        </p:nvSpPr>
        <p:spPr>
          <a:xfrm>
            <a:off x="4781567" y="4905662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4814619" y="5327907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6" name="رابط مستقيم 65"/>
          <p:cNvCxnSpPr/>
          <p:nvPr/>
        </p:nvCxnSpPr>
        <p:spPr>
          <a:xfrm flipH="1">
            <a:off x="4827519" y="5827119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/>
          <p:cNvSpPr txBox="1"/>
          <p:nvPr/>
        </p:nvSpPr>
        <p:spPr>
          <a:xfrm>
            <a:off x="4827519" y="5842418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2963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>
          <a:xfrm>
            <a:off x="968686" y="1217661"/>
            <a:ext cx="2615928" cy="37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6" grpId="0"/>
      <p:bldP spid="48" grpId="0"/>
      <p:bldP spid="49" grpId="0"/>
      <p:bldP spid="50" grpId="0"/>
      <p:bldP spid="39" grpId="0"/>
      <p:bldP spid="41" grpId="0"/>
      <p:bldP spid="44" grpId="0"/>
      <p:bldP spid="64" grpId="0"/>
      <p:bldP spid="65" grpId="0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3684" r="9718" b="6286"/>
          <a:stretch/>
        </p:blipFill>
        <p:spPr>
          <a:xfrm>
            <a:off x="6773998" y="4673981"/>
            <a:ext cx="1757742" cy="2084012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57903" r="2272" b="17173"/>
          <a:stretch/>
        </p:blipFill>
        <p:spPr>
          <a:xfrm>
            <a:off x="704545" y="1202746"/>
            <a:ext cx="5198961" cy="3420458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33267" r="2272" b="41805"/>
          <a:stretch/>
        </p:blipFill>
        <p:spPr>
          <a:xfrm>
            <a:off x="5993053" y="1202746"/>
            <a:ext cx="5127076" cy="3373629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مستطيل مستدير الزوايا 24"/>
          <p:cNvSpPr/>
          <p:nvPr/>
        </p:nvSpPr>
        <p:spPr>
          <a:xfrm>
            <a:off x="9541042" y="4024935"/>
            <a:ext cx="1050038" cy="55236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/>
          <p:cNvSpPr txBox="1"/>
          <p:nvPr/>
        </p:nvSpPr>
        <p:spPr>
          <a:xfrm>
            <a:off x="1060635" y="4603960"/>
            <a:ext cx="48428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تذاكر الأطفال (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١٧٣ + ١٢١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)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٢٩٤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تذكرة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060635" y="5589332"/>
            <a:ext cx="4771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مجموع التذاكر </a:t>
            </a:r>
            <a:r>
              <a:rPr lang="ku-Arab-IQ" sz="2400" b="1" dirty="0" smtClean="0">
                <a:solidFill>
                  <a:srgbClr val="C00000"/>
                </a:solidFill>
              </a:rPr>
              <a:t>٢٩٤ </a:t>
            </a:r>
            <a:r>
              <a:rPr lang="ku-Arab-IQ" sz="2400" b="1" dirty="0" smtClean="0">
                <a:solidFill>
                  <a:srgbClr val="C00000"/>
                </a:solidFill>
              </a:rPr>
              <a:t>+ </a:t>
            </a:r>
            <a:r>
              <a:rPr lang="ku-Arab-IQ" sz="2400" b="1" dirty="0" smtClean="0">
                <a:solidFill>
                  <a:srgbClr val="C00000"/>
                </a:solidFill>
              </a:rPr>
              <a:t>٢٢١ </a:t>
            </a:r>
            <a:r>
              <a:rPr lang="ku-Arab-IQ" sz="2400" b="1" dirty="0" smtClean="0">
                <a:solidFill>
                  <a:srgbClr val="C00000"/>
                </a:solidFill>
              </a:rPr>
              <a:t>= </a:t>
            </a:r>
            <a:r>
              <a:rPr lang="ku-Arab-IQ" sz="2400" b="1" dirty="0" smtClean="0">
                <a:solidFill>
                  <a:srgbClr val="C00000"/>
                </a:solidFill>
              </a:rPr>
              <a:t>٥١٥ </a:t>
            </a:r>
            <a:r>
              <a:rPr lang="ar-SA" sz="2400" b="1" dirty="0" smtClean="0">
                <a:solidFill>
                  <a:srgbClr val="C00000"/>
                </a:solidFill>
              </a:rPr>
              <a:t>تذكرة  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7" name="مخطط انسيابي: محطة طرفية 26"/>
          <p:cNvSpPr/>
          <p:nvPr/>
        </p:nvSpPr>
        <p:spPr>
          <a:xfrm>
            <a:off x="5834743" y="305001"/>
            <a:ext cx="1818126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4493315" y="30500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967432" y="5106268"/>
            <a:ext cx="48942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تذاكر الكبار (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١٠٦ + ١١٥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)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٢٢١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تذكرة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2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11" y="187946"/>
            <a:ext cx="1519765" cy="1868563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5" t="87982" b="8373"/>
          <a:stretch/>
        </p:blipFill>
        <p:spPr>
          <a:xfrm>
            <a:off x="8469381" y="2073607"/>
            <a:ext cx="2971618" cy="608634"/>
          </a:xfrm>
          <a:prstGeom prst="rect">
            <a:avLst/>
          </a:prstGeom>
        </p:spPr>
      </p:pic>
      <p:pic>
        <p:nvPicPr>
          <p:cNvPr id="68" name="صورة 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87982" r="52618" b="8373"/>
          <a:stretch/>
        </p:blipFill>
        <p:spPr>
          <a:xfrm>
            <a:off x="2946566" y="2069183"/>
            <a:ext cx="2743200" cy="60863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مربع نص 59"/>
          <p:cNvSpPr txBox="1"/>
          <p:nvPr/>
        </p:nvSpPr>
        <p:spPr>
          <a:xfrm>
            <a:off x="7694232" y="2697662"/>
            <a:ext cx="34824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التقدير :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٢٨٠ + ٦٧٠ = ٩٥٠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8005292" y="2124013"/>
            <a:ext cx="7389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7854190" y="2122170"/>
            <a:ext cx="3517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7665030" y="2120327"/>
            <a:ext cx="3267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6546480" y="3251798"/>
            <a:ext cx="51091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بما أن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٩٥٥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قريب من الجواب التقديري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٩٥٠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فإن الجواب معقول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خطط انسيابي: محطة طرفية 41"/>
          <p:cNvSpPr/>
          <p:nvPr/>
        </p:nvSpPr>
        <p:spPr>
          <a:xfrm>
            <a:off x="5834743" y="305001"/>
            <a:ext cx="1818126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4493315" y="30500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9" t="82936" b="12602"/>
          <a:stretch/>
        </p:blipFill>
        <p:spPr>
          <a:xfrm>
            <a:off x="6436322" y="1231348"/>
            <a:ext cx="4471286" cy="664767"/>
          </a:xfrm>
          <a:prstGeom prst="rect">
            <a:avLst/>
          </a:prstGeom>
        </p:spPr>
      </p:pic>
      <p:pic>
        <p:nvPicPr>
          <p:cNvPr id="69" name="صورة 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7" t="91863" b="1253"/>
          <a:stretch/>
        </p:blipFill>
        <p:spPr>
          <a:xfrm>
            <a:off x="9635387" y="4387264"/>
            <a:ext cx="1857208" cy="1149530"/>
          </a:xfrm>
          <a:prstGeom prst="rect">
            <a:avLst/>
          </a:prstGeom>
        </p:spPr>
      </p:pic>
      <p:pic>
        <p:nvPicPr>
          <p:cNvPr id="70" name="صورة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91863" r="53666" b="1253"/>
          <a:stretch/>
        </p:blipFill>
        <p:spPr>
          <a:xfrm>
            <a:off x="3811749" y="4395345"/>
            <a:ext cx="1793966" cy="1149530"/>
          </a:xfrm>
          <a:prstGeom prst="rect">
            <a:avLst/>
          </a:prstGeom>
        </p:spPr>
      </p:pic>
      <p:sp>
        <p:nvSpPr>
          <p:cNvPr id="83" name="مربع نص 82"/>
          <p:cNvSpPr txBox="1"/>
          <p:nvPr/>
        </p:nvSpPr>
        <p:spPr>
          <a:xfrm>
            <a:off x="9750199" y="180812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6" name="مربع نص 95"/>
          <p:cNvSpPr txBox="1"/>
          <p:nvPr/>
        </p:nvSpPr>
        <p:spPr>
          <a:xfrm>
            <a:off x="1393371" y="2692821"/>
            <a:ext cx="40550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التقدير :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٣١٠ + ٧٣٠ = ١٠٤٠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" name="مربع نص 102"/>
          <p:cNvSpPr txBox="1"/>
          <p:nvPr/>
        </p:nvSpPr>
        <p:spPr>
          <a:xfrm>
            <a:off x="2235818" y="2130111"/>
            <a:ext cx="7389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٤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" name="مربع نص 103"/>
          <p:cNvSpPr txBox="1"/>
          <p:nvPr/>
        </p:nvSpPr>
        <p:spPr>
          <a:xfrm>
            <a:off x="2084716" y="2128268"/>
            <a:ext cx="3517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5" name="مربع نص 104"/>
          <p:cNvSpPr txBox="1"/>
          <p:nvPr/>
        </p:nvSpPr>
        <p:spPr>
          <a:xfrm>
            <a:off x="1606778" y="2126425"/>
            <a:ext cx="6151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6" name="مربع نص 105"/>
          <p:cNvSpPr txBox="1"/>
          <p:nvPr/>
        </p:nvSpPr>
        <p:spPr>
          <a:xfrm>
            <a:off x="980883" y="3248015"/>
            <a:ext cx="51091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بما أن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١٠٤٤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قريب من الجواب التقديري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١٠٤٠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فإن الجواب معقول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9" name="مربع نص 118"/>
          <p:cNvSpPr txBox="1"/>
          <p:nvPr/>
        </p:nvSpPr>
        <p:spPr>
          <a:xfrm>
            <a:off x="8361839" y="4469415"/>
            <a:ext cx="10967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التقدير :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0" name="مربع نص 119"/>
          <p:cNvSpPr txBox="1"/>
          <p:nvPr/>
        </p:nvSpPr>
        <p:spPr>
          <a:xfrm>
            <a:off x="7338699" y="4398137"/>
            <a:ext cx="7844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1" name="مربع نص 120"/>
          <p:cNvSpPr txBox="1"/>
          <p:nvPr/>
        </p:nvSpPr>
        <p:spPr>
          <a:xfrm>
            <a:off x="7266511" y="4820382"/>
            <a:ext cx="11753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٨٨٠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2" name="رابط مستقيم 121"/>
          <p:cNvCxnSpPr/>
          <p:nvPr/>
        </p:nvCxnSpPr>
        <p:spPr>
          <a:xfrm flipH="1">
            <a:off x="7289087" y="5319594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مربع نص 122"/>
          <p:cNvSpPr txBox="1"/>
          <p:nvPr/>
        </p:nvSpPr>
        <p:spPr>
          <a:xfrm>
            <a:off x="7348127" y="5334893"/>
            <a:ext cx="8016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٩٨٠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4" name="مربع نص 123"/>
          <p:cNvSpPr txBox="1"/>
          <p:nvPr/>
        </p:nvSpPr>
        <p:spPr>
          <a:xfrm>
            <a:off x="2724370" y="4459692"/>
            <a:ext cx="10967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التقدير :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5" name="مربع نص 124"/>
          <p:cNvSpPr txBox="1"/>
          <p:nvPr/>
        </p:nvSpPr>
        <p:spPr>
          <a:xfrm>
            <a:off x="1695202" y="4398198"/>
            <a:ext cx="819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٥٥٠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6" name="مربع نص 125"/>
          <p:cNvSpPr txBox="1"/>
          <p:nvPr/>
        </p:nvSpPr>
        <p:spPr>
          <a:xfrm>
            <a:off x="1559912" y="4820443"/>
            <a:ext cx="12731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٣٥٠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7" name="رابط مستقيم 126"/>
          <p:cNvCxnSpPr/>
          <p:nvPr/>
        </p:nvCxnSpPr>
        <p:spPr>
          <a:xfrm flipH="1">
            <a:off x="1776095" y="5319655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مربع نص 127"/>
          <p:cNvSpPr txBox="1"/>
          <p:nvPr/>
        </p:nvSpPr>
        <p:spPr>
          <a:xfrm>
            <a:off x="1694131" y="5334893"/>
            <a:ext cx="8378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9" name="مربع نص 128"/>
          <p:cNvSpPr txBox="1"/>
          <p:nvPr/>
        </p:nvSpPr>
        <p:spPr>
          <a:xfrm>
            <a:off x="10361581" y="5343602"/>
            <a:ext cx="3267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0" name="مربع نص 129"/>
          <p:cNvSpPr txBox="1"/>
          <p:nvPr/>
        </p:nvSpPr>
        <p:spPr>
          <a:xfrm>
            <a:off x="10103478" y="415889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31" name="مربع نص 130"/>
          <p:cNvSpPr txBox="1"/>
          <p:nvPr/>
        </p:nvSpPr>
        <p:spPr>
          <a:xfrm>
            <a:off x="10132607" y="5333943"/>
            <a:ext cx="3267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2" name="مربع نص 131"/>
          <p:cNvSpPr txBox="1"/>
          <p:nvPr/>
        </p:nvSpPr>
        <p:spPr>
          <a:xfrm>
            <a:off x="9914577" y="5332100"/>
            <a:ext cx="3267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" name="مربع نص 132"/>
          <p:cNvSpPr txBox="1"/>
          <p:nvPr/>
        </p:nvSpPr>
        <p:spPr>
          <a:xfrm>
            <a:off x="6331824" y="5875533"/>
            <a:ext cx="51091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بما أن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٩٨٢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قريب من الجواب التقديري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٩٨٠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فإن الجواب معقول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4" name="مربع نص 133"/>
          <p:cNvSpPr txBox="1"/>
          <p:nvPr/>
        </p:nvSpPr>
        <p:spPr>
          <a:xfrm>
            <a:off x="4452244" y="5326664"/>
            <a:ext cx="3267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5" name="مربع نص 134"/>
          <p:cNvSpPr txBox="1"/>
          <p:nvPr/>
        </p:nvSpPr>
        <p:spPr>
          <a:xfrm>
            <a:off x="4171406" y="5317005"/>
            <a:ext cx="3786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مربع نص 135"/>
          <p:cNvSpPr txBox="1"/>
          <p:nvPr/>
        </p:nvSpPr>
        <p:spPr>
          <a:xfrm>
            <a:off x="4005240" y="5315162"/>
            <a:ext cx="3267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7" name="مربع نص 136"/>
          <p:cNvSpPr txBox="1"/>
          <p:nvPr/>
        </p:nvSpPr>
        <p:spPr>
          <a:xfrm>
            <a:off x="4273460" y="4163605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38" name="مربع نص 137"/>
          <p:cNvSpPr txBox="1"/>
          <p:nvPr/>
        </p:nvSpPr>
        <p:spPr>
          <a:xfrm>
            <a:off x="1968854" y="5826238"/>
            <a:ext cx="445356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بما أن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٨٩٠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قريب من الجواب التقديري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فإن الجواب معقول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3" grpId="0"/>
      <p:bldP spid="65" grpId="0"/>
      <p:bldP spid="67" grpId="0"/>
      <p:bldP spid="83" grpId="0"/>
      <p:bldP spid="96" grpId="0"/>
      <p:bldP spid="103" grpId="0"/>
      <p:bldP spid="104" grpId="0"/>
      <p:bldP spid="105" grpId="0"/>
      <p:bldP spid="106" grpId="0"/>
      <p:bldP spid="119" grpId="0"/>
      <p:bldP spid="120" grpId="0"/>
      <p:bldP spid="121" grpId="0"/>
      <p:bldP spid="123" grpId="0"/>
      <p:bldP spid="124" grpId="0"/>
      <p:bldP spid="125" grpId="0"/>
      <p:bldP spid="126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r="3249" b="8191"/>
          <a:stretch/>
        </p:blipFill>
        <p:spPr>
          <a:xfrm>
            <a:off x="751774" y="383163"/>
            <a:ext cx="2041506" cy="220629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>
            <a:off x="1139284" y="3109086"/>
            <a:ext cx="1563077" cy="222939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r="2490" b="56318"/>
          <a:stretch/>
        </p:blipFill>
        <p:spPr>
          <a:xfrm>
            <a:off x="5992358" y="1071697"/>
            <a:ext cx="5066068" cy="5446023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مربع نص 47"/>
          <p:cNvSpPr txBox="1"/>
          <p:nvPr/>
        </p:nvSpPr>
        <p:spPr>
          <a:xfrm>
            <a:off x="2427321" y="1866198"/>
            <a:ext cx="39207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المطلوب هو الجواب الدقيق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5834743" y="305001"/>
            <a:ext cx="1818126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4" name="مخطط انسيابي: محطة طرفية 33"/>
          <p:cNvSpPr/>
          <p:nvPr/>
        </p:nvSpPr>
        <p:spPr>
          <a:xfrm>
            <a:off x="4493315" y="30500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2042798" y="3152295"/>
            <a:ext cx="3736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+ ١ + ١ = 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ريالات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3636453" y="2542658"/>
            <a:ext cx="14627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نعم تكفي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2492272" y="3761932"/>
            <a:ext cx="30506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ريالات &gt;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ريالات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61" y="4774625"/>
            <a:ext cx="1768672" cy="17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3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t="44825" r="2489" b="31429"/>
          <a:stretch/>
        </p:blipFill>
        <p:spPr>
          <a:xfrm>
            <a:off x="6236230" y="1234471"/>
            <a:ext cx="4940466" cy="323030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14921"/>
          <a:stretch/>
        </p:blipFill>
        <p:spPr>
          <a:xfrm>
            <a:off x="5474921" y="4468285"/>
            <a:ext cx="2830079" cy="2328750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t="68133" r="2489" b="16434"/>
          <a:stretch/>
        </p:blipFill>
        <p:spPr>
          <a:xfrm>
            <a:off x="879485" y="1140516"/>
            <a:ext cx="4972986" cy="2113316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مربع نص 47"/>
          <p:cNvSpPr txBox="1"/>
          <p:nvPr/>
        </p:nvSpPr>
        <p:spPr>
          <a:xfrm>
            <a:off x="1405615" y="3768973"/>
            <a:ext cx="39207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مجموع ما باعه المحلان </a:t>
            </a:r>
          </a:p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٣٢٨ + ٥٧٦ = ٩٠٤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5834743" y="305001"/>
            <a:ext cx="1818126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4" name="مخطط انسيابي: محطة طرفية 33"/>
          <p:cNvSpPr/>
          <p:nvPr/>
        </p:nvSpPr>
        <p:spPr>
          <a:xfrm>
            <a:off x="4493315" y="30500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9333164" y="3231182"/>
            <a:ext cx="1050038" cy="55236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34"/>
          <p:cNvSpPr txBox="1"/>
          <p:nvPr/>
        </p:nvSpPr>
        <p:spPr>
          <a:xfrm>
            <a:off x="2734877" y="3245753"/>
            <a:ext cx="12032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لا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2072882" y="4835849"/>
            <a:ext cx="2639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٩٠٤ </a:t>
            </a:r>
            <a:r>
              <a:rPr lang="ar-SA" sz="2800" b="1" dirty="0" smtClean="0">
                <a:solidFill>
                  <a:srgbClr val="C00000"/>
                </a:solidFill>
              </a:rPr>
              <a:t>&lt;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٩١٥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1" grpId="0" animBg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5519" b="8063"/>
          <a:stretch/>
        </p:blipFill>
        <p:spPr>
          <a:xfrm>
            <a:off x="2331128" y="1621362"/>
            <a:ext cx="2380802" cy="4814806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مربع نص 47"/>
          <p:cNvSpPr txBox="1"/>
          <p:nvPr/>
        </p:nvSpPr>
        <p:spPr>
          <a:xfrm>
            <a:off x="4787208" y="3527719"/>
            <a:ext cx="61706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إذا كان مجموع أي رقمين في أي منزلة أكبر من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5834743" y="305001"/>
            <a:ext cx="1818126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4" name="مخطط انسيابي: محطة طرفية 33"/>
          <p:cNvSpPr/>
          <p:nvPr/>
        </p:nvSpPr>
        <p:spPr>
          <a:xfrm>
            <a:off x="4493315" y="30500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t="85370" r="2489" b="66"/>
          <a:stretch/>
        </p:blipFill>
        <p:spPr>
          <a:xfrm>
            <a:off x="5453130" y="1302434"/>
            <a:ext cx="5291462" cy="2121978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9692955" y="4442380"/>
            <a:ext cx="10967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مثال :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8618609" y="4337177"/>
            <a:ext cx="7844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٢٤٦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546421" y="4759422"/>
            <a:ext cx="11753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١٨٧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7" name="رابط مستقيم 36"/>
          <p:cNvCxnSpPr/>
          <p:nvPr/>
        </p:nvCxnSpPr>
        <p:spPr>
          <a:xfrm flipH="1">
            <a:off x="8568997" y="5258634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/>
          <p:cNvSpPr txBox="1"/>
          <p:nvPr/>
        </p:nvSpPr>
        <p:spPr>
          <a:xfrm>
            <a:off x="9091749" y="5273933"/>
            <a:ext cx="337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8901470" y="405156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8879047" y="5278043"/>
            <a:ext cx="337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8679638" y="405434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8650112" y="5271177"/>
            <a:ext cx="337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9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1" grpId="0"/>
      <p:bldP spid="35" grpId="0"/>
      <p:bldP spid="36" grpId="0"/>
      <p:bldP spid="39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1330</TotalTime>
  <Words>242</Words>
  <Application>Microsoft Office PowerPoint</Application>
  <PresentationFormat>شاشة عريضة</PresentationFormat>
  <Paragraphs>85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179</cp:revision>
  <dcterms:created xsi:type="dcterms:W3CDTF">2022-12-02T21:48:32Z</dcterms:created>
  <dcterms:modified xsi:type="dcterms:W3CDTF">2023-08-03T01:48:49Z</dcterms:modified>
</cp:coreProperties>
</file>