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9" r:id="rId2"/>
    <p:sldId id="257" r:id="rId3"/>
    <p:sldId id="258" r:id="rId4"/>
    <p:sldId id="286" r:id="rId5"/>
    <p:sldId id="293" r:id="rId6"/>
    <p:sldId id="303" r:id="rId7"/>
    <p:sldId id="300" r:id="rId8"/>
    <p:sldId id="294" r:id="rId9"/>
    <p:sldId id="289" r:id="rId1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36D"/>
    <a:srgbClr val="990033"/>
    <a:srgbClr val="CC0066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508E5-ACB4-4615-823C-803B366910B4}" v="456" dt="2021-10-10T00:41:02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044" autoAdjust="0"/>
    <p:restoredTop sz="94259" autoAdjust="0"/>
  </p:normalViewPr>
  <p:slideViewPr>
    <p:cSldViewPr snapToGrid="0">
      <p:cViewPr varScale="1">
        <p:scale>
          <a:sx n="68" d="100"/>
          <a:sy n="68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SH" userId="87f31142be155602" providerId="LiveId" clId="{BCA34DE2-3A01-4A70-99FB-33D8E041FEB0}"/>
    <pc:docChg chg="undo custSel addSld delSld modSld sldOrd modShowInfo">
      <pc:chgData name="A SH" userId="87f31142be155602" providerId="LiveId" clId="{BCA34DE2-3A01-4A70-99FB-33D8E041FEB0}" dt="2021-09-12T22:06:31.293" v="355"/>
      <pc:docMkLst>
        <pc:docMk/>
      </pc:docMkLst>
      <pc:sldChg chg="addSp delSp modSp mod delAnim modAnim">
        <pc:chgData name="A SH" userId="87f31142be155602" providerId="LiveId" clId="{BCA34DE2-3A01-4A70-99FB-33D8E041FEB0}" dt="2021-09-12T21:51:17.909" v="346"/>
        <pc:sldMkLst>
          <pc:docMk/>
          <pc:sldMk cId="3918510829" sldId="257"/>
        </pc:sldMkLst>
        <pc:spChg chg="add del mod">
          <ac:chgData name="A SH" userId="87f31142be155602" providerId="LiveId" clId="{BCA34DE2-3A01-4A70-99FB-33D8E041FEB0}" dt="2021-09-12T21:50:31.654" v="328" actId="478"/>
          <ac:spMkLst>
            <pc:docMk/>
            <pc:sldMk cId="3918510829" sldId="257"/>
            <ac:spMk id="4" creationId="{C7A9D022-A8B4-4925-8737-D2C1C72314EE}"/>
          </ac:spMkLst>
        </pc:spChg>
        <pc:spChg chg="add mod">
          <ac:chgData name="A SH" userId="87f31142be155602" providerId="LiveId" clId="{BCA34DE2-3A01-4A70-99FB-33D8E041FEB0}" dt="2021-09-12T21:19:34.822" v="11" actId="1076"/>
          <ac:spMkLst>
            <pc:docMk/>
            <pc:sldMk cId="3918510829" sldId="257"/>
            <ac:spMk id="27" creationId="{666A6112-61E6-4B3D-A6C9-165259A26485}"/>
          </ac:spMkLst>
        </pc:spChg>
        <pc:spChg chg="mod">
          <ac:chgData name="A SH" userId="87f31142be155602" providerId="LiveId" clId="{BCA34DE2-3A01-4A70-99FB-33D8E041FEB0}" dt="2021-09-12T21:18:55.615" v="8" actId="20577"/>
          <ac:spMkLst>
            <pc:docMk/>
            <pc:sldMk cId="3918510829" sldId="257"/>
            <ac:spMk id="79" creationId="{48FAB546-C6EB-4ED0-934A-C32E665FA8DE}"/>
          </ac:spMkLst>
        </pc:spChg>
        <pc:spChg chg="del">
          <ac:chgData name="A SH" userId="87f31142be155602" providerId="LiveId" clId="{BCA34DE2-3A01-4A70-99FB-33D8E041FEB0}" dt="2021-09-12T21:19:04.595" v="9" actId="478"/>
          <ac:spMkLst>
            <pc:docMk/>
            <pc:sldMk cId="3918510829" sldId="257"/>
            <ac:spMk id="94" creationId="{D1EBAA22-69B6-49BB-8D09-82E395645C44}"/>
          </ac:spMkLst>
        </pc:spChg>
        <pc:picChg chg="add del mod">
          <ac:chgData name="A SH" userId="87f31142be155602" providerId="LiveId" clId="{BCA34DE2-3A01-4A70-99FB-33D8E041FEB0}" dt="2021-09-12T21:49:36.787" v="326" actId="478"/>
          <ac:picMkLst>
            <pc:docMk/>
            <pc:sldMk cId="3918510829" sldId="257"/>
            <ac:picMk id="3" creationId="{D2680F1E-E38D-4611-AC8C-CDACA7458566}"/>
          </ac:picMkLst>
        </pc:picChg>
        <pc:cxnChg chg="add mod">
          <ac:chgData name="A SH" userId="87f31142be155602" providerId="LiveId" clId="{BCA34DE2-3A01-4A70-99FB-33D8E041FEB0}" dt="2021-09-12T21:51:14.406" v="345" actId="1076"/>
          <ac:cxnSpMkLst>
            <pc:docMk/>
            <pc:sldMk cId="3918510829" sldId="257"/>
            <ac:cxnSpMk id="6" creationId="{D15D3CFB-C171-44B8-949F-6767E82A1632}"/>
          </ac:cxnSpMkLst>
        </pc:cxnChg>
      </pc:sldChg>
      <pc:sldChg chg="addSp modSp mod modAnim">
        <pc:chgData name="A SH" userId="87f31142be155602" providerId="LiveId" clId="{BCA34DE2-3A01-4A70-99FB-33D8E041FEB0}" dt="2021-09-12T22:06:31.293" v="355"/>
        <pc:sldMkLst>
          <pc:docMk/>
          <pc:sldMk cId="484897358" sldId="258"/>
        </pc:sldMkLst>
        <pc:spChg chg="add mod">
          <ac:chgData name="A SH" userId="87f31142be155602" providerId="LiveId" clId="{BCA34DE2-3A01-4A70-99FB-33D8E041FEB0}" dt="2021-09-12T21:23:45.169" v="42" actId="403"/>
          <ac:spMkLst>
            <pc:docMk/>
            <pc:sldMk cId="484897358" sldId="258"/>
            <ac:spMk id="3" creationId="{F69F1CFE-387D-4F12-8AD7-75E567930E73}"/>
          </ac:spMkLst>
        </pc:spChg>
        <pc:spChg chg="mod">
          <ac:chgData name="A SH" userId="87f31142be155602" providerId="LiveId" clId="{BCA34DE2-3A01-4A70-99FB-33D8E041FEB0}" dt="2021-09-12T21:23:17.676" v="37" actId="21"/>
          <ac:spMkLst>
            <pc:docMk/>
            <pc:sldMk cId="484897358" sldId="258"/>
            <ac:spMk id="29" creationId="{A8880502-6A55-49C0-A095-14C7D320C078}"/>
          </ac:spMkLst>
        </pc:spChg>
        <pc:picChg chg="mod">
          <ac:chgData name="A SH" userId="87f31142be155602" providerId="LiveId" clId="{BCA34DE2-3A01-4A70-99FB-33D8E041FEB0}" dt="2021-09-12T21:41:35.232" v="298" actId="1076"/>
          <ac:picMkLst>
            <pc:docMk/>
            <pc:sldMk cId="484897358" sldId="258"/>
            <ac:picMk id="6" creationId="{6863E3AA-3DDE-41D2-9593-962047844E68}"/>
          </ac:picMkLst>
        </pc:picChg>
      </pc:sldChg>
      <pc:sldChg chg="del">
        <pc:chgData name="A SH" userId="87f31142be155602" providerId="LiveId" clId="{BCA34DE2-3A01-4A70-99FB-33D8E041FEB0}" dt="2021-09-12T21:18:45.428" v="0" actId="47"/>
        <pc:sldMkLst>
          <pc:docMk/>
          <pc:sldMk cId="942072991" sldId="259"/>
        </pc:sldMkLst>
      </pc:sldChg>
      <pc:sldChg chg="del">
        <pc:chgData name="A SH" userId="87f31142be155602" providerId="LiveId" clId="{BCA34DE2-3A01-4A70-99FB-33D8E041FEB0}" dt="2021-09-12T21:40:45.873" v="289" actId="47"/>
        <pc:sldMkLst>
          <pc:docMk/>
          <pc:sldMk cId="200697320" sldId="261"/>
        </pc:sldMkLst>
      </pc:sldChg>
      <pc:sldChg chg="del">
        <pc:chgData name="A SH" userId="87f31142be155602" providerId="LiveId" clId="{BCA34DE2-3A01-4A70-99FB-33D8E041FEB0}" dt="2021-09-12T21:24:04.306" v="46" actId="47"/>
        <pc:sldMkLst>
          <pc:docMk/>
          <pc:sldMk cId="2360695253" sldId="264"/>
        </pc:sldMkLst>
      </pc:sldChg>
      <pc:sldChg chg="delSp del mod delAnim">
        <pc:chgData name="A SH" userId="87f31142be155602" providerId="LiveId" clId="{BCA34DE2-3A01-4A70-99FB-33D8E041FEB0}" dt="2021-09-12T21:42:19.465" v="304" actId="47"/>
        <pc:sldMkLst>
          <pc:docMk/>
          <pc:sldMk cId="2914326713" sldId="265"/>
        </pc:sldMkLst>
        <pc:spChg chg="del">
          <ac:chgData name="A SH" userId="87f31142be155602" providerId="LiveId" clId="{BCA34DE2-3A01-4A70-99FB-33D8E041FEB0}" dt="2021-09-12T21:28:07.341" v="76" actId="21"/>
          <ac:spMkLst>
            <pc:docMk/>
            <pc:sldMk cId="2914326713" sldId="265"/>
            <ac:spMk id="34" creationId="{A53AF70B-4E66-44AB-937B-A83905E1630B}"/>
          </ac:spMkLst>
        </pc:spChg>
        <pc:picChg chg="del">
          <ac:chgData name="A SH" userId="87f31142be155602" providerId="LiveId" clId="{BCA34DE2-3A01-4A70-99FB-33D8E041FEB0}" dt="2021-09-12T21:28:22.029" v="79" actId="21"/>
          <ac:picMkLst>
            <pc:docMk/>
            <pc:sldMk cId="2914326713" sldId="265"/>
            <ac:picMk id="2" creationId="{73EB80EC-A690-454B-8178-8715D1809596}"/>
          </ac:picMkLst>
        </pc:picChg>
        <pc:picChg chg="del">
          <ac:chgData name="A SH" userId="87f31142be155602" providerId="LiveId" clId="{BCA34DE2-3A01-4A70-99FB-33D8E041FEB0}" dt="2021-09-12T21:27:51.605" v="74" actId="21"/>
          <ac:picMkLst>
            <pc:docMk/>
            <pc:sldMk cId="2914326713" sldId="265"/>
            <ac:picMk id="33" creationId="{7302F7CF-42FA-4E35-94A0-DA54EDD62E8F}"/>
          </ac:picMkLst>
        </pc:picChg>
      </pc:sldChg>
      <pc:sldChg chg="del">
        <pc:chgData name="A SH" userId="87f31142be155602" providerId="LiveId" clId="{BCA34DE2-3A01-4A70-99FB-33D8E041FEB0}" dt="2021-09-12T21:24:06.338" v="47" actId="47"/>
        <pc:sldMkLst>
          <pc:docMk/>
          <pc:sldMk cId="1435376714" sldId="266"/>
        </pc:sldMkLst>
      </pc:sldChg>
      <pc:sldChg chg="add del">
        <pc:chgData name="A SH" userId="87f31142be155602" providerId="LiveId" clId="{BCA34DE2-3A01-4A70-99FB-33D8E041FEB0}" dt="2021-09-12T21:42:43.859" v="309" actId="47"/>
        <pc:sldMkLst>
          <pc:docMk/>
          <pc:sldMk cId="671041085" sldId="268"/>
        </pc:sldMkLst>
      </pc:sldChg>
      <pc:sldChg chg="addSp delSp modSp mod delAnim modAnim">
        <pc:chgData name="A SH" userId="87f31142be155602" providerId="LiveId" clId="{BCA34DE2-3A01-4A70-99FB-33D8E041FEB0}" dt="2021-09-12T21:46:36.399" v="322" actId="20577"/>
        <pc:sldMkLst>
          <pc:docMk/>
          <pc:sldMk cId="3719150828" sldId="270"/>
        </pc:sldMkLst>
        <pc:spChg chg="mod">
          <ac:chgData name="A SH" userId="87f31142be155602" providerId="LiveId" clId="{BCA34DE2-3A01-4A70-99FB-33D8E041FEB0}" dt="2021-09-12T21:46:36.399" v="322" actId="20577"/>
          <ac:spMkLst>
            <pc:docMk/>
            <pc:sldMk cId="3719150828" sldId="270"/>
            <ac:spMk id="25" creationId="{33B520F1-A78B-4E82-85C3-ED868CE2B23F}"/>
          </ac:spMkLst>
        </pc:spChg>
        <pc:picChg chg="add mod">
          <ac:chgData name="A SH" userId="87f31142be155602" providerId="LiveId" clId="{BCA34DE2-3A01-4A70-99FB-33D8E041FEB0}" dt="2021-09-12T21:46:31.611" v="321" actId="1076"/>
          <ac:picMkLst>
            <pc:docMk/>
            <pc:sldMk cId="3719150828" sldId="270"/>
            <ac:picMk id="3" creationId="{272419E9-7526-469F-B45D-8E3143CBFBE4}"/>
          </ac:picMkLst>
        </pc:picChg>
        <pc:picChg chg="del">
          <ac:chgData name="A SH" userId="87f31142be155602" providerId="LiveId" clId="{BCA34DE2-3A01-4A70-99FB-33D8E041FEB0}" dt="2021-09-12T21:45:19.769" v="318" actId="478"/>
          <ac:picMkLst>
            <pc:docMk/>
            <pc:sldMk cId="3719150828" sldId="270"/>
            <ac:picMk id="27" creationId="{5A4F3EB6-668F-4C93-BC99-8B8AB346EE66}"/>
          </ac:picMkLst>
        </pc:picChg>
      </pc:sldChg>
      <pc:sldChg chg="modSp del">
        <pc:chgData name="A SH" userId="87f31142be155602" providerId="LiveId" clId="{BCA34DE2-3A01-4A70-99FB-33D8E041FEB0}" dt="2021-09-12T21:25:15.077" v="57" actId="47"/>
        <pc:sldMkLst>
          <pc:docMk/>
          <pc:sldMk cId="1884486050" sldId="278"/>
        </pc:sldMkLst>
        <pc:spChg chg="mod">
          <ac:chgData name="A SH" userId="87f31142be155602" providerId="LiveId" clId="{BCA34DE2-3A01-4A70-99FB-33D8E041FEB0}" dt="2021-09-12T21:24:47.786" v="52" actId="20577"/>
          <ac:spMkLst>
            <pc:docMk/>
            <pc:sldMk cId="1884486050" sldId="278"/>
            <ac:spMk id="2" creationId="{222FE62E-31DF-4369-8992-A7C3B7217804}"/>
          </ac:spMkLst>
        </pc:spChg>
        <pc:spChg chg="mod">
          <ac:chgData name="A SH" userId="87f31142be155602" providerId="LiveId" clId="{BCA34DE2-3A01-4A70-99FB-33D8E041FEB0}" dt="2021-09-12T21:25:05.944" v="56" actId="20577"/>
          <ac:spMkLst>
            <pc:docMk/>
            <pc:sldMk cId="1884486050" sldId="278"/>
            <ac:spMk id="4" creationId="{EAE5F8DB-73F1-469B-BF0D-1EFA58F50BC7}"/>
          </ac:spMkLst>
        </pc:spChg>
      </pc:sldChg>
      <pc:sldChg chg="del">
        <pc:chgData name="A SH" userId="87f31142be155602" providerId="LiveId" clId="{BCA34DE2-3A01-4A70-99FB-33D8E041FEB0}" dt="2021-09-12T21:40:31.775" v="284" actId="47"/>
        <pc:sldMkLst>
          <pc:docMk/>
          <pc:sldMk cId="1458795545" sldId="280"/>
        </pc:sldMkLst>
      </pc:sldChg>
      <pc:sldChg chg="del">
        <pc:chgData name="A SH" userId="87f31142be155602" providerId="LiveId" clId="{BCA34DE2-3A01-4A70-99FB-33D8E041FEB0}" dt="2021-09-12T21:40:41.137" v="287" actId="47"/>
        <pc:sldMkLst>
          <pc:docMk/>
          <pc:sldMk cId="2592290623" sldId="281"/>
        </pc:sldMkLst>
      </pc:sldChg>
      <pc:sldChg chg="modSp mod ord">
        <pc:chgData name="A SH" userId="87f31142be155602" providerId="LiveId" clId="{BCA34DE2-3A01-4A70-99FB-33D8E041FEB0}" dt="2021-09-12T21:42:11.799" v="303" actId="1076"/>
        <pc:sldMkLst>
          <pc:docMk/>
          <pc:sldMk cId="4079117866" sldId="282"/>
        </pc:sldMkLst>
        <pc:spChg chg="mod">
          <ac:chgData name="A SH" userId="87f31142be155602" providerId="LiveId" clId="{BCA34DE2-3A01-4A70-99FB-33D8E041FEB0}" dt="2021-09-12T21:42:11.799" v="303" actId="1076"/>
          <ac:spMkLst>
            <pc:docMk/>
            <pc:sldMk cId="4079117866" sldId="282"/>
            <ac:spMk id="2" creationId="{0B1F2EDB-CDF3-4B73-8B6C-60AF5E739306}"/>
          </ac:spMkLst>
        </pc:spChg>
      </pc:sldChg>
      <pc:sldChg chg="del">
        <pc:chgData name="A SH" userId="87f31142be155602" providerId="LiveId" clId="{BCA34DE2-3A01-4A70-99FB-33D8E041FEB0}" dt="2021-09-12T21:40:28.072" v="283" actId="47"/>
        <pc:sldMkLst>
          <pc:docMk/>
          <pc:sldMk cId="4259425382" sldId="283"/>
        </pc:sldMkLst>
      </pc:sldChg>
      <pc:sldChg chg="modSp mod ord">
        <pc:chgData name="A SH" userId="87f31142be155602" providerId="LiveId" clId="{BCA34DE2-3A01-4A70-99FB-33D8E041FEB0}" dt="2021-09-12T21:41:09.001" v="293" actId="14100"/>
        <pc:sldMkLst>
          <pc:docMk/>
          <pc:sldMk cId="556150919" sldId="284"/>
        </pc:sldMkLst>
        <pc:picChg chg="mod">
          <ac:chgData name="A SH" userId="87f31142be155602" providerId="LiveId" clId="{BCA34DE2-3A01-4A70-99FB-33D8E041FEB0}" dt="2021-09-12T21:41:09.001" v="293" actId="14100"/>
          <ac:picMkLst>
            <pc:docMk/>
            <pc:sldMk cId="556150919" sldId="284"/>
            <ac:picMk id="65" creationId="{77ABA9EC-0B16-4D59-9786-6CE5C6B8E4E0}"/>
          </ac:picMkLst>
        </pc:picChg>
        <pc:picChg chg="mod">
          <ac:chgData name="A SH" userId="87f31142be155602" providerId="LiveId" clId="{BCA34DE2-3A01-4A70-99FB-33D8E041FEB0}" dt="2021-09-12T21:41:01.114" v="290" actId="14100"/>
          <ac:picMkLst>
            <pc:docMk/>
            <pc:sldMk cId="556150919" sldId="284"/>
            <ac:picMk id="74" creationId="{4CB3F96A-45F3-4818-B192-534069572726}"/>
          </ac:picMkLst>
        </pc:picChg>
      </pc:sldChg>
      <pc:sldChg chg="del ord">
        <pc:chgData name="A SH" userId="87f31142be155602" providerId="LiveId" clId="{BCA34DE2-3A01-4A70-99FB-33D8E041FEB0}" dt="2021-09-12T21:20:02.937" v="16" actId="47"/>
        <pc:sldMkLst>
          <pc:docMk/>
          <pc:sldMk cId="1775385613" sldId="285"/>
        </pc:sldMkLst>
      </pc:sldChg>
      <pc:sldChg chg="del">
        <pc:chgData name="A SH" userId="87f31142be155602" providerId="LiveId" clId="{BCA34DE2-3A01-4A70-99FB-33D8E041FEB0}" dt="2021-09-12T21:40:42.190" v="288" actId="47"/>
        <pc:sldMkLst>
          <pc:docMk/>
          <pc:sldMk cId="3423951450" sldId="287"/>
        </pc:sldMkLst>
      </pc:sldChg>
      <pc:sldChg chg="modSp mod ord">
        <pc:chgData name="A SH" userId="87f31142be155602" providerId="LiveId" clId="{BCA34DE2-3A01-4A70-99FB-33D8E041FEB0}" dt="2021-09-12T21:42:49.079" v="311"/>
        <pc:sldMkLst>
          <pc:docMk/>
          <pc:sldMk cId="1566707635" sldId="288"/>
        </pc:sldMkLst>
        <pc:spChg chg="mod">
          <ac:chgData name="A SH" userId="87f31142be155602" providerId="LiveId" clId="{BCA34DE2-3A01-4A70-99FB-33D8E041FEB0}" dt="2021-09-12T21:40:20.748" v="282" actId="1076"/>
          <ac:spMkLst>
            <pc:docMk/>
            <pc:sldMk cId="1566707635" sldId="288"/>
            <ac:spMk id="2" creationId="{FED4BFC8-C97A-4ED4-B6DE-4E711137315C}"/>
          </ac:spMkLst>
        </pc:spChg>
        <pc:picChg chg="mod">
          <ac:chgData name="A SH" userId="87f31142be155602" providerId="LiveId" clId="{BCA34DE2-3A01-4A70-99FB-33D8E041FEB0}" dt="2021-09-12T21:40:03.153" v="279" actId="14100"/>
          <ac:picMkLst>
            <pc:docMk/>
            <pc:sldMk cId="1566707635" sldId="288"/>
            <ac:picMk id="5" creationId="{E286E434-5181-46F6-BE08-229EB2FC8B84}"/>
          </ac:picMkLst>
        </pc:picChg>
      </pc:sldChg>
      <pc:sldChg chg="delSp modSp mod delAnim">
        <pc:chgData name="A SH" userId="87f31142be155602" providerId="LiveId" clId="{BCA34DE2-3A01-4A70-99FB-33D8E041FEB0}" dt="2021-09-12T21:25:46.532" v="63" actId="14100"/>
        <pc:sldMkLst>
          <pc:docMk/>
          <pc:sldMk cId="1850848729" sldId="289"/>
        </pc:sldMkLst>
        <pc:spChg chg="del">
          <ac:chgData name="A SH" userId="87f31142be155602" providerId="LiveId" clId="{BCA34DE2-3A01-4A70-99FB-33D8E041FEB0}" dt="2021-09-12T21:25:42.908" v="62" actId="478"/>
          <ac:spMkLst>
            <pc:docMk/>
            <pc:sldMk cId="1850848729" sldId="289"/>
            <ac:spMk id="4" creationId="{BAB67043-524D-4759-88D0-408186006FFB}"/>
          </ac:spMkLst>
        </pc:spChg>
        <pc:spChg chg="mod">
          <ac:chgData name="A SH" userId="87f31142be155602" providerId="LiveId" clId="{BCA34DE2-3A01-4A70-99FB-33D8E041FEB0}" dt="2021-09-12T21:25:36.310" v="60" actId="20577"/>
          <ac:spMkLst>
            <pc:docMk/>
            <pc:sldMk cId="1850848729" sldId="289"/>
            <ac:spMk id="33" creationId="{2ABE8D64-AD3A-4453-A1EC-F0439CCEDA38}"/>
          </ac:spMkLst>
        </pc:spChg>
        <pc:picChg chg="del">
          <ac:chgData name="A SH" userId="87f31142be155602" providerId="LiveId" clId="{BCA34DE2-3A01-4A70-99FB-33D8E041FEB0}" dt="2021-09-12T21:25:39.786" v="61" actId="478"/>
          <ac:picMkLst>
            <pc:docMk/>
            <pc:sldMk cId="1850848729" sldId="289"/>
            <ac:picMk id="3" creationId="{F5FABC6C-FECD-487E-859E-26F37B5AB2C7}"/>
          </ac:picMkLst>
        </pc:picChg>
        <pc:picChg chg="mod">
          <ac:chgData name="A SH" userId="87f31142be155602" providerId="LiveId" clId="{BCA34DE2-3A01-4A70-99FB-33D8E041FEB0}" dt="2021-09-12T21:25:46.532" v="63" actId="14100"/>
          <ac:picMkLst>
            <pc:docMk/>
            <pc:sldMk cId="1850848729" sldId="289"/>
            <ac:picMk id="25" creationId="{BCFBD830-D4AD-4402-BCE1-105F9A3795BA}"/>
          </ac:picMkLst>
        </pc:picChg>
      </pc:sldChg>
      <pc:sldChg chg="del">
        <pc:chgData name="A SH" userId="87f31142be155602" providerId="LiveId" clId="{BCA34DE2-3A01-4A70-99FB-33D8E041FEB0}" dt="2021-09-12T21:40:39.168" v="286" actId="47"/>
        <pc:sldMkLst>
          <pc:docMk/>
          <pc:sldMk cId="818497959" sldId="290"/>
        </pc:sldMkLst>
      </pc:sldChg>
      <pc:sldChg chg="del">
        <pc:chgData name="A SH" userId="87f31142be155602" providerId="LiveId" clId="{BCA34DE2-3A01-4A70-99FB-33D8E041FEB0}" dt="2021-09-12T21:40:38.489" v="285" actId="47"/>
        <pc:sldMkLst>
          <pc:docMk/>
          <pc:sldMk cId="1596497216" sldId="291"/>
        </pc:sldMkLst>
      </pc:sldChg>
      <pc:sldChg chg="addSp delSp modSp add del mod delAnim modAnim">
        <pc:chgData name="A SH" userId="87f31142be155602" providerId="LiveId" clId="{BCA34DE2-3A01-4A70-99FB-33D8E041FEB0}" dt="2021-09-12T21:42:38.068" v="307" actId="47"/>
        <pc:sldMkLst>
          <pc:docMk/>
          <pc:sldMk cId="401179841" sldId="292"/>
        </pc:sldMkLst>
        <pc:spChg chg="add mod">
          <ac:chgData name="A SH" userId="87f31142be155602" providerId="LiveId" clId="{BCA34DE2-3A01-4A70-99FB-33D8E041FEB0}" dt="2021-09-12T21:35:24.107" v="131" actId="1076"/>
          <ac:spMkLst>
            <pc:docMk/>
            <pc:sldMk cId="401179841" sldId="292"/>
            <ac:spMk id="18" creationId="{0ABC92A6-F632-4CB9-A772-93A70D125B92}"/>
          </ac:spMkLst>
        </pc:spChg>
        <pc:spChg chg="add mod">
          <ac:chgData name="A SH" userId="87f31142be155602" providerId="LiveId" clId="{BCA34DE2-3A01-4A70-99FB-33D8E041FEB0}" dt="2021-09-12T21:37:49.605" v="204" actId="1076"/>
          <ac:spMkLst>
            <pc:docMk/>
            <pc:sldMk cId="401179841" sldId="292"/>
            <ac:spMk id="24" creationId="{769104E7-1201-4CFD-A7E0-8E0FEBD1FE7E}"/>
          </ac:spMkLst>
        </pc:spChg>
        <pc:spChg chg="add del mod">
          <ac:chgData name="A SH" userId="87f31142be155602" providerId="LiveId" clId="{BCA34DE2-3A01-4A70-99FB-33D8E041FEB0}" dt="2021-09-12T21:37:41.064" v="203" actId="767"/>
          <ac:spMkLst>
            <pc:docMk/>
            <pc:sldMk cId="401179841" sldId="292"/>
            <ac:spMk id="25" creationId="{AC491578-D2E6-481B-A5F5-91401BD43702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27" creationId="{7B9F1BEA-6709-4BF1-8D6A-186056DBAFE8}"/>
          </ac:spMkLst>
        </pc:spChg>
        <pc:spChg chg="add mod ord">
          <ac:chgData name="A SH" userId="87f31142be155602" providerId="LiveId" clId="{BCA34DE2-3A01-4A70-99FB-33D8E041FEB0}" dt="2021-09-12T21:35:00.982" v="125" actId="1076"/>
          <ac:spMkLst>
            <pc:docMk/>
            <pc:sldMk cId="401179841" sldId="292"/>
            <ac:spMk id="31" creationId="{D0360271-714A-4371-9409-E3C4458726A8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32" creationId="{D9F78E85-C24F-47F8-A40D-CD1D6703E430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33" creationId="{CB747BC2-3D09-4A44-94D2-279D955FFCB9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34" creationId="{7D34C5C3-ECB0-4F46-994A-EA9B43968E08}"/>
          </ac:spMkLst>
        </pc:spChg>
        <pc:spChg chg="add mod">
          <ac:chgData name="A SH" userId="87f31142be155602" providerId="LiveId" clId="{BCA34DE2-3A01-4A70-99FB-33D8E041FEB0}" dt="2021-09-12T21:38:19.600" v="217" actId="1076"/>
          <ac:spMkLst>
            <pc:docMk/>
            <pc:sldMk cId="401179841" sldId="292"/>
            <ac:spMk id="37" creationId="{DFFF9F75-3047-46A1-AF0A-E89D92A0617A}"/>
          </ac:spMkLst>
        </pc:spChg>
        <pc:spChg chg="add mod">
          <ac:chgData name="A SH" userId="87f31142be155602" providerId="LiveId" clId="{BCA34DE2-3A01-4A70-99FB-33D8E041FEB0}" dt="2021-09-12T21:38:30.905" v="220" actId="1076"/>
          <ac:spMkLst>
            <pc:docMk/>
            <pc:sldMk cId="401179841" sldId="292"/>
            <ac:spMk id="44" creationId="{4C3CB0B4-C6C7-4F30-AC93-E1454DA4A8B2}"/>
          </ac:spMkLst>
        </pc:spChg>
        <pc:spChg chg="add mod">
          <ac:chgData name="A SH" userId="87f31142be155602" providerId="LiveId" clId="{BCA34DE2-3A01-4A70-99FB-33D8E041FEB0}" dt="2021-09-12T21:36:46.570" v="167" actId="20577"/>
          <ac:spMkLst>
            <pc:docMk/>
            <pc:sldMk cId="401179841" sldId="292"/>
            <ac:spMk id="45" creationId="{ECF84D9E-2FC9-4833-B7A6-53196D5D1ACE}"/>
          </ac:spMkLst>
        </pc:spChg>
        <pc:spChg chg="add mod">
          <ac:chgData name="A SH" userId="87f31142be155602" providerId="LiveId" clId="{BCA34DE2-3A01-4A70-99FB-33D8E041FEB0}" dt="2021-09-12T21:37:27.972" v="201" actId="14100"/>
          <ac:spMkLst>
            <pc:docMk/>
            <pc:sldMk cId="401179841" sldId="292"/>
            <ac:spMk id="46" creationId="{ECDDBEDD-9901-46D4-AEB5-C0F3E638C76C}"/>
          </ac:spMkLst>
        </pc:spChg>
        <pc:spChg chg="add mod">
          <ac:chgData name="A SH" userId="87f31142be155602" providerId="LiveId" clId="{BCA34DE2-3A01-4A70-99FB-33D8E041FEB0}" dt="2021-09-12T21:38:39.728" v="225" actId="20577"/>
          <ac:spMkLst>
            <pc:docMk/>
            <pc:sldMk cId="401179841" sldId="292"/>
            <ac:spMk id="49" creationId="{05949514-8B36-4B00-B176-7ACE61CA0E80}"/>
          </ac:spMkLst>
        </pc:spChg>
        <pc:spChg chg="add mod">
          <ac:chgData name="A SH" userId="87f31142be155602" providerId="LiveId" clId="{BCA34DE2-3A01-4A70-99FB-33D8E041FEB0}" dt="2021-09-12T21:39:22.020" v="271" actId="1076"/>
          <ac:spMkLst>
            <pc:docMk/>
            <pc:sldMk cId="401179841" sldId="292"/>
            <ac:spMk id="50" creationId="{1E426172-CEED-4F33-92A5-D264EFF1C7F3}"/>
          </ac:spMkLst>
        </pc:spChg>
        <pc:picChg chg="add del mod">
          <ac:chgData name="A SH" userId="87f31142be155602" providerId="LiveId" clId="{BCA34DE2-3A01-4A70-99FB-33D8E041FEB0}" dt="2021-09-12T21:32:00.277" v="95" actId="478"/>
          <ac:picMkLst>
            <pc:docMk/>
            <pc:sldMk cId="401179841" sldId="292"/>
            <ac:picMk id="3" creationId="{9FDC3BB7-9456-4535-9579-A8919919ECC4}"/>
          </ac:picMkLst>
        </pc:picChg>
        <pc:picChg chg="del">
          <ac:chgData name="A SH" userId="87f31142be155602" providerId="LiveId" clId="{BCA34DE2-3A01-4A70-99FB-33D8E041FEB0}" dt="2021-09-12T21:26:58.970" v="71" actId="478"/>
          <ac:picMkLst>
            <pc:docMk/>
            <pc:sldMk cId="401179841" sldId="292"/>
            <ac:picMk id="4" creationId="{589C956E-279C-4884-8070-79C97FEABAE9}"/>
          </ac:picMkLst>
        </pc:picChg>
        <pc:picChg chg="add mod">
          <ac:chgData name="A SH" userId="87f31142be155602" providerId="LiveId" clId="{BCA34DE2-3A01-4A70-99FB-33D8E041FEB0}" dt="2021-09-12T21:33:23.377" v="109" actId="1076"/>
          <ac:picMkLst>
            <pc:docMk/>
            <pc:sldMk cId="401179841" sldId="292"/>
            <ac:picMk id="6" creationId="{778D05D9-C8D6-40DC-B579-6016B19C6140}"/>
          </ac:picMkLst>
        </pc:picChg>
        <pc:picChg chg="add del mod">
          <ac:chgData name="A SH" userId="87f31142be155602" providerId="LiveId" clId="{BCA34DE2-3A01-4A70-99FB-33D8E041FEB0}" dt="2021-09-12T21:33:11.558" v="106" actId="478"/>
          <ac:picMkLst>
            <pc:docMk/>
            <pc:sldMk cId="401179841" sldId="292"/>
            <ac:picMk id="8" creationId="{EFC9ACD9-679A-4708-9BF2-A0DBC5AB836D}"/>
          </ac:picMkLst>
        </pc:picChg>
        <pc:picChg chg="del">
          <ac:chgData name="A SH" userId="87f31142be155602" providerId="LiveId" clId="{BCA34DE2-3A01-4A70-99FB-33D8E041FEB0}" dt="2021-09-12T21:27:00.926" v="72" actId="478"/>
          <ac:picMkLst>
            <pc:docMk/>
            <pc:sldMk cId="401179841" sldId="292"/>
            <ac:picMk id="10" creationId="{893C326C-11C9-45C4-87E5-92DC89F56220}"/>
          </ac:picMkLst>
        </pc:picChg>
        <pc:picChg chg="add mod">
          <ac:chgData name="A SH" userId="87f31142be155602" providerId="LiveId" clId="{BCA34DE2-3A01-4A70-99FB-33D8E041FEB0}" dt="2021-09-12T21:35:06.972" v="126" actId="1076"/>
          <ac:picMkLst>
            <pc:docMk/>
            <pc:sldMk cId="401179841" sldId="292"/>
            <ac:picMk id="12" creationId="{AB2F04FC-0DCE-40E9-BD45-CEB7D69E98EE}"/>
          </ac:picMkLst>
        </pc:picChg>
        <pc:picChg chg="add mod">
          <ac:chgData name="A SH" userId="87f31142be155602" providerId="LiveId" clId="{BCA34DE2-3A01-4A70-99FB-33D8E041FEB0}" dt="2021-09-12T21:35:16.580" v="128" actId="14100"/>
          <ac:picMkLst>
            <pc:docMk/>
            <pc:sldMk cId="401179841" sldId="292"/>
            <ac:picMk id="15" creationId="{153400FF-6A44-46E3-9335-C15316D8B21F}"/>
          </ac:picMkLst>
        </pc:picChg>
        <pc:picChg chg="add mod">
          <ac:chgData name="A SH" userId="87f31142be155602" providerId="LiveId" clId="{BCA34DE2-3A01-4A70-99FB-33D8E041FEB0}" dt="2021-09-12T21:35:21.245" v="130" actId="14100"/>
          <ac:picMkLst>
            <pc:docMk/>
            <pc:sldMk cId="401179841" sldId="292"/>
            <ac:picMk id="17" creationId="{68468769-2BC3-4105-8500-2A9548F115C9}"/>
          </ac:picMkLst>
        </pc:picChg>
        <pc:picChg chg="add mod ord">
          <ac:chgData name="A SH" userId="87f31142be155602" providerId="LiveId" clId="{BCA34DE2-3A01-4A70-99FB-33D8E041FEB0}" dt="2021-09-12T21:34:51.349" v="122" actId="14100"/>
          <ac:picMkLst>
            <pc:docMk/>
            <pc:sldMk cId="401179841" sldId="292"/>
            <ac:picMk id="29" creationId="{930DB94A-690C-40AD-9A59-B0BA229936A3}"/>
          </ac:picMkLst>
        </pc:picChg>
        <pc:picChg chg="add mod">
          <ac:chgData name="A SH" userId="87f31142be155602" providerId="LiveId" clId="{BCA34DE2-3A01-4A70-99FB-33D8E041FEB0}" dt="2021-09-12T21:28:37.038" v="83" actId="14100"/>
          <ac:picMkLst>
            <pc:docMk/>
            <pc:sldMk cId="401179841" sldId="292"/>
            <ac:picMk id="35" creationId="{E8C95C72-0617-4E4D-A762-390EF0D12FE2}"/>
          </ac:picMkLst>
        </pc:picChg>
      </pc:sldChg>
    </pc:docChg>
  </pc:docChgLst>
  <pc:docChgLst>
    <pc:chgData name="A SH" userId="87f31142be155602" providerId="LiveId" clId="{324508E5-ACB4-4615-823C-803B366910B4}"/>
    <pc:docChg chg="undo custSel addSld delSld modSld">
      <pc:chgData name="A SH" userId="87f31142be155602" providerId="LiveId" clId="{324508E5-ACB4-4615-823C-803B366910B4}" dt="2021-10-10T00:41:20.832" v="754" actId="47"/>
      <pc:docMkLst>
        <pc:docMk/>
      </pc:docMkLst>
      <pc:sldChg chg="addSp delSp modSp mod delAnim modAnim">
        <pc:chgData name="A SH" userId="87f31142be155602" providerId="LiveId" clId="{324508E5-ACB4-4615-823C-803B366910B4}" dt="2021-10-09T23:58:52.620" v="206" actId="20577"/>
        <pc:sldMkLst>
          <pc:docMk/>
          <pc:sldMk cId="3918510829" sldId="257"/>
        </pc:sldMkLst>
        <pc:spChg chg="mod">
          <ac:chgData name="A SH" userId="87f31142be155602" providerId="LiveId" clId="{324508E5-ACB4-4615-823C-803B366910B4}" dt="2021-10-09T23:58:52.620" v="206" actId="20577"/>
          <ac:spMkLst>
            <pc:docMk/>
            <pc:sldMk cId="3918510829" sldId="257"/>
            <ac:spMk id="27" creationId="{666A6112-61E6-4B3D-A6C9-165259A26485}"/>
          </ac:spMkLst>
        </pc:spChg>
        <pc:spChg chg="mod">
          <ac:chgData name="A SH" userId="87f31142be155602" providerId="LiveId" clId="{324508E5-ACB4-4615-823C-803B366910B4}" dt="2021-10-09T23:55:28.694" v="111" actId="1076"/>
          <ac:spMkLst>
            <pc:docMk/>
            <pc:sldMk cId="3918510829" sldId="257"/>
            <ac:spMk id="31" creationId="{118139DD-0D60-4A52-A2BC-28BDA936B5D8}"/>
          </ac:spMkLst>
        </pc:spChg>
        <pc:spChg chg="mod">
          <ac:chgData name="A SH" userId="87f31142be155602" providerId="LiveId" clId="{324508E5-ACB4-4615-823C-803B366910B4}" dt="2021-10-09T23:44:05.115" v="50" actId="20577"/>
          <ac:spMkLst>
            <pc:docMk/>
            <pc:sldMk cId="3918510829" sldId="257"/>
            <ac:spMk id="79" creationId="{48FAB546-C6EB-4ED0-934A-C32E665FA8DE}"/>
          </ac:spMkLst>
        </pc:spChg>
        <pc:picChg chg="add mod">
          <ac:chgData name="A SH" userId="87f31142be155602" providerId="LiveId" clId="{324508E5-ACB4-4615-823C-803B366910B4}" dt="2021-10-09T23:46:45.925" v="99" actId="1076"/>
          <ac:picMkLst>
            <pc:docMk/>
            <pc:sldMk cId="3918510829" sldId="257"/>
            <ac:picMk id="3" creationId="{0373564E-B81E-4380-B5AA-CEDEFEF42F25}"/>
          </ac:picMkLst>
        </pc:picChg>
        <pc:picChg chg="del">
          <ac:chgData name="A SH" userId="87f31142be155602" providerId="LiveId" clId="{324508E5-ACB4-4615-823C-803B366910B4}" dt="2021-10-09T23:45:06.166" v="91" actId="478"/>
          <ac:picMkLst>
            <pc:docMk/>
            <pc:sldMk cId="3918510829" sldId="257"/>
            <ac:picMk id="29" creationId="{DE7FEEC3-5035-4ED9-81B3-E4ADD0A95B61}"/>
          </ac:picMkLst>
        </pc:picChg>
      </pc:sldChg>
      <pc:sldChg chg="addSp delSp modSp mod delAnim modAnim">
        <pc:chgData name="A SH" userId="87f31142be155602" providerId="LiveId" clId="{324508E5-ACB4-4615-823C-803B366910B4}" dt="2021-10-10T00:04:02.231" v="362" actId="20577"/>
        <pc:sldMkLst>
          <pc:docMk/>
          <pc:sldMk cId="484897358" sldId="258"/>
        </pc:sldMkLst>
        <pc:spChg chg="mod">
          <ac:chgData name="A SH" userId="87f31142be155602" providerId="LiveId" clId="{324508E5-ACB4-4615-823C-803B366910B4}" dt="2021-10-10T00:02:16.431" v="334" actId="1076"/>
          <ac:spMkLst>
            <pc:docMk/>
            <pc:sldMk cId="484897358" sldId="258"/>
            <ac:spMk id="3" creationId="{F69F1CFE-387D-4F12-8AD7-75E567930E73}"/>
          </ac:spMkLst>
        </pc:spChg>
        <pc:spChg chg="mod">
          <ac:chgData name="A SH" userId="87f31142be155602" providerId="LiveId" clId="{324508E5-ACB4-4615-823C-803B366910B4}" dt="2021-10-10T00:04:02.231" v="362" actId="20577"/>
          <ac:spMkLst>
            <pc:docMk/>
            <pc:sldMk cId="484897358" sldId="258"/>
            <ac:spMk id="27" creationId="{77304700-0F98-425B-9150-9789221F889C}"/>
          </ac:spMkLst>
        </pc:spChg>
        <pc:spChg chg="mod ord">
          <ac:chgData name="A SH" userId="87f31142be155602" providerId="LiveId" clId="{324508E5-ACB4-4615-823C-803B366910B4}" dt="2021-10-10T00:03:43.219" v="357" actId="166"/>
          <ac:spMkLst>
            <pc:docMk/>
            <pc:sldMk cId="484897358" sldId="258"/>
            <ac:spMk id="29" creationId="{A8880502-6A55-49C0-A095-14C7D320C078}"/>
          </ac:spMkLst>
        </pc:spChg>
        <pc:spChg chg="mod">
          <ac:chgData name="A SH" userId="87f31142be155602" providerId="LiveId" clId="{324508E5-ACB4-4615-823C-803B366910B4}" dt="2021-10-09T23:59:12.779" v="213" actId="20577"/>
          <ac:spMkLst>
            <pc:docMk/>
            <pc:sldMk cId="484897358" sldId="258"/>
            <ac:spMk id="79" creationId="{48FAB546-C6EB-4ED0-934A-C32E665FA8DE}"/>
          </ac:spMkLst>
        </pc:spChg>
        <pc:picChg chg="del">
          <ac:chgData name="A SH" userId="87f31142be155602" providerId="LiveId" clId="{324508E5-ACB4-4615-823C-803B366910B4}" dt="2021-10-09T23:58:58.473" v="207" actId="478"/>
          <ac:picMkLst>
            <pc:docMk/>
            <pc:sldMk cId="484897358" sldId="258"/>
            <ac:picMk id="5" creationId="{5DCD86FE-5CB0-4473-B12A-80CD9EEDE278}"/>
          </ac:picMkLst>
        </pc:picChg>
        <pc:picChg chg="mod">
          <ac:chgData name="A SH" userId="87f31142be155602" providerId="LiveId" clId="{324508E5-ACB4-4615-823C-803B366910B4}" dt="2021-10-10T00:03:37.162" v="356" actId="1076"/>
          <ac:picMkLst>
            <pc:docMk/>
            <pc:sldMk cId="484897358" sldId="258"/>
            <ac:picMk id="6" creationId="{6863E3AA-3DDE-41D2-9593-962047844E68}"/>
          </ac:picMkLst>
        </pc:picChg>
        <pc:picChg chg="add mod">
          <ac:chgData name="A SH" userId="87f31142be155602" providerId="LiveId" clId="{324508E5-ACB4-4615-823C-803B366910B4}" dt="2021-10-10T00:02:47.519" v="340" actId="1076"/>
          <ac:picMkLst>
            <pc:docMk/>
            <pc:sldMk cId="484897358" sldId="258"/>
            <ac:picMk id="7" creationId="{C71C0EFE-8F3E-47D4-81CA-C6E1ED0B93B5}"/>
          </ac:picMkLst>
        </pc:picChg>
        <pc:picChg chg="add mod">
          <ac:chgData name="A SH" userId="87f31142be155602" providerId="LiveId" clId="{324508E5-ACB4-4615-823C-803B366910B4}" dt="2021-10-10T00:03:49.989" v="358" actId="14100"/>
          <ac:picMkLst>
            <pc:docMk/>
            <pc:sldMk cId="484897358" sldId="258"/>
            <ac:picMk id="10" creationId="{563B097A-5C38-4659-8B63-3A8B1615B466}"/>
          </ac:picMkLst>
        </pc:picChg>
        <pc:picChg chg="del">
          <ac:chgData name="A SH" userId="87f31142be155602" providerId="LiveId" clId="{324508E5-ACB4-4615-823C-803B366910B4}" dt="2021-10-10T00:02:17.951" v="335" actId="478"/>
          <ac:picMkLst>
            <pc:docMk/>
            <pc:sldMk cId="484897358" sldId="258"/>
            <ac:picMk id="11" creationId="{811F996F-F4CD-4986-9118-78939161DA9B}"/>
          </ac:picMkLst>
        </pc:picChg>
        <pc:picChg chg="del mod">
          <ac:chgData name="A SH" userId="87f31142be155602" providerId="LiveId" clId="{324508E5-ACB4-4615-823C-803B366910B4}" dt="2021-10-10T00:03:23.928" v="350" actId="478"/>
          <ac:picMkLst>
            <pc:docMk/>
            <pc:sldMk cId="484897358" sldId="258"/>
            <ac:picMk id="13" creationId="{15E5BA39-C704-43D9-9C06-44F9F1ED933B}"/>
          </ac:picMkLst>
        </pc:picChg>
        <pc:picChg chg="add mod">
          <ac:chgData name="A SH" userId="87f31142be155602" providerId="LiveId" clId="{324508E5-ACB4-4615-823C-803B366910B4}" dt="2021-10-09T23:55:37.386" v="113" actId="14100"/>
          <ac:picMkLst>
            <pc:docMk/>
            <pc:sldMk cId="484897358" sldId="258"/>
            <ac:picMk id="32" creationId="{8CD72E0A-2707-4766-83EB-19EAE8B38F85}"/>
          </ac:picMkLst>
        </pc:picChg>
        <pc:picChg chg="add mod">
          <ac:chgData name="A SH" userId="87f31142be155602" providerId="LiveId" clId="{324508E5-ACB4-4615-823C-803B366910B4}" dt="2021-10-09T23:55:53.737" v="115" actId="1076"/>
          <ac:picMkLst>
            <pc:docMk/>
            <pc:sldMk cId="484897358" sldId="258"/>
            <ac:picMk id="33" creationId="{A49C2978-BBD1-4FF1-AAC7-DD6293587D9C}"/>
          </ac:picMkLst>
        </pc:picChg>
        <pc:picChg chg="add mod">
          <ac:chgData name="A SH" userId="87f31142be155602" providerId="LiveId" clId="{324508E5-ACB4-4615-823C-803B366910B4}" dt="2021-10-09T23:55:53.737" v="115" actId="1076"/>
          <ac:picMkLst>
            <pc:docMk/>
            <pc:sldMk cId="484897358" sldId="258"/>
            <ac:picMk id="34" creationId="{E8C42862-CFFD-4B38-BE0B-2CCDE1A79751}"/>
          </ac:picMkLst>
        </pc:picChg>
      </pc:sldChg>
      <pc:sldChg chg="addSp delSp modSp mod delAnim modAnim">
        <pc:chgData name="A SH" userId="87f31142be155602" providerId="LiveId" clId="{324508E5-ACB4-4615-823C-803B366910B4}" dt="2021-10-10T00:14:15.159" v="414"/>
        <pc:sldMkLst>
          <pc:docMk/>
          <pc:sldMk cId="2179049128" sldId="286"/>
        </pc:sldMkLst>
        <pc:spChg chg="del mod">
          <ac:chgData name="A SH" userId="87f31142be155602" providerId="LiveId" clId="{324508E5-ACB4-4615-823C-803B366910B4}" dt="2021-10-10T00:05:36.070" v="374" actId="21"/>
          <ac:spMkLst>
            <pc:docMk/>
            <pc:sldMk cId="2179049128" sldId="286"/>
            <ac:spMk id="4" creationId="{4F06C09F-5B1B-4330-81A0-59C92658CD28}"/>
          </ac:spMkLst>
        </pc:spChg>
        <pc:spChg chg="del mod">
          <ac:chgData name="A SH" userId="87f31142be155602" providerId="LiveId" clId="{324508E5-ACB4-4615-823C-803B366910B4}" dt="2021-10-10T00:05:36.070" v="374" actId="21"/>
          <ac:spMkLst>
            <pc:docMk/>
            <pc:sldMk cId="2179049128" sldId="286"/>
            <ac:spMk id="7" creationId="{921215FB-22DD-4124-86E9-4070B5A81935}"/>
          </ac:spMkLst>
        </pc:spChg>
        <pc:spChg chg="del">
          <ac:chgData name="A SH" userId="87f31142be155602" providerId="LiveId" clId="{324508E5-ACB4-4615-823C-803B366910B4}" dt="2021-10-09T23:56:29" v="123" actId="478"/>
          <ac:spMkLst>
            <pc:docMk/>
            <pc:sldMk cId="2179049128" sldId="286"/>
            <ac:spMk id="13" creationId="{282127AD-A492-4C98-9A9B-BBF8B3F2B134}"/>
          </ac:spMkLst>
        </pc:spChg>
        <pc:spChg chg="del">
          <ac:chgData name="A SH" userId="87f31142be155602" providerId="LiveId" clId="{324508E5-ACB4-4615-823C-803B366910B4}" dt="2021-10-09T23:56:35.201" v="125" actId="478"/>
          <ac:spMkLst>
            <pc:docMk/>
            <pc:sldMk cId="2179049128" sldId="286"/>
            <ac:spMk id="35" creationId="{93655A42-2F5F-476E-BAA8-141104BECD48}"/>
          </ac:spMkLst>
        </pc:spChg>
        <pc:spChg chg="del">
          <ac:chgData name="A SH" userId="87f31142be155602" providerId="LiveId" clId="{324508E5-ACB4-4615-823C-803B366910B4}" dt="2021-10-09T23:56:32.357" v="124" actId="478"/>
          <ac:spMkLst>
            <pc:docMk/>
            <pc:sldMk cId="2179049128" sldId="286"/>
            <ac:spMk id="39" creationId="{328B4FE0-3087-4825-9B2E-864493C5FFF3}"/>
          </ac:spMkLst>
        </pc:spChg>
        <pc:spChg chg="mod">
          <ac:chgData name="A SH" userId="87f31142be155602" providerId="LiveId" clId="{324508E5-ACB4-4615-823C-803B366910B4}" dt="2021-10-09T23:58:37.053" v="205" actId="20577"/>
          <ac:spMkLst>
            <pc:docMk/>
            <pc:sldMk cId="2179049128" sldId="286"/>
            <ac:spMk id="40" creationId="{6F5B54B0-678B-4521-802E-65181ADF4E5E}"/>
          </ac:spMkLst>
        </pc:spChg>
        <pc:picChg chg="add mod">
          <ac:chgData name="A SH" userId="87f31142be155602" providerId="LiveId" clId="{324508E5-ACB4-4615-823C-803B366910B4}" dt="2021-10-10T00:14:01.555" v="409" actId="14100"/>
          <ac:picMkLst>
            <pc:docMk/>
            <pc:sldMk cId="2179049128" sldId="286"/>
            <ac:picMk id="3" creationId="{6D880170-7894-4D63-9723-A6F220DF29B6}"/>
          </ac:picMkLst>
        </pc:picChg>
        <pc:picChg chg="del">
          <ac:chgData name="A SH" userId="87f31142be155602" providerId="LiveId" clId="{324508E5-ACB4-4615-823C-803B366910B4}" dt="2021-10-09T23:56:21.578" v="120" actId="478"/>
          <ac:picMkLst>
            <pc:docMk/>
            <pc:sldMk cId="2179049128" sldId="286"/>
            <ac:picMk id="5" creationId="{089D7952-F6F7-4A30-817B-DF1849B98F2D}"/>
          </ac:picMkLst>
        </pc:picChg>
        <pc:picChg chg="add mod">
          <ac:chgData name="A SH" userId="87f31142be155602" providerId="LiveId" clId="{324508E5-ACB4-4615-823C-803B366910B4}" dt="2021-10-10T00:11:45.473" v="385" actId="14100"/>
          <ac:picMkLst>
            <pc:docMk/>
            <pc:sldMk cId="2179049128" sldId="286"/>
            <ac:picMk id="8" creationId="{EF6981C6-3B80-477D-BF8A-54436A1FDF03}"/>
          </ac:picMkLst>
        </pc:picChg>
        <pc:picChg chg="del">
          <ac:chgData name="A SH" userId="87f31142be155602" providerId="LiveId" clId="{324508E5-ACB4-4615-823C-803B366910B4}" dt="2021-10-09T23:56:23.461" v="121" actId="478"/>
          <ac:picMkLst>
            <pc:docMk/>
            <pc:sldMk cId="2179049128" sldId="286"/>
            <ac:picMk id="10" creationId="{E2A670A8-5B1F-4CB8-8A31-564EE1D3029E}"/>
          </ac:picMkLst>
        </pc:picChg>
        <pc:picChg chg="del">
          <ac:chgData name="A SH" userId="87f31142be155602" providerId="LiveId" clId="{324508E5-ACB4-4615-823C-803B366910B4}" dt="2021-10-09T23:56:25.638" v="122" actId="478"/>
          <ac:picMkLst>
            <pc:docMk/>
            <pc:sldMk cId="2179049128" sldId="286"/>
            <ac:picMk id="12" creationId="{2E7F28C1-09D1-4FEF-B112-230B0A872D52}"/>
          </ac:picMkLst>
        </pc:picChg>
        <pc:picChg chg="del">
          <ac:chgData name="A SH" userId="87f31142be155602" providerId="LiveId" clId="{324508E5-ACB4-4615-823C-803B366910B4}" dt="2021-10-09T23:56:12.656" v="116" actId="478"/>
          <ac:picMkLst>
            <pc:docMk/>
            <pc:sldMk cId="2179049128" sldId="286"/>
            <ac:picMk id="27" creationId="{91BEDBB8-7C1C-4E09-9858-3F0B6D4EE105}"/>
          </ac:picMkLst>
        </pc:picChg>
        <pc:picChg chg="add del mod">
          <ac:chgData name="A SH" userId="87f31142be155602" providerId="LiveId" clId="{324508E5-ACB4-4615-823C-803B366910B4}" dt="2021-10-09T23:43:04.195" v="31"/>
          <ac:picMkLst>
            <pc:docMk/>
            <pc:sldMk cId="2179049128" sldId="286"/>
            <ac:picMk id="32" creationId="{12D7CF89-D664-4B74-BCEC-550CEE43D1BF}"/>
          </ac:picMkLst>
        </pc:picChg>
        <pc:picChg chg="del">
          <ac:chgData name="A SH" userId="87f31142be155602" providerId="LiveId" clId="{324508E5-ACB4-4615-823C-803B366910B4}" dt="2021-10-09T23:56:19.419" v="119" actId="478"/>
          <ac:picMkLst>
            <pc:docMk/>
            <pc:sldMk cId="2179049128" sldId="286"/>
            <ac:picMk id="33" creationId="{7B3F2089-0B71-461C-9684-D69D9D227B64}"/>
          </ac:picMkLst>
        </pc:picChg>
        <pc:picChg chg="add mod">
          <ac:chgData name="A SH" userId="87f31142be155602" providerId="LiveId" clId="{324508E5-ACB4-4615-823C-803B366910B4}" dt="2021-10-09T23:56:16.981" v="118" actId="1076"/>
          <ac:picMkLst>
            <pc:docMk/>
            <pc:sldMk cId="2179049128" sldId="286"/>
            <ac:picMk id="41" creationId="{CC0F3FAF-86AC-490F-A930-BADBFA89B23D}"/>
          </ac:picMkLst>
        </pc:picChg>
        <pc:picChg chg="add mod">
          <ac:chgData name="A SH" userId="87f31142be155602" providerId="LiveId" clId="{324508E5-ACB4-4615-823C-803B366910B4}" dt="2021-10-10T00:04:55.074" v="370" actId="14100"/>
          <ac:picMkLst>
            <pc:docMk/>
            <pc:sldMk cId="2179049128" sldId="286"/>
            <ac:picMk id="42" creationId="{AA3E8D57-0D71-4824-AEEE-570386C57C5F}"/>
          </ac:picMkLst>
        </pc:picChg>
        <pc:picChg chg="add mod">
          <ac:chgData name="A SH" userId="87f31142be155602" providerId="LiveId" clId="{324508E5-ACB4-4615-823C-803B366910B4}" dt="2021-10-10T00:14:12.089" v="413" actId="14100"/>
          <ac:picMkLst>
            <pc:docMk/>
            <pc:sldMk cId="2179049128" sldId="286"/>
            <ac:picMk id="44" creationId="{F632BBB6-21E9-4E8C-95A1-3FF0AA5D5FAB}"/>
          </ac:picMkLst>
        </pc:picChg>
      </pc:sldChg>
      <pc:sldChg chg="del">
        <pc:chgData name="A SH" userId="87f31142be155602" providerId="LiveId" clId="{324508E5-ACB4-4615-823C-803B366910B4}" dt="2021-10-10T00:19:33.725" v="470" actId="47"/>
        <pc:sldMkLst>
          <pc:docMk/>
          <pc:sldMk cId="1911174309" sldId="287"/>
        </pc:sldMkLst>
      </pc:sldChg>
      <pc:sldChg chg="modSp">
        <pc:chgData name="A SH" userId="87f31142be155602" providerId="LiveId" clId="{324508E5-ACB4-4615-823C-803B366910B4}" dt="2021-10-10T00:41:02.884" v="751" actId="20577"/>
        <pc:sldMkLst>
          <pc:docMk/>
          <pc:sldMk cId="1850848729" sldId="289"/>
        </pc:sldMkLst>
        <pc:spChg chg="mod">
          <ac:chgData name="A SH" userId="87f31142be155602" providerId="LiveId" clId="{324508E5-ACB4-4615-823C-803B366910B4}" dt="2021-10-10T00:41:02.884" v="751" actId="20577"/>
          <ac:spMkLst>
            <pc:docMk/>
            <pc:sldMk cId="1850848729" sldId="289"/>
            <ac:spMk id="33" creationId="{2ABE8D64-AD3A-4453-A1EC-F0439CCEDA38}"/>
          </ac:spMkLst>
        </pc:spChg>
      </pc:sldChg>
      <pc:sldChg chg="addSp delSp modSp mod delAnim modAnim">
        <pc:chgData name="A SH" userId="87f31142be155602" providerId="LiveId" clId="{324508E5-ACB4-4615-823C-803B366910B4}" dt="2021-10-10T00:19:15.377" v="467"/>
        <pc:sldMkLst>
          <pc:docMk/>
          <pc:sldMk cId="368806548" sldId="293"/>
        </pc:sldMkLst>
        <pc:spChg chg="del">
          <ac:chgData name="A SH" userId="87f31142be155602" providerId="LiveId" clId="{324508E5-ACB4-4615-823C-803B366910B4}" dt="2021-10-10T00:05:55.634" v="377" actId="478"/>
          <ac:spMkLst>
            <pc:docMk/>
            <pc:sldMk cId="368806548" sldId="293"/>
            <ac:spMk id="2" creationId="{F86929AA-36FB-42EE-8269-9DB6D16FAE5A}"/>
          </ac:spMkLst>
        </pc:spChg>
        <pc:spChg chg="mod">
          <ac:chgData name="A SH" userId="87f31142be155602" providerId="LiveId" clId="{324508E5-ACB4-4615-823C-803B366910B4}" dt="2021-10-10T00:15:54.089" v="437" actId="1076"/>
          <ac:spMkLst>
            <pc:docMk/>
            <pc:sldMk cId="368806548" sldId="293"/>
            <ac:spMk id="25" creationId="{BD97B3B6-726F-41E2-8532-58EB8E17DDD2}"/>
          </ac:spMkLst>
        </pc:spChg>
        <pc:spChg chg="add del mod">
          <ac:chgData name="A SH" userId="87f31142be155602" providerId="LiveId" clId="{324508E5-ACB4-4615-823C-803B366910B4}" dt="2021-10-10T00:12:49.787" v="397" actId="478"/>
          <ac:spMkLst>
            <pc:docMk/>
            <pc:sldMk cId="368806548" sldId="293"/>
            <ac:spMk id="29" creationId="{C3EC8E76-8A2F-4C2E-93A0-1EF754B23560}"/>
          </ac:spMkLst>
        </pc:spChg>
        <pc:spChg chg="add del mod">
          <ac:chgData name="A SH" userId="87f31142be155602" providerId="LiveId" clId="{324508E5-ACB4-4615-823C-803B366910B4}" dt="2021-10-10T00:12:52.818" v="398" actId="478"/>
          <ac:spMkLst>
            <pc:docMk/>
            <pc:sldMk cId="368806548" sldId="293"/>
            <ac:spMk id="31" creationId="{E9665B77-78F1-418F-B6EC-5D02333922AB}"/>
          </ac:spMkLst>
        </pc:spChg>
        <pc:picChg chg="add del mod">
          <ac:chgData name="A SH" userId="87f31142be155602" providerId="LiveId" clId="{324508E5-ACB4-4615-823C-803B366910B4}" dt="2021-10-10T00:13:55.272" v="408" actId="21"/>
          <ac:picMkLst>
            <pc:docMk/>
            <pc:sldMk cId="368806548" sldId="293"/>
            <ac:picMk id="4" creationId="{DCC02EEE-7707-4DA9-B973-5B0032A03E76}"/>
          </ac:picMkLst>
        </pc:picChg>
        <pc:picChg chg="del">
          <ac:chgData name="A SH" userId="87f31142be155602" providerId="LiveId" clId="{324508E5-ACB4-4615-823C-803B366910B4}" dt="2021-10-10T00:05:57.441" v="378" actId="478"/>
          <ac:picMkLst>
            <pc:docMk/>
            <pc:sldMk cId="368806548" sldId="293"/>
            <ac:picMk id="5" creationId="{D3EFADA1-B27D-4275-A064-05CD9E6CAF4A}"/>
          </ac:picMkLst>
        </pc:picChg>
        <pc:picChg chg="mod ord">
          <ac:chgData name="A SH" userId="87f31142be155602" providerId="LiveId" clId="{324508E5-ACB4-4615-823C-803B366910B4}" dt="2021-10-10T00:12:38.005" v="394" actId="1076"/>
          <ac:picMkLst>
            <pc:docMk/>
            <pc:sldMk cId="368806548" sldId="293"/>
            <ac:picMk id="6" creationId="{6863E3AA-3DDE-41D2-9593-962047844E68}"/>
          </ac:picMkLst>
        </pc:picChg>
        <pc:picChg chg="add mod">
          <ac:chgData name="A SH" userId="87f31142be155602" providerId="LiveId" clId="{324508E5-ACB4-4615-823C-803B366910B4}" dt="2021-10-10T00:14:22.763" v="415" actId="1076"/>
          <ac:picMkLst>
            <pc:docMk/>
            <pc:sldMk cId="368806548" sldId="293"/>
            <ac:picMk id="8" creationId="{4CA0A54B-D0F5-432A-A3E2-E83090FCDDDC}"/>
          </ac:picMkLst>
        </pc:picChg>
        <pc:picChg chg="add mod">
          <ac:chgData name="A SH" userId="87f31142be155602" providerId="LiveId" clId="{324508E5-ACB4-4615-823C-803B366910B4}" dt="2021-10-10T00:15:03.517" v="423" actId="14100"/>
          <ac:picMkLst>
            <pc:docMk/>
            <pc:sldMk cId="368806548" sldId="293"/>
            <ac:picMk id="11" creationId="{C902A1AA-26E2-4A08-BDE1-F9DBECED29C9}"/>
          </ac:picMkLst>
        </pc:picChg>
        <pc:picChg chg="del">
          <ac:chgData name="A SH" userId="87f31142be155602" providerId="LiveId" clId="{324508E5-ACB4-4615-823C-803B366910B4}" dt="2021-10-10T00:05:46.714" v="376" actId="478"/>
          <ac:picMkLst>
            <pc:docMk/>
            <pc:sldMk cId="368806548" sldId="293"/>
            <ac:picMk id="12" creationId="{42197447-4C6F-4D03-80C7-086E8850DFF5}"/>
          </ac:picMkLst>
        </pc:picChg>
        <pc:picChg chg="del">
          <ac:chgData name="A SH" userId="87f31142be155602" providerId="LiveId" clId="{324508E5-ACB4-4615-823C-803B366910B4}" dt="2021-10-10T00:05:44.771" v="375" actId="478"/>
          <ac:picMkLst>
            <pc:docMk/>
            <pc:sldMk cId="368806548" sldId="293"/>
            <ac:picMk id="15" creationId="{3D08944E-3069-48DA-A343-950AD021395A}"/>
          </ac:picMkLst>
        </pc:picChg>
        <pc:picChg chg="del">
          <ac:chgData name="A SH" userId="87f31142be155602" providerId="LiveId" clId="{324508E5-ACB4-4615-823C-803B366910B4}" dt="2021-10-10T00:06:00.704" v="379" actId="478"/>
          <ac:picMkLst>
            <pc:docMk/>
            <pc:sldMk cId="368806548" sldId="293"/>
            <ac:picMk id="16" creationId="{88AC23D3-C668-4D45-A874-EE81F7361029}"/>
          </ac:picMkLst>
        </pc:picChg>
        <pc:picChg chg="add mod">
          <ac:chgData name="A SH" userId="87f31142be155602" providerId="LiveId" clId="{324508E5-ACB4-4615-823C-803B366910B4}" dt="2021-10-10T00:15:26.675" v="427" actId="14100"/>
          <ac:picMkLst>
            <pc:docMk/>
            <pc:sldMk cId="368806548" sldId="293"/>
            <ac:picMk id="17" creationId="{9755A589-084B-46F3-9D8D-67BFE610848E}"/>
          </ac:picMkLst>
        </pc:picChg>
        <pc:picChg chg="del">
          <ac:chgData name="A SH" userId="87f31142be155602" providerId="LiveId" clId="{324508E5-ACB4-4615-823C-803B366910B4}" dt="2021-10-10T00:19:13.503" v="466" actId="478"/>
          <ac:picMkLst>
            <pc:docMk/>
            <pc:sldMk cId="368806548" sldId="293"/>
            <ac:picMk id="27" creationId="{91BEDBB8-7C1C-4E09-9858-3F0B6D4EE105}"/>
          </ac:picMkLst>
        </pc:picChg>
        <pc:picChg chg="add mod">
          <ac:chgData name="A SH" userId="87f31142be155602" providerId="LiveId" clId="{324508E5-ACB4-4615-823C-803B366910B4}" dt="2021-10-10T00:19:15.377" v="467"/>
          <ac:picMkLst>
            <pc:docMk/>
            <pc:sldMk cId="368806548" sldId="293"/>
            <ac:picMk id="39" creationId="{9F99C136-1D38-4574-A407-A9827217CA47}"/>
          </ac:picMkLst>
        </pc:picChg>
      </pc:sldChg>
      <pc:sldChg chg="addSp delSp modSp mod delAnim modAnim">
        <pc:chgData name="A SH" userId="87f31142be155602" providerId="LiveId" clId="{324508E5-ACB4-4615-823C-803B366910B4}" dt="2021-10-10T00:40:44.059" v="749" actId="20577"/>
        <pc:sldMkLst>
          <pc:docMk/>
          <pc:sldMk cId="1025749806" sldId="294"/>
        </pc:sldMkLst>
        <pc:spChg chg="mod">
          <ac:chgData name="A SH" userId="87f31142be155602" providerId="LiveId" clId="{324508E5-ACB4-4615-823C-803B366910B4}" dt="2021-10-10T00:40:44.059" v="749" actId="20577"/>
          <ac:spMkLst>
            <pc:docMk/>
            <pc:sldMk cId="1025749806" sldId="294"/>
            <ac:spMk id="25" creationId="{BD97B3B6-726F-41E2-8532-58EB8E17DDD2}"/>
          </ac:spMkLst>
        </pc:spChg>
        <pc:spChg chg="mod">
          <ac:chgData name="A SH" userId="87f31142be155602" providerId="LiveId" clId="{324508E5-ACB4-4615-823C-803B366910B4}" dt="2021-10-10T00:40:37.363" v="747" actId="1076"/>
          <ac:spMkLst>
            <pc:docMk/>
            <pc:sldMk cId="1025749806" sldId="294"/>
            <ac:spMk id="33" creationId="{1EE22F24-F413-49DC-8F0D-ECD5A97A3E55}"/>
          </ac:spMkLst>
        </pc:spChg>
        <pc:picChg chg="del">
          <ac:chgData name="A SH" userId="87f31142be155602" providerId="LiveId" clId="{324508E5-ACB4-4615-823C-803B366910B4}" dt="2021-10-10T00:36:24.177" v="705" actId="478"/>
          <ac:picMkLst>
            <pc:docMk/>
            <pc:sldMk cId="1025749806" sldId="294"/>
            <ac:picMk id="3" creationId="{103E7ECA-8898-4D07-AC31-CAADE99FD2E1}"/>
          </ac:picMkLst>
        </pc:picChg>
        <pc:picChg chg="add mod">
          <ac:chgData name="A SH" userId="87f31142be155602" providerId="LiveId" clId="{324508E5-ACB4-4615-823C-803B366910B4}" dt="2021-10-10T00:36:52.014" v="709" actId="14100"/>
          <ac:picMkLst>
            <pc:docMk/>
            <pc:sldMk cId="1025749806" sldId="294"/>
            <ac:picMk id="4" creationId="{990CD6B7-F6D1-4565-BE65-E64F6EA05B5C}"/>
          </ac:picMkLst>
        </pc:picChg>
        <pc:picChg chg="del">
          <ac:chgData name="A SH" userId="87f31142be155602" providerId="LiveId" clId="{324508E5-ACB4-4615-823C-803B366910B4}" dt="2021-10-10T00:20:23.492" v="480" actId="478"/>
          <ac:picMkLst>
            <pc:docMk/>
            <pc:sldMk cId="1025749806" sldId="294"/>
            <ac:picMk id="27" creationId="{91BEDBB8-7C1C-4E09-9858-3F0B6D4EE105}"/>
          </ac:picMkLst>
        </pc:picChg>
        <pc:picChg chg="mod">
          <ac:chgData name="A SH" userId="87f31142be155602" providerId="LiveId" clId="{324508E5-ACB4-4615-823C-803B366910B4}" dt="2021-10-10T00:36:53.267" v="710" actId="1076"/>
          <ac:picMkLst>
            <pc:docMk/>
            <pc:sldMk cId="1025749806" sldId="294"/>
            <ac:picMk id="31" creationId="{9C1341FD-30AF-404D-89AE-5D2649232934}"/>
          </ac:picMkLst>
        </pc:picChg>
        <pc:picChg chg="add mod">
          <ac:chgData name="A SH" userId="87f31142be155602" providerId="LiveId" clId="{324508E5-ACB4-4615-823C-803B366910B4}" dt="2021-10-10T00:20:25.318" v="481"/>
          <ac:picMkLst>
            <pc:docMk/>
            <pc:sldMk cId="1025749806" sldId="294"/>
            <ac:picMk id="32" creationId="{9FC88F7C-3462-487A-B623-2319BF5D8090}"/>
          </ac:picMkLst>
        </pc:picChg>
      </pc:sldChg>
      <pc:sldChg chg="del">
        <pc:chgData name="A SH" userId="87f31142be155602" providerId="LiveId" clId="{324508E5-ACB4-4615-823C-803B366910B4}" dt="2021-10-10T00:41:18.264" v="753" actId="47"/>
        <pc:sldMkLst>
          <pc:docMk/>
          <pc:sldMk cId="815009273" sldId="298"/>
        </pc:sldMkLst>
      </pc:sldChg>
      <pc:sldChg chg="addSp delSp modSp mod modAnim">
        <pc:chgData name="A SH" userId="87f31142be155602" providerId="LiveId" clId="{324508E5-ACB4-4615-823C-803B366910B4}" dt="2021-10-09T23:55:19.856" v="110" actId="1076"/>
        <pc:sldMkLst>
          <pc:docMk/>
          <pc:sldMk cId="2408134816" sldId="299"/>
        </pc:sldMkLst>
        <pc:spChg chg="add mod">
          <ac:chgData name="A SH" userId="87f31142be155602" providerId="LiveId" clId="{324508E5-ACB4-4615-823C-803B366910B4}" dt="2021-10-09T23:55:19.856" v="110" actId="1076"/>
          <ac:spMkLst>
            <pc:docMk/>
            <pc:sldMk cId="2408134816" sldId="299"/>
            <ac:spMk id="25" creationId="{799486C1-F15A-4A20-BC8E-8AED21C70978}"/>
          </ac:spMkLst>
        </pc:spChg>
        <pc:picChg chg="add del mod">
          <ac:chgData name="A SH" userId="87f31142be155602" providerId="LiveId" clId="{324508E5-ACB4-4615-823C-803B366910B4}" dt="2021-10-09T23:43:23.046" v="40" actId="1076"/>
          <ac:picMkLst>
            <pc:docMk/>
            <pc:sldMk cId="2408134816" sldId="299"/>
            <ac:picMk id="23" creationId="{35E83516-EC92-4C2C-AC25-C692F2894C3E}"/>
          </ac:picMkLst>
        </pc:picChg>
        <pc:picChg chg="add del">
          <ac:chgData name="A SH" userId="87f31142be155602" providerId="LiveId" clId="{324508E5-ACB4-4615-823C-803B366910B4}" dt="2021-10-09T23:43:15.877" v="38" actId="478"/>
          <ac:picMkLst>
            <pc:docMk/>
            <pc:sldMk cId="2408134816" sldId="299"/>
            <ac:picMk id="24" creationId="{3E307D80-AACA-42E2-8222-F5CB714688F0}"/>
          </ac:picMkLst>
        </pc:picChg>
        <pc:picChg chg="mod">
          <ac:chgData name="A SH" userId="87f31142be155602" providerId="LiveId" clId="{324508E5-ACB4-4615-823C-803B366910B4}" dt="2021-10-09T23:43:32.350" v="44" actId="1076"/>
          <ac:picMkLst>
            <pc:docMk/>
            <pc:sldMk cId="2408134816" sldId="299"/>
            <ac:picMk id="65" creationId="{77ABA9EC-0B16-4D59-9786-6CE5C6B8E4E0}"/>
          </ac:picMkLst>
        </pc:picChg>
        <pc:picChg chg="mod">
          <ac:chgData name="A SH" userId="87f31142be155602" providerId="LiveId" clId="{324508E5-ACB4-4615-823C-803B366910B4}" dt="2021-10-09T23:43:37.147" v="45" actId="14100"/>
          <ac:picMkLst>
            <pc:docMk/>
            <pc:sldMk cId="2408134816" sldId="299"/>
            <ac:picMk id="74" creationId="{4CB3F96A-45F3-4818-B192-534069572726}"/>
          </ac:picMkLst>
        </pc:picChg>
      </pc:sldChg>
      <pc:sldChg chg="addSp delSp modSp mod delAnim modAnim">
        <pc:chgData name="A SH" userId="87f31142be155602" providerId="LiveId" clId="{324508E5-ACB4-4615-823C-803B366910B4}" dt="2021-10-10T00:35:33.123" v="704" actId="20577"/>
        <pc:sldMkLst>
          <pc:docMk/>
          <pc:sldMk cId="1897486694" sldId="300"/>
        </pc:sldMkLst>
        <pc:spChg chg="del">
          <ac:chgData name="A SH" userId="87f31142be155602" providerId="LiveId" clId="{324508E5-ACB4-4615-823C-803B366910B4}" dt="2021-10-10T00:20:04.708" v="476" actId="478"/>
          <ac:spMkLst>
            <pc:docMk/>
            <pc:sldMk cId="1897486694" sldId="300"/>
            <ac:spMk id="4" creationId="{637EF940-7F2A-40AA-BCE3-272B622064CA}"/>
          </ac:spMkLst>
        </pc:spChg>
        <pc:spChg chg="del">
          <ac:chgData name="A SH" userId="87f31142be155602" providerId="LiveId" clId="{324508E5-ACB4-4615-823C-803B366910B4}" dt="2021-10-10T00:19:48.839" v="475" actId="478"/>
          <ac:spMkLst>
            <pc:docMk/>
            <pc:sldMk cId="1897486694" sldId="300"/>
            <ac:spMk id="5" creationId="{815111AC-F829-43DA-818E-8FED3AC3DE33}"/>
          </ac:spMkLst>
        </pc:spChg>
        <pc:spChg chg="del">
          <ac:chgData name="A SH" userId="87f31142be155602" providerId="LiveId" clId="{324508E5-ACB4-4615-823C-803B366910B4}" dt="2021-10-10T00:20:04.708" v="476" actId="478"/>
          <ac:spMkLst>
            <pc:docMk/>
            <pc:sldMk cId="1897486694" sldId="300"/>
            <ac:spMk id="8" creationId="{E30491DA-0374-4C74-AB5B-0D85DD928304}"/>
          </ac:spMkLst>
        </pc:spChg>
        <pc:spChg chg="add mod">
          <ac:chgData name="A SH" userId="87f31142be155602" providerId="LiveId" clId="{324508E5-ACB4-4615-823C-803B366910B4}" dt="2021-10-10T00:23:16.593" v="498" actId="13926"/>
          <ac:spMkLst>
            <pc:docMk/>
            <pc:sldMk cId="1897486694" sldId="300"/>
            <ac:spMk id="10" creationId="{84A8FD1A-523F-48BD-A705-97FF4DE846E5}"/>
          </ac:spMkLst>
        </pc:spChg>
        <pc:spChg chg="add mod">
          <ac:chgData name="A SH" userId="87f31142be155602" providerId="LiveId" clId="{324508E5-ACB4-4615-823C-803B366910B4}" dt="2021-10-10T00:24:58.733" v="526" actId="1076"/>
          <ac:spMkLst>
            <pc:docMk/>
            <pc:sldMk cId="1897486694" sldId="300"/>
            <ac:spMk id="13" creationId="{FC0CE295-1E64-44B9-BC74-946ABCE99330}"/>
          </ac:spMkLst>
        </pc:spChg>
        <pc:spChg chg="add mod">
          <ac:chgData name="A SH" userId="87f31142be155602" providerId="LiveId" clId="{324508E5-ACB4-4615-823C-803B366910B4}" dt="2021-10-10T00:35:33.123" v="704" actId="20577"/>
          <ac:spMkLst>
            <pc:docMk/>
            <pc:sldMk cId="1897486694" sldId="300"/>
            <ac:spMk id="15" creationId="{34042D0F-5E06-45BA-96CF-EBEBCAEFA041}"/>
          </ac:spMkLst>
        </pc:spChg>
        <pc:spChg chg="add mod">
          <ac:chgData name="A SH" userId="87f31142be155602" providerId="LiveId" clId="{324508E5-ACB4-4615-823C-803B366910B4}" dt="2021-10-10T00:32:29.836" v="663" actId="403"/>
          <ac:spMkLst>
            <pc:docMk/>
            <pc:sldMk cId="1897486694" sldId="300"/>
            <ac:spMk id="16" creationId="{5BC981B7-88B0-4872-B47F-516B8A630B4C}"/>
          </ac:spMkLst>
        </pc:spChg>
        <pc:spChg chg="add mod">
          <ac:chgData name="A SH" userId="87f31142be155602" providerId="LiveId" clId="{324508E5-ACB4-4615-823C-803B366910B4}" dt="2021-10-10T00:34:04.535" v="702" actId="313"/>
          <ac:spMkLst>
            <pc:docMk/>
            <pc:sldMk cId="1897486694" sldId="300"/>
            <ac:spMk id="17" creationId="{D4F815BE-63FB-4585-876A-C80B9D8E4AC4}"/>
          </ac:spMkLst>
        </pc:spChg>
        <pc:spChg chg="mod ord">
          <ac:chgData name="A SH" userId="87f31142be155602" providerId="LiveId" clId="{324508E5-ACB4-4615-823C-803B366910B4}" dt="2021-10-10T00:21:28.593" v="487" actId="166"/>
          <ac:spMkLst>
            <pc:docMk/>
            <pc:sldMk cId="1897486694" sldId="300"/>
            <ac:spMk id="21" creationId="{B59C3766-6639-4AE3-94F9-DCD453F6081A}"/>
          </ac:spMkLst>
        </pc:spChg>
        <pc:spChg chg="del">
          <ac:chgData name="A SH" userId="87f31142be155602" providerId="LiveId" clId="{324508E5-ACB4-4615-823C-803B366910B4}" dt="2021-10-10T00:20:04.708" v="476" actId="478"/>
          <ac:spMkLst>
            <pc:docMk/>
            <pc:sldMk cId="1897486694" sldId="300"/>
            <ac:spMk id="33" creationId="{2EA39100-CF5C-4080-A36A-58B8B77B0E11}"/>
          </ac:spMkLst>
        </pc:spChg>
        <pc:spChg chg="del">
          <ac:chgData name="A SH" userId="87f31142be155602" providerId="LiveId" clId="{324508E5-ACB4-4615-823C-803B366910B4}" dt="2021-10-10T00:20:04.708" v="476" actId="478"/>
          <ac:spMkLst>
            <pc:docMk/>
            <pc:sldMk cId="1897486694" sldId="300"/>
            <ac:spMk id="34" creationId="{9D2799C2-8CE7-4B37-B384-CE786470C9CA}"/>
          </ac:spMkLst>
        </pc:spChg>
        <pc:spChg chg="del">
          <ac:chgData name="A SH" userId="87f31142be155602" providerId="LiveId" clId="{324508E5-ACB4-4615-823C-803B366910B4}" dt="2021-10-10T00:20:04.708" v="476" actId="478"/>
          <ac:spMkLst>
            <pc:docMk/>
            <pc:sldMk cId="1897486694" sldId="300"/>
            <ac:spMk id="35" creationId="{F6565CA1-4BF9-4E88-9F9B-7C814EA0212C}"/>
          </ac:spMkLst>
        </pc:spChg>
        <pc:spChg chg="del">
          <ac:chgData name="A SH" userId="87f31142be155602" providerId="LiveId" clId="{324508E5-ACB4-4615-823C-803B366910B4}" dt="2021-10-10T00:20:04.708" v="476" actId="478"/>
          <ac:spMkLst>
            <pc:docMk/>
            <pc:sldMk cId="1897486694" sldId="300"/>
            <ac:spMk id="37" creationId="{1277A997-987D-4446-B7CA-E875774FD681}"/>
          </ac:spMkLst>
        </pc:spChg>
        <pc:spChg chg="add mod">
          <ac:chgData name="A SH" userId="87f31142be155602" providerId="LiveId" clId="{324508E5-ACB4-4615-823C-803B366910B4}" dt="2021-10-10T00:23:56.527" v="510" actId="20577"/>
          <ac:spMkLst>
            <pc:docMk/>
            <pc:sldMk cId="1897486694" sldId="300"/>
            <ac:spMk id="40" creationId="{7B71129C-8944-4A45-8978-2BE00600F42C}"/>
          </ac:spMkLst>
        </pc:spChg>
        <pc:spChg chg="add mod">
          <ac:chgData name="A SH" userId="87f31142be155602" providerId="LiveId" clId="{324508E5-ACB4-4615-823C-803B366910B4}" dt="2021-10-10T00:24:08.497" v="514" actId="1076"/>
          <ac:spMkLst>
            <pc:docMk/>
            <pc:sldMk cId="1897486694" sldId="300"/>
            <ac:spMk id="41" creationId="{4C792502-46C0-45B8-A9DE-82EC37546665}"/>
          </ac:spMkLst>
        </pc:spChg>
        <pc:spChg chg="add mod">
          <ac:chgData name="A SH" userId="87f31142be155602" providerId="LiveId" clId="{324508E5-ACB4-4615-823C-803B366910B4}" dt="2021-10-10T00:24:23.332" v="519" actId="1076"/>
          <ac:spMkLst>
            <pc:docMk/>
            <pc:sldMk cId="1897486694" sldId="300"/>
            <ac:spMk id="42" creationId="{587E4C95-7392-44E7-8FF8-EF53F436A244}"/>
          </ac:spMkLst>
        </pc:spChg>
        <pc:spChg chg="add mod">
          <ac:chgData name="A SH" userId="87f31142be155602" providerId="LiveId" clId="{324508E5-ACB4-4615-823C-803B366910B4}" dt="2021-10-10T00:25:39.725" v="534" actId="1076"/>
          <ac:spMkLst>
            <pc:docMk/>
            <pc:sldMk cId="1897486694" sldId="300"/>
            <ac:spMk id="44" creationId="{82012C89-987F-4154-9AFD-8074FE4CB26F}"/>
          </ac:spMkLst>
        </pc:spChg>
        <pc:spChg chg="add mod">
          <ac:chgData name="A SH" userId="87f31142be155602" providerId="LiveId" clId="{324508E5-ACB4-4615-823C-803B366910B4}" dt="2021-10-10T00:25:45.991" v="536" actId="1076"/>
          <ac:spMkLst>
            <pc:docMk/>
            <pc:sldMk cId="1897486694" sldId="300"/>
            <ac:spMk id="45" creationId="{05D9DA5A-FF0C-4263-8384-6D2F212BFF73}"/>
          </ac:spMkLst>
        </pc:spChg>
        <pc:spChg chg="add mod">
          <ac:chgData name="A SH" userId="87f31142be155602" providerId="LiveId" clId="{324508E5-ACB4-4615-823C-803B366910B4}" dt="2021-10-10T00:25:53.898" v="538" actId="1076"/>
          <ac:spMkLst>
            <pc:docMk/>
            <pc:sldMk cId="1897486694" sldId="300"/>
            <ac:spMk id="46" creationId="{0CC79AF0-52FD-40D9-A5B6-9449C6E57C09}"/>
          </ac:spMkLst>
        </pc:spChg>
        <pc:spChg chg="add mod">
          <ac:chgData name="A SH" userId="87f31142be155602" providerId="LiveId" clId="{324508E5-ACB4-4615-823C-803B366910B4}" dt="2021-10-10T00:26:08.555" v="541" actId="13926"/>
          <ac:spMkLst>
            <pc:docMk/>
            <pc:sldMk cId="1897486694" sldId="300"/>
            <ac:spMk id="48" creationId="{3172C2AA-2F5F-47FA-9E85-50343A9A9981}"/>
          </ac:spMkLst>
        </pc:spChg>
        <pc:spChg chg="add mod">
          <ac:chgData name="A SH" userId="87f31142be155602" providerId="LiveId" clId="{324508E5-ACB4-4615-823C-803B366910B4}" dt="2021-10-10T00:26:20.784" v="543" actId="1076"/>
          <ac:spMkLst>
            <pc:docMk/>
            <pc:sldMk cId="1897486694" sldId="300"/>
            <ac:spMk id="49" creationId="{FAF6680C-2F08-43C1-ACB1-8457F2CD7D16}"/>
          </ac:spMkLst>
        </pc:spChg>
        <pc:spChg chg="add mod">
          <ac:chgData name="A SH" userId="87f31142be155602" providerId="LiveId" clId="{324508E5-ACB4-4615-823C-803B366910B4}" dt="2021-10-10T00:26:26.700" v="545" actId="1076"/>
          <ac:spMkLst>
            <pc:docMk/>
            <pc:sldMk cId="1897486694" sldId="300"/>
            <ac:spMk id="50" creationId="{D9CF791C-5C0A-46FC-A9A8-DCDAF718CC50}"/>
          </ac:spMkLst>
        </pc:spChg>
        <pc:spChg chg="add mod">
          <ac:chgData name="A SH" userId="87f31142be155602" providerId="LiveId" clId="{324508E5-ACB4-4615-823C-803B366910B4}" dt="2021-10-10T00:29:34.024" v="603" actId="20577"/>
          <ac:spMkLst>
            <pc:docMk/>
            <pc:sldMk cId="1897486694" sldId="300"/>
            <ac:spMk id="52" creationId="{B23E573F-66FA-42A1-A65E-B14B319291A4}"/>
          </ac:spMkLst>
        </pc:spChg>
        <pc:spChg chg="add mod">
          <ac:chgData name="A SH" userId="87f31142be155602" providerId="LiveId" clId="{324508E5-ACB4-4615-823C-803B366910B4}" dt="2021-10-10T00:30:34.188" v="625" actId="20577"/>
          <ac:spMkLst>
            <pc:docMk/>
            <pc:sldMk cId="1897486694" sldId="300"/>
            <ac:spMk id="53" creationId="{08B8962D-B16F-4820-AEBC-BBF7AD6D96C7}"/>
          </ac:spMkLst>
        </pc:spChg>
        <pc:spChg chg="add mod">
          <ac:chgData name="A SH" userId="87f31142be155602" providerId="LiveId" clId="{324508E5-ACB4-4615-823C-803B366910B4}" dt="2021-10-10T00:31:14.700" v="633" actId="20577"/>
          <ac:spMkLst>
            <pc:docMk/>
            <pc:sldMk cId="1897486694" sldId="300"/>
            <ac:spMk id="54" creationId="{E5964C7D-99C0-415A-9FE2-1DF91DE3BEB8}"/>
          </ac:spMkLst>
        </pc:spChg>
        <pc:spChg chg="add mod">
          <ac:chgData name="A SH" userId="87f31142be155602" providerId="LiveId" clId="{324508E5-ACB4-4615-823C-803B366910B4}" dt="2021-10-10T00:33:16.643" v="669" actId="1076"/>
          <ac:spMkLst>
            <pc:docMk/>
            <pc:sldMk cId="1897486694" sldId="300"/>
            <ac:spMk id="55" creationId="{CB9DCCCD-A205-4207-9172-46DD8016C5BA}"/>
          </ac:spMkLst>
        </pc:spChg>
        <pc:spChg chg="add mod">
          <ac:chgData name="A SH" userId="87f31142be155602" providerId="LiveId" clId="{324508E5-ACB4-4615-823C-803B366910B4}" dt="2021-10-10T00:33:11.312" v="668" actId="1076"/>
          <ac:spMkLst>
            <pc:docMk/>
            <pc:sldMk cId="1897486694" sldId="300"/>
            <ac:spMk id="56" creationId="{24A81DB3-689D-4135-9E6A-829B5CB50254}"/>
          </ac:spMkLst>
        </pc:spChg>
        <pc:picChg chg="del">
          <ac:chgData name="A SH" userId="87f31142be155602" providerId="LiveId" clId="{324508E5-ACB4-4615-823C-803B366910B4}" dt="2021-10-10T00:19:45.916" v="474" actId="478"/>
          <ac:picMkLst>
            <pc:docMk/>
            <pc:sldMk cId="1897486694" sldId="300"/>
            <ac:picMk id="3" creationId="{6515AA3B-8C6F-4937-BDA9-836338A66B31}"/>
          </ac:picMkLst>
        </pc:picChg>
        <pc:picChg chg="add mod">
          <ac:chgData name="A SH" userId="87f31142be155602" providerId="LiveId" clId="{324508E5-ACB4-4615-823C-803B366910B4}" dt="2021-10-10T00:33:03.017" v="666" actId="1076"/>
          <ac:picMkLst>
            <pc:docMk/>
            <pc:sldMk cId="1897486694" sldId="300"/>
            <ac:picMk id="6" creationId="{F676F19B-8A10-44D2-AA3F-1A532E9D3957}"/>
          </ac:picMkLst>
        </pc:picChg>
        <pc:picChg chg="del">
          <ac:chgData name="A SH" userId="87f31142be155602" providerId="LiveId" clId="{324508E5-ACB4-4615-823C-803B366910B4}" dt="2021-10-10T00:20:04.708" v="476" actId="478"/>
          <ac:picMkLst>
            <pc:docMk/>
            <pc:sldMk cId="1897486694" sldId="300"/>
            <ac:picMk id="7" creationId="{3D48D2DB-B36B-4E69-A723-44ACB3AB752C}"/>
          </ac:picMkLst>
        </pc:picChg>
        <pc:picChg chg="add del">
          <ac:chgData name="A SH" userId="87f31142be155602" providerId="LiveId" clId="{324508E5-ACB4-4615-823C-803B366910B4}" dt="2021-10-10T00:23:28.834" v="501" actId="478"/>
          <ac:picMkLst>
            <pc:docMk/>
            <pc:sldMk cId="1897486694" sldId="300"/>
            <ac:picMk id="12" creationId="{E6C7DCC1-A134-4229-A72C-77122B31EA80}"/>
          </ac:picMkLst>
        </pc:picChg>
        <pc:picChg chg="ord">
          <ac:chgData name="A SH" userId="87f31142be155602" providerId="LiveId" clId="{324508E5-ACB4-4615-823C-803B366910B4}" dt="2021-10-10T00:21:33.795" v="488" actId="166"/>
          <ac:picMkLst>
            <pc:docMk/>
            <pc:sldMk cId="1897486694" sldId="300"/>
            <ac:picMk id="25" creationId="{8919748A-5484-4E6C-9DD5-2D50F136808F}"/>
          </ac:picMkLst>
        </pc:picChg>
        <pc:picChg chg="del">
          <ac:chgData name="A SH" userId="87f31142be155602" providerId="LiveId" clId="{324508E5-ACB4-4615-823C-803B366910B4}" dt="2021-10-10T00:19:41.721" v="472" actId="478"/>
          <ac:picMkLst>
            <pc:docMk/>
            <pc:sldMk cId="1897486694" sldId="300"/>
            <ac:picMk id="31" creationId="{5126280E-551D-4F56-B375-333C1F1977B6}"/>
          </ac:picMkLst>
        </pc:picChg>
        <pc:picChg chg="add mod">
          <ac:chgData name="A SH" userId="87f31142be155602" providerId="LiveId" clId="{324508E5-ACB4-4615-823C-803B366910B4}" dt="2021-10-10T00:19:44.203" v="473"/>
          <ac:picMkLst>
            <pc:docMk/>
            <pc:sldMk cId="1897486694" sldId="300"/>
            <ac:picMk id="39" creationId="{8B28FFF0-FF83-4BFC-8015-39CD35B2360B}"/>
          </ac:picMkLst>
        </pc:picChg>
      </pc:sldChg>
      <pc:sldChg chg="del">
        <pc:chgData name="A SH" userId="87f31142be155602" providerId="LiveId" clId="{324508E5-ACB4-4615-823C-803B366910B4}" dt="2021-10-10T00:19:36.999" v="471" actId="47"/>
        <pc:sldMkLst>
          <pc:docMk/>
          <pc:sldMk cId="3844906344" sldId="301"/>
        </pc:sldMkLst>
      </pc:sldChg>
      <pc:sldChg chg="del">
        <pc:chgData name="A SH" userId="87f31142be155602" providerId="LiveId" clId="{324508E5-ACB4-4615-823C-803B366910B4}" dt="2021-10-10T00:41:15.609" v="752" actId="47"/>
        <pc:sldMkLst>
          <pc:docMk/>
          <pc:sldMk cId="3159545364" sldId="302"/>
        </pc:sldMkLst>
      </pc:sldChg>
      <pc:sldChg chg="addSp delSp modSp add mod modAnim">
        <pc:chgData name="A SH" userId="87f31142be155602" providerId="LiveId" clId="{324508E5-ACB4-4615-823C-803B366910B4}" dt="2021-10-10T00:19:29.463" v="469"/>
        <pc:sldMkLst>
          <pc:docMk/>
          <pc:sldMk cId="2586353046" sldId="303"/>
        </pc:sldMkLst>
        <pc:spChg chg="mod">
          <ac:chgData name="A SH" userId="87f31142be155602" providerId="LiveId" clId="{324508E5-ACB4-4615-823C-803B366910B4}" dt="2021-10-10T00:13:10.828" v="403" actId="20577"/>
          <ac:spMkLst>
            <pc:docMk/>
            <pc:sldMk cId="2586353046" sldId="303"/>
            <ac:spMk id="25" creationId="{BD97B3B6-726F-41E2-8532-58EB8E17DDD2}"/>
          </ac:spMkLst>
        </pc:spChg>
        <pc:spChg chg="mod">
          <ac:chgData name="A SH" userId="87f31142be155602" providerId="LiveId" clId="{324508E5-ACB4-4615-823C-803B366910B4}" dt="2021-10-10T00:17:22.547" v="451" actId="1076"/>
          <ac:spMkLst>
            <pc:docMk/>
            <pc:sldMk cId="2586353046" sldId="303"/>
            <ac:spMk id="29" creationId="{C3EC8E76-8A2F-4C2E-93A0-1EF754B23560}"/>
          </ac:spMkLst>
        </pc:spChg>
        <pc:spChg chg="mod">
          <ac:chgData name="A SH" userId="87f31142be155602" providerId="LiveId" clId="{324508E5-ACB4-4615-823C-803B366910B4}" dt="2021-10-10T00:17:26.326" v="452" actId="1076"/>
          <ac:spMkLst>
            <pc:docMk/>
            <pc:sldMk cId="2586353046" sldId="303"/>
            <ac:spMk id="31" creationId="{E9665B77-78F1-418F-B6EC-5D02333922AB}"/>
          </ac:spMkLst>
        </pc:spChg>
        <pc:picChg chg="add mod">
          <ac:chgData name="A SH" userId="87f31142be155602" providerId="LiveId" clId="{324508E5-ACB4-4615-823C-803B366910B4}" dt="2021-10-10T00:16:53.820" v="442" actId="1076"/>
          <ac:picMkLst>
            <pc:docMk/>
            <pc:sldMk cId="2586353046" sldId="303"/>
            <ac:picMk id="3" creationId="{9B74A478-18AC-411D-A03B-440AD4DE1544}"/>
          </ac:picMkLst>
        </pc:picChg>
        <pc:picChg chg="del">
          <ac:chgData name="A SH" userId="87f31142be155602" providerId="LiveId" clId="{324508E5-ACB4-4615-823C-803B366910B4}" dt="2021-10-10T00:13:05.570" v="401" actId="478"/>
          <ac:picMkLst>
            <pc:docMk/>
            <pc:sldMk cId="2586353046" sldId="303"/>
            <ac:picMk id="4" creationId="{DCC02EEE-7707-4DA9-B973-5B0032A03E76}"/>
          </ac:picMkLst>
        </pc:picChg>
        <pc:picChg chg="add mod">
          <ac:chgData name="A SH" userId="87f31142be155602" providerId="LiveId" clId="{324508E5-ACB4-4615-823C-803B366910B4}" dt="2021-10-10T00:17:54.347" v="455" actId="14100"/>
          <ac:picMkLst>
            <pc:docMk/>
            <pc:sldMk cId="2586353046" sldId="303"/>
            <ac:picMk id="7" creationId="{646BEB14-DBB4-4206-A0EC-1E6DBBE66B9A}"/>
          </ac:picMkLst>
        </pc:picChg>
        <pc:picChg chg="add mod">
          <ac:chgData name="A SH" userId="87f31142be155602" providerId="LiveId" clId="{324508E5-ACB4-4615-823C-803B366910B4}" dt="2021-10-10T00:18:22.243" v="459" actId="14100"/>
          <ac:picMkLst>
            <pc:docMk/>
            <pc:sldMk cId="2586353046" sldId="303"/>
            <ac:picMk id="10" creationId="{6807A166-E753-4AA0-AFE6-9795F15B0757}"/>
          </ac:picMkLst>
        </pc:picChg>
        <pc:picChg chg="add mod">
          <ac:chgData name="A SH" userId="87f31142be155602" providerId="LiveId" clId="{324508E5-ACB4-4615-823C-803B366910B4}" dt="2021-10-10T00:18:48.187" v="464" actId="14100"/>
          <ac:picMkLst>
            <pc:docMk/>
            <pc:sldMk cId="2586353046" sldId="303"/>
            <ac:picMk id="12" creationId="{54E314DB-32C9-45C1-B0A6-6A6E47E5CCD3}"/>
          </ac:picMkLst>
        </pc:picChg>
        <pc:picChg chg="del">
          <ac:chgData name="A SH" userId="87f31142be155602" providerId="LiveId" clId="{324508E5-ACB4-4615-823C-803B366910B4}" dt="2021-10-10T00:19:18.462" v="468" actId="478"/>
          <ac:picMkLst>
            <pc:docMk/>
            <pc:sldMk cId="2586353046" sldId="303"/>
            <ac:picMk id="27" creationId="{91BEDBB8-7C1C-4E09-9858-3F0B6D4EE105}"/>
          </ac:picMkLst>
        </pc:picChg>
        <pc:picChg chg="add mod">
          <ac:chgData name="A SH" userId="87f31142be155602" providerId="LiveId" clId="{324508E5-ACB4-4615-823C-803B366910B4}" dt="2021-10-10T00:19:29.463" v="469"/>
          <ac:picMkLst>
            <pc:docMk/>
            <pc:sldMk cId="2586353046" sldId="303"/>
            <ac:picMk id="33" creationId="{36B077B5-E003-4EFE-B507-5649B52FA4E6}"/>
          </ac:picMkLst>
        </pc:picChg>
        <pc:picChg chg="mod">
          <ac:chgData name="A SH" userId="87f31142be155602" providerId="LiveId" clId="{324508E5-ACB4-4615-823C-803B366910B4}" dt="2021-10-10T00:17:18.557" v="450" actId="1076"/>
          <ac:picMkLst>
            <pc:docMk/>
            <pc:sldMk cId="2586353046" sldId="303"/>
            <ac:picMk id="51" creationId="{55F1DEA1-351A-4F02-883B-A58A6EC05E68}"/>
          </ac:picMkLst>
        </pc:picChg>
      </pc:sldChg>
      <pc:sldChg chg="add del">
        <pc:chgData name="A SH" userId="87f31142be155602" providerId="LiveId" clId="{324508E5-ACB4-4615-823C-803B366910B4}" dt="2021-10-10T00:41:20.832" v="754" actId="47"/>
        <pc:sldMkLst>
          <pc:docMk/>
          <pc:sldMk cId="1717858713" sldId="304"/>
        </pc:sldMkLst>
      </pc:sldChg>
    </pc:docChg>
  </pc:docChgLst>
  <pc:docChgLst>
    <pc:chgData name="A SH" userId="87f31142be155602" providerId="LiveId" clId="{D209A446-9300-4739-9CF5-A1189E3B085D}"/>
    <pc:docChg chg="undo custSel addSld delSld modSld sldOrd">
      <pc:chgData name="A SH" userId="87f31142be155602" providerId="LiveId" clId="{D209A446-9300-4739-9CF5-A1189E3B085D}" dt="2021-10-05T14:43:13.928" v="2284" actId="11529"/>
      <pc:docMkLst>
        <pc:docMk/>
      </pc:docMkLst>
      <pc:sldChg chg="addSp delSp modSp mod delAnim modAnim">
        <pc:chgData name="A SH" userId="87f31142be155602" providerId="LiveId" clId="{D209A446-9300-4739-9CF5-A1189E3B085D}" dt="2021-10-05T14:42:03.234" v="2272" actId="20577"/>
        <pc:sldMkLst>
          <pc:docMk/>
          <pc:sldMk cId="3918510829" sldId="257"/>
        </pc:sldMkLst>
        <pc:spChg chg="mod">
          <ac:chgData name="A SH" userId="87f31142be155602" providerId="LiveId" clId="{D209A446-9300-4739-9CF5-A1189E3B085D}" dt="2021-10-03T01:08:26.349" v="1311" actId="20577"/>
          <ac:spMkLst>
            <pc:docMk/>
            <pc:sldMk cId="3918510829" sldId="257"/>
            <ac:spMk id="27" creationId="{666A6112-61E6-4B3D-A6C9-165259A26485}"/>
          </ac:spMkLst>
        </pc:spChg>
        <pc:spChg chg="add mod">
          <ac:chgData name="A SH" userId="87f31142be155602" providerId="LiveId" clId="{D209A446-9300-4739-9CF5-A1189E3B085D}" dt="2021-10-03T02:15:05.759" v="2196" actId="20577"/>
          <ac:spMkLst>
            <pc:docMk/>
            <pc:sldMk cId="3918510829" sldId="257"/>
            <ac:spMk id="31" creationId="{118139DD-0D60-4A52-A2BC-28BDA936B5D8}"/>
          </ac:spMkLst>
        </pc:spChg>
        <pc:spChg chg="mod">
          <ac:chgData name="A SH" userId="87f31142be155602" providerId="LiveId" clId="{D209A446-9300-4739-9CF5-A1189E3B085D}" dt="2021-10-05T14:42:03.234" v="2272" actId="20577"/>
          <ac:spMkLst>
            <pc:docMk/>
            <pc:sldMk cId="3918510829" sldId="257"/>
            <ac:spMk id="79" creationId="{48FAB546-C6EB-4ED0-934A-C32E665FA8DE}"/>
          </ac:spMkLst>
        </pc:spChg>
        <pc:picChg chg="add mod">
          <ac:chgData name="A SH" userId="87f31142be155602" providerId="LiveId" clId="{D209A446-9300-4739-9CF5-A1189E3B085D}" dt="2021-09-26T17:52:26.268" v="75" actId="1076"/>
          <ac:picMkLst>
            <pc:docMk/>
            <pc:sldMk cId="3918510829" sldId="257"/>
            <ac:picMk id="29" creationId="{DE7FEEC3-5035-4ED9-81B3-E4ADD0A95B61}"/>
          </ac:picMkLst>
        </pc:picChg>
        <pc:picChg chg="del">
          <ac:chgData name="A SH" userId="87f31142be155602" providerId="LiveId" clId="{D209A446-9300-4739-9CF5-A1189E3B085D}" dt="2021-09-26T17:50:04.189" v="32" actId="478"/>
          <ac:picMkLst>
            <pc:docMk/>
            <pc:sldMk cId="3918510829" sldId="257"/>
            <ac:picMk id="91" creationId="{902830DE-DA69-41FC-B926-97AC366B54D3}"/>
          </ac:picMkLst>
        </pc:picChg>
        <pc:cxnChg chg="del mod">
          <ac:chgData name="A SH" userId="87f31142be155602" providerId="LiveId" clId="{D209A446-9300-4739-9CF5-A1189E3B085D}" dt="2021-09-26T17:51:41.237" v="67" actId="478"/>
          <ac:cxnSpMkLst>
            <pc:docMk/>
            <pc:sldMk cId="3918510829" sldId="257"/>
            <ac:cxnSpMk id="6" creationId="{D15D3CFB-C171-44B8-949F-6767E82A1632}"/>
          </ac:cxnSpMkLst>
        </pc:cxnChg>
      </pc:sldChg>
      <pc:sldChg chg="addSp delSp modSp mod delAnim modAnim">
        <pc:chgData name="A SH" userId="87f31142be155602" providerId="LiveId" clId="{D209A446-9300-4739-9CF5-A1189E3B085D}" dt="2021-10-03T01:27:30.969" v="1470"/>
        <pc:sldMkLst>
          <pc:docMk/>
          <pc:sldMk cId="484897358" sldId="258"/>
        </pc:sldMkLst>
        <pc:spChg chg="mod">
          <ac:chgData name="A SH" userId="87f31142be155602" providerId="LiveId" clId="{D209A446-9300-4739-9CF5-A1189E3B085D}" dt="2021-10-03T01:10:53.341" v="1381" actId="1076"/>
          <ac:spMkLst>
            <pc:docMk/>
            <pc:sldMk cId="484897358" sldId="258"/>
            <ac:spMk id="2" creationId="{FCBA154F-D8CB-41BB-9F2C-1E42B789EC85}"/>
          </ac:spMkLst>
        </pc:spChg>
        <pc:spChg chg="mod">
          <ac:chgData name="A SH" userId="87f31142be155602" providerId="LiveId" clId="{D209A446-9300-4739-9CF5-A1189E3B085D}" dt="2021-10-03T01:11:39.146" v="1407" actId="14100"/>
          <ac:spMkLst>
            <pc:docMk/>
            <pc:sldMk cId="484897358" sldId="258"/>
            <ac:spMk id="3" creationId="{F69F1CFE-387D-4F12-8AD7-75E567930E73}"/>
          </ac:spMkLst>
        </pc:spChg>
        <pc:spChg chg="mod">
          <ac:chgData name="A SH" userId="87f31142be155602" providerId="LiveId" clId="{D209A446-9300-4739-9CF5-A1189E3B085D}" dt="2021-10-03T01:11:47.041" v="1411" actId="20577"/>
          <ac:spMkLst>
            <pc:docMk/>
            <pc:sldMk cId="484897358" sldId="258"/>
            <ac:spMk id="27" creationId="{77304700-0F98-425B-9150-9789221F889C}"/>
          </ac:spMkLst>
        </pc:spChg>
        <pc:spChg chg="mod">
          <ac:chgData name="A SH" userId="87f31142be155602" providerId="LiveId" clId="{D209A446-9300-4739-9CF5-A1189E3B085D}" dt="2021-10-03T01:11:10.809" v="1385" actId="1076"/>
          <ac:spMkLst>
            <pc:docMk/>
            <pc:sldMk cId="484897358" sldId="258"/>
            <ac:spMk id="29" creationId="{A8880502-6A55-49C0-A095-14C7D320C078}"/>
          </ac:spMkLst>
        </pc:spChg>
        <pc:spChg chg="mod">
          <ac:chgData name="A SH" userId="87f31142be155602" providerId="LiveId" clId="{D209A446-9300-4739-9CF5-A1189E3B085D}" dt="2021-10-03T01:11:07.263" v="1384" actId="14100"/>
          <ac:spMkLst>
            <pc:docMk/>
            <pc:sldMk cId="484897358" sldId="258"/>
            <ac:spMk id="31" creationId="{69317786-8A6A-4626-9E0A-67C750B1FC2B}"/>
          </ac:spMkLst>
        </pc:spChg>
        <pc:spChg chg="mod">
          <ac:chgData name="A SH" userId="87f31142be155602" providerId="LiveId" clId="{D209A446-9300-4739-9CF5-A1189E3B085D}" dt="2021-10-03T01:09:27.140" v="1318" actId="20577"/>
          <ac:spMkLst>
            <pc:docMk/>
            <pc:sldMk cId="484897358" sldId="258"/>
            <ac:spMk id="79" creationId="{48FAB546-C6EB-4ED0-934A-C32E665FA8DE}"/>
          </ac:spMkLst>
        </pc:spChg>
        <pc:spChg chg="mod">
          <ac:chgData name="A SH" userId="87f31142be155602" providerId="LiveId" clId="{D209A446-9300-4739-9CF5-A1189E3B085D}" dt="2021-10-03T01:11:01.575" v="1382" actId="14100"/>
          <ac:spMkLst>
            <pc:docMk/>
            <pc:sldMk cId="484897358" sldId="258"/>
            <ac:spMk id="86" creationId="{8E131650-135C-4E3C-A637-3DE2D1B37BC6}"/>
          </ac:spMkLst>
        </pc:spChg>
        <pc:picChg chg="del">
          <ac:chgData name="A SH" userId="87f31142be155602" providerId="LiveId" clId="{D209A446-9300-4739-9CF5-A1189E3B085D}" dt="2021-09-26T17:53:30.249" v="93" actId="478"/>
          <ac:picMkLst>
            <pc:docMk/>
            <pc:sldMk cId="484897358" sldId="258"/>
            <ac:picMk id="5" creationId="{38D9BC7D-8723-4143-8159-FD53672F8A7E}"/>
          </ac:picMkLst>
        </pc:picChg>
        <pc:picChg chg="add mod">
          <ac:chgData name="A SH" userId="87f31142be155602" providerId="LiveId" clId="{D209A446-9300-4739-9CF5-A1189E3B085D}" dt="2021-10-03T01:12:51.455" v="1414" actId="1076"/>
          <ac:picMkLst>
            <pc:docMk/>
            <pc:sldMk cId="484897358" sldId="258"/>
            <ac:picMk id="5" creationId="{5DCD86FE-5CB0-4473-B12A-80CD9EEDE278}"/>
          </ac:picMkLst>
        </pc:picChg>
        <pc:picChg chg="add del mod">
          <ac:chgData name="A SH" userId="87f31142be155602" providerId="LiveId" clId="{D209A446-9300-4739-9CF5-A1189E3B085D}" dt="2021-10-03T01:09:07.607" v="1312" actId="478"/>
          <ac:picMkLst>
            <pc:docMk/>
            <pc:sldMk cId="484897358" sldId="258"/>
            <ac:picMk id="7" creationId="{2D9853A7-1139-44D4-B5D6-8AE2A2CE3817}"/>
          </ac:picMkLst>
        </pc:picChg>
        <pc:picChg chg="add del mod">
          <ac:chgData name="A SH" userId="87f31142be155602" providerId="LiveId" clId="{D209A446-9300-4739-9CF5-A1189E3B085D}" dt="2021-10-03T01:11:40.646" v="1408" actId="478"/>
          <ac:picMkLst>
            <pc:docMk/>
            <pc:sldMk cId="484897358" sldId="258"/>
            <ac:picMk id="10" creationId="{038C34CB-06A1-4C9F-BF26-757FBD56B6CB}"/>
          </ac:picMkLst>
        </pc:picChg>
        <pc:picChg chg="add mod">
          <ac:chgData name="A SH" userId="87f31142be155602" providerId="LiveId" clId="{D209A446-9300-4739-9CF5-A1189E3B085D}" dt="2021-10-03T01:13:17.022" v="1418" actId="14100"/>
          <ac:picMkLst>
            <pc:docMk/>
            <pc:sldMk cId="484897358" sldId="258"/>
            <ac:picMk id="11" creationId="{811F996F-F4CD-4986-9118-78939161DA9B}"/>
          </ac:picMkLst>
        </pc:picChg>
        <pc:picChg chg="del">
          <ac:chgData name="A SH" userId="87f31142be155602" providerId="LiveId" clId="{D209A446-9300-4739-9CF5-A1189E3B085D}" dt="2021-09-26T17:55:03.416" v="122" actId="478"/>
          <ac:picMkLst>
            <pc:docMk/>
            <pc:sldMk cId="484897358" sldId="258"/>
            <ac:picMk id="11" creationId="{87B56A29-7C2F-4C61-9EA5-6A1CCBC8296A}"/>
          </ac:picMkLst>
        </pc:picChg>
        <pc:picChg chg="add mod">
          <ac:chgData name="A SH" userId="87f31142be155602" providerId="LiveId" clId="{D209A446-9300-4739-9CF5-A1189E3B085D}" dt="2021-10-03T01:13:41.265" v="1422" actId="14100"/>
          <ac:picMkLst>
            <pc:docMk/>
            <pc:sldMk cId="484897358" sldId="258"/>
            <ac:picMk id="13" creationId="{15E5BA39-C704-43D9-9C06-44F9F1ED933B}"/>
          </ac:picMkLst>
        </pc:picChg>
        <pc:picChg chg="del">
          <ac:chgData name="A SH" userId="87f31142be155602" providerId="LiveId" clId="{D209A446-9300-4739-9CF5-A1189E3B085D}" dt="2021-09-26T17:55:05.600" v="123" actId="478"/>
          <ac:picMkLst>
            <pc:docMk/>
            <pc:sldMk cId="484897358" sldId="258"/>
            <ac:picMk id="13" creationId="{B17BF6C2-ACC8-44C5-A4DC-AF18A4316AD7}"/>
          </ac:picMkLst>
        </pc:picChg>
        <pc:picChg chg="add del mod">
          <ac:chgData name="A SH" userId="87f31142be155602" providerId="LiveId" clId="{D209A446-9300-4739-9CF5-A1189E3B085D}" dt="2021-10-03T01:11:42.245" v="1409" actId="478"/>
          <ac:picMkLst>
            <pc:docMk/>
            <pc:sldMk cId="484897358" sldId="258"/>
            <ac:picMk id="15" creationId="{1B2F40AE-26B8-45BC-89D5-706EEFE27511}"/>
          </ac:picMkLst>
        </pc:picChg>
        <pc:picChg chg="add del mod">
          <ac:chgData name="A SH" userId="87f31142be155602" providerId="LiveId" clId="{D209A446-9300-4739-9CF5-A1189E3B085D}" dt="2021-10-02T22:30:41.265" v="1280" actId="21"/>
          <ac:picMkLst>
            <pc:docMk/>
            <pc:sldMk cId="484897358" sldId="258"/>
            <ac:picMk id="33" creationId="{8837E886-81DF-4A32-B6AC-4E421DD8D2C9}"/>
          </ac:picMkLst>
        </pc:picChg>
        <pc:picChg chg="del mod">
          <ac:chgData name="A SH" userId="87f31142be155602" providerId="LiveId" clId="{D209A446-9300-4739-9CF5-A1189E3B085D}" dt="2021-10-02T22:30:41.265" v="1280" actId="21"/>
          <ac:picMkLst>
            <pc:docMk/>
            <pc:sldMk cId="484897358" sldId="258"/>
            <ac:picMk id="34" creationId="{2F97EDBC-31E7-49A6-8543-F4E8131628A1}"/>
          </ac:picMkLst>
        </pc:picChg>
        <pc:picChg chg="del mod">
          <ac:chgData name="A SH" userId="87f31142be155602" providerId="LiveId" clId="{D209A446-9300-4739-9CF5-A1189E3B085D}" dt="2021-10-02T22:30:41.265" v="1280" actId="21"/>
          <ac:picMkLst>
            <pc:docMk/>
            <pc:sldMk cId="484897358" sldId="258"/>
            <ac:picMk id="37" creationId="{54305C70-A2F1-428F-83B8-D5878152882E}"/>
          </ac:picMkLst>
        </pc:picChg>
        <pc:picChg chg="mod">
          <ac:chgData name="A SH" userId="87f31142be155602" providerId="LiveId" clId="{D209A446-9300-4739-9CF5-A1189E3B085D}" dt="2021-09-26T17:53:04.742" v="87" actId="14100"/>
          <ac:picMkLst>
            <pc:docMk/>
            <pc:sldMk cId="484897358" sldId="258"/>
            <ac:picMk id="43" creationId="{95BFC769-6C69-4903-8AE0-51ECECFCBED3}"/>
          </ac:picMkLst>
        </pc:picChg>
        <pc:picChg chg="mod">
          <ac:chgData name="A SH" userId="87f31142be155602" providerId="LiveId" clId="{D209A446-9300-4739-9CF5-A1189E3B085D}" dt="2021-09-26T17:53:01.986" v="85" actId="14100"/>
          <ac:picMkLst>
            <pc:docMk/>
            <pc:sldMk cId="484897358" sldId="258"/>
            <ac:picMk id="47" creationId="{6EBB19AC-C09F-45F2-BCBC-AD4206F782E9}"/>
          </ac:picMkLst>
        </pc:picChg>
        <pc:picChg chg="mod">
          <ac:chgData name="A SH" userId="87f31142be155602" providerId="LiveId" clId="{D209A446-9300-4739-9CF5-A1189E3B085D}" dt="2021-10-03T01:10:43.205" v="1378" actId="1076"/>
          <ac:picMkLst>
            <pc:docMk/>
            <pc:sldMk cId="484897358" sldId="258"/>
            <ac:picMk id="51" creationId="{55F1DEA1-351A-4F02-883B-A58A6EC05E68}"/>
          </ac:picMkLst>
        </pc:picChg>
        <pc:picChg chg="mod">
          <ac:chgData name="A SH" userId="87f31142be155602" providerId="LiveId" clId="{D209A446-9300-4739-9CF5-A1189E3B085D}" dt="2021-09-26T17:52:59.277" v="84" actId="14100"/>
          <ac:picMkLst>
            <pc:docMk/>
            <pc:sldMk cId="484897358" sldId="258"/>
            <ac:picMk id="74" creationId="{4CB3F96A-45F3-4818-B192-534069572726}"/>
          </ac:picMkLst>
        </pc:picChg>
      </pc:sldChg>
      <pc:sldChg chg="delSp del mod delAnim">
        <pc:chgData name="A SH" userId="87f31142be155602" providerId="LiveId" clId="{D209A446-9300-4739-9CF5-A1189E3B085D}" dt="2021-09-26T18:55:13.589" v="1082" actId="47"/>
        <pc:sldMkLst>
          <pc:docMk/>
          <pc:sldMk cId="3719150828" sldId="270"/>
        </pc:sldMkLst>
        <pc:spChg chg="del">
          <ac:chgData name="A SH" userId="87f31142be155602" providerId="LiveId" clId="{D209A446-9300-4739-9CF5-A1189E3B085D}" dt="2021-09-26T18:49:46.340" v="1053" actId="21"/>
          <ac:spMkLst>
            <pc:docMk/>
            <pc:sldMk cId="3719150828" sldId="270"/>
            <ac:spMk id="25" creationId="{33B520F1-A78B-4E82-85C3-ED868CE2B23F}"/>
          </ac:spMkLst>
        </pc:spChg>
        <pc:picChg chg="del">
          <ac:chgData name="A SH" userId="87f31142be155602" providerId="LiveId" clId="{D209A446-9300-4739-9CF5-A1189E3B085D}" dt="2021-09-26T18:49:32.099" v="1050" actId="21"/>
          <ac:picMkLst>
            <pc:docMk/>
            <pc:sldMk cId="3719150828" sldId="270"/>
            <ac:picMk id="3" creationId="{272419E9-7526-469F-B45D-8E3143CBFBE4}"/>
          </ac:picMkLst>
        </pc:picChg>
        <pc:picChg chg="del">
          <ac:chgData name="A SH" userId="87f31142be155602" providerId="LiveId" clId="{D209A446-9300-4739-9CF5-A1189E3B085D}" dt="2021-09-26T18:49:21.274" v="1048" actId="21"/>
          <ac:picMkLst>
            <pc:docMk/>
            <pc:sldMk cId="3719150828" sldId="270"/>
            <ac:picMk id="23" creationId="{6AC3882E-0193-4C22-869E-E0F495BD6EB6}"/>
          </ac:picMkLst>
        </pc:picChg>
      </pc:sldChg>
      <pc:sldChg chg="delSp modSp del mod delAnim">
        <pc:chgData name="A SH" userId="87f31142be155602" providerId="LiveId" clId="{D209A446-9300-4739-9CF5-A1189E3B085D}" dt="2021-09-26T18:43:31.837" v="949" actId="47"/>
        <pc:sldMkLst>
          <pc:docMk/>
          <pc:sldMk cId="2592290623" sldId="281"/>
        </pc:sldMkLst>
        <pc:spChg chg="del mod">
          <ac:chgData name="A SH" userId="87f31142be155602" providerId="LiveId" clId="{D209A446-9300-4739-9CF5-A1189E3B085D}" dt="2021-09-26T18:26:08.312" v="686" actId="21"/>
          <ac:spMkLst>
            <pc:docMk/>
            <pc:sldMk cId="2592290623" sldId="281"/>
            <ac:spMk id="5" creationId="{FC59BFDA-BA38-4E21-8C2A-BD6FAC0B9CD5}"/>
          </ac:spMkLst>
        </pc:spChg>
        <pc:spChg chg="del">
          <ac:chgData name="A SH" userId="87f31142be155602" providerId="LiveId" clId="{D209A446-9300-4739-9CF5-A1189E3B085D}" dt="2021-09-26T18:26:33.661" v="695" actId="21"/>
          <ac:spMkLst>
            <pc:docMk/>
            <pc:sldMk cId="2592290623" sldId="281"/>
            <ac:spMk id="10" creationId="{A3D8FBAB-D2D8-4CB6-9706-10D0338F479E}"/>
          </ac:spMkLst>
        </pc:spChg>
        <pc:spChg chg="del">
          <ac:chgData name="A SH" userId="87f31142be155602" providerId="LiveId" clId="{D209A446-9300-4739-9CF5-A1189E3B085D}" dt="2021-09-26T18:31:08.944" v="747" actId="21"/>
          <ac:spMkLst>
            <pc:docMk/>
            <pc:sldMk cId="2592290623" sldId="281"/>
            <ac:spMk id="12" creationId="{67C4355C-6818-4673-84EB-A50746700513}"/>
          </ac:spMkLst>
        </pc:spChg>
        <pc:spChg chg="del mod">
          <ac:chgData name="A SH" userId="87f31142be155602" providerId="LiveId" clId="{D209A446-9300-4739-9CF5-A1189E3B085D}" dt="2021-09-26T18:26:20.402" v="690" actId="478"/>
          <ac:spMkLst>
            <pc:docMk/>
            <pc:sldMk cId="2592290623" sldId="281"/>
            <ac:spMk id="13" creationId="{4A8CAC2F-A7FA-4C55-AB6F-9A57CBAC6AA5}"/>
          </ac:spMkLst>
        </pc:spChg>
        <pc:spChg chg="del mod">
          <ac:chgData name="A SH" userId="87f31142be155602" providerId="LiveId" clId="{D209A446-9300-4739-9CF5-A1189E3B085D}" dt="2021-09-26T18:26:26.861" v="694" actId="478"/>
          <ac:spMkLst>
            <pc:docMk/>
            <pc:sldMk cId="2592290623" sldId="281"/>
            <ac:spMk id="31" creationId="{5CF3D328-C37A-4C41-97F7-8213921D7C38}"/>
          </ac:spMkLst>
        </pc:spChg>
        <pc:spChg chg="del">
          <ac:chgData name="A SH" userId="87f31142be155602" providerId="LiveId" clId="{D209A446-9300-4739-9CF5-A1189E3B085D}" dt="2021-09-26T18:26:33.661" v="695" actId="21"/>
          <ac:spMkLst>
            <pc:docMk/>
            <pc:sldMk cId="2592290623" sldId="281"/>
            <ac:spMk id="32" creationId="{81FDFA8E-3D9F-4D31-A51F-06DAEA21DDA4}"/>
          </ac:spMkLst>
        </pc:spChg>
        <pc:spChg chg="del">
          <ac:chgData name="A SH" userId="87f31142be155602" providerId="LiveId" clId="{D209A446-9300-4739-9CF5-A1189E3B085D}" dt="2021-09-26T18:27:02.687" v="705" actId="21"/>
          <ac:spMkLst>
            <pc:docMk/>
            <pc:sldMk cId="2592290623" sldId="281"/>
            <ac:spMk id="33" creationId="{5AC5ABDB-5B73-4B72-9C67-FEC3C3AB96EC}"/>
          </ac:spMkLst>
        </pc:spChg>
        <pc:spChg chg="del mod">
          <ac:chgData name="A SH" userId="87f31142be155602" providerId="LiveId" clId="{D209A446-9300-4739-9CF5-A1189E3B085D}" dt="2021-09-26T18:26:23.390" v="692" actId="478"/>
          <ac:spMkLst>
            <pc:docMk/>
            <pc:sldMk cId="2592290623" sldId="281"/>
            <ac:spMk id="39" creationId="{F9BB38AF-EC51-402D-8EF7-AA38314B0A87}"/>
          </ac:spMkLst>
        </pc:spChg>
        <pc:picChg chg="del">
          <ac:chgData name="A SH" userId="87f31142be155602" providerId="LiveId" clId="{D209A446-9300-4739-9CF5-A1189E3B085D}" dt="2021-09-26T18:28:25.878" v="730" actId="21"/>
          <ac:picMkLst>
            <pc:docMk/>
            <pc:sldMk cId="2592290623" sldId="281"/>
            <ac:picMk id="4" creationId="{47B13802-93BF-4619-8BB1-DEB6EEFD0163}"/>
          </ac:picMkLst>
        </pc:picChg>
        <pc:picChg chg="del">
          <ac:chgData name="A SH" userId="87f31142be155602" providerId="LiveId" clId="{D209A446-9300-4739-9CF5-A1189E3B085D}" dt="2021-09-26T18:28:25.878" v="730" actId="21"/>
          <ac:picMkLst>
            <pc:docMk/>
            <pc:sldMk cId="2592290623" sldId="281"/>
            <ac:picMk id="35" creationId="{2B1B26C1-2330-48D8-9879-A42DEE334855}"/>
          </ac:picMkLst>
        </pc:picChg>
      </pc:sldChg>
      <pc:sldChg chg="del">
        <pc:chgData name="A SH" userId="87f31142be155602" providerId="LiveId" clId="{D209A446-9300-4739-9CF5-A1189E3B085D}" dt="2021-09-26T18:21:20.214" v="542" actId="47"/>
        <pc:sldMkLst>
          <pc:docMk/>
          <pc:sldMk cId="4079117866" sldId="282"/>
        </pc:sldMkLst>
      </pc:sldChg>
      <pc:sldChg chg="addSp delSp modSp del mod">
        <pc:chgData name="A SH" userId="87f31142be155602" providerId="LiveId" clId="{D209A446-9300-4739-9CF5-A1189E3B085D}" dt="2021-10-03T01:07:44.777" v="1283" actId="47"/>
        <pc:sldMkLst>
          <pc:docMk/>
          <pc:sldMk cId="556150919" sldId="284"/>
        </pc:sldMkLst>
        <pc:spChg chg="del mod ord">
          <ac:chgData name="A SH" userId="87f31142be155602" providerId="LiveId" clId="{D209A446-9300-4739-9CF5-A1189E3B085D}" dt="2021-09-28T13:36:49.851" v="1277" actId="478"/>
          <ac:spMkLst>
            <pc:docMk/>
            <pc:sldMk cId="556150919" sldId="284"/>
            <ac:spMk id="4" creationId="{E1FE7289-D748-4220-911C-0ED80100B01F}"/>
          </ac:spMkLst>
        </pc:spChg>
        <pc:picChg chg="del ord">
          <ac:chgData name="A SH" userId="87f31142be155602" providerId="LiveId" clId="{D209A446-9300-4739-9CF5-A1189E3B085D}" dt="2021-09-28T13:36:46.393" v="1276" actId="478"/>
          <ac:picMkLst>
            <pc:docMk/>
            <pc:sldMk cId="556150919" sldId="284"/>
            <ac:picMk id="3" creationId="{5A9B322A-5633-4B8D-8070-83F74D27D4CB}"/>
          </ac:picMkLst>
        </pc:picChg>
        <pc:picChg chg="del mod">
          <ac:chgData name="A SH" userId="87f31142be155602" providerId="LiveId" clId="{D209A446-9300-4739-9CF5-A1189E3B085D}" dt="2021-09-26T17:50:57.948" v="58" actId="478"/>
          <ac:picMkLst>
            <pc:docMk/>
            <pc:sldMk cId="556150919" sldId="284"/>
            <ac:picMk id="8" creationId="{0E7B87F9-B167-442E-9533-175359314B8E}"/>
          </ac:picMkLst>
        </pc:picChg>
        <pc:picChg chg="add mod">
          <ac:chgData name="A SH" userId="87f31142be155602" providerId="LiveId" clId="{D209A446-9300-4739-9CF5-A1189E3B085D}" dt="2021-10-02T22:28:37.439" v="1279" actId="14100"/>
          <ac:picMkLst>
            <pc:docMk/>
            <pc:sldMk cId="556150919" sldId="284"/>
            <ac:picMk id="23" creationId="{35E83516-EC92-4C2C-AC25-C692F2894C3E}"/>
          </ac:picMkLst>
        </pc:picChg>
      </pc:sldChg>
      <pc:sldChg chg="addSp delSp modSp mod delAnim modAnim">
        <pc:chgData name="A SH" userId="87f31142be155602" providerId="LiveId" clId="{D209A446-9300-4739-9CF5-A1189E3B085D}" dt="2021-10-03T02:15:45.960" v="2203" actId="1076"/>
        <pc:sldMkLst>
          <pc:docMk/>
          <pc:sldMk cId="2179049128" sldId="286"/>
        </pc:sldMkLst>
        <pc:spChg chg="add mod">
          <ac:chgData name="A SH" userId="87f31142be155602" providerId="LiveId" clId="{D209A446-9300-4739-9CF5-A1189E3B085D}" dt="2021-10-03T01:30:29.073" v="1495" actId="1076"/>
          <ac:spMkLst>
            <pc:docMk/>
            <pc:sldMk cId="2179049128" sldId="286"/>
            <ac:spMk id="4" creationId="{4F06C09F-5B1B-4330-81A0-59C92658CD28}"/>
          </ac:spMkLst>
        </pc:spChg>
        <pc:spChg chg="add mod">
          <ac:chgData name="A SH" userId="87f31142be155602" providerId="LiveId" clId="{D209A446-9300-4739-9CF5-A1189E3B085D}" dt="2021-10-03T01:30:32.386" v="1496" actId="1076"/>
          <ac:spMkLst>
            <pc:docMk/>
            <pc:sldMk cId="2179049128" sldId="286"/>
            <ac:spMk id="7" creationId="{921215FB-22DD-4124-86E9-4070B5A81935}"/>
          </ac:spMkLst>
        </pc:spChg>
        <pc:spChg chg="add mod">
          <ac:chgData name="A SH" userId="87f31142be155602" providerId="LiveId" clId="{D209A446-9300-4739-9CF5-A1189E3B085D}" dt="2021-10-03T01:31:00.101" v="1508" actId="403"/>
          <ac:spMkLst>
            <pc:docMk/>
            <pc:sldMk cId="2179049128" sldId="286"/>
            <ac:spMk id="13" creationId="{282127AD-A492-4C98-9A9B-BBF8B3F2B134}"/>
          </ac:spMkLst>
        </pc:spChg>
        <pc:spChg chg="add mod">
          <ac:chgData name="A SH" userId="87f31142be155602" providerId="LiveId" clId="{D209A446-9300-4739-9CF5-A1189E3B085D}" dt="2021-10-03T01:31:39.404" v="1539" actId="1076"/>
          <ac:spMkLst>
            <pc:docMk/>
            <pc:sldMk cId="2179049128" sldId="286"/>
            <ac:spMk id="35" creationId="{93655A42-2F5F-476E-BAA8-141104BECD48}"/>
          </ac:spMkLst>
        </pc:spChg>
        <pc:spChg chg="add mod">
          <ac:chgData name="A SH" userId="87f31142be155602" providerId="LiveId" clId="{D209A446-9300-4739-9CF5-A1189E3B085D}" dt="2021-10-03T01:32:54.516" v="1590" actId="14100"/>
          <ac:spMkLst>
            <pc:docMk/>
            <pc:sldMk cId="2179049128" sldId="286"/>
            <ac:spMk id="39" creationId="{328B4FE0-3087-4825-9B2E-864493C5FFF3}"/>
          </ac:spMkLst>
        </pc:spChg>
        <pc:spChg chg="add mod">
          <ac:chgData name="A SH" userId="87f31142be155602" providerId="LiveId" clId="{D209A446-9300-4739-9CF5-A1189E3B085D}" dt="2021-10-03T02:15:45.960" v="2203" actId="1076"/>
          <ac:spMkLst>
            <pc:docMk/>
            <pc:sldMk cId="2179049128" sldId="286"/>
            <ac:spMk id="40" creationId="{6F5B54B0-678B-4521-802E-65181ADF4E5E}"/>
          </ac:spMkLst>
        </pc:spChg>
        <pc:picChg chg="del">
          <ac:chgData name="A SH" userId="87f31142be155602" providerId="LiveId" clId="{D209A446-9300-4739-9CF5-A1189E3B085D}" dt="2021-09-26T18:00:43.109" v="305" actId="478"/>
          <ac:picMkLst>
            <pc:docMk/>
            <pc:sldMk cId="2179049128" sldId="286"/>
            <ac:picMk id="2" creationId="{82403C8D-E7E3-4CD4-8B4B-467FE485BFC1}"/>
          </ac:picMkLst>
        </pc:picChg>
        <pc:picChg chg="add del mod">
          <ac:chgData name="A SH" userId="87f31142be155602" providerId="LiveId" clId="{D209A446-9300-4739-9CF5-A1189E3B085D}" dt="2021-10-03T01:14:53.461" v="1462" actId="478"/>
          <ac:picMkLst>
            <pc:docMk/>
            <pc:sldMk cId="2179049128" sldId="286"/>
            <ac:picMk id="3" creationId="{148AF770-1B61-46F3-B7CD-971E4199B899}"/>
          </ac:picMkLst>
        </pc:picChg>
        <pc:picChg chg="add mod">
          <ac:chgData name="A SH" userId="87f31142be155602" providerId="LiveId" clId="{D209A446-9300-4739-9CF5-A1189E3B085D}" dt="2021-10-03T01:28:56.793" v="1479" actId="14100"/>
          <ac:picMkLst>
            <pc:docMk/>
            <pc:sldMk cId="2179049128" sldId="286"/>
            <ac:picMk id="5" creationId="{089D7952-F6F7-4A30-817B-DF1849B98F2D}"/>
          </ac:picMkLst>
        </pc:picChg>
        <pc:picChg chg="del mod">
          <ac:chgData name="A SH" userId="87f31142be155602" providerId="LiveId" clId="{D209A446-9300-4739-9CF5-A1189E3B085D}" dt="2021-09-26T18:00:26.058" v="301" actId="478"/>
          <ac:picMkLst>
            <pc:docMk/>
            <pc:sldMk cId="2179049128" sldId="286"/>
            <ac:picMk id="5" creationId="{38D9BC7D-8723-4143-8159-FD53672F8A7E}"/>
          </ac:picMkLst>
        </pc:picChg>
        <pc:picChg chg="add mod">
          <ac:chgData name="A SH" userId="87f31142be155602" providerId="LiveId" clId="{D209A446-9300-4739-9CF5-A1189E3B085D}" dt="2021-10-03T01:29:20.948" v="1485" actId="1076"/>
          <ac:picMkLst>
            <pc:docMk/>
            <pc:sldMk cId="2179049128" sldId="286"/>
            <ac:picMk id="10" creationId="{E2A670A8-5B1F-4CB8-8A31-564EE1D3029E}"/>
          </ac:picMkLst>
        </pc:picChg>
        <pc:picChg chg="add mod">
          <ac:chgData name="A SH" userId="87f31142be155602" providerId="LiveId" clId="{D209A446-9300-4739-9CF5-A1189E3B085D}" dt="2021-10-03T01:30:04.131" v="1489" actId="14100"/>
          <ac:picMkLst>
            <pc:docMk/>
            <pc:sldMk cId="2179049128" sldId="286"/>
            <ac:picMk id="12" creationId="{2E7F28C1-09D1-4FEF-B112-230B0A872D52}"/>
          </ac:picMkLst>
        </pc:picChg>
        <pc:picChg chg="add del mod">
          <ac:chgData name="A SH" userId="87f31142be155602" providerId="LiveId" clId="{D209A446-9300-4739-9CF5-A1189E3B085D}" dt="2021-10-03T01:30:11.117" v="1491" actId="478"/>
          <ac:picMkLst>
            <pc:docMk/>
            <pc:sldMk cId="2179049128" sldId="286"/>
            <ac:picMk id="24" creationId="{D8E0217F-F366-449A-8151-97B628D3EF99}"/>
          </ac:picMkLst>
        </pc:picChg>
        <pc:picChg chg="add mod">
          <ac:chgData name="A SH" userId="87f31142be155602" providerId="LiveId" clId="{D209A446-9300-4739-9CF5-A1189E3B085D}" dt="2021-09-26T18:06:02.347" v="323" actId="1076"/>
          <ac:picMkLst>
            <pc:docMk/>
            <pc:sldMk cId="2179049128" sldId="286"/>
            <ac:picMk id="27" creationId="{91BEDBB8-7C1C-4E09-9858-3F0B6D4EE105}"/>
          </ac:picMkLst>
        </pc:picChg>
        <pc:picChg chg="add mod">
          <ac:chgData name="A SH" userId="87f31142be155602" providerId="LiveId" clId="{D209A446-9300-4739-9CF5-A1189E3B085D}" dt="2021-10-03T01:30:27.250" v="1494" actId="14100"/>
          <ac:picMkLst>
            <pc:docMk/>
            <pc:sldMk cId="2179049128" sldId="286"/>
            <ac:picMk id="33" creationId="{7B3F2089-0B71-461C-9684-D69D9D227B64}"/>
          </ac:picMkLst>
        </pc:picChg>
        <pc:picChg chg="mod">
          <ac:chgData name="A SH" userId="87f31142be155602" providerId="LiveId" clId="{D209A446-9300-4739-9CF5-A1189E3B085D}" dt="2021-09-26T18:05:36.393" v="316" actId="14100"/>
          <ac:picMkLst>
            <pc:docMk/>
            <pc:sldMk cId="2179049128" sldId="286"/>
            <ac:picMk id="34" creationId="{2F97EDBC-31E7-49A6-8543-F4E8131628A1}"/>
          </ac:picMkLst>
        </pc:picChg>
        <pc:picChg chg="mod">
          <ac:chgData name="A SH" userId="87f31142be155602" providerId="LiveId" clId="{D209A446-9300-4739-9CF5-A1189E3B085D}" dt="2021-09-26T18:05:32.900" v="315" actId="14100"/>
          <ac:picMkLst>
            <pc:docMk/>
            <pc:sldMk cId="2179049128" sldId="286"/>
            <ac:picMk id="37" creationId="{54305C70-A2F1-428F-83B8-D5878152882E}"/>
          </ac:picMkLst>
        </pc:picChg>
        <pc:picChg chg="mod">
          <ac:chgData name="A SH" userId="87f31142be155602" providerId="LiveId" clId="{D209A446-9300-4739-9CF5-A1189E3B085D}" dt="2021-09-26T18:05:48.979" v="321" actId="14100"/>
          <ac:picMkLst>
            <pc:docMk/>
            <pc:sldMk cId="2179049128" sldId="286"/>
            <ac:picMk id="43" creationId="{95BFC769-6C69-4903-8AE0-51ECECFCBED3}"/>
          </ac:picMkLst>
        </pc:picChg>
        <pc:picChg chg="mod">
          <ac:chgData name="A SH" userId="87f31142be155602" providerId="LiveId" clId="{D209A446-9300-4739-9CF5-A1189E3B085D}" dt="2021-09-26T18:05:46.155" v="319" actId="14100"/>
          <ac:picMkLst>
            <pc:docMk/>
            <pc:sldMk cId="2179049128" sldId="286"/>
            <ac:picMk id="47" creationId="{6EBB19AC-C09F-45F2-BCBC-AD4206F782E9}"/>
          </ac:picMkLst>
        </pc:picChg>
        <pc:picChg chg="del">
          <ac:chgData name="A SH" userId="87f31142be155602" providerId="LiveId" clId="{D209A446-9300-4739-9CF5-A1189E3B085D}" dt="2021-10-03T02:15:27.684" v="2199" actId="478"/>
          <ac:picMkLst>
            <pc:docMk/>
            <pc:sldMk cId="2179049128" sldId="286"/>
            <ac:picMk id="59" creationId="{463D6AD7-6CAC-4E13-813D-A64C8EE57F37}"/>
          </ac:picMkLst>
        </pc:picChg>
        <pc:picChg chg="mod">
          <ac:chgData name="A SH" userId="87f31142be155602" providerId="LiveId" clId="{D209A446-9300-4739-9CF5-A1189E3B085D}" dt="2021-09-26T18:05:43.801" v="318" actId="14100"/>
          <ac:picMkLst>
            <pc:docMk/>
            <pc:sldMk cId="2179049128" sldId="286"/>
            <ac:picMk id="74" creationId="{4CB3F96A-45F3-4818-B192-534069572726}"/>
          </ac:picMkLst>
        </pc:picChg>
      </pc:sldChg>
      <pc:sldChg chg="addSp delSp modSp add mod setBg modAnim">
        <pc:chgData name="A SH" userId="87f31142be155602" providerId="LiveId" clId="{D209A446-9300-4739-9CF5-A1189E3B085D}" dt="2021-10-03T01:39:34.906" v="1652"/>
        <pc:sldMkLst>
          <pc:docMk/>
          <pc:sldMk cId="1911174309" sldId="287"/>
        </pc:sldMkLst>
        <pc:spChg chg="mod">
          <ac:chgData name="A SH" userId="87f31142be155602" providerId="LiveId" clId="{D209A446-9300-4739-9CF5-A1189E3B085D}" dt="2021-10-03T01:37:27.703" v="1630" actId="1076"/>
          <ac:spMkLst>
            <pc:docMk/>
            <pc:sldMk cId="1911174309" sldId="287"/>
            <ac:spMk id="21" creationId="{B59C3766-6639-4AE3-94F9-DCD453F6081A}"/>
          </ac:spMkLst>
        </pc:spChg>
        <pc:picChg chg="add mod">
          <ac:chgData name="A SH" userId="87f31142be155602" providerId="LiveId" clId="{D209A446-9300-4739-9CF5-A1189E3B085D}" dt="2021-10-03T01:36:30.727" v="1619" actId="14100"/>
          <ac:picMkLst>
            <pc:docMk/>
            <pc:sldMk cId="1911174309" sldId="287"/>
            <ac:picMk id="3" creationId="{4FEAFA76-EC04-4F25-82FF-41CA8DB78316}"/>
          </ac:picMkLst>
        </pc:picChg>
        <pc:picChg chg="add mod">
          <ac:chgData name="A SH" userId="87f31142be155602" providerId="LiveId" clId="{D209A446-9300-4739-9CF5-A1189E3B085D}" dt="2021-10-03T01:37:09.074" v="1627" actId="1076"/>
          <ac:picMkLst>
            <pc:docMk/>
            <pc:sldMk cId="1911174309" sldId="287"/>
            <ac:picMk id="5" creationId="{DC1A0667-DFFA-4CA5-A864-F550DB36C072}"/>
          </ac:picMkLst>
        </pc:picChg>
        <pc:picChg chg="add mod">
          <ac:chgData name="A SH" userId="87f31142be155602" providerId="LiveId" clId="{D209A446-9300-4739-9CF5-A1189E3B085D}" dt="2021-10-03T01:38:01.978" v="1635" actId="1076"/>
          <ac:picMkLst>
            <pc:docMk/>
            <pc:sldMk cId="1911174309" sldId="287"/>
            <ac:picMk id="7" creationId="{49082C87-25E6-423C-954D-653F3E048B40}"/>
          </ac:picMkLst>
        </pc:picChg>
        <pc:picChg chg="add mod">
          <ac:chgData name="A SH" userId="87f31142be155602" providerId="LiveId" clId="{D209A446-9300-4739-9CF5-A1189E3B085D}" dt="2021-10-03T01:38:30.710" v="1640" actId="14100"/>
          <ac:picMkLst>
            <pc:docMk/>
            <pc:sldMk cId="1911174309" sldId="287"/>
            <ac:picMk id="10" creationId="{D23B8002-558B-417B-8B75-089271FEB8B1}"/>
          </ac:picMkLst>
        </pc:picChg>
        <pc:picChg chg="add mod">
          <ac:chgData name="A SH" userId="87f31142be155602" providerId="LiveId" clId="{D209A446-9300-4739-9CF5-A1189E3B085D}" dt="2021-10-03T01:38:58.762" v="1645" actId="14100"/>
          <ac:picMkLst>
            <pc:docMk/>
            <pc:sldMk cId="1911174309" sldId="287"/>
            <ac:picMk id="12" creationId="{2AF286CD-05AB-485F-84CB-404895DD6DD9}"/>
          </ac:picMkLst>
        </pc:picChg>
        <pc:picChg chg="add mod">
          <ac:chgData name="A SH" userId="87f31142be155602" providerId="LiveId" clId="{D209A446-9300-4739-9CF5-A1189E3B085D}" dt="2021-10-03T01:39:32.078" v="1651" actId="14100"/>
          <ac:picMkLst>
            <pc:docMk/>
            <pc:sldMk cId="1911174309" sldId="287"/>
            <ac:picMk id="15" creationId="{BEF8F5EE-1E0B-48C5-B6B1-255BBCB8446A}"/>
          </ac:picMkLst>
        </pc:picChg>
        <pc:picChg chg="mod ord">
          <ac:chgData name="A SH" userId="87f31142be155602" providerId="LiveId" clId="{D209A446-9300-4739-9CF5-A1189E3B085D}" dt="2021-10-03T01:37:07.886" v="1626" actId="166"/>
          <ac:picMkLst>
            <pc:docMk/>
            <pc:sldMk cId="1911174309" sldId="287"/>
            <ac:picMk id="19" creationId="{C45E5734-8189-4C7E-A5E3-6F47601CD7A8}"/>
          </ac:picMkLst>
        </pc:picChg>
        <pc:picChg chg="del">
          <ac:chgData name="A SH" userId="87f31142be155602" providerId="LiveId" clId="{D209A446-9300-4739-9CF5-A1189E3B085D}" dt="2021-10-03T01:39:27.023" v="1649" actId="478"/>
          <ac:picMkLst>
            <pc:docMk/>
            <pc:sldMk cId="1911174309" sldId="287"/>
            <ac:picMk id="22" creationId="{97AD8AF3-92A6-4793-A492-F76BFB677DEF}"/>
          </ac:picMkLst>
        </pc:picChg>
      </pc:sldChg>
      <pc:sldChg chg="delSp modSp del mod delAnim">
        <pc:chgData name="A SH" userId="87f31142be155602" providerId="LiveId" clId="{D209A446-9300-4739-9CF5-A1189E3B085D}" dt="2021-09-26T18:25:58.620" v="684" actId="47"/>
        <pc:sldMkLst>
          <pc:docMk/>
          <pc:sldMk cId="1566707635" sldId="288"/>
        </pc:sldMkLst>
        <pc:spChg chg="del">
          <ac:chgData name="A SH" userId="87f31142be155602" providerId="LiveId" clId="{D209A446-9300-4739-9CF5-A1189E3B085D}" dt="2021-09-26T18:23:13.531" v="559" actId="21"/>
          <ac:spMkLst>
            <pc:docMk/>
            <pc:sldMk cId="1566707635" sldId="288"/>
            <ac:spMk id="2" creationId="{FED4BFC8-C97A-4ED4-B6DE-4E711137315C}"/>
          </ac:spMkLst>
        </pc:spChg>
        <pc:spChg chg="del">
          <ac:chgData name="A SH" userId="87f31142be155602" providerId="LiveId" clId="{D209A446-9300-4739-9CF5-A1189E3B085D}" dt="2021-09-26T18:22:26.674" v="550" actId="21"/>
          <ac:spMkLst>
            <pc:docMk/>
            <pc:sldMk cId="1566707635" sldId="288"/>
            <ac:spMk id="12" creationId="{8F90186E-249C-4E69-847E-1ABA5A3736D1}"/>
          </ac:spMkLst>
        </pc:spChg>
        <pc:spChg chg="del">
          <ac:chgData name="A SH" userId="87f31142be155602" providerId="LiveId" clId="{D209A446-9300-4739-9CF5-A1189E3B085D}" dt="2021-09-26T18:24:45.227" v="627" actId="21"/>
          <ac:spMkLst>
            <pc:docMk/>
            <pc:sldMk cId="1566707635" sldId="288"/>
            <ac:spMk id="121" creationId="{216BA38D-BE43-4E2E-8CA6-0BEF08DCC8CC}"/>
          </ac:spMkLst>
        </pc:spChg>
        <pc:picChg chg="del mod">
          <ac:chgData name="A SH" userId="87f31142be155602" providerId="LiveId" clId="{D209A446-9300-4739-9CF5-A1189E3B085D}" dt="2021-09-26T18:22:12.353" v="547" actId="21"/>
          <ac:picMkLst>
            <pc:docMk/>
            <pc:sldMk cId="1566707635" sldId="288"/>
            <ac:picMk id="5" creationId="{E286E434-5181-46F6-BE08-229EB2FC8B84}"/>
          </ac:picMkLst>
        </pc:picChg>
        <pc:picChg chg="del">
          <ac:chgData name="A SH" userId="87f31142be155602" providerId="LiveId" clId="{D209A446-9300-4739-9CF5-A1189E3B085D}" dt="2021-09-26T18:22:38.106" v="553" actId="21"/>
          <ac:picMkLst>
            <pc:docMk/>
            <pc:sldMk cId="1566707635" sldId="288"/>
            <ac:picMk id="11" creationId="{63576752-BF6D-4DE3-8D7B-4E88BF4D7BDB}"/>
          </ac:picMkLst>
        </pc:picChg>
        <pc:picChg chg="del">
          <ac:chgData name="A SH" userId="87f31142be155602" providerId="LiveId" clId="{D209A446-9300-4739-9CF5-A1189E3B085D}" dt="2021-09-26T18:22:02.317" v="543" actId="21"/>
          <ac:picMkLst>
            <pc:docMk/>
            <pc:sldMk cId="1566707635" sldId="288"/>
            <ac:picMk id="21" creationId="{AA56FE57-8515-45D5-AC0A-4CCD3C6C0988}"/>
          </ac:picMkLst>
        </pc:picChg>
      </pc:sldChg>
      <pc:sldChg chg="addSp delSp modSp mod ord modAnim">
        <pc:chgData name="A SH" userId="87f31142be155602" providerId="LiveId" clId="{D209A446-9300-4739-9CF5-A1189E3B085D}" dt="2021-10-03T01:54:50.178" v="1928"/>
        <pc:sldMkLst>
          <pc:docMk/>
          <pc:sldMk cId="1850848729" sldId="289"/>
        </pc:sldMkLst>
        <pc:spChg chg="mod">
          <ac:chgData name="A SH" userId="87f31142be155602" providerId="LiveId" clId="{D209A446-9300-4739-9CF5-A1189E3B085D}" dt="2021-10-03T01:52:25.730" v="1865" actId="20577"/>
          <ac:spMkLst>
            <pc:docMk/>
            <pc:sldMk cId="1850848729" sldId="289"/>
            <ac:spMk id="33" creationId="{2ABE8D64-AD3A-4453-A1EC-F0439CCEDA38}"/>
          </ac:spMkLst>
        </pc:spChg>
        <pc:spChg chg="del">
          <ac:chgData name="A SH" userId="87f31142be155602" providerId="LiveId" clId="{D209A446-9300-4739-9CF5-A1189E3B085D}" dt="2021-09-26T18:55:54.424" v="1092" actId="478"/>
          <ac:spMkLst>
            <pc:docMk/>
            <pc:sldMk cId="1850848729" sldId="289"/>
            <ac:spMk id="84" creationId="{5A0C71D1-3D32-4B63-BD5A-8C632C8B489B}"/>
          </ac:spMkLst>
        </pc:spChg>
        <pc:picChg chg="mod">
          <ac:chgData name="A SH" userId="87f31142be155602" providerId="LiveId" clId="{D209A446-9300-4739-9CF5-A1189E3B085D}" dt="2021-09-26T18:56:12.348" v="1097" actId="14100"/>
          <ac:picMkLst>
            <pc:docMk/>
            <pc:sldMk cId="1850848729" sldId="289"/>
            <ac:picMk id="20" creationId="{86345985-2721-44F8-858C-DFD6B1601687}"/>
          </ac:picMkLst>
        </pc:picChg>
        <pc:picChg chg="mod">
          <ac:chgData name="A SH" userId="87f31142be155602" providerId="LiveId" clId="{D209A446-9300-4739-9CF5-A1189E3B085D}" dt="2021-09-26T18:55:58.406" v="1093" actId="1076"/>
          <ac:picMkLst>
            <pc:docMk/>
            <pc:sldMk cId="1850848729" sldId="289"/>
            <ac:picMk id="21" creationId="{520DFD09-9102-4CC0-B209-B7310D156F65}"/>
          </ac:picMkLst>
        </pc:picChg>
        <pc:picChg chg="add mod">
          <ac:chgData name="A SH" userId="87f31142be155602" providerId="LiveId" clId="{D209A446-9300-4739-9CF5-A1189E3B085D}" dt="2021-09-26T18:55:48.505" v="1091" actId="1076"/>
          <ac:picMkLst>
            <pc:docMk/>
            <pc:sldMk cId="1850848729" sldId="289"/>
            <ac:picMk id="24" creationId="{636177E9-0F3F-4C1F-8454-7C19589BB612}"/>
          </ac:picMkLst>
        </pc:picChg>
        <pc:picChg chg="mod">
          <ac:chgData name="A SH" userId="87f31142be155602" providerId="LiveId" clId="{D209A446-9300-4739-9CF5-A1189E3B085D}" dt="2021-10-03T01:52:19.640" v="1863" actId="14100"/>
          <ac:picMkLst>
            <pc:docMk/>
            <pc:sldMk cId="1850848729" sldId="289"/>
            <ac:picMk id="25" creationId="{BCFBD830-D4AD-4402-BCE1-105F9A3795BA}"/>
          </ac:picMkLst>
        </pc:picChg>
        <pc:picChg chg="mod">
          <ac:chgData name="A SH" userId="87f31142be155602" providerId="LiveId" clId="{D209A446-9300-4739-9CF5-A1189E3B085D}" dt="2021-09-26T18:55:24.735" v="1084" actId="14100"/>
          <ac:picMkLst>
            <pc:docMk/>
            <pc:sldMk cId="1850848729" sldId="289"/>
            <ac:picMk id="27" creationId="{6FC36A7F-5F40-4487-9900-0060C2661692}"/>
          </ac:picMkLst>
        </pc:picChg>
        <pc:picChg chg="mod">
          <ac:chgData name="A SH" userId="87f31142be155602" providerId="LiveId" clId="{D209A446-9300-4739-9CF5-A1189E3B085D}" dt="2021-09-26T18:55:21.450" v="1083" actId="14100"/>
          <ac:picMkLst>
            <pc:docMk/>
            <pc:sldMk cId="1850848729" sldId="289"/>
            <ac:picMk id="29" creationId="{59929565-B018-4541-894F-2A0D284C78FB}"/>
          </ac:picMkLst>
        </pc:picChg>
        <pc:picChg chg="add mod">
          <ac:chgData name="A SH" userId="87f31142be155602" providerId="LiveId" clId="{D209A446-9300-4739-9CF5-A1189E3B085D}" dt="2021-10-03T01:52:52.126" v="1868" actId="14100"/>
          <ac:picMkLst>
            <pc:docMk/>
            <pc:sldMk cId="1850848729" sldId="289"/>
            <ac:picMk id="31" creationId="{F8696BE9-EF65-47C2-AFEE-4E8816E31E41}"/>
          </ac:picMkLst>
        </pc:picChg>
        <pc:picChg chg="mod">
          <ac:chgData name="A SH" userId="87f31142be155602" providerId="LiveId" clId="{D209A446-9300-4739-9CF5-A1189E3B085D}" dt="2021-09-26T18:55:37.452" v="1089" actId="14100"/>
          <ac:picMkLst>
            <pc:docMk/>
            <pc:sldMk cId="1850848729" sldId="289"/>
            <ac:picMk id="43" creationId="{95BFC769-6C69-4903-8AE0-51ECECFCBED3}"/>
          </ac:picMkLst>
        </pc:picChg>
        <pc:picChg chg="mod">
          <ac:chgData name="A SH" userId="87f31142be155602" providerId="LiveId" clId="{D209A446-9300-4739-9CF5-A1189E3B085D}" dt="2021-09-26T18:55:34.682" v="1088" actId="14100"/>
          <ac:picMkLst>
            <pc:docMk/>
            <pc:sldMk cId="1850848729" sldId="289"/>
            <ac:picMk id="47" creationId="{6EBB19AC-C09F-45F2-BCBC-AD4206F782E9}"/>
          </ac:picMkLst>
        </pc:picChg>
        <pc:picChg chg="mod">
          <ac:chgData name="A SH" userId="87f31142be155602" providerId="LiveId" clId="{D209A446-9300-4739-9CF5-A1189E3B085D}" dt="2021-09-26T18:55:31.674" v="1086" actId="14100"/>
          <ac:picMkLst>
            <pc:docMk/>
            <pc:sldMk cId="1850848729" sldId="289"/>
            <ac:picMk id="74" creationId="{4CB3F96A-45F3-4818-B192-534069572726}"/>
          </ac:picMkLst>
        </pc:picChg>
      </pc:sldChg>
      <pc:sldChg chg="delSp del mod delAnim">
        <pc:chgData name="A SH" userId="87f31142be155602" providerId="LiveId" clId="{D209A446-9300-4739-9CF5-A1189E3B085D}" dt="2021-09-26T18:45:43.674" v="972" actId="47"/>
        <pc:sldMkLst>
          <pc:docMk/>
          <pc:sldMk cId="401179841" sldId="292"/>
        </pc:sldMkLst>
        <pc:spChg chg="del">
          <ac:chgData name="A SH" userId="87f31142be155602" providerId="LiveId" clId="{D209A446-9300-4739-9CF5-A1189E3B085D}" dt="2021-09-26T18:45:24.448" v="968" actId="21"/>
          <ac:spMkLst>
            <pc:docMk/>
            <pc:sldMk cId="401179841" sldId="292"/>
            <ac:spMk id="31" creationId="{D0360271-714A-4371-9409-E3C4458726A8}"/>
          </ac:spMkLst>
        </pc:spChg>
        <pc:picChg chg="del">
          <ac:chgData name="A SH" userId="87f31142be155602" providerId="LiveId" clId="{D209A446-9300-4739-9CF5-A1189E3B085D}" dt="2021-09-26T18:45:24.448" v="968" actId="21"/>
          <ac:picMkLst>
            <pc:docMk/>
            <pc:sldMk cId="401179841" sldId="292"/>
            <ac:picMk id="29" creationId="{930DB94A-690C-40AD-9A59-B0BA229936A3}"/>
          </ac:picMkLst>
        </pc:picChg>
        <pc:picChg chg="del">
          <ac:chgData name="A SH" userId="87f31142be155602" providerId="LiveId" clId="{D209A446-9300-4739-9CF5-A1189E3B085D}" dt="2021-09-26T18:45:34.521" v="970" actId="21"/>
          <ac:picMkLst>
            <pc:docMk/>
            <pc:sldMk cId="401179841" sldId="292"/>
            <ac:picMk id="35" creationId="{E8C95C72-0617-4E4D-A762-390EF0D12FE2}"/>
          </ac:picMkLst>
        </pc:picChg>
      </pc:sldChg>
      <pc:sldChg chg="addSp delSp modSp add mod ord delAnim modAnim">
        <pc:chgData name="A SH" userId="87f31142be155602" providerId="LiveId" clId="{D209A446-9300-4739-9CF5-A1189E3B085D}" dt="2021-10-03T01:35:52.359" v="1614"/>
        <pc:sldMkLst>
          <pc:docMk/>
          <pc:sldMk cId="368806548" sldId="293"/>
        </pc:sldMkLst>
        <pc:spChg chg="add">
          <ac:chgData name="A SH" userId="87f31142be155602" providerId="LiveId" clId="{D209A446-9300-4739-9CF5-A1189E3B085D}" dt="2021-10-03T01:33:42.806" v="1592" actId="11529"/>
          <ac:spMkLst>
            <pc:docMk/>
            <pc:sldMk cId="368806548" sldId="293"/>
            <ac:spMk id="2" creationId="{F86929AA-36FB-42EE-8269-9DB6D16FAE5A}"/>
          </ac:spMkLst>
        </pc:spChg>
        <pc:spChg chg="add del mod ord">
          <ac:chgData name="A SH" userId="87f31142be155602" providerId="LiveId" clId="{D209A446-9300-4739-9CF5-A1189E3B085D}" dt="2021-10-03T01:26:54.958" v="1465" actId="478"/>
          <ac:spMkLst>
            <pc:docMk/>
            <pc:sldMk cId="368806548" sldId="293"/>
            <ac:spMk id="8" creationId="{25AB443F-87BE-4F88-BEE1-44F4B20309A7}"/>
          </ac:spMkLst>
        </pc:spChg>
        <pc:spChg chg="add mod">
          <ac:chgData name="A SH" userId="87f31142be155602" providerId="LiveId" clId="{D209A446-9300-4739-9CF5-A1189E3B085D}" dt="2021-10-03T01:27:02.762" v="1468" actId="20577"/>
          <ac:spMkLst>
            <pc:docMk/>
            <pc:sldMk cId="368806548" sldId="293"/>
            <ac:spMk id="25" creationId="{BD97B3B6-726F-41E2-8532-58EB8E17DDD2}"/>
          </ac:spMkLst>
        </pc:spChg>
        <pc:spChg chg="del mod">
          <ac:chgData name="A SH" userId="87f31142be155602" providerId="LiveId" clId="{D209A446-9300-4739-9CF5-A1189E3B085D}" dt="2021-09-26T18:06:19.017" v="329" actId="478"/>
          <ac:spMkLst>
            <pc:docMk/>
            <pc:sldMk cId="368806548" sldId="293"/>
            <ac:spMk id="79" creationId="{48FAB546-C6EB-4ED0-934A-C32E665FA8DE}"/>
          </ac:spMkLst>
        </pc:spChg>
        <pc:spChg chg="del">
          <ac:chgData name="A SH" userId="87f31142be155602" providerId="LiveId" clId="{D209A446-9300-4739-9CF5-A1189E3B085D}" dt="2021-09-26T18:06:14.577" v="327" actId="478"/>
          <ac:spMkLst>
            <pc:docMk/>
            <pc:sldMk cId="368806548" sldId="293"/>
            <ac:spMk id="80" creationId="{DD062E3C-17E2-4DD1-9398-184079221122}"/>
          </ac:spMkLst>
        </pc:spChg>
        <pc:picChg chg="del">
          <ac:chgData name="A SH" userId="87f31142be155602" providerId="LiveId" clId="{D209A446-9300-4739-9CF5-A1189E3B085D}" dt="2021-09-26T18:06:10.087" v="325" actId="478"/>
          <ac:picMkLst>
            <pc:docMk/>
            <pc:sldMk cId="368806548" sldId="293"/>
            <ac:picMk id="3" creationId="{148AF770-1B61-46F3-B7CD-971E4199B899}"/>
          </ac:picMkLst>
        </pc:picChg>
        <pc:picChg chg="add del mod">
          <ac:chgData name="A SH" userId="87f31142be155602" providerId="LiveId" clId="{D209A446-9300-4739-9CF5-A1189E3B085D}" dt="2021-10-03T01:26:44.989" v="1463" actId="478"/>
          <ac:picMkLst>
            <pc:docMk/>
            <pc:sldMk cId="368806548" sldId="293"/>
            <ac:picMk id="4" creationId="{0A563026-6B2E-4FE3-B28F-8CACC4906D93}"/>
          </ac:picMkLst>
        </pc:picChg>
        <pc:picChg chg="add mod ord">
          <ac:chgData name="A SH" userId="87f31142be155602" providerId="LiveId" clId="{D209A446-9300-4739-9CF5-A1189E3B085D}" dt="2021-10-03T01:34:28.863" v="1600" actId="166"/>
          <ac:picMkLst>
            <pc:docMk/>
            <pc:sldMk cId="368806548" sldId="293"/>
            <ac:picMk id="5" creationId="{D3EFADA1-B27D-4275-A064-05CD9E6CAF4A}"/>
          </ac:picMkLst>
        </pc:picChg>
        <pc:picChg chg="add del mod ord">
          <ac:chgData name="A SH" userId="87f31142be155602" providerId="LiveId" clId="{D209A446-9300-4739-9CF5-A1189E3B085D}" dt="2021-10-03T01:26:51.967" v="1464" actId="478"/>
          <ac:picMkLst>
            <pc:docMk/>
            <pc:sldMk cId="368806548" sldId="293"/>
            <ac:picMk id="7" creationId="{E679A064-19B0-4A94-B0FB-0276039A49EC}"/>
          </ac:picMkLst>
        </pc:picChg>
        <pc:picChg chg="add del mod">
          <ac:chgData name="A SH" userId="87f31142be155602" providerId="LiveId" clId="{D209A446-9300-4739-9CF5-A1189E3B085D}" dt="2021-10-03T01:26:56.546" v="1466" actId="478"/>
          <ac:picMkLst>
            <pc:docMk/>
            <pc:sldMk cId="368806548" sldId="293"/>
            <ac:picMk id="11" creationId="{E0C12F17-49A8-447C-BCD6-E4556539F8D9}"/>
          </ac:picMkLst>
        </pc:picChg>
        <pc:picChg chg="add mod">
          <ac:chgData name="A SH" userId="87f31142be155602" providerId="LiveId" clId="{D209A446-9300-4739-9CF5-A1189E3B085D}" dt="2021-10-03T01:35:11.043" v="1608" actId="14100"/>
          <ac:picMkLst>
            <pc:docMk/>
            <pc:sldMk cId="368806548" sldId="293"/>
            <ac:picMk id="12" creationId="{42197447-4C6F-4D03-80C7-086E8850DFF5}"/>
          </ac:picMkLst>
        </pc:picChg>
        <pc:picChg chg="add del mod">
          <ac:chgData name="A SH" userId="87f31142be155602" providerId="LiveId" clId="{D209A446-9300-4739-9CF5-A1189E3B085D}" dt="2021-09-26T18:59:05.910" v="1110" actId="478"/>
          <ac:picMkLst>
            <pc:docMk/>
            <pc:sldMk cId="368806548" sldId="293"/>
            <ac:picMk id="13" creationId="{30C39376-383C-48C6-9E40-42BBBCEB87FB}"/>
          </ac:picMkLst>
        </pc:picChg>
        <pc:picChg chg="add mod">
          <ac:chgData name="A SH" userId="87f31142be155602" providerId="LiveId" clId="{D209A446-9300-4739-9CF5-A1189E3B085D}" dt="2021-10-03T01:35:49.776" v="1613" actId="14100"/>
          <ac:picMkLst>
            <pc:docMk/>
            <pc:sldMk cId="368806548" sldId="293"/>
            <ac:picMk id="15" creationId="{3D08944E-3069-48DA-A343-950AD021395A}"/>
          </ac:picMkLst>
        </pc:picChg>
        <pc:picChg chg="add mod ord">
          <ac:chgData name="A SH" userId="87f31142be155602" providerId="LiveId" clId="{D209A446-9300-4739-9CF5-A1189E3B085D}" dt="2021-10-03T01:35:15.032" v="1609" actId="166"/>
          <ac:picMkLst>
            <pc:docMk/>
            <pc:sldMk cId="368806548" sldId="293"/>
            <ac:picMk id="16" creationId="{88AC23D3-C668-4D45-A874-EE81F7361029}"/>
          </ac:picMkLst>
        </pc:picChg>
        <pc:picChg chg="del">
          <ac:chgData name="A SH" userId="87f31142be155602" providerId="LiveId" clId="{D209A446-9300-4739-9CF5-A1189E3B085D}" dt="2021-09-26T18:06:16.247" v="328" actId="478"/>
          <ac:picMkLst>
            <pc:docMk/>
            <pc:sldMk cId="368806548" sldId="293"/>
            <ac:picMk id="24" creationId="{D8E0217F-F366-449A-8151-97B628D3EF99}"/>
          </ac:picMkLst>
        </pc:picChg>
        <pc:picChg chg="mod">
          <ac:chgData name="A SH" userId="87f31142be155602" providerId="LiveId" clId="{D209A446-9300-4739-9CF5-A1189E3B085D}" dt="2021-09-26T19:00:07.210" v="1119" actId="1076"/>
          <ac:picMkLst>
            <pc:docMk/>
            <pc:sldMk cId="368806548" sldId="293"/>
            <ac:picMk id="51" creationId="{55F1DEA1-351A-4F02-883B-A58A6EC05E68}"/>
          </ac:picMkLst>
        </pc:picChg>
      </pc:sldChg>
      <pc:sldChg chg="addSp delSp modSp add mod ord delAnim modAnim">
        <pc:chgData name="A SH" userId="87f31142be155602" providerId="LiveId" clId="{D209A446-9300-4739-9CF5-A1189E3B085D}" dt="2021-10-03T01:52:10.363" v="1862"/>
        <pc:sldMkLst>
          <pc:docMk/>
          <pc:sldMk cId="1025749806" sldId="294"/>
        </pc:sldMkLst>
        <pc:spChg chg="mod">
          <ac:chgData name="A SH" userId="87f31142be155602" providerId="LiveId" clId="{D209A446-9300-4739-9CF5-A1189E3B085D}" dt="2021-10-03T01:45:14.615" v="1740" actId="1076"/>
          <ac:spMkLst>
            <pc:docMk/>
            <pc:sldMk cId="1025749806" sldId="294"/>
            <ac:spMk id="25" creationId="{BD97B3B6-726F-41E2-8532-58EB8E17DDD2}"/>
          </ac:spMkLst>
        </pc:spChg>
        <pc:spChg chg="add mod">
          <ac:chgData name="A SH" userId="87f31142be155602" providerId="LiveId" clId="{D209A446-9300-4739-9CF5-A1189E3B085D}" dt="2021-09-26T18:22:32.796" v="552" actId="1076"/>
          <ac:spMkLst>
            <pc:docMk/>
            <pc:sldMk cId="1025749806" sldId="294"/>
            <ac:spMk id="29" creationId="{7B491CF5-8810-4D77-B753-AB25B629EF59}"/>
          </ac:spMkLst>
        </pc:spChg>
        <pc:spChg chg="add del mod">
          <ac:chgData name="A SH" userId="87f31142be155602" providerId="LiveId" clId="{D209A446-9300-4739-9CF5-A1189E3B085D}" dt="2021-10-03T01:43:41.702" v="1697" actId="478"/>
          <ac:spMkLst>
            <pc:docMk/>
            <pc:sldMk cId="1025749806" sldId="294"/>
            <ac:spMk id="32" creationId="{BC4B9AB7-C52B-42A3-A32B-FBB3D63B4EE0}"/>
          </ac:spMkLst>
        </pc:spChg>
        <pc:spChg chg="add mod">
          <ac:chgData name="A SH" userId="87f31142be155602" providerId="LiveId" clId="{D209A446-9300-4739-9CF5-A1189E3B085D}" dt="2021-10-03T01:45:04.125" v="1737" actId="20577"/>
          <ac:spMkLst>
            <pc:docMk/>
            <pc:sldMk cId="1025749806" sldId="294"/>
            <ac:spMk id="33" creationId="{1EE22F24-F413-49DC-8F0D-ECD5A97A3E55}"/>
          </ac:spMkLst>
        </pc:spChg>
        <pc:picChg chg="add mod">
          <ac:chgData name="A SH" userId="87f31142be155602" providerId="LiveId" clId="{D209A446-9300-4739-9CF5-A1189E3B085D}" dt="2021-10-03T01:44:10.815" v="1702" actId="14100"/>
          <ac:picMkLst>
            <pc:docMk/>
            <pc:sldMk cId="1025749806" sldId="294"/>
            <ac:picMk id="3" creationId="{103E7ECA-8898-4D07-AC31-CAADE99FD2E1}"/>
          </ac:picMkLst>
        </pc:picChg>
        <pc:picChg chg="add mod">
          <ac:chgData name="A SH" userId="87f31142be155602" providerId="LiveId" clId="{D209A446-9300-4739-9CF5-A1189E3B085D}" dt="2021-09-26T18:22:46.159" v="556" actId="1076"/>
          <ac:picMkLst>
            <pc:docMk/>
            <pc:sldMk cId="1025749806" sldId="294"/>
            <ac:picMk id="23" creationId="{2CE741B9-BAB8-4F22-9274-F306AC477C1E}"/>
          </ac:picMkLst>
        </pc:picChg>
        <pc:picChg chg="add mod">
          <ac:chgData name="A SH" userId="87f31142be155602" providerId="LiveId" clId="{D209A446-9300-4739-9CF5-A1189E3B085D}" dt="2021-09-26T18:22:19.416" v="549" actId="14100"/>
          <ac:picMkLst>
            <pc:docMk/>
            <pc:sldMk cId="1025749806" sldId="294"/>
            <ac:picMk id="24" creationId="{29BC4A16-7DC1-4DB4-A9B8-840C8A977070}"/>
          </ac:picMkLst>
        </pc:picChg>
        <pc:picChg chg="add mod">
          <ac:chgData name="A SH" userId="87f31142be155602" providerId="LiveId" clId="{D209A446-9300-4739-9CF5-A1189E3B085D}" dt="2021-09-26T18:22:45.024" v="555" actId="1076"/>
          <ac:picMkLst>
            <pc:docMk/>
            <pc:sldMk cId="1025749806" sldId="294"/>
            <ac:picMk id="31" creationId="{9C1341FD-30AF-404D-89AE-5D2649232934}"/>
          </ac:picMkLst>
        </pc:picChg>
      </pc:sldChg>
      <pc:sldChg chg="addSp modSp add del mod ord modAnim">
        <pc:chgData name="A SH" userId="87f31142be155602" providerId="LiveId" clId="{D209A446-9300-4739-9CF5-A1189E3B085D}" dt="2021-10-03T01:33:03.143" v="1591" actId="47"/>
        <pc:sldMkLst>
          <pc:docMk/>
          <pc:sldMk cId="396739635" sldId="295"/>
        </pc:sldMkLst>
        <pc:spChg chg="add mod">
          <ac:chgData name="A SH" userId="87f31142be155602" providerId="LiveId" clId="{D209A446-9300-4739-9CF5-A1189E3B085D}" dt="2021-09-26T18:14:21.634" v="398" actId="1076"/>
          <ac:spMkLst>
            <pc:docMk/>
            <pc:sldMk cId="396739635" sldId="295"/>
            <ac:spMk id="7" creationId="{E994B32C-A668-4B0D-A3F7-EA9E7BF06EF6}"/>
          </ac:spMkLst>
        </pc:spChg>
        <pc:spChg chg="mod">
          <ac:chgData name="A SH" userId="87f31142be155602" providerId="LiveId" clId="{D209A446-9300-4739-9CF5-A1189E3B085D}" dt="2021-09-26T19:06:54.479" v="1192" actId="20577"/>
          <ac:spMkLst>
            <pc:docMk/>
            <pc:sldMk cId="396739635" sldId="295"/>
            <ac:spMk id="25" creationId="{BD97B3B6-726F-41E2-8532-58EB8E17DDD2}"/>
          </ac:spMkLst>
        </pc:spChg>
        <pc:spChg chg="add mod">
          <ac:chgData name="A SH" userId="87f31142be155602" providerId="LiveId" clId="{D209A446-9300-4739-9CF5-A1189E3B085D}" dt="2021-09-26T18:14:30.896" v="400" actId="1076"/>
          <ac:spMkLst>
            <pc:docMk/>
            <pc:sldMk cId="396739635" sldId="295"/>
            <ac:spMk id="29" creationId="{F665C686-11C9-4157-B383-9EDDF3C581E4}"/>
          </ac:spMkLst>
        </pc:spChg>
        <pc:spChg chg="add mod">
          <ac:chgData name="A SH" userId="87f31142be155602" providerId="LiveId" clId="{D209A446-9300-4739-9CF5-A1189E3B085D}" dt="2021-09-26T18:14:45.858" v="418" actId="20577"/>
          <ac:spMkLst>
            <pc:docMk/>
            <pc:sldMk cId="396739635" sldId="295"/>
            <ac:spMk id="31" creationId="{F906623D-124C-4FD7-8EFC-5408D555FF64}"/>
          </ac:spMkLst>
        </pc:spChg>
        <pc:spChg chg="add mod">
          <ac:chgData name="A SH" userId="87f31142be155602" providerId="LiveId" clId="{D209A446-9300-4739-9CF5-A1189E3B085D}" dt="2021-09-26T18:20:24.879" v="527" actId="207"/>
          <ac:spMkLst>
            <pc:docMk/>
            <pc:sldMk cId="396739635" sldId="295"/>
            <ac:spMk id="32" creationId="{2A0ABF4B-ADD8-4747-A821-6C3AD1E84B25}"/>
          </ac:spMkLst>
        </pc:spChg>
        <pc:spChg chg="add mod">
          <ac:chgData name="A SH" userId="87f31142be155602" providerId="LiveId" clId="{D209A446-9300-4739-9CF5-A1189E3B085D}" dt="2021-09-26T18:20:36.265" v="530" actId="207"/>
          <ac:spMkLst>
            <pc:docMk/>
            <pc:sldMk cId="396739635" sldId="295"/>
            <ac:spMk id="33" creationId="{D26D6AB3-DBD6-4A0D-91CD-8CC556FD7AF3}"/>
          </ac:spMkLst>
        </pc:spChg>
        <pc:spChg chg="add mod">
          <ac:chgData name="A SH" userId="87f31142be155602" providerId="LiveId" clId="{D209A446-9300-4739-9CF5-A1189E3B085D}" dt="2021-09-26T18:21:06.882" v="540" actId="207"/>
          <ac:spMkLst>
            <pc:docMk/>
            <pc:sldMk cId="396739635" sldId="295"/>
            <ac:spMk id="35" creationId="{87A4DA08-9190-4058-ACA8-5CE1B9740F44}"/>
          </ac:spMkLst>
        </pc:spChg>
        <pc:spChg chg="add mod">
          <ac:chgData name="A SH" userId="87f31142be155602" providerId="LiveId" clId="{D209A446-9300-4739-9CF5-A1189E3B085D}" dt="2021-09-26T18:20:10.290" v="524" actId="207"/>
          <ac:spMkLst>
            <pc:docMk/>
            <pc:sldMk cId="396739635" sldId="295"/>
            <ac:spMk id="39" creationId="{5BC76B5B-C291-4E34-9434-762C9BA3FFD6}"/>
          </ac:spMkLst>
        </pc:spChg>
        <pc:picChg chg="add mod">
          <ac:chgData name="A SH" userId="87f31142be155602" providerId="LiveId" clId="{D209A446-9300-4739-9CF5-A1189E3B085D}" dt="2021-09-26T18:13:41.986" v="387" actId="14100"/>
          <ac:picMkLst>
            <pc:docMk/>
            <pc:sldMk cId="396739635" sldId="295"/>
            <ac:picMk id="3" creationId="{576CFC07-2215-4F2A-85BB-A2AB2B1F3A4A}"/>
          </ac:picMkLst>
        </pc:picChg>
        <pc:picChg chg="add mod">
          <ac:chgData name="A SH" userId="87f31142be155602" providerId="LiveId" clId="{D209A446-9300-4739-9CF5-A1189E3B085D}" dt="2021-09-26T18:13:35.566" v="385" actId="14100"/>
          <ac:picMkLst>
            <pc:docMk/>
            <pc:sldMk cId="396739635" sldId="295"/>
            <ac:picMk id="5" creationId="{F8EC5A03-C8B7-40C5-8DFE-4F17CE5676A7}"/>
          </ac:picMkLst>
        </pc:picChg>
        <pc:picChg chg="mod ord">
          <ac:chgData name="A SH" userId="87f31142be155602" providerId="LiveId" clId="{D209A446-9300-4739-9CF5-A1189E3B085D}" dt="2021-09-26T18:15:35" v="426" actId="166"/>
          <ac:picMkLst>
            <pc:docMk/>
            <pc:sldMk cId="396739635" sldId="295"/>
            <ac:picMk id="6" creationId="{6863E3AA-3DDE-41D2-9593-962047844E68}"/>
          </ac:picMkLst>
        </pc:picChg>
        <pc:picChg chg="add mod">
          <ac:chgData name="A SH" userId="87f31142be155602" providerId="LiveId" clId="{D209A446-9300-4739-9CF5-A1189E3B085D}" dt="2021-09-26T18:15:29.046" v="424" actId="1076"/>
          <ac:picMkLst>
            <pc:docMk/>
            <pc:sldMk cId="396739635" sldId="295"/>
            <ac:picMk id="10" creationId="{788983EC-8E2F-4785-9641-CA064F2CF401}"/>
          </ac:picMkLst>
        </pc:picChg>
      </pc:sldChg>
      <pc:sldChg chg="addSp delSp modSp add del mod ord delAnim modAnim">
        <pc:chgData name="A SH" userId="87f31142be155602" providerId="LiveId" clId="{D209A446-9300-4739-9CF5-A1189E3B085D}" dt="2021-10-03T02:14:36.093" v="2190" actId="47"/>
        <pc:sldMkLst>
          <pc:docMk/>
          <pc:sldMk cId="2279796159" sldId="296"/>
        </pc:sldMkLst>
        <pc:spChg chg="add mod">
          <ac:chgData name="A SH" userId="87f31142be155602" providerId="LiveId" clId="{D209A446-9300-4739-9CF5-A1189E3B085D}" dt="2021-09-26T18:39:30.401" v="850" actId="1076"/>
          <ac:spMkLst>
            <pc:docMk/>
            <pc:sldMk cId="2279796159" sldId="296"/>
            <ac:spMk id="2" creationId="{FF61BF6B-AA92-412F-8F18-2385666A40F4}"/>
          </ac:spMkLst>
        </pc:spChg>
        <pc:spChg chg="add mod">
          <ac:chgData name="A SH" userId="87f31142be155602" providerId="LiveId" clId="{D209A446-9300-4739-9CF5-A1189E3B085D}" dt="2021-09-26T18:40:53.210" v="884" actId="1076"/>
          <ac:spMkLst>
            <pc:docMk/>
            <pc:sldMk cId="2279796159" sldId="296"/>
            <ac:spMk id="3" creationId="{13C44227-AE44-453A-B27A-8D0CE2C399BB}"/>
          </ac:spMkLst>
        </pc:spChg>
        <pc:spChg chg="add del mod">
          <ac:chgData name="A SH" userId="87f31142be155602" providerId="LiveId" clId="{D209A446-9300-4739-9CF5-A1189E3B085D}" dt="2021-10-03T01:55:09.536" v="1931" actId="21"/>
          <ac:spMkLst>
            <pc:docMk/>
            <pc:sldMk cId="2279796159" sldId="296"/>
            <ac:spMk id="23" creationId="{82E73330-27B5-42CC-B457-102B09A4B477}"/>
          </ac:spMkLst>
        </pc:spChg>
        <pc:spChg chg="add mod">
          <ac:chgData name="A SH" userId="87f31142be155602" providerId="LiveId" clId="{D209A446-9300-4739-9CF5-A1189E3B085D}" dt="2021-09-26T18:39:26.139" v="849" actId="1076"/>
          <ac:spMkLst>
            <pc:docMk/>
            <pc:sldMk cId="2279796159" sldId="296"/>
            <ac:spMk id="24" creationId="{E508C25B-ABEC-45DC-993B-35363DEE726D}"/>
          </ac:spMkLst>
        </pc:spChg>
        <pc:spChg chg="del">
          <ac:chgData name="A SH" userId="87f31142be155602" providerId="LiveId" clId="{D209A446-9300-4739-9CF5-A1189E3B085D}" dt="2021-09-26T18:43:21.007" v="948" actId="478"/>
          <ac:spMkLst>
            <pc:docMk/>
            <pc:sldMk cId="2279796159" sldId="296"/>
            <ac:spMk id="25" creationId="{BD97B3B6-726F-41E2-8532-58EB8E17DDD2}"/>
          </ac:spMkLst>
        </pc:spChg>
        <pc:spChg chg="add mod">
          <ac:chgData name="A SH" userId="87f31142be155602" providerId="LiveId" clId="{D209A446-9300-4739-9CF5-A1189E3B085D}" dt="2021-09-26T18:39:33.356" v="851" actId="1076"/>
          <ac:spMkLst>
            <pc:docMk/>
            <pc:sldMk cId="2279796159" sldId="296"/>
            <ac:spMk id="29" creationId="{FC1AC03C-F43D-4E17-84C9-1C8CC4329C5C}"/>
          </ac:spMkLst>
        </pc:spChg>
        <pc:spChg chg="add mod">
          <ac:chgData name="A SH" userId="87f31142be155602" providerId="LiveId" clId="{D209A446-9300-4739-9CF5-A1189E3B085D}" dt="2021-09-26T18:42:45.642" v="940" actId="1076"/>
          <ac:spMkLst>
            <pc:docMk/>
            <pc:sldMk cId="2279796159" sldId="296"/>
            <ac:spMk id="31" creationId="{0309EBA4-FEB0-49AA-8281-4A98EDE921C0}"/>
          </ac:spMkLst>
        </pc:spChg>
        <pc:spChg chg="add mod">
          <ac:chgData name="A SH" userId="87f31142be155602" providerId="LiveId" clId="{D209A446-9300-4739-9CF5-A1189E3B085D}" dt="2021-09-26T18:37:20.649" v="751" actId="1076"/>
          <ac:spMkLst>
            <pc:docMk/>
            <pc:sldMk cId="2279796159" sldId="296"/>
            <ac:spMk id="39" creationId="{A73A6AEA-DE65-4087-8EB2-01EA46A3446A}"/>
          </ac:spMkLst>
        </pc:spChg>
        <pc:spChg chg="add mod">
          <ac:chgData name="A SH" userId="87f31142be155602" providerId="LiveId" clId="{D209A446-9300-4739-9CF5-A1189E3B085D}" dt="2021-09-26T18:40:04.679" v="859" actId="20577"/>
          <ac:spMkLst>
            <pc:docMk/>
            <pc:sldMk cId="2279796159" sldId="296"/>
            <ac:spMk id="40" creationId="{B415B2E3-5CD9-4186-98E3-D2EA1A357DC5}"/>
          </ac:spMkLst>
        </pc:spChg>
        <pc:spChg chg="add mod">
          <ac:chgData name="A SH" userId="87f31142be155602" providerId="LiveId" clId="{D209A446-9300-4739-9CF5-A1189E3B085D}" dt="2021-09-26T18:42:48.796" v="941" actId="1076"/>
          <ac:spMkLst>
            <pc:docMk/>
            <pc:sldMk cId="2279796159" sldId="296"/>
            <ac:spMk id="41" creationId="{BC3B52C7-50ED-49A6-94F0-6E36D78A0273}"/>
          </ac:spMkLst>
        </pc:spChg>
        <pc:spChg chg="add mod">
          <ac:chgData name="A SH" userId="87f31142be155602" providerId="LiveId" clId="{D209A446-9300-4739-9CF5-A1189E3B085D}" dt="2021-09-26T18:42:14.994" v="930" actId="14100"/>
          <ac:spMkLst>
            <pc:docMk/>
            <pc:sldMk cId="2279796159" sldId="296"/>
            <ac:spMk id="42" creationId="{E62AFD78-93B6-4610-B5AA-A84AE3FD6EE7}"/>
          </ac:spMkLst>
        </pc:spChg>
        <pc:spChg chg="add mod">
          <ac:chgData name="A SH" userId="87f31142be155602" providerId="LiveId" clId="{D209A446-9300-4739-9CF5-A1189E3B085D}" dt="2021-09-26T18:42:20.017" v="931" actId="20577"/>
          <ac:spMkLst>
            <pc:docMk/>
            <pc:sldMk cId="2279796159" sldId="296"/>
            <ac:spMk id="44" creationId="{52154864-DD16-44F5-84D1-3340F50919E1}"/>
          </ac:spMkLst>
        </pc:spChg>
        <pc:picChg chg="del">
          <ac:chgData name="A SH" userId="87f31142be155602" providerId="LiveId" clId="{D209A446-9300-4739-9CF5-A1189E3B085D}" dt="2021-09-26T18:30:05.528" v="738" actId="478"/>
          <ac:picMkLst>
            <pc:docMk/>
            <pc:sldMk cId="2279796159" sldId="296"/>
            <ac:picMk id="6" creationId="{6863E3AA-3DDE-41D2-9593-962047844E68}"/>
          </ac:picMkLst>
        </pc:picChg>
        <pc:picChg chg="add mod">
          <ac:chgData name="A SH" userId="87f31142be155602" providerId="LiveId" clId="{D209A446-9300-4739-9CF5-A1189E3B085D}" dt="2021-09-26T18:30:33.742" v="743" actId="1076"/>
          <ac:picMkLst>
            <pc:docMk/>
            <pc:sldMk cId="2279796159" sldId="296"/>
            <ac:picMk id="32" creationId="{B0AE5CD5-69F3-49F6-A76C-051BF087FD03}"/>
          </ac:picMkLst>
        </pc:picChg>
        <pc:picChg chg="add del mod ord">
          <ac:chgData name="A SH" userId="87f31142be155602" providerId="LiveId" clId="{D209A446-9300-4739-9CF5-A1189E3B085D}" dt="2021-10-03T02:09:14.913" v="2139" actId="21"/>
          <ac:picMkLst>
            <pc:docMk/>
            <pc:sldMk cId="2279796159" sldId="296"/>
            <ac:picMk id="33" creationId="{83279054-16EB-4225-9DB8-EBA515DFBE8D}"/>
          </ac:picMkLst>
        </pc:picChg>
        <pc:picChg chg="add del mod ord">
          <ac:chgData name="A SH" userId="87f31142be155602" providerId="LiveId" clId="{D209A446-9300-4739-9CF5-A1189E3B085D}" dt="2021-10-03T02:09:14.913" v="2139" actId="21"/>
          <ac:picMkLst>
            <pc:docMk/>
            <pc:sldMk cId="2279796159" sldId="296"/>
            <ac:picMk id="35" creationId="{31D4FC90-468E-4341-B56A-D1CEE967F08D}"/>
          </ac:picMkLst>
        </pc:picChg>
        <pc:picChg chg="mod">
          <ac:chgData name="A SH" userId="87f31142be155602" providerId="LiveId" clId="{D209A446-9300-4739-9CF5-A1189E3B085D}" dt="2021-09-26T18:26:41.940" v="698" actId="1076"/>
          <ac:picMkLst>
            <pc:docMk/>
            <pc:sldMk cId="2279796159" sldId="296"/>
            <ac:picMk id="51" creationId="{55F1DEA1-351A-4F02-883B-A58A6EC05E68}"/>
          </ac:picMkLst>
        </pc:picChg>
      </pc:sldChg>
      <pc:sldChg chg="addSp delSp modSp add del mod ord delAnim modAnim">
        <pc:chgData name="A SH" userId="87f31142be155602" providerId="LiveId" clId="{D209A446-9300-4739-9CF5-A1189E3B085D}" dt="2021-10-03T01:52:05.618" v="1860" actId="47"/>
        <pc:sldMkLst>
          <pc:docMk/>
          <pc:sldMk cId="2321969613" sldId="297"/>
        </pc:sldMkLst>
        <pc:spChg chg="add mod">
          <ac:chgData name="A SH" userId="87f31142be155602" providerId="LiveId" clId="{D209A446-9300-4739-9CF5-A1189E3B085D}" dt="2021-09-26T18:47:06.251" v="991" actId="1076"/>
          <ac:spMkLst>
            <pc:docMk/>
            <pc:sldMk cId="2321969613" sldId="297"/>
            <ac:spMk id="5" creationId="{0919DF60-E72C-4D46-B73E-E8C8DE0FB551}"/>
          </ac:spMkLst>
        </pc:spChg>
        <pc:spChg chg="add del mod">
          <ac:chgData name="A SH" userId="87f31142be155602" providerId="LiveId" clId="{D209A446-9300-4739-9CF5-A1189E3B085D}" dt="2021-10-03T01:45:34.284" v="1744" actId="21"/>
          <ac:spMkLst>
            <pc:docMk/>
            <pc:sldMk cId="2321969613" sldId="297"/>
            <ac:spMk id="29" creationId="{CC0AD348-AB58-4EEA-8611-764995DE0DBA}"/>
          </ac:spMkLst>
        </pc:spChg>
        <pc:spChg chg="add mod">
          <ac:chgData name="A SH" userId="87f31142be155602" providerId="LiveId" clId="{D209A446-9300-4739-9CF5-A1189E3B085D}" dt="2021-09-26T18:47:54.394" v="1003" actId="1076"/>
          <ac:spMkLst>
            <pc:docMk/>
            <pc:sldMk cId="2321969613" sldId="297"/>
            <ac:spMk id="32" creationId="{AAB73E34-7C16-4A3C-9477-DBB7215D3400}"/>
          </ac:spMkLst>
        </pc:spChg>
        <pc:spChg chg="add mod">
          <ac:chgData name="A SH" userId="87f31142be155602" providerId="LiveId" clId="{D209A446-9300-4739-9CF5-A1189E3B085D}" dt="2021-09-26T18:47:50.213" v="1002" actId="20577"/>
          <ac:spMkLst>
            <pc:docMk/>
            <pc:sldMk cId="2321969613" sldId="297"/>
            <ac:spMk id="33" creationId="{D978A0D7-4450-4A61-B96B-DAF41C143263}"/>
          </ac:spMkLst>
        </pc:spChg>
        <pc:spChg chg="add mod">
          <ac:chgData name="A SH" userId="87f31142be155602" providerId="LiveId" clId="{D209A446-9300-4739-9CF5-A1189E3B085D}" dt="2021-09-26T18:47:42.977" v="1000" actId="20577"/>
          <ac:spMkLst>
            <pc:docMk/>
            <pc:sldMk cId="2321969613" sldId="297"/>
            <ac:spMk id="35" creationId="{170E8070-869B-469F-924C-7CE0E16FB517}"/>
          </ac:spMkLst>
        </pc:spChg>
        <pc:spChg chg="add mod">
          <ac:chgData name="A SH" userId="87f31142be155602" providerId="LiveId" clId="{D209A446-9300-4739-9CF5-A1189E3B085D}" dt="2021-09-26T18:47:34.787" v="998" actId="20577"/>
          <ac:spMkLst>
            <pc:docMk/>
            <pc:sldMk cId="2321969613" sldId="297"/>
            <ac:spMk id="39" creationId="{6BDCEDFB-195C-4BE2-B875-C9CA8A651B33}"/>
          </ac:spMkLst>
        </pc:spChg>
        <pc:spChg chg="add mod">
          <ac:chgData name="A SH" userId="87f31142be155602" providerId="LiveId" clId="{D209A446-9300-4739-9CF5-A1189E3B085D}" dt="2021-09-26T18:48:26.159" v="1017" actId="1076"/>
          <ac:spMkLst>
            <pc:docMk/>
            <pc:sldMk cId="2321969613" sldId="297"/>
            <ac:spMk id="40" creationId="{6A035CB3-706C-491E-9DBB-A0C193F235C6}"/>
          </ac:spMkLst>
        </pc:spChg>
        <pc:spChg chg="add mod">
          <ac:chgData name="A SH" userId="87f31142be155602" providerId="LiveId" clId="{D209A446-9300-4739-9CF5-A1189E3B085D}" dt="2021-09-26T18:48:51.767" v="1030" actId="20577"/>
          <ac:spMkLst>
            <pc:docMk/>
            <pc:sldMk cId="2321969613" sldId="297"/>
            <ac:spMk id="41" creationId="{85A6645D-CD46-405E-A7FB-0FAE4C17D039}"/>
          </ac:spMkLst>
        </pc:spChg>
        <pc:spChg chg="add mod">
          <ac:chgData name="A SH" userId="87f31142be155602" providerId="LiveId" clId="{D209A446-9300-4739-9CF5-A1189E3B085D}" dt="2021-09-26T18:49:06.127" v="1046" actId="20577"/>
          <ac:spMkLst>
            <pc:docMk/>
            <pc:sldMk cId="2321969613" sldId="297"/>
            <ac:spMk id="42" creationId="{137C25A3-58F1-440A-B5B2-EB932CE214D9}"/>
          </ac:spMkLst>
        </pc:spChg>
        <pc:spChg chg="add mod">
          <ac:chgData name="A SH" userId="87f31142be155602" providerId="LiveId" clId="{D209A446-9300-4739-9CF5-A1189E3B085D}" dt="2021-09-26T19:07:16.863" v="1194" actId="20577"/>
          <ac:spMkLst>
            <pc:docMk/>
            <pc:sldMk cId="2321969613" sldId="297"/>
            <ac:spMk id="44" creationId="{C8489B85-56FD-4B6D-90D0-AEC059E4AFB1}"/>
          </ac:spMkLst>
        </pc:spChg>
        <pc:spChg chg="del">
          <ac:chgData name="A SH" userId="87f31142be155602" providerId="LiveId" clId="{D209A446-9300-4739-9CF5-A1189E3B085D}" dt="2021-09-26T18:44:01.303" v="955" actId="478"/>
          <ac:spMkLst>
            <pc:docMk/>
            <pc:sldMk cId="2321969613" sldId="297"/>
            <ac:spMk id="79" creationId="{48FAB546-C6EB-4ED0-934A-C32E665FA8DE}"/>
          </ac:spMkLst>
        </pc:spChg>
        <pc:spChg chg="del">
          <ac:chgData name="A SH" userId="87f31142be155602" providerId="LiveId" clId="{D209A446-9300-4739-9CF5-A1189E3B085D}" dt="2021-09-26T18:43:49.388" v="951" actId="478"/>
          <ac:spMkLst>
            <pc:docMk/>
            <pc:sldMk cId="2321969613" sldId="297"/>
            <ac:spMk id="80" creationId="{DD062E3C-17E2-4DD1-9398-184079221122}"/>
          </ac:spMkLst>
        </pc:spChg>
        <pc:picChg chg="del">
          <ac:chgData name="A SH" userId="87f31142be155602" providerId="LiveId" clId="{D209A446-9300-4739-9CF5-A1189E3B085D}" dt="2021-09-26T18:43:52.393" v="952" actId="478"/>
          <ac:picMkLst>
            <pc:docMk/>
            <pc:sldMk cId="2321969613" sldId="297"/>
            <ac:picMk id="3" creationId="{148AF770-1B61-46F3-B7CD-971E4199B899}"/>
          </ac:picMkLst>
        </pc:picChg>
        <pc:picChg chg="add mod">
          <ac:chgData name="A SH" userId="87f31142be155602" providerId="LiveId" clId="{D209A446-9300-4739-9CF5-A1189E3B085D}" dt="2021-09-26T18:46:26.753" v="978" actId="14100"/>
          <ac:picMkLst>
            <pc:docMk/>
            <pc:sldMk cId="2321969613" sldId="297"/>
            <ac:picMk id="4" creationId="{A13C79DE-84D2-482B-B415-1F521ED13018}"/>
          </ac:picMkLst>
        </pc:picChg>
        <pc:picChg chg="del">
          <ac:chgData name="A SH" userId="87f31142be155602" providerId="LiveId" clId="{D209A446-9300-4739-9CF5-A1189E3B085D}" dt="2021-09-26T18:43:58.364" v="954" actId="478"/>
          <ac:picMkLst>
            <pc:docMk/>
            <pc:sldMk cId="2321969613" sldId="297"/>
            <ac:picMk id="24" creationId="{D8E0217F-F366-449A-8151-97B628D3EF99}"/>
          </ac:picMkLst>
        </pc:picChg>
        <pc:picChg chg="add del mod">
          <ac:chgData name="A SH" userId="87f31142be155602" providerId="LiveId" clId="{D209A446-9300-4739-9CF5-A1189E3B085D}" dt="2021-10-03T01:45:34.284" v="1744" actId="21"/>
          <ac:picMkLst>
            <pc:docMk/>
            <pc:sldMk cId="2321969613" sldId="297"/>
            <ac:picMk id="25" creationId="{66AB65B0-9E0E-42FE-A122-3ED830429068}"/>
          </ac:picMkLst>
        </pc:picChg>
        <pc:picChg chg="add del mod ord">
          <ac:chgData name="A SH" userId="87f31142be155602" providerId="LiveId" clId="{D209A446-9300-4739-9CF5-A1189E3B085D}" dt="2021-10-03T01:45:34.284" v="1744" actId="21"/>
          <ac:picMkLst>
            <pc:docMk/>
            <pc:sldMk cId="2321969613" sldId="297"/>
            <ac:picMk id="31" creationId="{DC40595D-FB22-40F3-A73C-AC87ACEA92FE}"/>
          </ac:picMkLst>
        </pc:picChg>
      </pc:sldChg>
      <pc:sldChg chg="addSp delSp modSp add mod ord delAnim modAnim">
        <pc:chgData name="A SH" userId="87f31142be155602" providerId="LiveId" clId="{D209A446-9300-4739-9CF5-A1189E3B085D}" dt="2021-10-03T02:19:37.732" v="2259"/>
        <pc:sldMkLst>
          <pc:docMk/>
          <pc:sldMk cId="815009273" sldId="298"/>
        </pc:sldMkLst>
        <pc:spChg chg="add mod">
          <ac:chgData name="A SH" userId="87f31142be155602" providerId="LiveId" clId="{D209A446-9300-4739-9CF5-A1189E3B085D}" dt="2021-10-03T02:19:32.176" v="2257" actId="20577"/>
          <ac:spMkLst>
            <pc:docMk/>
            <pc:sldMk cId="815009273" sldId="298"/>
            <ac:spMk id="2" creationId="{1E6A7873-8CB0-49F6-AF29-5CD01C18E837}"/>
          </ac:spMkLst>
        </pc:spChg>
        <pc:spChg chg="add del mod">
          <ac:chgData name="A SH" userId="87f31142be155602" providerId="LiveId" clId="{D209A446-9300-4739-9CF5-A1189E3B085D}" dt="2021-10-03T01:53:13.846" v="1871" actId="478"/>
          <ac:spMkLst>
            <pc:docMk/>
            <pc:sldMk cId="815009273" sldId="298"/>
            <ac:spMk id="24" creationId="{1C822A05-BA52-4427-97D9-8A4B984E090C}"/>
          </ac:spMkLst>
        </pc:spChg>
        <pc:picChg chg="add del mod">
          <ac:chgData name="A SH" userId="87f31142be155602" providerId="LiveId" clId="{D209A446-9300-4739-9CF5-A1189E3B085D}" dt="2021-10-03T01:53:01.797" v="1869" actId="478"/>
          <ac:picMkLst>
            <pc:docMk/>
            <pc:sldMk cId="815009273" sldId="298"/>
            <ac:picMk id="3" creationId="{55D37368-EE17-437C-B559-9AFF458AEABF}"/>
          </ac:picMkLst>
        </pc:picChg>
        <pc:picChg chg="add del mod">
          <ac:chgData name="A SH" userId="87f31142be155602" providerId="LiveId" clId="{D209A446-9300-4739-9CF5-A1189E3B085D}" dt="2021-10-03T02:17:50.611" v="2237" actId="478"/>
          <ac:picMkLst>
            <pc:docMk/>
            <pc:sldMk cId="815009273" sldId="298"/>
            <ac:picMk id="5" creationId="{06196AAF-1AAB-40DF-A6A0-9C1A8F7CCF60}"/>
          </ac:picMkLst>
        </pc:picChg>
        <pc:picChg chg="mod ord">
          <ac:chgData name="A SH" userId="87f31142be155602" providerId="LiveId" clId="{D209A446-9300-4739-9CF5-A1189E3B085D}" dt="2021-09-26T18:54:16.371" v="1071" actId="14100"/>
          <ac:picMkLst>
            <pc:docMk/>
            <pc:sldMk cId="815009273" sldId="298"/>
            <ac:picMk id="6" creationId="{6863E3AA-3DDE-41D2-9593-962047844E68}"/>
          </ac:picMkLst>
        </pc:picChg>
        <pc:picChg chg="add mod">
          <ac:chgData name="A SH" userId="87f31142be155602" providerId="LiveId" clId="{D209A446-9300-4739-9CF5-A1189E3B085D}" dt="2021-10-03T02:19:29.444" v="2256" actId="14100"/>
          <ac:picMkLst>
            <pc:docMk/>
            <pc:sldMk cId="815009273" sldId="298"/>
            <ac:picMk id="8" creationId="{DFEF33E5-B5EA-41CC-9759-88E2B1AB7404}"/>
          </ac:picMkLst>
        </pc:picChg>
        <pc:picChg chg="add mod">
          <ac:chgData name="A SH" userId="87f31142be155602" providerId="LiveId" clId="{D209A446-9300-4739-9CF5-A1189E3B085D}" dt="2021-10-03T01:53:17.189" v="1872" actId="14100"/>
          <ac:picMkLst>
            <pc:docMk/>
            <pc:sldMk cId="815009273" sldId="298"/>
            <ac:picMk id="21" creationId="{3C9B1779-4B07-4ABA-86F6-23EF3F6682D3}"/>
          </ac:picMkLst>
        </pc:picChg>
        <pc:picChg chg="add del mod">
          <ac:chgData name="A SH" userId="87f31142be155602" providerId="LiveId" clId="{D209A446-9300-4739-9CF5-A1189E3B085D}" dt="2021-09-26T19:03:07.814" v="1128" actId="478"/>
          <ac:picMkLst>
            <pc:docMk/>
            <pc:sldMk cId="815009273" sldId="298"/>
            <ac:picMk id="23" creationId="{800D6FC9-DB08-4922-BE50-B820256856F6}"/>
          </ac:picMkLst>
        </pc:picChg>
        <pc:picChg chg="add del mod">
          <ac:chgData name="A SH" userId="87f31142be155602" providerId="LiveId" clId="{D209A446-9300-4739-9CF5-A1189E3B085D}" dt="2021-10-03T01:53:05.208" v="1870" actId="478"/>
          <ac:picMkLst>
            <pc:docMk/>
            <pc:sldMk cId="815009273" sldId="298"/>
            <ac:picMk id="29" creationId="{40980131-84D2-40A9-B144-E5FC17DBFD9F}"/>
          </ac:picMkLst>
        </pc:picChg>
      </pc:sldChg>
      <pc:sldChg chg="add">
        <pc:chgData name="A SH" userId="87f31142be155602" providerId="LiveId" clId="{D209A446-9300-4739-9CF5-A1189E3B085D}" dt="2021-10-03T01:07:42.715" v="1282"/>
        <pc:sldMkLst>
          <pc:docMk/>
          <pc:sldMk cId="2408134816" sldId="299"/>
        </pc:sldMkLst>
      </pc:sldChg>
      <pc:sldChg chg="addSp delSp modSp add mod modAnim">
        <pc:chgData name="A SH" userId="87f31142be155602" providerId="LiveId" clId="{D209A446-9300-4739-9CF5-A1189E3B085D}" dt="2021-10-05T14:43:13.928" v="2284" actId="11529"/>
        <pc:sldMkLst>
          <pc:docMk/>
          <pc:sldMk cId="1897486694" sldId="300"/>
        </pc:sldMkLst>
        <pc:spChg chg="add del mod ord">
          <ac:chgData name="A SH" userId="87f31142be155602" providerId="LiveId" clId="{D209A446-9300-4739-9CF5-A1189E3B085D}" dt="2021-10-05T14:43:13.928" v="2284" actId="11529"/>
          <ac:spMkLst>
            <pc:docMk/>
            <pc:sldMk cId="1897486694" sldId="300"/>
            <ac:spMk id="2" creationId="{1B591FA8-82D5-469B-94A5-B52A6DCB7BD0}"/>
          </ac:spMkLst>
        </pc:spChg>
        <pc:spChg chg="add mod">
          <ac:chgData name="A SH" userId="87f31142be155602" providerId="LiveId" clId="{D209A446-9300-4739-9CF5-A1189E3B085D}" dt="2021-10-03T01:47:31.307" v="1768" actId="1076"/>
          <ac:spMkLst>
            <pc:docMk/>
            <pc:sldMk cId="1897486694" sldId="300"/>
            <ac:spMk id="4" creationId="{637EF940-7F2A-40AA-BCE3-272B622064CA}"/>
          </ac:spMkLst>
        </pc:spChg>
        <pc:spChg chg="add mod">
          <ac:chgData name="A SH" userId="87f31142be155602" providerId="LiveId" clId="{D209A446-9300-4739-9CF5-A1189E3B085D}" dt="2021-10-03T01:49:07.208" v="1790" actId="1076"/>
          <ac:spMkLst>
            <pc:docMk/>
            <pc:sldMk cId="1897486694" sldId="300"/>
            <ac:spMk id="5" creationId="{815111AC-F829-43DA-818E-8FED3AC3DE33}"/>
          </ac:spMkLst>
        </pc:spChg>
        <pc:spChg chg="add mod">
          <ac:chgData name="A SH" userId="87f31142be155602" providerId="LiveId" clId="{D209A446-9300-4739-9CF5-A1189E3B085D}" dt="2021-10-03T01:51:43.693" v="1858" actId="1076"/>
          <ac:spMkLst>
            <pc:docMk/>
            <pc:sldMk cId="1897486694" sldId="300"/>
            <ac:spMk id="8" creationId="{E30491DA-0374-4C74-AB5B-0D85DD928304}"/>
          </ac:spMkLst>
        </pc:spChg>
        <pc:spChg chg="mod">
          <ac:chgData name="A SH" userId="87f31142be155602" providerId="LiveId" clId="{D209A446-9300-4739-9CF5-A1189E3B085D}" dt="2021-10-03T01:46:38.918" v="1757" actId="1076"/>
          <ac:spMkLst>
            <pc:docMk/>
            <pc:sldMk cId="1897486694" sldId="300"/>
            <ac:spMk id="21" creationId="{B59C3766-6639-4AE3-94F9-DCD453F6081A}"/>
          </ac:spMkLst>
        </pc:spChg>
        <pc:spChg chg="add mod">
          <ac:chgData name="A SH" userId="87f31142be155602" providerId="LiveId" clId="{D209A446-9300-4739-9CF5-A1189E3B085D}" dt="2021-10-03T01:45:39.696" v="1745"/>
          <ac:spMkLst>
            <pc:docMk/>
            <pc:sldMk cId="1897486694" sldId="300"/>
            <ac:spMk id="24" creationId="{B8895019-CB1F-4D03-A1A1-F383EB43EF3E}"/>
          </ac:spMkLst>
        </pc:spChg>
        <pc:spChg chg="add mod">
          <ac:chgData name="A SH" userId="87f31142be155602" providerId="LiveId" clId="{D209A446-9300-4739-9CF5-A1189E3B085D}" dt="2021-10-03T01:48:03.210" v="1776" actId="20577"/>
          <ac:spMkLst>
            <pc:docMk/>
            <pc:sldMk cId="1897486694" sldId="300"/>
            <ac:spMk id="33" creationId="{2EA39100-CF5C-4080-A36A-58B8B77B0E11}"/>
          </ac:spMkLst>
        </pc:spChg>
        <pc:spChg chg="add mod">
          <ac:chgData name="A SH" userId="87f31142be155602" providerId="LiveId" clId="{D209A446-9300-4739-9CF5-A1189E3B085D}" dt="2021-10-03T01:48:07.589" v="1778" actId="20577"/>
          <ac:spMkLst>
            <pc:docMk/>
            <pc:sldMk cId="1897486694" sldId="300"/>
            <ac:spMk id="34" creationId="{9D2799C2-8CE7-4B37-B384-CE786470C9CA}"/>
          </ac:spMkLst>
        </pc:spChg>
        <pc:spChg chg="add mod">
          <ac:chgData name="A SH" userId="87f31142be155602" providerId="LiveId" clId="{D209A446-9300-4739-9CF5-A1189E3B085D}" dt="2021-10-03T01:48:13.575" v="1780" actId="20577"/>
          <ac:spMkLst>
            <pc:docMk/>
            <pc:sldMk cId="1897486694" sldId="300"/>
            <ac:spMk id="35" creationId="{F6565CA1-4BF9-4E88-9F9B-7C814EA0212C}"/>
          </ac:spMkLst>
        </pc:spChg>
        <pc:spChg chg="add mod">
          <ac:chgData name="A SH" userId="87f31142be155602" providerId="LiveId" clId="{D209A446-9300-4739-9CF5-A1189E3B085D}" dt="2021-10-03T01:49:40.529" v="1795" actId="1076"/>
          <ac:spMkLst>
            <pc:docMk/>
            <pc:sldMk cId="1897486694" sldId="300"/>
            <ac:spMk id="37" creationId="{1277A997-987D-4446-B7CA-E875774FD681}"/>
          </ac:spMkLst>
        </pc:spChg>
        <pc:picChg chg="add mod">
          <ac:chgData name="A SH" userId="87f31142be155602" providerId="LiveId" clId="{D209A446-9300-4739-9CF5-A1189E3B085D}" dt="2021-10-03T01:46:27.755" v="1753" actId="14100"/>
          <ac:picMkLst>
            <pc:docMk/>
            <pc:sldMk cId="1897486694" sldId="300"/>
            <ac:picMk id="3" creationId="{6515AA3B-8C6F-4937-BDA9-836338A66B31}"/>
          </ac:picMkLst>
        </pc:picChg>
        <pc:picChg chg="add mod">
          <ac:chgData name="A SH" userId="87f31142be155602" providerId="LiveId" clId="{D209A446-9300-4739-9CF5-A1189E3B085D}" dt="2021-10-03T01:50:34.155" v="1803" actId="14100"/>
          <ac:picMkLst>
            <pc:docMk/>
            <pc:sldMk cId="1897486694" sldId="300"/>
            <ac:picMk id="7" creationId="{3D48D2DB-B36B-4E69-A723-44ACB3AB752C}"/>
          </ac:picMkLst>
        </pc:picChg>
        <pc:picChg chg="del">
          <ac:chgData name="A SH" userId="87f31142be155602" providerId="LiveId" clId="{D209A446-9300-4739-9CF5-A1189E3B085D}" dt="2021-10-03T01:50:15.447" v="1799" actId="478"/>
          <ac:picMkLst>
            <pc:docMk/>
            <pc:sldMk cId="1897486694" sldId="300"/>
            <ac:picMk id="22" creationId="{97AD8AF3-92A6-4793-A492-F76BFB677DEF}"/>
          </ac:picMkLst>
        </pc:picChg>
        <pc:picChg chg="add mod">
          <ac:chgData name="A SH" userId="87f31142be155602" providerId="LiveId" clId="{D209A446-9300-4739-9CF5-A1189E3B085D}" dt="2021-10-03T01:45:39.696" v="1745"/>
          <ac:picMkLst>
            <pc:docMk/>
            <pc:sldMk cId="1897486694" sldId="300"/>
            <ac:picMk id="23" creationId="{7A0ED3ED-921D-47C6-9485-2741C684F283}"/>
          </ac:picMkLst>
        </pc:picChg>
        <pc:picChg chg="add mod">
          <ac:chgData name="A SH" userId="87f31142be155602" providerId="LiveId" clId="{D209A446-9300-4739-9CF5-A1189E3B085D}" dt="2021-10-03T01:45:39.696" v="1745"/>
          <ac:picMkLst>
            <pc:docMk/>
            <pc:sldMk cId="1897486694" sldId="300"/>
            <ac:picMk id="25" creationId="{8919748A-5484-4E6C-9DD5-2D50F136808F}"/>
          </ac:picMkLst>
        </pc:picChg>
        <pc:picChg chg="del">
          <ac:chgData name="A SH" userId="87f31142be155602" providerId="LiveId" clId="{D209A446-9300-4739-9CF5-A1189E3B085D}" dt="2021-10-03T01:46:29.499" v="1754" actId="478"/>
          <ac:picMkLst>
            <pc:docMk/>
            <pc:sldMk cId="1897486694" sldId="300"/>
            <ac:picMk id="59" creationId="{463D6AD7-6CAC-4E13-813D-A64C8EE57F37}"/>
          </ac:picMkLst>
        </pc:picChg>
      </pc:sldChg>
      <pc:sldChg chg="addSp delSp modSp add mod delAnim modAnim">
        <pc:chgData name="A SH" userId="87f31142be155602" providerId="LiveId" clId="{D209A446-9300-4739-9CF5-A1189E3B085D}" dt="2021-10-03T01:43:05.871" v="1687"/>
        <pc:sldMkLst>
          <pc:docMk/>
          <pc:sldMk cId="3844906344" sldId="301"/>
        </pc:sldMkLst>
        <pc:spChg chg="add mod">
          <ac:chgData name="A SH" userId="87f31142be155602" providerId="LiveId" clId="{D209A446-9300-4739-9CF5-A1189E3B085D}" dt="2021-10-03T01:39:57.909" v="1657" actId="207"/>
          <ac:spMkLst>
            <pc:docMk/>
            <pc:sldMk cId="3844906344" sldId="301"/>
            <ac:spMk id="2" creationId="{D627D3E6-8305-4E51-BF84-A0C14B07CA42}"/>
          </ac:spMkLst>
        </pc:spChg>
        <pc:spChg chg="add del mod">
          <ac:chgData name="A SH" userId="87f31142be155602" providerId="LiveId" clId="{D209A446-9300-4739-9CF5-A1189E3B085D}" dt="2021-10-03T01:41:43.419" v="1671" actId="478"/>
          <ac:spMkLst>
            <pc:docMk/>
            <pc:sldMk cId="3844906344" sldId="301"/>
            <ac:spMk id="10" creationId="{E4F57F62-7504-40F1-B4DA-9F0F3D542485}"/>
          </ac:spMkLst>
        </pc:spChg>
        <pc:picChg chg="del">
          <ac:chgData name="A SH" userId="87f31142be155602" providerId="LiveId" clId="{D209A446-9300-4739-9CF5-A1189E3B085D}" dt="2021-10-03T01:39:38.489" v="1653" actId="478"/>
          <ac:picMkLst>
            <pc:docMk/>
            <pc:sldMk cId="3844906344" sldId="301"/>
            <ac:picMk id="3" creationId="{4FEAFA76-EC04-4F25-82FF-41CA8DB78316}"/>
          </ac:picMkLst>
        </pc:picChg>
        <pc:picChg chg="del">
          <ac:chgData name="A SH" userId="87f31142be155602" providerId="LiveId" clId="{D209A446-9300-4739-9CF5-A1189E3B085D}" dt="2021-10-03T01:39:40.116" v="1654" actId="478"/>
          <ac:picMkLst>
            <pc:docMk/>
            <pc:sldMk cId="3844906344" sldId="301"/>
            <ac:picMk id="5" creationId="{DC1A0667-DFFA-4CA5-A864-F550DB36C072}"/>
          </ac:picMkLst>
        </pc:picChg>
        <pc:picChg chg="add mod">
          <ac:chgData name="A SH" userId="87f31142be155602" providerId="LiveId" clId="{D209A446-9300-4739-9CF5-A1189E3B085D}" dt="2021-10-03T01:40:21.097" v="1660" actId="14100"/>
          <ac:picMkLst>
            <pc:docMk/>
            <pc:sldMk cId="3844906344" sldId="301"/>
            <ac:picMk id="6" creationId="{83438C5A-3EEA-43F7-B08C-95853305BF1A}"/>
          </ac:picMkLst>
        </pc:picChg>
        <pc:picChg chg="add del mod">
          <ac:chgData name="A SH" userId="87f31142be155602" providerId="LiveId" clId="{D209A446-9300-4739-9CF5-A1189E3B085D}" dt="2021-10-03T01:41:40.433" v="1670" actId="478"/>
          <ac:picMkLst>
            <pc:docMk/>
            <pc:sldMk cId="3844906344" sldId="301"/>
            <ac:picMk id="8" creationId="{ED30346E-39B1-4417-97CF-5E64000832D3}"/>
          </ac:picMkLst>
        </pc:picChg>
        <pc:picChg chg="add mod">
          <ac:chgData name="A SH" userId="87f31142be155602" providerId="LiveId" clId="{D209A446-9300-4739-9CF5-A1189E3B085D}" dt="2021-10-03T01:41:52.946" v="1674" actId="14100"/>
          <ac:picMkLst>
            <pc:docMk/>
            <pc:sldMk cId="3844906344" sldId="301"/>
            <ac:picMk id="12" creationId="{80D2A0B1-4305-41F9-81C2-E25377125861}"/>
          </ac:picMkLst>
        </pc:picChg>
        <pc:picChg chg="add mod">
          <ac:chgData name="A SH" userId="87f31142be155602" providerId="LiveId" clId="{D209A446-9300-4739-9CF5-A1189E3B085D}" dt="2021-10-03T01:42:21.111" v="1679" actId="14100"/>
          <ac:picMkLst>
            <pc:docMk/>
            <pc:sldMk cId="3844906344" sldId="301"/>
            <ac:picMk id="15" creationId="{0C4839C0-A33F-49AC-86CF-9455054AD95A}"/>
          </ac:picMkLst>
        </pc:picChg>
        <pc:picChg chg="add mod">
          <ac:chgData name="A SH" userId="87f31142be155602" providerId="LiveId" clId="{D209A446-9300-4739-9CF5-A1189E3B085D}" dt="2021-10-03T01:42:55.926" v="1684" actId="1076"/>
          <ac:picMkLst>
            <pc:docMk/>
            <pc:sldMk cId="3844906344" sldId="301"/>
            <ac:picMk id="17" creationId="{C0AD690E-50F5-480B-B3A0-BF319C0A2011}"/>
          </ac:picMkLst>
        </pc:picChg>
        <pc:picChg chg="mod">
          <ac:chgData name="A SH" userId="87f31142be155602" providerId="LiveId" clId="{D209A446-9300-4739-9CF5-A1189E3B085D}" dt="2021-10-03T01:39:50.110" v="1656" actId="1076"/>
          <ac:picMkLst>
            <pc:docMk/>
            <pc:sldMk cId="3844906344" sldId="301"/>
            <ac:picMk id="19" creationId="{C45E5734-8189-4C7E-A5E3-6F47601CD7A8}"/>
          </ac:picMkLst>
        </pc:picChg>
      </pc:sldChg>
      <pc:sldChg chg="addSp delSp modSp add mod ord setBg modAnim">
        <pc:chgData name="A SH" userId="87f31142be155602" providerId="LiveId" clId="{D209A446-9300-4739-9CF5-A1189E3B085D}" dt="2021-10-03T02:21:10.926" v="2264" actId="20577"/>
        <pc:sldMkLst>
          <pc:docMk/>
          <pc:sldMk cId="3159545364" sldId="302"/>
        </pc:sldMkLst>
        <pc:spChg chg="add mod">
          <ac:chgData name="A SH" userId="87f31142be155602" providerId="LiveId" clId="{D209A446-9300-4739-9CF5-A1189E3B085D}" dt="2021-10-03T02:21:10.926" v="2264" actId="20577"/>
          <ac:spMkLst>
            <pc:docMk/>
            <pc:sldMk cId="3159545364" sldId="302"/>
            <ac:spMk id="4" creationId="{077E258E-8855-49E2-A41E-1E5D7C578B3C}"/>
          </ac:spMkLst>
        </pc:spChg>
        <pc:spChg chg="add mod">
          <ac:chgData name="A SH" userId="87f31142be155602" providerId="LiveId" clId="{D209A446-9300-4739-9CF5-A1189E3B085D}" dt="2021-10-03T02:05:27.877" v="2108" actId="20577"/>
          <ac:spMkLst>
            <pc:docMk/>
            <pc:sldMk cId="3159545364" sldId="302"/>
            <ac:spMk id="5" creationId="{3EC70468-EFA5-40D3-BA46-7D84F6ED28AF}"/>
          </ac:spMkLst>
        </pc:spChg>
        <pc:spChg chg="del">
          <ac:chgData name="A SH" userId="87f31142be155602" providerId="LiveId" clId="{D209A446-9300-4739-9CF5-A1189E3B085D}" dt="2021-10-03T01:56:57.242" v="1951" actId="478"/>
          <ac:spMkLst>
            <pc:docMk/>
            <pc:sldMk cId="3159545364" sldId="302"/>
            <ac:spMk id="21" creationId="{B59C3766-6639-4AE3-94F9-DCD453F6081A}"/>
          </ac:spMkLst>
        </pc:spChg>
        <pc:spChg chg="add del mod">
          <ac:chgData name="A SH" userId="87f31142be155602" providerId="LiveId" clId="{D209A446-9300-4739-9CF5-A1189E3B085D}" dt="2021-10-03T01:56:43.361" v="1946" actId="478"/>
          <ac:spMkLst>
            <pc:docMk/>
            <pc:sldMk cId="3159545364" sldId="302"/>
            <ac:spMk id="23" creationId="{B0B09437-39BE-4C2F-B843-EBA5398C418D}"/>
          </ac:spMkLst>
        </pc:spChg>
        <pc:spChg chg="add mod">
          <ac:chgData name="A SH" userId="87f31142be155602" providerId="LiveId" clId="{D209A446-9300-4739-9CF5-A1189E3B085D}" dt="2021-10-03T02:05:41.852" v="2111" actId="1076"/>
          <ac:spMkLst>
            <pc:docMk/>
            <pc:sldMk cId="3159545364" sldId="302"/>
            <ac:spMk id="33" creationId="{92436030-FE4B-4F10-8FCB-D6AB1388125F}"/>
          </ac:spMkLst>
        </pc:spChg>
        <pc:spChg chg="add mod">
          <ac:chgData name="A SH" userId="87f31142be155602" providerId="LiveId" clId="{D209A446-9300-4739-9CF5-A1189E3B085D}" dt="2021-10-03T02:08:07.624" v="2132" actId="20577"/>
          <ac:spMkLst>
            <pc:docMk/>
            <pc:sldMk cId="3159545364" sldId="302"/>
            <ac:spMk id="34" creationId="{B1173954-E3A5-47B5-A7D9-B6D9DFECBC5A}"/>
          </ac:spMkLst>
        </pc:spChg>
        <pc:spChg chg="add mod">
          <ac:chgData name="A SH" userId="87f31142be155602" providerId="LiveId" clId="{D209A446-9300-4739-9CF5-A1189E3B085D}" dt="2021-10-03T02:05:32.672" v="2109" actId="1076"/>
          <ac:spMkLst>
            <pc:docMk/>
            <pc:sldMk cId="3159545364" sldId="302"/>
            <ac:spMk id="35" creationId="{9585EEBB-B248-45AB-A7D0-E1FD84812818}"/>
          </ac:spMkLst>
        </pc:spChg>
        <pc:spChg chg="add mod">
          <ac:chgData name="A SH" userId="87f31142be155602" providerId="LiveId" clId="{D209A446-9300-4739-9CF5-A1189E3B085D}" dt="2021-10-03T02:08:44.140" v="2137" actId="1076"/>
          <ac:spMkLst>
            <pc:docMk/>
            <pc:sldMk cId="3159545364" sldId="302"/>
            <ac:spMk id="37" creationId="{EF8B20C8-FFB7-4395-AF4F-F93FB0949B15}"/>
          </ac:spMkLst>
        </pc:spChg>
        <pc:spChg chg="add mod">
          <ac:chgData name="A SH" userId="87f31142be155602" providerId="LiveId" clId="{D209A446-9300-4739-9CF5-A1189E3B085D}" dt="2021-10-03T02:05:14.247" v="2105" actId="1076"/>
          <ac:spMkLst>
            <pc:docMk/>
            <pc:sldMk cId="3159545364" sldId="302"/>
            <ac:spMk id="39" creationId="{BBFDB3DC-AC29-4A61-8295-DE6DDC28BFC6}"/>
          </ac:spMkLst>
        </pc:spChg>
        <pc:spChg chg="add mod">
          <ac:chgData name="A SH" userId="87f31142be155602" providerId="LiveId" clId="{D209A446-9300-4739-9CF5-A1189E3B085D}" dt="2021-10-03T02:05:45.461" v="2112" actId="1076"/>
          <ac:spMkLst>
            <pc:docMk/>
            <pc:sldMk cId="3159545364" sldId="302"/>
            <ac:spMk id="40" creationId="{C0428101-8190-4166-9F20-C50AADD02ADF}"/>
          </ac:spMkLst>
        </pc:spChg>
        <pc:spChg chg="add mod">
          <ac:chgData name="A SH" userId="87f31142be155602" providerId="LiveId" clId="{D209A446-9300-4739-9CF5-A1189E3B085D}" dt="2021-10-03T02:08:26.591" v="2134" actId="1076"/>
          <ac:spMkLst>
            <pc:docMk/>
            <pc:sldMk cId="3159545364" sldId="302"/>
            <ac:spMk id="41" creationId="{529EB46F-CF8A-45BB-BD39-06929E4F41A2}"/>
          </ac:spMkLst>
        </pc:spChg>
        <pc:spChg chg="add mod">
          <ac:chgData name="A SH" userId="87f31142be155602" providerId="LiveId" clId="{D209A446-9300-4739-9CF5-A1189E3B085D}" dt="2021-10-03T02:08:38.914" v="2136" actId="1076"/>
          <ac:spMkLst>
            <pc:docMk/>
            <pc:sldMk cId="3159545364" sldId="302"/>
            <ac:spMk id="42" creationId="{5898F36C-1997-4982-85B6-274B2661C283}"/>
          </ac:spMkLst>
        </pc:spChg>
        <pc:spChg chg="add mod">
          <ac:chgData name="A SH" userId="87f31142be155602" providerId="LiveId" clId="{D209A446-9300-4739-9CF5-A1189E3B085D}" dt="2021-10-03T02:05:56.352" v="2114" actId="1076"/>
          <ac:spMkLst>
            <pc:docMk/>
            <pc:sldMk cId="3159545364" sldId="302"/>
            <ac:spMk id="44" creationId="{0C767164-252E-44BA-8A29-E818E28DB242}"/>
          </ac:spMkLst>
        </pc:spChg>
        <pc:spChg chg="add mod">
          <ac:chgData name="A SH" userId="87f31142be155602" providerId="LiveId" clId="{D209A446-9300-4739-9CF5-A1189E3B085D}" dt="2021-10-03T02:04:42.726" v="2097" actId="207"/>
          <ac:spMkLst>
            <pc:docMk/>
            <pc:sldMk cId="3159545364" sldId="302"/>
            <ac:spMk id="45" creationId="{32F202BA-D6FE-49B4-B19E-9AACA9B7BF19}"/>
          </ac:spMkLst>
        </pc:spChg>
        <pc:spChg chg="add mod">
          <ac:chgData name="A SH" userId="87f31142be155602" providerId="LiveId" clId="{D209A446-9300-4739-9CF5-A1189E3B085D}" dt="2021-10-03T02:03:53.379" v="2080" actId="113"/>
          <ac:spMkLst>
            <pc:docMk/>
            <pc:sldMk cId="3159545364" sldId="302"/>
            <ac:spMk id="46" creationId="{C0D1118E-A2DE-4616-9105-D12E963E1759}"/>
          </ac:spMkLst>
        </pc:spChg>
        <pc:picChg chg="add mod ord">
          <ac:chgData name="A SH" userId="87f31142be155602" providerId="LiveId" clId="{D209A446-9300-4739-9CF5-A1189E3B085D}" dt="2021-10-03T02:07:13.353" v="2126" actId="166"/>
          <ac:picMkLst>
            <pc:docMk/>
            <pc:sldMk cId="3159545364" sldId="302"/>
            <ac:picMk id="3" creationId="{770369C5-FA78-4D5C-B8BA-59F3040F6C3B}"/>
          </ac:picMkLst>
        </pc:picChg>
        <pc:picChg chg="add del mod">
          <ac:chgData name="A SH" userId="87f31142be155602" providerId="LiveId" clId="{D209A446-9300-4739-9CF5-A1189E3B085D}" dt="2021-10-03T02:09:42.544" v="2144" actId="478"/>
          <ac:picMkLst>
            <pc:docMk/>
            <pc:sldMk cId="3159545364" sldId="302"/>
            <ac:picMk id="6" creationId="{1EC4290A-A0DA-4B18-A5DA-F9D918358A37}"/>
          </ac:picMkLst>
        </pc:picChg>
        <pc:picChg chg="add mod">
          <ac:chgData name="A SH" userId="87f31142be155602" providerId="LiveId" clId="{D209A446-9300-4739-9CF5-A1189E3B085D}" dt="2021-10-03T02:14:29.975" v="2189" actId="207"/>
          <ac:picMkLst>
            <pc:docMk/>
            <pc:sldMk cId="3159545364" sldId="302"/>
            <ac:picMk id="8" creationId="{C95519DD-9AB1-4FAE-BE36-9979A68E24B5}"/>
          </ac:picMkLst>
        </pc:picChg>
        <pc:picChg chg="add del mod ord">
          <ac:chgData name="A SH" userId="87f31142be155602" providerId="LiveId" clId="{D209A446-9300-4739-9CF5-A1189E3B085D}" dt="2021-10-03T02:07:25.248" v="2128" actId="1076"/>
          <ac:picMkLst>
            <pc:docMk/>
            <pc:sldMk cId="3159545364" sldId="302"/>
            <ac:picMk id="19" creationId="{C45E5734-8189-4C7E-A5E3-6F47601CD7A8}"/>
          </ac:picMkLst>
        </pc:picChg>
        <pc:picChg chg="del">
          <ac:chgData name="A SH" userId="87f31142be155602" providerId="LiveId" clId="{D209A446-9300-4739-9CF5-A1189E3B085D}" dt="2021-10-03T01:57:06.211" v="1954" actId="478"/>
          <ac:picMkLst>
            <pc:docMk/>
            <pc:sldMk cId="3159545364" sldId="302"/>
            <ac:picMk id="22" creationId="{97AD8AF3-92A6-4793-A492-F76BFB677DEF}"/>
          </ac:picMkLst>
        </pc:picChg>
        <pc:picChg chg="add del">
          <ac:chgData name="A SH" userId="87f31142be155602" providerId="LiveId" clId="{D209A446-9300-4739-9CF5-A1189E3B085D}" dt="2021-10-03T02:12:05.740" v="2165" actId="478"/>
          <ac:picMkLst>
            <pc:docMk/>
            <pc:sldMk cId="3159545364" sldId="302"/>
            <ac:picMk id="31" creationId="{5126280E-551D-4F56-B375-333C1F1977B6}"/>
          </ac:picMkLst>
        </pc:picChg>
        <pc:picChg chg="add del">
          <ac:chgData name="A SH" userId="87f31142be155602" providerId="LiveId" clId="{D209A446-9300-4739-9CF5-A1189E3B085D}" dt="2021-10-03T02:12:06.553" v="2166" actId="478"/>
          <ac:picMkLst>
            <pc:docMk/>
            <pc:sldMk cId="3159545364" sldId="302"/>
            <ac:picMk id="32" creationId="{B8C8F813-6643-4780-8B1D-5244244A6E0E}"/>
          </ac:picMkLst>
        </pc:picChg>
        <pc:picChg chg="mod">
          <ac:chgData name="A SH" userId="87f31142be155602" providerId="LiveId" clId="{D209A446-9300-4739-9CF5-A1189E3B085D}" dt="2021-10-03T02:11:59" v="2161" actId="14100"/>
          <ac:picMkLst>
            <pc:docMk/>
            <pc:sldMk cId="3159545364" sldId="302"/>
            <ac:picMk id="51" creationId="{55F1DEA1-351A-4F02-883B-A58A6EC05E68}"/>
          </ac:picMkLst>
        </pc:picChg>
        <pc:picChg chg="del">
          <ac:chgData name="A SH" userId="87f31142be155602" providerId="LiveId" clId="{D209A446-9300-4739-9CF5-A1189E3B085D}" dt="2021-10-03T02:06:37.229" v="2117" actId="478"/>
          <ac:picMkLst>
            <pc:docMk/>
            <pc:sldMk cId="3159545364" sldId="302"/>
            <ac:picMk id="59" creationId="{463D6AD7-6CAC-4E13-813D-A64C8EE57F37}"/>
          </ac:picMkLst>
        </pc:picChg>
      </pc:sldChg>
    </pc:docChg>
  </pc:docChgLst>
  <pc:docChgLst>
    <pc:chgData name="A SH" userId="87f31142be155602" providerId="LiveId" clId="{1C0396FE-7A37-48A4-87F5-BBF54E12E4C8}"/>
    <pc:docChg chg="undo custSel addSld delSld modSld sldOrd">
      <pc:chgData name="A SH" userId="87f31142be155602" providerId="LiveId" clId="{1C0396FE-7A37-48A4-87F5-BBF54E12E4C8}" dt="2021-09-12T00:06:36.464" v="306"/>
      <pc:docMkLst>
        <pc:docMk/>
      </pc:docMkLst>
      <pc:sldChg chg="modSp mod">
        <pc:chgData name="A SH" userId="87f31142be155602" providerId="LiveId" clId="{1C0396FE-7A37-48A4-87F5-BBF54E12E4C8}" dt="2021-09-12T00:06:06.397" v="305"/>
        <pc:sldMkLst>
          <pc:docMk/>
          <pc:sldMk cId="484897358" sldId="258"/>
        </pc:sldMkLst>
        <pc:picChg chg="mod ord">
          <ac:chgData name="A SH" userId="87f31142be155602" providerId="LiveId" clId="{1C0396FE-7A37-48A4-87F5-BBF54E12E4C8}" dt="2021-09-11T23:44:51.218" v="181" actId="14100"/>
          <ac:picMkLst>
            <pc:docMk/>
            <pc:sldMk cId="484897358" sldId="258"/>
            <ac:picMk id="6" creationId="{6863E3AA-3DDE-41D2-9593-962047844E68}"/>
          </ac:picMkLst>
        </pc:picChg>
        <pc:picChg chg="mod">
          <ac:chgData name="A SH" userId="87f31142be155602" providerId="LiveId" clId="{1C0396FE-7A37-48A4-87F5-BBF54E12E4C8}" dt="2021-09-12T00:06:06.397" v="305"/>
          <ac:picMkLst>
            <pc:docMk/>
            <pc:sldMk cId="484897358" sldId="258"/>
            <ac:picMk id="38" creationId="{97E685FA-217F-4AB6-AB32-EA1A913814E0}"/>
          </ac:picMkLst>
        </pc:picChg>
        <pc:picChg chg="mod">
          <ac:chgData name="A SH" userId="87f31142be155602" providerId="LiveId" clId="{1C0396FE-7A37-48A4-87F5-BBF54E12E4C8}" dt="2021-09-11T19:59:00.780" v="7"/>
          <ac:picMkLst>
            <pc:docMk/>
            <pc:sldMk cId="484897358" sldId="258"/>
            <ac:picMk id="74" creationId="{4CB3F96A-45F3-4818-B192-534069572726}"/>
          </ac:picMkLst>
        </pc:picChg>
      </pc:sldChg>
      <pc:sldChg chg="addSp modSp mod">
        <pc:chgData name="A SH" userId="87f31142be155602" providerId="LiveId" clId="{1C0396FE-7A37-48A4-87F5-BBF54E12E4C8}" dt="2021-09-11T19:25:58.251" v="6" actId="1076"/>
        <pc:sldMkLst>
          <pc:docMk/>
          <pc:sldMk cId="942072991" sldId="259"/>
        </pc:sldMkLst>
        <pc:spChg chg="add mod">
          <ac:chgData name="A SH" userId="87f31142be155602" providerId="LiveId" clId="{1C0396FE-7A37-48A4-87F5-BBF54E12E4C8}" dt="2021-09-11T19:25:58.251" v="6" actId="1076"/>
          <ac:spMkLst>
            <pc:docMk/>
            <pc:sldMk cId="942072991" sldId="259"/>
            <ac:spMk id="23" creationId="{E2D0D638-70B6-4AAA-87B8-3F83DE642790}"/>
          </ac:spMkLst>
        </pc:spChg>
        <pc:picChg chg="mod">
          <ac:chgData name="A SH" userId="87f31142be155602" providerId="LiveId" clId="{1C0396FE-7A37-48A4-87F5-BBF54E12E4C8}" dt="2021-09-11T19:25:15.411" v="3" actId="3626"/>
          <ac:picMkLst>
            <pc:docMk/>
            <pc:sldMk cId="942072991" sldId="259"/>
            <ac:picMk id="38" creationId="{97E685FA-217F-4AB6-AB32-EA1A913814E0}"/>
          </ac:picMkLst>
        </pc:picChg>
      </pc:sldChg>
      <pc:sldChg chg="ord">
        <pc:chgData name="A SH" userId="87f31142be155602" providerId="LiveId" clId="{1C0396FE-7A37-48A4-87F5-BBF54E12E4C8}" dt="2021-09-11T23:44:15.870" v="176"/>
        <pc:sldMkLst>
          <pc:docMk/>
          <pc:sldMk cId="200697320" sldId="261"/>
        </pc:sldMkLst>
      </pc:sldChg>
      <pc:sldChg chg="addSp delSp modSp add del mod delAnim">
        <pc:chgData name="A SH" userId="87f31142be155602" providerId="LiveId" clId="{1C0396FE-7A37-48A4-87F5-BBF54E12E4C8}" dt="2021-09-11T23:42:20.206" v="167" actId="1076"/>
        <pc:sldMkLst>
          <pc:docMk/>
          <pc:sldMk cId="2914326713" sldId="265"/>
        </pc:sldMkLst>
        <pc:spChg chg="mod">
          <ac:chgData name="A SH" userId="87f31142be155602" providerId="LiveId" clId="{1C0396FE-7A37-48A4-87F5-BBF54E12E4C8}" dt="2021-09-11T23:42:07.502" v="164" actId="1076"/>
          <ac:spMkLst>
            <pc:docMk/>
            <pc:sldMk cId="2914326713" sldId="265"/>
            <ac:spMk id="6" creationId="{CA6571DC-5E93-4F26-821C-113F148A70CF}"/>
          </ac:spMkLst>
        </pc:spChg>
        <pc:spChg chg="mod">
          <ac:chgData name="A SH" userId="87f31142be155602" providerId="LiveId" clId="{1C0396FE-7A37-48A4-87F5-BBF54E12E4C8}" dt="2021-09-11T23:42:12.428" v="165" actId="1076"/>
          <ac:spMkLst>
            <pc:docMk/>
            <pc:sldMk cId="2914326713" sldId="265"/>
            <ac:spMk id="7" creationId="{5BAA39EB-AC8B-4178-BA8B-7F0A00202BEA}"/>
          </ac:spMkLst>
        </pc:spChg>
        <pc:spChg chg="del">
          <ac:chgData name="A SH" userId="87f31142be155602" providerId="LiveId" clId="{1C0396FE-7A37-48A4-87F5-BBF54E12E4C8}" dt="2021-09-11T23:41:13.051" v="158" actId="478"/>
          <ac:spMkLst>
            <pc:docMk/>
            <pc:sldMk cId="2914326713" sldId="265"/>
            <ac:spMk id="37" creationId="{D0F1255A-AFA8-40D4-92CA-F437E70C7DA1}"/>
          </ac:spMkLst>
        </pc:spChg>
        <pc:spChg chg="mod">
          <ac:chgData name="A SH" userId="87f31142be155602" providerId="LiveId" clId="{1C0396FE-7A37-48A4-87F5-BBF54E12E4C8}" dt="2021-09-11T23:42:16.113" v="166" actId="1076"/>
          <ac:spMkLst>
            <pc:docMk/>
            <pc:sldMk cId="2914326713" sldId="265"/>
            <ac:spMk id="39" creationId="{51E0FAF7-4722-4CA8-A314-2ECCCED05376}"/>
          </ac:spMkLst>
        </pc:spChg>
        <pc:spChg chg="del">
          <ac:chgData name="A SH" userId="87f31142be155602" providerId="LiveId" clId="{1C0396FE-7A37-48A4-87F5-BBF54E12E4C8}" dt="2021-09-11T23:41:16.924" v="159" actId="478"/>
          <ac:spMkLst>
            <pc:docMk/>
            <pc:sldMk cId="2914326713" sldId="265"/>
            <ac:spMk id="40" creationId="{B7AEE770-6CB9-4970-BC34-E98CC6EFD027}"/>
          </ac:spMkLst>
        </pc:spChg>
        <pc:spChg chg="del">
          <ac:chgData name="A SH" userId="87f31142be155602" providerId="LiveId" clId="{1C0396FE-7A37-48A4-87F5-BBF54E12E4C8}" dt="2021-09-11T23:41:09.863" v="157" actId="478"/>
          <ac:spMkLst>
            <pc:docMk/>
            <pc:sldMk cId="2914326713" sldId="265"/>
            <ac:spMk id="42" creationId="{C80566DE-E9C4-4E3C-BF3E-7FE442BAF953}"/>
          </ac:spMkLst>
        </pc:spChg>
        <pc:spChg chg="mod">
          <ac:chgData name="A SH" userId="87f31142be155602" providerId="LiveId" clId="{1C0396FE-7A37-48A4-87F5-BBF54E12E4C8}" dt="2021-09-11T23:42:20.206" v="167" actId="1076"/>
          <ac:spMkLst>
            <pc:docMk/>
            <pc:sldMk cId="2914326713" sldId="265"/>
            <ac:spMk id="44" creationId="{964C9F32-3CDD-425C-A0E6-A1AF8D3EEF2A}"/>
          </ac:spMkLst>
        </pc:spChg>
        <pc:spChg chg="del">
          <ac:chgData name="A SH" userId="87f31142be155602" providerId="LiveId" clId="{1C0396FE-7A37-48A4-87F5-BBF54E12E4C8}" dt="2021-09-11T23:41:28.293" v="162" actId="478"/>
          <ac:spMkLst>
            <pc:docMk/>
            <pc:sldMk cId="2914326713" sldId="265"/>
            <ac:spMk id="45" creationId="{9BAABCD4-2438-476B-855F-CE782162AED9}"/>
          </ac:spMkLst>
        </pc:spChg>
        <pc:picChg chg="add del mod">
          <ac:chgData name="A SH" userId="87f31142be155602" providerId="LiveId" clId="{1C0396FE-7A37-48A4-87F5-BBF54E12E4C8}" dt="2021-09-11T23:42:02.560" v="163" actId="1076"/>
          <ac:picMkLst>
            <pc:docMk/>
            <pc:sldMk cId="2914326713" sldId="265"/>
            <ac:picMk id="4" creationId="{52E0B4E6-1C94-4B63-84D5-55564288A8A3}"/>
          </ac:picMkLst>
        </pc:picChg>
      </pc:sldChg>
      <pc:sldChg chg="delSp modSp mod delAnim">
        <pc:chgData name="A SH" userId="87f31142be155602" providerId="LiveId" clId="{1C0396FE-7A37-48A4-87F5-BBF54E12E4C8}" dt="2021-09-11T23:42:43.211" v="170" actId="478"/>
        <pc:sldMkLst>
          <pc:docMk/>
          <pc:sldMk cId="671041085" sldId="268"/>
        </pc:sldMkLst>
        <pc:spChg chg="del mod">
          <ac:chgData name="A SH" userId="87f31142be155602" providerId="LiveId" clId="{1C0396FE-7A37-48A4-87F5-BBF54E12E4C8}" dt="2021-09-11T23:42:35.661" v="169" actId="478"/>
          <ac:spMkLst>
            <pc:docMk/>
            <pc:sldMk cId="671041085" sldId="268"/>
            <ac:spMk id="6" creationId="{0FDF4CEF-0868-48AF-B7DC-0820CB282B1F}"/>
          </ac:spMkLst>
        </pc:spChg>
        <pc:spChg chg="del">
          <ac:chgData name="A SH" userId="87f31142be155602" providerId="LiveId" clId="{1C0396FE-7A37-48A4-87F5-BBF54E12E4C8}" dt="2021-09-11T23:42:43.211" v="170" actId="478"/>
          <ac:spMkLst>
            <pc:docMk/>
            <pc:sldMk cId="671041085" sldId="268"/>
            <ac:spMk id="31" creationId="{F3B3E20D-1AE4-4A25-8C94-915E8095CC21}"/>
          </ac:spMkLst>
        </pc:spChg>
      </pc:sldChg>
      <pc:sldChg chg="delSp modSp mod">
        <pc:chgData name="A SH" userId="87f31142be155602" providerId="LiveId" clId="{1C0396FE-7A37-48A4-87F5-BBF54E12E4C8}" dt="2021-09-12T00:06:36.464" v="306"/>
        <pc:sldMkLst>
          <pc:docMk/>
          <pc:sldMk cId="1884486050" sldId="278"/>
        </pc:sldMkLst>
        <pc:spChg chg="del">
          <ac:chgData name="A SH" userId="87f31142be155602" providerId="LiveId" clId="{1C0396FE-7A37-48A4-87F5-BBF54E12E4C8}" dt="2021-09-11T23:45:10.872" v="183" actId="478"/>
          <ac:spMkLst>
            <pc:docMk/>
            <pc:sldMk cId="1884486050" sldId="278"/>
            <ac:spMk id="84" creationId="{5A0C71D1-3D32-4B63-BD5A-8C632C8B489B}"/>
          </ac:spMkLst>
        </pc:spChg>
        <pc:picChg chg="mod">
          <ac:chgData name="A SH" userId="87f31142be155602" providerId="LiveId" clId="{1C0396FE-7A37-48A4-87F5-BBF54E12E4C8}" dt="2021-09-12T00:06:36.464" v="306"/>
          <ac:picMkLst>
            <pc:docMk/>
            <pc:sldMk cId="1884486050" sldId="278"/>
            <ac:picMk id="38" creationId="{97E685FA-217F-4AB6-AB32-EA1A913814E0}"/>
          </ac:picMkLst>
        </pc:picChg>
      </pc:sldChg>
      <pc:sldChg chg="modSp mod">
        <pc:chgData name="A SH" userId="87f31142be155602" providerId="LiveId" clId="{1C0396FE-7A37-48A4-87F5-BBF54E12E4C8}" dt="2021-09-11T23:44:36.519" v="178" actId="14100"/>
        <pc:sldMkLst>
          <pc:docMk/>
          <pc:sldMk cId="1458795545" sldId="280"/>
        </pc:sldMkLst>
        <pc:spChg chg="mod">
          <ac:chgData name="A SH" userId="87f31142be155602" providerId="LiveId" clId="{1C0396FE-7A37-48A4-87F5-BBF54E12E4C8}" dt="2021-09-11T23:44:33.463" v="177" actId="1076"/>
          <ac:spMkLst>
            <pc:docMk/>
            <pc:sldMk cId="1458795545" sldId="280"/>
            <ac:spMk id="121" creationId="{216BA38D-BE43-4E2E-8CA6-0BEF08DCC8CC}"/>
          </ac:spMkLst>
        </pc:spChg>
        <pc:picChg chg="mod">
          <ac:chgData name="A SH" userId="87f31142be155602" providerId="LiveId" clId="{1C0396FE-7A37-48A4-87F5-BBF54E12E4C8}" dt="2021-09-11T23:44:36.519" v="178" actId="14100"/>
          <ac:picMkLst>
            <pc:docMk/>
            <pc:sldMk cId="1458795545" sldId="280"/>
            <ac:picMk id="5" creationId="{E286E434-5181-46F6-BE08-229EB2FC8B84}"/>
          </ac:picMkLst>
        </pc:picChg>
      </pc:sldChg>
      <pc:sldChg chg="delSp modSp mod ord delAnim modAnim">
        <pc:chgData name="A SH" userId="87f31142be155602" providerId="LiveId" clId="{1C0396FE-7A37-48A4-87F5-BBF54E12E4C8}" dt="2021-09-12T00:01:58.015" v="304"/>
        <pc:sldMkLst>
          <pc:docMk/>
          <pc:sldMk cId="2592290623" sldId="281"/>
        </pc:sldMkLst>
        <pc:spChg chg="del mod">
          <ac:chgData name="A SH" userId="87f31142be155602" providerId="LiveId" clId="{1C0396FE-7A37-48A4-87F5-BBF54E12E4C8}" dt="2021-09-12T00:01:58.015" v="304"/>
          <ac:spMkLst>
            <pc:docMk/>
            <pc:sldMk cId="2592290623" sldId="281"/>
            <ac:spMk id="40" creationId="{97437542-2850-40BC-BC37-C1CDA4E2BC57}"/>
          </ac:spMkLst>
        </pc:spChg>
      </pc:sldChg>
      <pc:sldChg chg="addSp modSp mod ord modAnim">
        <pc:chgData name="A SH" userId="87f31142be155602" providerId="LiveId" clId="{1C0396FE-7A37-48A4-87F5-BBF54E12E4C8}" dt="2021-09-11T23:35:31.994" v="51"/>
        <pc:sldMkLst>
          <pc:docMk/>
          <pc:sldMk cId="4079117866" sldId="282"/>
        </pc:sldMkLst>
        <pc:spChg chg="add mod">
          <ac:chgData name="A SH" userId="87f31142be155602" providerId="LiveId" clId="{1C0396FE-7A37-48A4-87F5-BBF54E12E4C8}" dt="2021-09-11T23:34:04.592" v="40" actId="113"/>
          <ac:spMkLst>
            <pc:docMk/>
            <pc:sldMk cId="4079117866" sldId="282"/>
            <ac:spMk id="2" creationId="{0B1F2EDB-CDF3-4B73-8B6C-60AF5E739306}"/>
          </ac:spMkLst>
        </pc:spChg>
      </pc:sldChg>
      <pc:sldChg chg="addSp delSp modSp add mod ord">
        <pc:chgData name="A SH" userId="87f31142be155602" providerId="LiveId" clId="{1C0396FE-7A37-48A4-87F5-BBF54E12E4C8}" dt="2021-09-11T23:58:05.919" v="267" actId="1076"/>
        <pc:sldMkLst>
          <pc:docMk/>
          <pc:sldMk cId="556150919" sldId="284"/>
        </pc:sldMkLst>
        <pc:spChg chg="add mod">
          <ac:chgData name="A SH" userId="87f31142be155602" providerId="LiveId" clId="{1C0396FE-7A37-48A4-87F5-BBF54E12E4C8}" dt="2021-09-11T23:58:05.919" v="267" actId="1076"/>
          <ac:spMkLst>
            <pc:docMk/>
            <pc:sldMk cId="556150919" sldId="284"/>
            <ac:spMk id="4" creationId="{E1FE7289-D748-4220-911C-0ED80100B01F}"/>
          </ac:spMkLst>
        </pc:spChg>
        <pc:spChg chg="del">
          <ac:chgData name="A SH" userId="87f31142be155602" providerId="LiveId" clId="{1C0396FE-7A37-48A4-87F5-BBF54E12E4C8}" dt="2021-09-11T23:56:17.955" v="206" actId="478"/>
          <ac:spMkLst>
            <pc:docMk/>
            <pc:sldMk cId="556150919" sldId="284"/>
            <ac:spMk id="23" creationId="{E2D0D638-70B6-4AAA-87B8-3F83DE642790}"/>
          </ac:spMkLst>
        </pc:spChg>
        <pc:picChg chg="add mod">
          <ac:chgData name="A SH" userId="87f31142be155602" providerId="LiveId" clId="{1C0396FE-7A37-48A4-87F5-BBF54E12E4C8}" dt="2021-09-11T23:56:36.146" v="211" actId="14100"/>
          <ac:picMkLst>
            <pc:docMk/>
            <pc:sldMk cId="556150919" sldId="284"/>
            <ac:picMk id="3" creationId="{5A9B322A-5633-4B8D-8070-83F74D27D4CB}"/>
          </ac:picMkLst>
        </pc:picChg>
        <pc:picChg chg="del">
          <ac:chgData name="A SH" userId="87f31142be155602" providerId="LiveId" clId="{1C0396FE-7A37-48A4-87F5-BBF54E12E4C8}" dt="2021-09-11T23:45:32.867" v="184" actId="478"/>
          <ac:picMkLst>
            <pc:docMk/>
            <pc:sldMk cId="556150919" sldId="284"/>
            <ac:picMk id="3" creationId="{C729EAF8-CD8F-400F-B41A-B5339DD1032B}"/>
          </ac:picMkLst>
        </pc:picChg>
        <pc:picChg chg="mod">
          <ac:chgData name="A SH" userId="87f31142be155602" providerId="LiveId" clId="{1C0396FE-7A37-48A4-87F5-BBF54E12E4C8}" dt="2021-09-11T23:55:58.334" v="201" actId="14100"/>
          <ac:picMkLst>
            <pc:docMk/>
            <pc:sldMk cId="556150919" sldId="284"/>
            <ac:picMk id="8" creationId="{0E7B87F9-B167-442E-9533-175359314B8E}"/>
          </ac:picMkLst>
        </pc:picChg>
        <pc:picChg chg="mod">
          <ac:chgData name="A SH" userId="87f31142be155602" providerId="LiveId" clId="{1C0396FE-7A37-48A4-87F5-BBF54E12E4C8}" dt="2021-09-11T23:56:29.424" v="209" actId="1076"/>
          <ac:picMkLst>
            <pc:docMk/>
            <pc:sldMk cId="556150919" sldId="284"/>
            <ac:picMk id="65" creationId="{77ABA9EC-0B16-4D59-9786-6CE5C6B8E4E0}"/>
          </ac:picMkLst>
        </pc:picChg>
        <pc:picChg chg="mod">
          <ac:chgData name="A SH" userId="87f31142be155602" providerId="LiveId" clId="{1C0396FE-7A37-48A4-87F5-BBF54E12E4C8}" dt="2021-09-11T23:56:32.480" v="210" actId="14100"/>
          <ac:picMkLst>
            <pc:docMk/>
            <pc:sldMk cId="556150919" sldId="284"/>
            <ac:picMk id="74" creationId="{4CB3F96A-45F3-4818-B192-534069572726}"/>
          </ac:picMkLst>
        </pc:picChg>
      </pc:sldChg>
      <pc:sldChg chg="modSp add mod ord">
        <pc:chgData name="A SH" userId="87f31142be155602" providerId="LiveId" clId="{1C0396FE-7A37-48A4-87F5-BBF54E12E4C8}" dt="2021-09-11T23:59:13.224" v="270" actId="1076"/>
        <pc:sldMkLst>
          <pc:docMk/>
          <pc:sldMk cId="1775385613" sldId="285"/>
        </pc:sldMkLst>
        <pc:spChg chg="mod">
          <ac:chgData name="A SH" userId="87f31142be155602" providerId="LiveId" clId="{1C0396FE-7A37-48A4-87F5-BBF54E12E4C8}" dt="2021-09-11T23:59:13.224" v="270" actId="1076"/>
          <ac:spMkLst>
            <pc:docMk/>
            <pc:sldMk cId="1775385613" sldId="285"/>
            <ac:spMk id="94" creationId="{D1EBAA22-69B6-49BB-8D09-82E395645C44}"/>
          </ac:spMkLst>
        </pc:spChg>
      </pc:sldChg>
      <pc:sldChg chg="addSp delSp modSp add mod delAnim modAnim">
        <pc:chgData name="A SH" userId="87f31142be155602" providerId="LiveId" clId="{1C0396FE-7A37-48A4-87F5-BBF54E12E4C8}" dt="2021-09-11T23:54:44.245" v="195" actId="1076"/>
        <pc:sldMkLst>
          <pc:docMk/>
          <pc:sldMk cId="2179049128" sldId="286"/>
        </pc:sldMkLst>
        <pc:spChg chg="del">
          <ac:chgData name="A SH" userId="87f31142be155602" providerId="LiveId" clId="{1C0396FE-7A37-48A4-87F5-BBF54E12E4C8}" dt="2021-09-11T23:36:29.894" v="61" actId="478"/>
          <ac:spMkLst>
            <pc:docMk/>
            <pc:sldMk cId="2179049128" sldId="286"/>
            <ac:spMk id="2" creationId="{FCBA154F-D8CB-41BB-9F2C-1E42B789EC85}"/>
          </ac:spMkLst>
        </pc:spChg>
        <pc:spChg chg="del">
          <ac:chgData name="A SH" userId="87f31142be155602" providerId="LiveId" clId="{1C0396FE-7A37-48A4-87F5-BBF54E12E4C8}" dt="2021-09-11T23:36:24.765" v="59" actId="478"/>
          <ac:spMkLst>
            <pc:docMk/>
            <pc:sldMk cId="2179049128" sldId="286"/>
            <ac:spMk id="29" creationId="{A8880502-6A55-49C0-A095-14C7D320C078}"/>
          </ac:spMkLst>
        </pc:spChg>
        <pc:spChg chg="del">
          <ac:chgData name="A SH" userId="87f31142be155602" providerId="LiveId" clId="{1C0396FE-7A37-48A4-87F5-BBF54E12E4C8}" dt="2021-09-11T23:36:26.725" v="60" actId="478"/>
          <ac:spMkLst>
            <pc:docMk/>
            <pc:sldMk cId="2179049128" sldId="286"/>
            <ac:spMk id="31" creationId="{69317786-8A6A-4626-9E0A-67C750B1FC2B}"/>
          </ac:spMkLst>
        </pc:spChg>
        <pc:spChg chg="mod">
          <ac:chgData name="A SH" userId="87f31142be155602" providerId="LiveId" clId="{1C0396FE-7A37-48A4-87F5-BBF54E12E4C8}" dt="2021-09-11T23:54:23.715" v="190" actId="1076"/>
          <ac:spMkLst>
            <pc:docMk/>
            <pc:sldMk cId="2179049128" sldId="286"/>
            <ac:spMk id="79" creationId="{48FAB546-C6EB-4ED0-934A-C32E665FA8DE}"/>
          </ac:spMkLst>
        </pc:spChg>
        <pc:spChg chg="mod">
          <ac:chgData name="A SH" userId="87f31142be155602" providerId="LiveId" clId="{1C0396FE-7A37-48A4-87F5-BBF54E12E4C8}" dt="2021-09-11T23:54:14.990" v="188" actId="1076"/>
          <ac:spMkLst>
            <pc:docMk/>
            <pc:sldMk cId="2179049128" sldId="286"/>
            <ac:spMk id="80" creationId="{DD062E3C-17E2-4DD1-9398-184079221122}"/>
          </ac:spMkLst>
        </pc:spChg>
        <pc:spChg chg="del">
          <ac:chgData name="A SH" userId="87f31142be155602" providerId="LiveId" clId="{1C0396FE-7A37-48A4-87F5-BBF54E12E4C8}" dt="2021-09-11T23:54:12.398" v="187" actId="478"/>
          <ac:spMkLst>
            <pc:docMk/>
            <pc:sldMk cId="2179049128" sldId="286"/>
            <ac:spMk id="84" creationId="{5A0C71D1-3D32-4B63-BD5A-8C632C8B489B}"/>
          </ac:spMkLst>
        </pc:spChg>
        <pc:spChg chg="del mod">
          <ac:chgData name="A SH" userId="87f31142be155602" providerId="LiveId" clId="{1C0396FE-7A37-48A4-87F5-BBF54E12E4C8}" dt="2021-09-11T23:54:35.584" v="192" actId="478"/>
          <ac:spMkLst>
            <pc:docMk/>
            <pc:sldMk cId="2179049128" sldId="286"/>
            <ac:spMk id="85" creationId="{A14C2A95-5AAD-4A89-9C42-1DDC887850DE}"/>
          </ac:spMkLst>
        </pc:spChg>
        <pc:spChg chg="del">
          <ac:chgData name="A SH" userId="87f31142be155602" providerId="LiveId" clId="{1C0396FE-7A37-48A4-87F5-BBF54E12E4C8}" dt="2021-09-11T23:37:57.563" v="143" actId="478"/>
          <ac:spMkLst>
            <pc:docMk/>
            <pc:sldMk cId="2179049128" sldId="286"/>
            <ac:spMk id="86" creationId="{8E131650-135C-4E3C-A637-3DE2D1B37BC6}"/>
          </ac:spMkLst>
        </pc:spChg>
        <pc:picChg chg="add mod">
          <ac:chgData name="A SH" userId="87f31142be155602" providerId="LiveId" clId="{1C0396FE-7A37-48A4-87F5-BBF54E12E4C8}" dt="2021-09-11T23:54:44.245" v="195" actId="1076"/>
          <ac:picMkLst>
            <pc:docMk/>
            <pc:sldMk cId="2179049128" sldId="286"/>
            <ac:picMk id="2" creationId="{82403C8D-E7E3-4CD4-8B4B-467FE485BFC1}"/>
          </ac:picMkLst>
        </pc:picChg>
        <pc:picChg chg="mod">
          <ac:chgData name="A SH" userId="87f31142be155602" providerId="LiveId" clId="{1C0396FE-7A37-48A4-87F5-BBF54E12E4C8}" dt="2021-09-11T23:54:19.320" v="189" actId="1076"/>
          <ac:picMkLst>
            <pc:docMk/>
            <pc:sldMk cId="2179049128" sldId="286"/>
            <ac:picMk id="5" creationId="{38D9BC7D-8723-4143-8159-FD53672F8A7E}"/>
          </ac:picMkLst>
        </pc:picChg>
        <pc:picChg chg="mod ord">
          <ac:chgData name="A SH" userId="87f31142be155602" providerId="LiveId" clId="{1C0396FE-7A37-48A4-87F5-BBF54E12E4C8}" dt="2021-09-11T23:54:28.397" v="191" actId="166"/>
          <ac:picMkLst>
            <pc:docMk/>
            <pc:sldMk cId="2179049128" sldId="286"/>
            <ac:picMk id="6" creationId="{6863E3AA-3DDE-41D2-9593-962047844E68}"/>
          </ac:picMkLst>
        </pc:picChg>
        <pc:picChg chg="del">
          <ac:chgData name="A SH" userId="87f31142be155602" providerId="LiveId" clId="{1C0396FE-7A37-48A4-87F5-BBF54E12E4C8}" dt="2021-09-11T23:36:19.397" v="57" actId="478"/>
          <ac:picMkLst>
            <pc:docMk/>
            <pc:sldMk cId="2179049128" sldId="286"/>
            <ac:picMk id="11" creationId="{87B56A29-7C2F-4C61-9EA5-6A1CCBC8296A}"/>
          </ac:picMkLst>
        </pc:picChg>
        <pc:picChg chg="del">
          <ac:chgData name="A SH" userId="87f31142be155602" providerId="LiveId" clId="{1C0396FE-7A37-48A4-87F5-BBF54E12E4C8}" dt="2021-09-11T23:36:21.209" v="58" actId="478"/>
          <ac:picMkLst>
            <pc:docMk/>
            <pc:sldMk cId="2179049128" sldId="286"/>
            <ac:picMk id="13" creationId="{B17BF6C2-ACC8-44C5-A4DC-AF18A4316AD7}"/>
          </ac:picMkLst>
        </pc:picChg>
        <pc:picChg chg="add del">
          <ac:chgData name="A SH" userId="87f31142be155602" providerId="LiveId" clId="{1C0396FE-7A37-48A4-87F5-BBF54E12E4C8}" dt="2021-09-11T23:36:34.091" v="63" actId="478"/>
          <ac:picMkLst>
            <pc:docMk/>
            <pc:sldMk cId="2179049128" sldId="286"/>
            <ac:picMk id="51" creationId="{55F1DEA1-351A-4F02-883B-A58A6EC05E68}"/>
          </ac:picMkLst>
        </pc:picChg>
      </pc:sldChg>
      <pc:sldChg chg="add ord">
        <pc:chgData name="A SH" userId="87f31142be155602" providerId="LiveId" clId="{1C0396FE-7A37-48A4-87F5-BBF54E12E4C8}" dt="2021-09-11T23:40:34.919" v="156"/>
        <pc:sldMkLst>
          <pc:docMk/>
          <pc:sldMk cId="3423951450" sldId="287"/>
        </pc:sldMkLst>
      </pc:sldChg>
      <pc:sldChg chg="modSp add mod ord">
        <pc:chgData name="A SH" userId="87f31142be155602" providerId="LiveId" clId="{1C0396FE-7A37-48A4-87F5-BBF54E12E4C8}" dt="2021-09-12T00:01:29.222" v="298" actId="1076"/>
        <pc:sldMkLst>
          <pc:docMk/>
          <pc:sldMk cId="1566707635" sldId="288"/>
        </pc:sldMkLst>
        <pc:spChg chg="mod">
          <ac:chgData name="A SH" userId="87f31142be155602" providerId="LiveId" clId="{1C0396FE-7A37-48A4-87F5-BBF54E12E4C8}" dt="2021-09-12T00:01:13.460" v="291" actId="20577"/>
          <ac:spMkLst>
            <pc:docMk/>
            <pc:sldMk cId="1566707635" sldId="288"/>
            <ac:spMk id="2" creationId="{FED4BFC8-C97A-4ED4-B6DE-4E711137315C}"/>
          </ac:spMkLst>
        </pc:spChg>
        <pc:spChg chg="mod">
          <ac:chgData name="A SH" userId="87f31142be155602" providerId="LiveId" clId="{1C0396FE-7A37-48A4-87F5-BBF54E12E4C8}" dt="2021-09-12T00:01:29.222" v="298" actId="1076"/>
          <ac:spMkLst>
            <pc:docMk/>
            <pc:sldMk cId="1566707635" sldId="288"/>
            <ac:spMk id="121" creationId="{216BA38D-BE43-4E2E-8CA6-0BEF08DCC8CC}"/>
          </ac:spMkLst>
        </pc:spChg>
      </pc:sldChg>
      <pc:sldChg chg="add">
        <pc:chgData name="A SH" userId="87f31142be155602" providerId="LiveId" clId="{1C0396FE-7A37-48A4-87F5-BBF54E12E4C8}" dt="2021-09-11T23:44:11.543" v="174" actId="2890"/>
        <pc:sldMkLst>
          <pc:docMk/>
          <pc:sldMk cId="1850848729" sldId="289"/>
        </pc:sldMkLst>
      </pc:sldChg>
      <pc:sldChg chg="add ord">
        <pc:chgData name="A SH" userId="87f31142be155602" providerId="LiveId" clId="{1C0396FE-7A37-48A4-87F5-BBF54E12E4C8}" dt="2021-09-11T23:55:09.518" v="198"/>
        <pc:sldMkLst>
          <pc:docMk/>
          <pc:sldMk cId="818497959" sldId="290"/>
        </pc:sldMkLst>
      </pc:sldChg>
      <pc:sldChg chg="modSp add ord">
        <pc:chgData name="A SH" userId="87f31142be155602" providerId="LiveId" clId="{1C0396FE-7A37-48A4-87F5-BBF54E12E4C8}" dt="2021-09-12T00:00:33.972" v="275" actId="20577"/>
        <pc:sldMkLst>
          <pc:docMk/>
          <pc:sldMk cId="1596497216" sldId="291"/>
        </pc:sldMkLst>
        <pc:spChg chg="mod">
          <ac:chgData name="A SH" userId="87f31142be155602" providerId="LiveId" clId="{1C0396FE-7A37-48A4-87F5-BBF54E12E4C8}" dt="2021-09-12T00:00:33.972" v="275" actId="20577"/>
          <ac:spMkLst>
            <pc:docMk/>
            <pc:sldMk cId="1596497216" sldId="291"/>
            <ac:spMk id="29" creationId="{A8880502-6A55-49C0-A095-14C7D320C07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0F9DBB-AC23-4C80-9C3E-7E6E6B9BB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5E739F9-14C4-42AC-B1E6-A2B956025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734CA1-52B7-4CC5-ACC8-975B99EB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9EE31A-9121-4336-A184-DBAEFC1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3C6F58-4326-4280-BCA1-ABD4EE5B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634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B01307-E40B-422A-867D-64A7B8F1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C10A002-3D90-44D0-9823-01F8BDD2D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6D7085-D801-4B3F-BF80-B42A2D21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D7071C-4236-440D-8CD3-6794A14B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485812-0182-4369-B3D4-E297AC03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696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1A4F5D3-8E00-40EB-A974-4E157742E6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2D7DC0-E00C-44F9-B156-B33BC8C6B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8B8098-DFEB-4942-AAFF-15275771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1242BA-2A58-43A4-8D1E-9107C986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A71CAC-35D6-4011-84C8-3BB9F8D6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9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8676E6-18B4-4302-AB5B-9C286EA3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F58F8AC-839B-413F-94EE-487EA2EA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63E875-269E-4C2D-8719-92166394E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0DB135-729E-41AC-A8B2-2392C75A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68CFB0-95FF-4354-B8A9-6D866AE8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3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2E253C-8451-4B26-81F8-1F7A86C6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ABD1ED-C828-4C98-BE72-4DC5BE5C9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50A5E3-3272-4B09-A885-45DDE62F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D6C482-5E1E-494C-9157-C9049F1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FF4024-996E-4C6A-B1EC-1B368C5A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23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480218-41CE-4146-9D9A-3635D6B5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F91331-35EA-4C0E-AB17-18EFFEB6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9061F5B-135D-4428-9C4B-EC148C4C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C3A209-A929-4AD3-BABF-89452FF4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8C4B3A-CE16-41C6-8944-03489768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FF50A2-5470-48ED-B081-9FEC1DC1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907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666F-3786-47E9-B983-69D9BBB3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89671F-A0DC-4599-8E4B-817339B70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75CD3C3-E779-4783-983E-DB67852DB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96AC9CB-D72A-439A-B61B-DF5850DE3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B2D8357-D9FD-42BA-92E9-6DFD67D28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A052477-272E-446D-8ECC-87546F26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3C0D123-9BC4-4BF9-B189-A867B205F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C968261-1ED7-4E96-9273-B0064021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78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C72A3F-3ED8-44C6-B498-531C912D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B734A7C-B5E6-41F0-8960-4148C614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6B7392F-E1E3-43B0-873A-63602817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C3EA4FC-C0A3-45BD-BF9A-D0ADFFE6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2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56B5C69-A112-4361-BBBA-12A3C676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771CC38-AF6C-4EFE-A759-6B96C880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B5ECE1C-3F65-4803-AA87-0D4880E5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713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ECB6E6-5753-4EF2-8E66-FC4816CE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EC6603-49AB-4AFC-BF36-3A1C92374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9CB7065-CEA0-4B3B-8814-60508CC6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5362918-2CC1-488B-BB6A-D41F7A6F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0AF907F-90DF-4E7A-B352-3C59287C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FFBC499-B269-47F7-A4BD-925050F0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258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F248AE-2AD4-4B17-B308-D7719B5F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F23C38C-7ACD-4A16-B6B4-D7139985A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B031AD6-1778-4E68-BEFC-0C068853F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AB42366-6554-4B9B-A68F-B62E0F87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68D836-8A2B-40F5-BD4F-EF63FDAB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F86E2E6-4330-4B39-89D7-B3B70C30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47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AC18852-7735-48CD-AC40-E1E70693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D6DE0D5-F134-4E6E-9777-3DE988A28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3BA87C-D925-4DA0-88E0-60B490D20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D656D-79D5-437A-9ACE-19AEA1557018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7E2939-79D3-45A4-A29A-5F0FC5D31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A9E4F6-AFA8-4C4E-B61D-A759F26E4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04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://mathaaarr.blogspot.com/2011/02/blog-post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image" Target="../media/image17.jp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2.jpg"/><Relationship Id="rId32" Type="http://schemas.openxmlformats.org/officeDocument/2006/relationships/image" Target="../media/image16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://arabic.home-roomfurniture.com/sale-10925786-durable-pure-foam-linen-fabric-sofa-smooth-surface-leisure-chair.html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mrsasmaa.com/?wpdmpro=%D8%A7%D8%B3%D8%AA%D8%B1%D8%A7%D8%AA%D9%8A%D8%AC%D9%8A%D8%A9-%D8%B4%D8%B1%D9%8A%D8%B7-%D8%A7%D9%84%D8%B0%D9%83%D8%B1%D9%8A%D8%A7%D8%AA-%D8%A8%D9%88%D8%B1%D8%A8%D9%88%D9%8A%D9%86%D8%AA-%D9%84%D8%AA&amp;_unique_id=60c3c9286d4ca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hyperlink" Target="https://ar.pngtree.com/freepng/cartoon-cute-purple-stationery-pencil_4442408.html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18.png"/><Relationship Id="rId35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microsoft.com/office/2007/relationships/hdphoto" Target="../media/hdphoto4.wdp"/><Relationship Id="rId26" Type="http://schemas.openxmlformats.org/officeDocument/2006/relationships/image" Target="../media/image12.jpg"/><Relationship Id="rId39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hyperlink" Target="http://www.aleqt.com/node/1050577" TargetMode="External"/><Relationship Id="rId34" Type="http://schemas.openxmlformats.org/officeDocument/2006/relationships/hyperlink" Target="https://www.almrsal.com/post/275575/amouna-al-mazyouna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openxmlformats.org/officeDocument/2006/relationships/image" Target="../media/image8.png"/><Relationship Id="rId25" Type="http://schemas.openxmlformats.org/officeDocument/2006/relationships/image" Target="../media/image16.png"/><Relationship Id="rId33" Type="http://schemas.microsoft.com/office/2007/relationships/hdphoto" Target="../media/hdphoto7.wdp"/><Relationship Id="rId38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hyperlink" Target="https://d.docs.live.net/87f31142be155602/&#1587;&#1591;&#1581;%20&#1575;&#1604;&#1605;&#1603;&#1578;&#1576;/&#8207;&#8207;&#1579;&#1575;&#1604;&#1579;%203%20-%20&#1606;&#1587;&#1582;&#1577;%20(2).ppsx" TargetMode="External"/><Relationship Id="rId20" Type="http://schemas.openxmlformats.org/officeDocument/2006/relationships/image" Target="../media/image9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://pngimg.com/download/38294" TargetMode="External"/><Relationship Id="rId32" Type="http://schemas.openxmlformats.org/officeDocument/2006/relationships/image" Target="../media/image21.png"/><Relationship Id="rId37" Type="http://schemas.openxmlformats.org/officeDocument/2006/relationships/image" Target="../media/image22.png"/><Relationship Id="rId40" Type="http://schemas.openxmlformats.org/officeDocument/2006/relationships/image" Target="../media/image25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1.png"/><Relationship Id="rId28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6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hyperlink" Target="https://ahmed-arabic.web.app/%D8%B5%D9%88%D8%B1-%D8%A7%D9%82%D9%84%D8%A7%D9%85-%D8%B1%D8%B5%D8%A7%D8%B5.html" TargetMode="External"/><Relationship Id="rId31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0.png"/><Relationship Id="rId27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0" Type="http://schemas.openxmlformats.org/officeDocument/2006/relationships/image" Target="../media/image14.jpg"/><Relationship Id="rId35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jpeg"/><Relationship Id="rId18" Type="http://schemas.openxmlformats.org/officeDocument/2006/relationships/image" Target="../media/image8.png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34" Type="http://schemas.microsoft.com/office/2007/relationships/hdphoto" Target="../media/hdphoto7.wdp"/><Relationship Id="rId7" Type="http://schemas.openxmlformats.org/officeDocument/2006/relationships/hyperlink" Target="https://www.ikea.com/qa/ar/p/langfjaell-office-chair-with-armrests-gunnared-light-brown-pink-black-s39261874/" TargetMode="External"/><Relationship Id="rId12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7" Type="http://schemas.openxmlformats.org/officeDocument/2006/relationships/hyperlink" Target="https://bytak2.com/product/%D8%B3%D9%84%D8%A9-%D9%86%D9%81%D8%A7%D9%8A%D8%A7%D8%AA/" TargetMode="External"/><Relationship Id="rId25" Type="http://schemas.openxmlformats.org/officeDocument/2006/relationships/image" Target="../media/image12.jpg"/><Relationship Id="rId33" Type="http://schemas.openxmlformats.org/officeDocument/2006/relationships/image" Target="../media/image21.png"/><Relationship Id="rId38" Type="http://schemas.openxmlformats.org/officeDocument/2006/relationships/image" Target="../media/image24.png"/><Relationship Id="rId2" Type="http://schemas.openxmlformats.org/officeDocument/2006/relationships/video" Target="../media/media1.mkv"/><Relationship Id="rId16" Type="http://schemas.microsoft.com/office/2007/relationships/hdphoto" Target="../media/hdphoto3.wdp"/><Relationship Id="rId20" Type="http://schemas.openxmlformats.org/officeDocument/2006/relationships/hyperlink" Target="https://ahmed-arabic.web.app/%D8%B5%D9%88%D8%B1-%D8%A7%D9%82%D9%84%D8%A7%D9%85-%D8%B1%D8%B5%D8%A7%D8%B5.html" TargetMode="External"/><Relationship Id="rId29" Type="http://schemas.openxmlformats.org/officeDocument/2006/relationships/image" Target="../media/image14.jpg"/><Relationship Id="rId41" Type="http://schemas.openxmlformats.org/officeDocument/2006/relationships/image" Target="../media/image28.png"/><Relationship Id="rId1" Type="http://schemas.microsoft.com/office/2007/relationships/media" Target="../media/media1.mkv"/><Relationship Id="rId6" Type="http://schemas.microsoft.com/office/2007/relationships/hdphoto" Target="../media/hdphoto1.wdp"/><Relationship Id="rId11" Type="http://schemas.microsoft.com/office/2007/relationships/hdphoto" Target="../media/hdphoto2.wdp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37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40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0.png"/><Relationship Id="rId28" Type="http://schemas.openxmlformats.org/officeDocument/2006/relationships/image" Target="../media/image13.png"/><Relationship Id="rId36" Type="http://schemas.openxmlformats.org/officeDocument/2006/relationships/image" Target="../media/image20.jpg"/><Relationship Id="rId10" Type="http://schemas.openxmlformats.org/officeDocument/2006/relationships/image" Target="../media/image5.png"/><Relationship Id="rId19" Type="http://schemas.microsoft.com/office/2007/relationships/hdphoto" Target="../media/hdphoto4.wdp"/><Relationship Id="rId31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22" Type="http://schemas.openxmlformats.org/officeDocument/2006/relationships/hyperlink" Target="http://www.aleqt.com/node/1050577" TargetMode="External"/><Relationship Id="rId2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0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5" Type="http://schemas.openxmlformats.org/officeDocument/2006/relationships/hyperlink" Target="https://www.almrsal.com/post/275575/amouna-al-mazyoun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20.jp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microsoft.com/office/2007/relationships/hdphoto" Target="../media/hdphoto7.wdp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1.png"/><Relationship Id="rId38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37" Type="http://schemas.openxmlformats.org/officeDocument/2006/relationships/image" Target="../media/image30.png"/><Relationship Id="rId40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3.png"/><Relationship Id="rId36" Type="http://schemas.openxmlformats.org/officeDocument/2006/relationships/image" Target="../media/image29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0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5" Type="http://schemas.openxmlformats.org/officeDocument/2006/relationships/hyperlink" Target="https://www.almrsal.com/post/275575/amouna-al-mazyoun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microsoft.com/office/2007/relationships/hdphoto" Target="../media/hdphoto7.wdp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1.png"/><Relationship Id="rId38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4.jpg"/><Relationship Id="rId41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37" Type="http://schemas.openxmlformats.org/officeDocument/2006/relationships/image" Target="../media/image33.png"/><Relationship Id="rId40" Type="http://schemas.openxmlformats.org/officeDocument/2006/relationships/image" Target="../media/image20.jp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3.png"/><Relationship Id="rId36" Type="http://schemas.openxmlformats.org/officeDocument/2006/relationships/image" Target="../media/image32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0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5" Type="http://schemas.openxmlformats.org/officeDocument/2006/relationships/hyperlink" Target="https://www.almrsal.com/post/275575/amouna-al-mazyoun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8" Type="http://schemas.microsoft.com/office/2007/relationships/hdphoto" Target="../media/hdphoto4.wdp"/><Relationship Id="rId26" Type="http://schemas.openxmlformats.org/officeDocument/2006/relationships/image" Target="../media/image14.jpg"/><Relationship Id="rId39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21" Type="http://schemas.openxmlformats.org/officeDocument/2006/relationships/hyperlink" Target="http://www.aleqt.com/node/1050577" TargetMode="External"/><Relationship Id="rId34" Type="http://schemas.openxmlformats.org/officeDocument/2006/relationships/image" Target="../media/image13.png"/><Relationship Id="rId7" Type="http://schemas.openxmlformats.org/officeDocument/2006/relationships/hyperlink" Target="https://www.ikea.com/qa/ar/p/langfjaell-office-chair-with-armrests-gunnared-light-brown-pink-black-s39261874/" TargetMode="External"/><Relationship Id="rId12" Type="http://schemas.openxmlformats.org/officeDocument/2006/relationships/image" Target="../media/image6.jpeg"/><Relationship Id="rId17" Type="http://schemas.openxmlformats.org/officeDocument/2006/relationships/image" Target="../media/image8.png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8" Type="http://schemas.openxmlformats.org/officeDocument/2006/relationships/image" Target="../media/image37.png"/><Relationship Id="rId2" Type="http://schemas.openxmlformats.org/officeDocument/2006/relationships/video" Target="../media/media2.mkv"/><Relationship Id="rId16" Type="http://schemas.openxmlformats.org/officeDocument/2006/relationships/hyperlink" Target="https://bytak2.com/product/%D8%B3%D9%84%D8%A9-%D9%86%D9%81%D8%A7%D9%8A%D8%A7%D8%AA/" TargetMode="External"/><Relationship Id="rId20" Type="http://schemas.openxmlformats.org/officeDocument/2006/relationships/image" Target="../media/image9.png"/><Relationship Id="rId29" Type="http://schemas.microsoft.com/office/2007/relationships/hdphoto" Target="../media/hdphoto7.wdp"/><Relationship Id="rId1" Type="http://schemas.microsoft.com/office/2007/relationships/media" Target="../media/media2.mkv"/><Relationship Id="rId6" Type="http://schemas.microsoft.com/office/2007/relationships/hdphoto" Target="../media/hdphoto1.wdp"/><Relationship Id="rId11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24" Type="http://schemas.openxmlformats.org/officeDocument/2006/relationships/image" Target="../media/image12.jpg"/><Relationship Id="rId32" Type="http://schemas.openxmlformats.org/officeDocument/2006/relationships/image" Target="../media/image23.png"/><Relationship Id="rId37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0.jpg"/><Relationship Id="rId10" Type="http://schemas.microsoft.com/office/2007/relationships/hdphoto" Target="../media/hdphoto2.wdp"/><Relationship Id="rId19" Type="http://schemas.openxmlformats.org/officeDocument/2006/relationships/hyperlink" Target="https://ahmed-arabic.web.app/%D8%B5%D9%88%D8%B1-%D8%A7%D9%82%D9%84%D8%A7%D9%85-%D8%B1%D8%B5%D8%A7%D8%B5.html" TargetMode="External"/><Relationship Id="rId31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7.png"/><Relationship Id="rId22" Type="http://schemas.openxmlformats.org/officeDocument/2006/relationships/image" Target="../media/image10.png"/><Relationship Id="rId27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0" Type="http://schemas.openxmlformats.org/officeDocument/2006/relationships/hyperlink" Target="https://www.almrsal.com/post/275575/amouna-al-mazyouna" TargetMode="External"/><Relationship Id="rId35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41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microsoft.com/office/2007/relationships/hdphoto" Target="../media/hdphoto7.wdp"/><Relationship Id="rId42" Type="http://schemas.openxmlformats.org/officeDocument/2006/relationships/image" Target="../media/image20.jp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1.png"/><Relationship Id="rId38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4.jpg"/><Relationship Id="rId41" Type="http://schemas.openxmlformats.org/officeDocument/2006/relationships/hyperlink" Target="https://svgsilh.com/ar/ffc107/image/1829459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37" Type="http://schemas.openxmlformats.org/officeDocument/2006/relationships/hyperlink" Target="http://a7la-7eah.blogspot.com/2012/12/blog-post_25.html" TargetMode="External"/><Relationship Id="rId40" Type="http://schemas.openxmlformats.org/officeDocument/2006/relationships/image" Target="../media/image42.sv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3.png"/><Relationship Id="rId36" Type="http://schemas.openxmlformats.org/officeDocument/2006/relationships/image" Target="../media/image39.jp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2.png"/><Relationship Id="rId44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0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5" Type="http://schemas.openxmlformats.org/officeDocument/2006/relationships/hyperlink" Target="https://www.almrsal.com/post/275575/amouna-al-mazyouna" TargetMode="External"/><Relationship Id="rId43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hyperlink" Target="http://albjeede.blogspot.com/2015/02/blog-post_29.html" TargetMode="External"/><Relationship Id="rId38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46.gif"/><Relationship Id="rId37" Type="http://schemas.microsoft.com/office/2007/relationships/hdphoto" Target="../media/hdphoto8.wdp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openxmlformats.org/officeDocument/2006/relationships/image" Target="../media/image47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44.png"/><Relationship Id="rId3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416294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37111" y="4604065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68786" y="4718939"/>
            <a:ext cx="3997244" cy="289733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160990" y="506605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782449" y="4898044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288126" y="803900"/>
            <a:ext cx="818974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4696" y="848748"/>
            <a:ext cx="1683430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204756" y="115427"/>
            <a:ext cx="818973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04696" y="1448849"/>
            <a:ext cx="2334367" cy="311391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604696" y="124109"/>
            <a:ext cx="1565906" cy="687784"/>
          </a:xfrm>
          <a:prstGeom prst="rect">
            <a:avLst/>
          </a:prstGeom>
        </p:spPr>
      </p:pic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711794" y="1097983"/>
            <a:ext cx="8251986" cy="3945585"/>
          </a:xfrm>
          <a:prstGeom prst="roundRect">
            <a:avLst/>
          </a:prstGeom>
          <a:noFill/>
          <a:ln w="793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pic>
        <p:nvPicPr>
          <p:cNvPr id="6" name="صورة 5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C506D8E7-EF6B-4428-92CE-D57310A0A73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-97115" y="4604065"/>
            <a:ext cx="4390819" cy="268955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78989" y="4469606"/>
            <a:ext cx="3785481" cy="501999"/>
          </a:xfrm>
          <a:prstGeom prst="rect">
            <a:avLst/>
          </a:prstGeom>
        </p:spPr>
      </p:pic>
      <p:pic>
        <p:nvPicPr>
          <p:cNvPr id="23" name="صورة 2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35E83516-EC92-4C2C-AC25-C692F2894C3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222450" y="1255822"/>
            <a:ext cx="7375998" cy="330694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99486C1-F15A-4A20-BC8E-8AED21C70978}"/>
              </a:ext>
            </a:extLst>
          </p:cNvPr>
          <p:cNvSpPr txBox="1"/>
          <p:nvPr/>
        </p:nvSpPr>
        <p:spPr>
          <a:xfrm>
            <a:off x="359927" y="631329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70</a:t>
            </a:r>
          </a:p>
        </p:txBody>
      </p:sp>
    </p:spTree>
    <p:extLst>
      <p:ext uri="{BB962C8B-B14F-4D97-AF65-F5344CB8AC3E}">
        <p14:creationId xmlns:p14="http://schemas.microsoft.com/office/powerpoint/2010/main" val="240813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2" y="1433075"/>
            <a:ext cx="2050691" cy="262514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53383" y="1225118"/>
            <a:ext cx="3008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اليوم:</a:t>
            </a:r>
          </a:p>
          <a:p>
            <a:r>
              <a:rPr lang="ar-SA" sz="2400" b="1" dirty="0"/>
              <a:t>التاريخ: / 3 / 1443هـ</a:t>
            </a:r>
          </a:p>
          <a:p>
            <a:r>
              <a:rPr lang="ar-SA" sz="2400" b="1" dirty="0"/>
              <a:t>الصف : الثالث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431798" y="1097984"/>
            <a:ext cx="3055374" cy="1343436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711794" y="1173097"/>
            <a:ext cx="5508940" cy="2458279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506338" y="2701639"/>
            <a:ext cx="2973092" cy="2576099"/>
          </a:xfrm>
          <a:prstGeom prst="roundRect">
            <a:avLst/>
          </a:prstGeom>
          <a:noFill/>
          <a:ln w="793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59CFB991-40E1-4DFE-A6E4-B7B10E482E27}"/>
              </a:ext>
            </a:extLst>
          </p:cNvPr>
          <p:cNvSpPr txBox="1"/>
          <p:nvPr/>
        </p:nvSpPr>
        <p:spPr>
          <a:xfrm>
            <a:off x="1800324" y="1249431"/>
            <a:ext cx="31598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السطر الإملائي</a:t>
            </a: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id="{BF3D9949-A168-4F9B-BFD6-1C42765841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rot="18875480">
            <a:off x="832865" y="1017514"/>
            <a:ext cx="1738243" cy="2686502"/>
          </a:xfrm>
          <a:prstGeom prst="rect">
            <a:avLst/>
          </a:prstGeom>
        </p:spPr>
      </p:pic>
      <p:pic>
        <p:nvPicPr>
          <p:cNvPr id="100" name="صورة 9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8310466-DE3A-4F57-93D8-892678616B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941991" y="3760878"/>
            <a:ext cx="5081202" cy="165282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66A6112-61E6-4B3D-A6C9-165259A26485}"/>
              </a:ext>
            </a:extLst>
          </p:cNvPr>
          <p:cNvSpPr txBox="1"/>
          <p:nvPr/>
        </p:nvSpPr>
        <p:spPr>
          <a:xfrm>
            <a:off x="1800324" y="2155063"/>
            <a:ext cx="393723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أستعمل التقدير للتأكد من معقولية الجواب.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18139DD-0D60-4A52-A2BC-28BDA936B5D8}"/>
              </a:ext>
            </a:extLst>
          </p:cNvPr>
          <p:cNvSpPr txBox="1"/>
          <p:nvPr/>
        </p:nvSpPr>
        <p:spPr>
          <a:xfrm>
            <a:off x="422856" y="6274923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70</a:t>
            </a:r>
          </a:p>
        </p:txBody>
      </p:sp>
      <p:pic>
        <p:nvPicPr>
          <p:cNvPr id="3" name="صورة 2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0373564E-B81E-4380-B5AA-CEDEFEF42F2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6685844" y="2969115"/>
            <a:ext cx="2649001" cy="21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hlinkClick r:id="rId16"/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1420444" y="807515"/>
            <a:ext cx="686656" cy="505289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8372" y="852853"/>
            <a:ext cx="1453657" cy="505288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8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49376" y="2289145"/>
            <a:ext cx="2050691" cy="1140969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54427" y="1106348"/>
            <a:ext cx="30086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عنوان الدرس:</a:t>
            </a:r>
          </a:p>
          <a:p>
            <a:endParaRPr lang="ar-SA" sz="2400" b="1" dirty="0"/>
          </a:p>
          <a:p>
            <a:endParaRPr lang="ar-SA" sz="2400" b="1" dirty="0"/>
          </a:p>
          <a:p>
            <a:r>
              <a:rPr lang="ar-SA" sz="2400" b="1" dirty="0"/>
              <a:t>الصفحات: </a:t>
            </a:r>
            <a:r>
              <a:rPr lang="ar-SA" sz="2400" b="1" dirty="0">
                <a:highlight>
                  <a:srgbClr val="C0C0C0"/>
                </a:highlight>
              </a:rPr>
              <a:t>70 ، 71 ، 72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230319" y="1097984"/>
            <a:ext cx="3256853" cy="1579633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874276" y="1106348"/>
            <a:ext cx="5188006" cy="4156645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263222" y="2806777"/>
            <a:ext cx="3191043" cy="518047"/>
          </a:xfrm>
          <a:prstGeom prst="roundRect">
            <a:avLst/>
          </a:prstGeom>
          <a:noFill/>
          <a:ln w="793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CBA154F-D8CB-41BB-9F2C-1E42B789EC85}"/>
              </a:ext>
            </a:extLst>
          </p:cNvPr>
          <p:cNvSpPr txBox="1"/>
          <p:nvPr/>
        </p:nvSpPr>
        <p:spPr>
          <a:xfrm>
            <a:off x="6009840" y="2856118"/>
            <a:ext cx="29083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accent2">
                    <a:lumMod val="50000"/>
                  </a:schemeClr>
                </a:solidFill>
                <a:cs typeface="Simple Bold Jut Out" panose="02010401010101010101" pitchFamily="2" charset="-78"/>
              </a:rPr>
              <a:t>الواجب السابق</a:t>
            </a:r>
          </a:p>
          <a:p>
            <a:endParaRPr lang="ar-SA" sz="2400" dirty="0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69317786-8A6A-4626-9E0A-67C750B1FC2B}"/>
              </a:ext>
            </a:extLst>
          </p:cNvPr>
          <p:cNvSpPr/>
          <p:nvPr/>
        </p:nvSpPr>
        <p:spPr>
          <a:xfrm>
            <a:off x="6224765" y="3499624"/>
            <a:ext cx="3282753" cy="1947348"/>
          </a:xfrm>
          <a:prstGeom prst="roundRect">
            <a:avLst/>
          </a:prstGeom>
          <a:noFill/>
          <a:ln w="79375">
            <a:solidFill>
              <a:srgbClr val="EF3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7304700-0F98-425B-9150-9789221F889C}"/>
              </a:ext>
            </a:extLst>
          </p:cNvPr>
          <p:cNvSpPr txBox="1"/>
          <p:nvPr/>
        </p:nvSpPr>
        <p:spPr>
          <a:xfrm>
            <a:off x="502513" y="6236912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70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4684715" y="3271616"/>
            <a:ext cx="1893854" cy="189017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69F1CFE-387D-4F12-8AD7-75E567930E73}"/>
              </a:ext>
            </a:extLst>
          </p:cNvPr>
          <p:cNvSpPr txBox="1"/>
          <p:nvPr/>
        </p:nvSpPr>
        <p:spPr>
          <a:xfrm>
            <a:off x="5762010" y="5153250"/>
            <a:ext cx="30018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5 + 3 + 6 = 14 قلماً</a:t>
            </a:r>
            <a:endParaRPr lang="en-US" sz="2400" b="1" dirty="0">
              <a:highlight>
                <a:srgbClr val="FFFF00"/>
              </a:highlight>
            </a:endParaRPr>
          </a:p>
        </p:txBody>
      </p:sp>
      <p:pic>
        <p:nvPicPr>
          <p:cNvPr id="32" name="صورة 31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8CD72E0A-2707-4766-83EB-19EAE8B38F8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9932143" y="1465052"/>
            <a:ext cx="2135799" cy="72626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A49C2978-BBD1-4FF1-AAC7-DD629358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8" y="344266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8C42862-CFFD-4B38-BE0B-2CCDE1A79751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888372" y="3442669"/>
            <a:ext cx="1025345" cy="8133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71C0EFE-8F3E-47D4-81CA-C6E1ED0B93B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54427" y="1487802"/>
            <a:ext cx="2930802" cy="68075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63B097A-5C38-4659-8B63-3A8B1615B46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74274" y="1487802"/>
            <a:ext cx="3509085" cy="3401178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8880502-6A55-49C0-A095-14C7D320C078}"/>
              </a:ext>
            </a:extLst>
          </p:cNvPr>
          <p:cNvSpPr txBox="1"/>
          <p:nvPr/>
        </p:nvSpPr>
        <p:spPr>
          <a:xfrm>
            <a:off x="6075504" y="3571984"/>
            <a:ext cx="3404709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EF31B0"/>
                </a:solidFill>
                <a:highlight>
                  <a:srgbClr val="FFFF00"/>
                </a:highlight>
                <a:cs typeface="Simple Bold Jut Out" panose="02010401010101010101" pitchFamily="2" charset="-78"/>
              </a:rPr>
              <a:t>مسألة اليوم:</a:t>
            </a:r>
          </a:p>
          <a:p>
            <a:r>
              <a:rPr lang="ar-SA" sz="2400" b="1" dirty="0"/>
              <a:t>اشترت </a:t>
            </a:r>
            <a:r>
              <a:rPr lang="ar-SA" sz="2400" b="1" dirty="0" err="1"/>
              <a:t>أمونة</a:t>
            </a:r>
            <a:r>
              <a:rPr lang="ar-SA" sz="2400" b="1" dirty="0"/>
              <a:t> 5 أقلام، ثم أشترت 3 أخرى ، وعادت </a:t>
            </a:r>
            <a:r>
              <a:rPr lang="ar-SA" sz="2400" b="1" dirty="0" err="1"/>
              <a:t>وأشترت</a:t>
            </a:r>
            <a:r>
              <a:rPr lang="ar-SA" sz="2400" b="1" dirty="0"/>
              <a:t> 6 أقلام أخرى، فكم قلماً أصبح لدى </a:t>
            </a:r>
            <a:r>
              <a:rPr lang="ar-SA" sz="2400" b="1" dirty="0" err="1"/>
              <a:t>أمونة</a:t>
            </a:r>
            <a:r>
              <a:rPr lang="ar-SA" sz="2400" b="1" dirty="0"/>
              <a:t>؟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4848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2" grpId="0"/>
      <p:bldP spid="3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7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180148" y="708120"/>
            <a:ext cx="3008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عنوان الدرس:</a:t>
            </a:r>
          </a:p>
          <a:p>
            <a:endParaRPr lang="ar-SA" sz="2400" b="1" dirty="0"/>
          </a:p>
          <a:p>
            <a:endParaRPr lang="ar-SA" sz="2400" b="1" dirty="0"/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1537263" y="619552"/>
            <a:ext cx="7870407" cy="714158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84900" y="216264"/>
            <a:ext cx="1981186" cy="1364935"/>
          </a:xfrm>
          <a:prstGeom prst="rect">
            <a:avLst/>
          </a:prstGeom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F5B54B0-678B-4521-802E-65181ADF4E5E}"/>
              </a:ext>
            </a:extLst>
          </p:cNvPr>
          <p:cNvSpPr txBox="1"/>
          <p:nvPr/>
        </p:nvSpPr>
        <p:spPr>
          <a:xfrm>
            <a:off x="-145782" y="6356465"/>
            <a:ext cx="10885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70</a:t>
            </a:r>
          </a:p>
        </p:txBody>
      </p:sp>
      <p:pic>
        <p:nvPicPr>
          <p:cNvPr id="41" name="صورة 40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CC0F3FAF-86AC-490F-A930-BADBFA89B23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9888371" y="1398004"/>
            <a:ext cx="2135799" cy="726261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A3E8D57-0D71-4824-AEEE-570386C57C5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564127" y="752451"/>
            <a:ext cx="4793275" cy="42064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D880170-7894-4D63-9723-A6F220DF29B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530995" y="1460613"/>
            <a:ext cx="3876675" cy="3445402"/>
          </a:xfrm>
          <a:prstGeom prst="rect">
            <a:avLst/>
          </a:prstGeom>
        </p:spPr>
      </p:pic>
      <p:pic>
        <p:nvPicPr>
          <p:cNvPr id="8" name="فوائد شجرة الزيتون ..">
            <a:hlinkClick r:id="" action="ppaction://media"/>
            <a:extLst>
              <a:ext uri="{FF2B5EF4-FFF2-40B4-BE49-F238E27FC236}">
                <a16:creationId xmlns:a16="http://schemas.microsoft.com/office/drawing/2014/main" id="{EF6981C6-3B80-477D-BF8A-54436A1FD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04911" y="1553214"/>
            <a:ext cx="4926084" cy="3352800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F632BBB6-21E9-4E8C-95A1-3FF0AA5D5FA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80170" y="5187063"/>
            <a:ext cx="8425887" cy="7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7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D97B3B6-726F-41E2-8532-58EB8E17DDD2}"/>
              </a:ext>
            </a:extLst>
          </p:cNvPr>
          <p:cNvSpPr txBox="1"/>
          <p:nvPr/>
        </p:nvSpPr>
        <p:spPr>
          <a:xfrm>
            <a:off x="136830" y="6227951"/>
            <a:ext cx="19665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70-71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84900" y="284807"/>
            <a:ext cx="1294530" cy="8918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CA0A54B-D0F5-432A-A3E2-E83090FCDDD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222450" y="544987"/>
            <a:ext cx="8212706" cy="109658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902A1AA-26E2-4A08-BDE1-F9DBECED29C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406504" y="1737099"/>
            <a:ext cx="5485604" cy="304938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755A589-084B-46F3-9D8D-67BFE610848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28451" y="4800368"/>
            <a:ext cx="6139174" cy="590550"/>
          </a:xfrm>
          <a:prstGeom prst="rect">
            <a:avLst/>
          </a:prstGeom>
        </p:spPr>
      </p:pic>
      <p:pic>
        <p:nvPicPr>
          <p:cNvPr id="39" name="صورة 38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9F99C136-1D38-4574-A407-A9827217CA4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9888371" y="1398004"/>
            <a:ext cx="2135799" cy="7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7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D97B3B6-726F-41E2-8532-58EB8E17DDD2}"/>
              </a:ext>
            </a:extLst>
          </p:cNvPr>
          <p:cNvSpPr txBox="1"/>
          <p:nvPr/>
        </p:nvSpPr>
        <p:spPr>
          <a:xfrm>
            <a:off x="439920" y="6265836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71</a:t>
            </a:r>
          </a:p>
        </p:txBody>
      </p:sp>
      <p:sp>
        <p:nvSpPr>
          <p:cNvPr id="29" name="سحابة 28">
            <a:extLst>
              <a:ext uri="{FF2B5EF4-FFF2-40B4-BE49-F238E27FC236}">
                <a16:creationId xmlns:a16="http://schemas.microsoft.com/office/drawing/2014/main" id="{C3EC8E76-8A2F-4C2E-93A0-1EF754B23560}"/>
              </a:ext>
            </a:extLst>
          </p:cNvPr>
          <p:cNvSpPr/>
          <p:nvPr/>
        </p:nvSpPr>
        <p:spPr>
          <a:xfrm>
            <a:off x="7537911" y="3068613"/>
            <a:ext cx="1720686" cy="2024164"/>
          </a:xfrm>
          <a:prstGeom prst="cloud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ما نوع الهمزة في كلمة ارقام؟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9665B77-78F1-418F-B6EC-5D02333922AB}"/>
              </a:ext>
            </a:extLst>
          </p:cNvPr>
          <p:cNvSpPr txBox="1"/>
          <p:nvPr/>
        </p:nvSpPr>
        <p:spPr>
          <a:xfrm>
            <a:off x="6834945" y="4919660"/>
            <a:ext cx="13420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همزة قطع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84900" y="284807"/>
            <a:ext cx="1294530" cy="89186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B74A478-18AC-411D-A03B-440AD4DE154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050222" y="365081"/>
            <a:ext cx="2225636" cy="24333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46BEB14-DBB4-4206-A0EC-1E6DBBE66B9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418426" y="362558"/>
            <a:ext cx="5718463" cy="12192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807A166-E753-4AA0-AFE6-9795F15B075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90687" y="1563462"/>
            <a:ext cx="5747958" cy="40290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4E314DB-32C9-45C1-B0A6-6A6E47E5CCD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725836" y="5751454"/>
            <a:ext cx="5012810" cy="827829"/>
          </a:xfrm>
          <a:prstGeom prst="rect">
            <a:avLst/>
          </a:prstGeom>
        </p:spPr>
      </p:pic>
      <p:pic>
        <p:nvPicPr>
          <p:cNvPr id="33" name="صورة 32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36B077B5-E003-4EFE-B507-5649B52FA4E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>
            <a:off x="9888371" y="1398004"/>
            <a:ext cx="2135799" cy="7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527806" y="384892"/>
            <a:ext cx="1282166" cy="127608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2" name="صورة 31">
            <a:hlinkClick r:id="rId33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A0ED3ED-921D-47C6-9485-2741C684F28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535505" y="410011"/>
            <a:ext cx="5857947" cy="1006087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8895019-CB1F-4D03-A1A1-F383EB43EF3E}"/>
              </a:ext>
            </a:extLst>
          </p:cNvPr>
          <p:cNvSpPr txBox="1"/>
          <p:nvPr/>
        </p:nvSpPr>
        <p:spPr>
          <a:xfrm>
            <a:off x="4096756" y="588323"/>
            <a:ext cx="2822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أتأكـــــد</a:t>
            </a:r>
            <a:r>
              <a:rPr lang="ar-SA" dirty="0"/>
              <a:t>:</a:t>
            </a:r>
          </a:p>
        </p:txBody>
      </p:sp>
      <p:pic>
        <p:nvPicPr>
          <p:cNvPr id="39" name="صورة 38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8B28FFF0-FF83-4BFC-8015-39CD35B2360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9888371" y="1398004"/>
            <a:ext cx="2135799" cy="7262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676F19B-8A10-44D2-AA3F-1A532E9D395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75249" y="1541776"/>
            <a:ext cx="8897919" cy="5037508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-131196" y="6306219"/>
            <a:ext cx="10885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72</a:t>
            </a:r>
          </a:p>
        </p:txBody>
      </p:sp>
      <p:pic>
        <p:nvPicPr>
          <p:cNvPr id="25" name="(٧) واتساب">
            <a:hlinkClick r:id="" action="ppaction://media"/>
            <a:extLst>
              <a:ext uri="{FF2B5EF4-FFF2-40B4-BE49-F238E27FC236}">
                <a16:creationId xmlns:a16="http://schemas.microsoft.com/office/drawing/2014/main" id="{8919748A-5484-4E6C-9DD5-2D50F1368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942168" y="395508"/>
            <a:ext cx="1412329" cy="152605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4A8FD1A-523F-48BD-A705-97FF4DE846E5}"/>
              </a:ext>
            </a:extLst>
          </p:cNvPr>
          <p:cNvSpPr txBox="1"/>
          <p:nvPr/>
        </p:nvSpPr>
        <p:spPr>
          <a:xfrm>
            <a:off x="6919469" y="3094892"/>
            <a:ext cx="8806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=181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B71129C-8944-4A45-8978-2BE00600F42C}"/>
              </a:ext>
            </a:extLst>
          </p:cNvPr>
          <p:cNvSpPr txBox="1"/>
          <p:nvPr/>
        </p:nvSpPr>
        <p:spPr>
          <a:xfrm>
            <a:off x="2178509" y="3094891"/>
            <a:ext cx="8806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=411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C792502-46C0-45B8-A9DE-82EC37546665}"/>
              </a:ext>
            </a:extLst>
          </p:cNvPr>
          <p:cNvSpPr txBox="1"/>
          <p:nvPr/>
        </p:nvSpPr>
        <p:spPr>
          <a:xfrm>
            <a:off x="8013876" y="4366054"/>
            <a:ext cx="8806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511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587E4C95-7392-44E7-8FF8-EF53F436A244}"/>
              </a:ext>
            </a:extLst>
          </p:cNvPr>
          <p:cNvSpPr txBox="1"/>
          <p:nvPr/>
        </p:nvSpPr>
        <p:spPr>
          <a:xfrm>
            <a:off x="3261371" y="4375113"/>
            <a:ext cx="8806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420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C0CE295-1E64-44B9-BC74-946ABCE99330}"/>
              </a:ext>
            </a:extLst>
          </p:cNvPr>
          <p:cNvSpPr txBox="1"/>
          <p:nvPr/>
        </p:nvSpPr>
        <p:spPr>
          <a:xfrm>
            <a:off x="8316622" y="2801409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82012C89-987F-4154-9AFD-8074FE4CB26F}"/>
              </a:ext>
            </a:extLst>
          </p:cNvPr>
          <p:cNvSpPr txBox="1"/>
          <p:nvPr/>
        </p:nvSpPr>
        <p:spPr>
          <a:xfrm>
            <a:off x="3638618" y="2884319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05D9DA5A-FF0C-4263-8384-6D2F212BFF73}"/>
              </a:ext>
            </a:extLst>
          </p:cNvPr>
          <p:cNvSpPr txBox="1"/>
          <p:nvPr/>
        </p:nvSpPr>
        <p:spPr>
          <a:xfrm>
            <a:off x="8316621" y="3515658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0CC79AF0-52FD-40D9-A5B6-9449C6E57C09}"/>
              </a:ext>
            </a:extLst>
          </p:cNvPr>
          <p:cNvSpPr txBox="1"/>
          <p:nvPr/>
        </p:nvSpPr>
        <p:spPr>
          <a:xfrm>
            <a:off x="3638618" y="3563276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3172C2AA-2F5F-47FA-9E85-50343A9A9981}"/>
              </a:ext>
            </a:extLst>
          </p:cNvPr>
          <p:cNvSpPr txBox="1"/>
          <p:nvPr/>
        </p:nvSpPr>
        <p:spPr>
          <a:xfrm>
            <a:off x="3479876" y="2884319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FAF6680C-2F08-43C1-ACB1-8457F2CD7D16}"/>
              </a:ext>
            </a:extLst>
          </p:cNvPr>
          <p:cNvSpPr txBox="1"/>
          <p:nvPr/>
        </p:nvSpPr>
        <p:spPr>
          <a:xfrm>
            <a:off x="8155386" y="3515658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9CF791C-5C0A-46FC-A9A8-DCDAF718CC50}"/>
              </a:ext>
            </a:extLst>
          </p:cNvPr>
          <p:cNvSpPr txBox="1"/>
          <p:nvPr/>
        </p:nvSpPr>
        <p:spPr>
          <a:xfrm>
            <a:off x="3477383" y="3568500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4042D0F-5E06-45BA-96CF-EBEBCAEFA041}"/>
              </a:ext>
            </a:extLst>
          </p:cNvPr>
          <p:cNvSpPr txBox="1"/>
          <p:nvPr/>
        </p:nvSpPr>
        <p:spPr>
          <a:xfrm>
            <a:off x="4784310" y="3125668"/>
            <a:ext cx="223438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160 +20=180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23E573F-66FA-42A1-A65E-B14B319291A4}"/>
              </a:ext>
            </a:extLst>
          </p:cNvPr>
          <p:cNvSpPr txBox="1"/>
          <p:nvPr/>
        </p:nvSpPr>
        <p:spPr>
          <a:xfrm>
            <a:off x="-41942" y="3136110"/>
            <a:ext cx="223438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160 +260=420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08B8962D-B16F-4820-AEBC-BBF7AD6D96C7}"/>
              </a:ext>
            </a:extLst>
          </p:cNvPr>
          <p:cNvSpPr txBox="1"/>
          <p:nvPr/>
        </p:nvSpPr>
        <p:spPr>
          <a:xfrm>
            <a:off x="5728720" y="4158490"/>
            <a:ext cx="223438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360 +160=520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E5964C7D-99C0-415A-9FE2-1DF91DE3BEB8}"/>
              </a:ext>
            </a:extLst>
          </p:cNvPr>
          <p:cNvSpPr txBox="1"/>
          <p:nvPr/>
        </p:nvSpPr>
        <p:spPr>
          <a:xfrm>
            <a:off x="1067834" y="4275781"/>
            <a:ext cx="223438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270 +150=420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BC981B7-88B0-4872-B47F-516B8A630B4C}"/>
              </a:ext>
            </a:extLst>
          </p:cNvPr>
          <p:cNvSpPr txBox="1"/>
          <p:nvPr/>
        </p:nvSpPr>
        <p:spPr>
          <a:xfrm>
            <a:off x="3956101" y="5316224"/>
            <a:ext cx="4199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176 + 238 =  414 قصة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CB9DCCCD-A205-4207-9172-46DD8016C5BA}"/>
              </a:ext>
            </a:extLst>
          </p:cNvPr>
          <p:cNvSpPr txBox="1"/>
          <p:nvPr/>
        </p:nvSpPr>
        <p:spPr>
          <a:xfrm>
            <a:off x="7609769" y="5020573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24A81DB3-689D-4135-9E6A-829B5CB50254}"/>
              </a:ext>
            </a:extLst>
          </p:cNvPr>
          <p:cNvSpPr txBox="1"/>
          <p:nvPr/>
        </p:nvSpPr>
        <p:spPr>
          <a:xfrm>
            <a:off x="7411861" y="5034067"/>
            <a:ext cx="3174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4F815BE-63FB-4585-876A-C80B9D8E4AC4}"/>
              </a:ext>
            </a:extLst>
          </p:cNvPr>
          <p:cNvSpPr txBox="1"/>
          <p:nvPr/>
        </p:nvSpPr>
        <p:spPr>
          <a:xfrm>
            <a:off x="1164994" y="6013443"/>
            <a:ext cx="33168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يساعد على اكتشاف الأخطاء</a:t>
            </a:r>
          </a:p>
        </p:txBody>
      </p:sp>
    </p:spTree>
    <p:extLst>
      <p:ext uri="{BB962C8B-B14F-4D97-AF65-F5344CB8AC3E}">
        <p14:creationId xmlns:p14="http://schemas.microsoft.com/office/powerpoint/2010/main" val="18974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0" grpId="0"/>
      <p:bldP spid="40" grpId="0"/>
      <p:bldP spid="41" grpId="0"/>
      <p:bldP spid="42" grpId="0"/>
      <p:bldP spid="13" grpId="0"/>
      <p:bldP spid="44" grpId="0"/>
      <p:bldP spid="45" grpId="0"/>
      <p:bldP spid="46" grpId="0"/>
      <p:bldP spid="48" grpId="0"/>
      <p:bldP spid="49" grpId="0"/>
      <p:bldP spid="50" grpId="0"/>
      <p:bldP spid="15" grpId="0"/>
      <p:bldP spid="52" grpId="0"/>
      <p:bldP spid="53" grpId="0"/>
      <p:bldP spid="54" grpId="0"/>
      <p:bldP spid="16" grpId="0"/>
      <p:bldP spid="55" grpId="0"/>
      <p:bldP spid="5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7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84900" y="216264"/>
            <a:ext cx="1981186" cy="136493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D97B3B6-726F-41E2-8532-58EB8E17DDD2}"/>
              </a:ext>
            </a:extLst>
          </p:cNvPr>
          <p:cNvSpPr txBox="1"/>
          <p:nvPr/>
        </p:nvSpPr>
        <p:spPr>
          <a:xfrm>
            <a:off x="480507" y="6200675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72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CE741B9-BAB8-4F22-9274-F306AC477C1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6096000" y="480745"/>
            <a:ext cx="3311848" cy="222885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9BC4A16-7DC1-4DB4-A9B8-840C8A97707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058410" y="2803889"/>
            <a:ext cx="3311848" cy="2497177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B491CF5-8810-4D77-B753-AB25B629EF59}"/>
              </a:ext>
            </a:extLst>
          </p:cNvPr>
          <p:cNvSpPr/>
          <p:nvPr/>
        </p:nvSpPr>
        <p:spPr>
          <a:xfrm>
            <a:off x="3718461" y="711433"/>
            <a:ext cx="1612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سؤال:</a:t>
            </a:r>
          </a:p>
        </p:txBody>
      </p:sp>
      <p:pic>
        <p:nvPicPr>
          <p:cNvPr id="31" name="رسم 30">
            <a:extLst>
              <a:ext uri="{FF2B5EF4-FFF2-40B4-BE49-F238E27FC236}">
                <a16:creationId xmlns:a16="http://schemas.microsoft.com/office/drawing/2014/main" id="{9C1341FD-30AF-404D-89AE-5D264923293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 rot="20210129">
            <a:off x="2222378" y="950966"/>
            <a:ext cx="1441238" cy="1090005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EE22F24-F413-49DC-8F0D-ECD5A97A3E55}"/>
              </a:ext>
            </a:extLst>
          </p:cNvPr>
          <p:cNvSpPr txBox="1"/>
          <p:nvPr/>
        </p:nvSpPr>
        <p:spPr>
          <a:xfrm>
            <a:off x="1018160" y="3510131"/>
            <a:ext cx="404938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highlight>
                  <a:srgbClr val="FF00FF"/>
                </a:highlight>
              </a:rPr>
              <a:t>مثلا:</a:t>
            </a:r>
          </a:p>
          <a:p>
            <a:r>
              <a:rPr lang="ar-SA" sz="3200" b="1" dirty="0">
                <a:highlight>
                  <a:srgbClr val="FF00FF"/>
                </a:highlight>
              </a:rPr>
              <a:t>250 + 201 = 451</a:t>
            </a:r>
            <a:endParaRPr lang="ar-SA" sz="3200" b="1" dirty="0">
              <a:highlight>
                <a:srgbClr val="00FFFF"/>
              </a:highlight>
            </a:endParaRPr>
          </a:p>
          <a:p>
            <a:endParaRPr lang="ar-SA" sz="3200" b="1" dirty="0">
              <a:highlight>
                <a:srgbClr val="FFFF00"/>
              </a:highlight>
            </a:endParaRPr>
          </a:p>
        </p:txBody>
      </p:sp>
      <p:pic>
        <p:nvPicPr>
          <p:cNvPr id="32" name="صورة 31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9FC88F7C-3462-487A-B623-2319BF5D809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9888371" y="1398004"/>
            <a:ext cx="2135799" cy="72626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90CD6B7-F6D1-4565-BE65-E64F6EA05B5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11793" y="2199638"/>
            <a:ext cx="5189779" cy="12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1"/>
            <a:ext cx="686656" cy="610106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4947"/>
            <a:ext cx="1453657" cy="61010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2" y="2359434"/>
            <a:ext cx="2050691" cy="113622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6345985-2721-44F8-858C-DFD6B160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392" y="637343"/>
            <a:ext cx="2258658" cy="46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20DFD09-9102-4CC0-B209-B7310D15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1" y="620635"/>
            <a:ext cx="512708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CFBD830-D4AD-4402-BCE1-105F9A3795B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896564" y="3021585"/>
            <a:ext cx="5624566" cy="212837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9929565-B018-4541-894F-2A0D284C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532968"/>
            <a:ext cx="1025345" cy="82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ABE8D64-AD3A-4453-A1EC-F0439CCEDA38}"/>
              </a:ext>
            </a:extLst>
          </p:cNvPr>
          <p:cNvSpPr txBox="1"/>
          <p:nvPr/>
        </p:nvSpPr>
        <p:spPr>
          <a:xfrm>
            <a:off x="671608" y="1530943"/>
            <a:ext cx="6434013" cy="138499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حل التكليفات المنزلية على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منصة مدرستي وتدرب ص 72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والإستفادة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 من قناة عين وإرفاق المطوية  فريق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التيمز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.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6FC36A7F-5F40-4487-9900-0060C266169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88371" y="3551407"/>
            <a:ext cx="1025345" cy="69091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36177E9-0F3F-4C1F-8454-7C19589BB61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703598" y="1109227"/>
            <a:ext cx="2420236" cy="16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171</Words>
  <Application>Microsoft Office PowerPoint</Application>
  <PresentationFormat>شاشة عريضة</PresentationFormat>
  <Paragraphs>52</Paragraphs>
  <Slides>9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 SH</dc:creator>
  <cp:lastModifiedBy>A SH</cp:lastModifiedBy>
  <cp:revision>3</cp:revision>
  <dcterms:created xsi:type="dcterms:W3CDTF">2021-09-11T15:57:03Z</dcterms:created>
  <dcterms:modified xsi:type="dcterms:W3CDTF">2021-10-10T00:41:50Z</dcterms:modified>
</cp:coreProperties>
</file>