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kv" ContentType="video/unknown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ms-powerpoint.presentation.macroEnabled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sldIdLst>
    <p:sldId id="259" r:id="rId2"/>
    <p:sldId id="257" r:id="rId3"/>
    <p:sldId id="258" r:id="rId4"/>
    <p:sldId id="264" r:id="rId5"/>
    <p:sldId id="265" r:id="rId6"/>
    <p:sldId id="266" r:id="rId7"/>
    <p:sldId id="267" r:id="rId8"/>
    <p:sldId id="261" r:id="rId9"/>
  </p:sldIdLst>
  <p:sldSz cx="12192000" cy="6858000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F31B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3039" autoAdjust="0"/>
    <p:restoredTop sz="94660"/>
  </p:normalViewPr>
  <p:slideViewPr>
    <p:cSldViewPr snapToGrid="0">
      <p:cViewPr varScale="1">
        <p:scale>
          <a:sx n="72" d="100"/>
          <a:sy n="72" d="100"/>
        </p:scale>
        <p:origin x="576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 SH" userId="87f31142be155602" providerId="LiveId" clId="{AC868936-25FB-457C-8D3A-D9CA6753FAE0}"/>
    <pc:docChg chg="undo redo custSel addSld delSld modSld sldOrd">
      <pc:chgData name="A SH" userId="87f31142be155602" providerId="LiveId" clId="{AC868936-25FB-457C-8D3A-D9CA6753FAE0}" dt="2021-10-09T23:51:55.961" v="600" actId="20577"/>
      <pc:docMkLst>
        <pc:docMk/>
      </pc:docMkLst>
      <pc:sldChg chg="addSp delSp modSp mod delAnim modAnim">
        <pc:chgData name="A SH" userId="87f31142be155602" providerId="LiveId" clId="{AC868936-25FB-457C-8D3A-D9CA6753FAE0}" dt="2021-10-09T23:48:39.325" v="573"/>
        <pc:sldMkLst>
          <pc:docMk/>
          <pc:sldMk cId="3676324512" sldId="257"/>
        </pc:sldMkLst>
        <pc:spChg chg="mod">
          <ac:chgData name="A SH" userId="87f31142be155602" providerId="LiveId" clId="{AC868936-25FB-457C-8D3A-D9CA6753FAE0}" dt="2021-10-09T22:53:09.530" v="13" actId="13926"/>
          <ac:spMkLst>
            <pc:docMk/>
            <pc:sldMk cId="3676324512" sldId="257"/>
            <ac:spMk id="2" creationId="{3583C2F4-FC38-4594-8FE5-F617A366D783}"/>
          </ac:spMkLst>
        </pc:spChg>
        <pc:spChg chg="mod">
          <ac:chgData name="A SH" userId="87f31142be155602" providerId="LiveId" clId="{AC868936-25FB-457C-8D3A-D9CA6753FAE0}" dt="2021-10-09T22:52:45.131" v="6" actId="20577"/>
          <ac:spMkLst>
            <pc:docMk/>
            <pc:sldMk cId="3676324512" sldId="257"/>
            <ac:spMk id="79" creationId="{48FAB546-C6EB-4ED0-934A-C32E665FA8DE}"/>
          </ac:spMkLst>
        </pc:spChg>
        <pc:spChg chg="mod">
          <ac:chgData name="A SH" userId="87f31142be155602" providerId="LiveId" clId="{AC868936-25FB-457C-8D3A-D9CA6753FAE0}" dt="2021-10-09T22:53:28.886" v="28" actId="20577"/>
          <ac:spMkLst>
            <pc:docMk/>
            <pc:sldMk cId="3676324512" sldId="257"/>
            <ac:spMk id="94" creationId="{D1EBAA22-69B6-49BB-8D09-82E395645C44}"/>
          </ac:spMkLst>
        </pc:spChg>
        <pc:picChg chg="add del mod">
          <ac:chgData name="A SH" userId="87f31142be155602" providerId="LiveId" clId="{AC868936-25FB-457C-8D3A-D9CA6753FAE0}" dt="2021-10-09T23:48:25.953" v="568" actId="478"/>
          <ac:picMkLst>
            <pc:docMk/>
            <pc:sldMk cId="3676324512" sldId="257"/>
            <ac:picMk id="29" creationId="{796200E2-5295-47F4-A79E-9F3DE14A0364}"/>
          </ac:picMkLst>
        </pc:picChg>
        <pc:picChg chg="add mod">
          <ac:chgData name="A SH" userId="87f31142be155602" providerId="LiveId" clId="{AC868936-25FB-457C-8D3A-D9CA6753FAE0}" dt="2021-10-09T23:48:28.560" v="569"/>
          <ac:picMkLst>
            <pc:docMk/>
            <pc:sldMk cId="3676324512" sldId="257"/>
            <ac:picMk id="31" creationId="{A6B1C011-3048-49C1-BAA6-ED0F46054E90}"/>
          </ac:picMkLst>
        </pc:picChg>
        <pc:picChg chg="del">
          <ac:chgData name="A SH" userId="87f31142be155602" providerId="LiveId" clId="{AC868936-25FB-457C-8D3A-D9CA6753FAE0}" dt="2021-10-09T22:52:47.422" v="7" actId="478"/>
          <ac:picMkLst>
            <pc:docMk/>
            <pc:sldMk cId="3676324512" sldId="257"/>
            <ac:picMk id="91" creationId="{902830DE-DA69-41FC-B926-97AC366B54D3}"/>
          </ac:picMkLst>
        </pc:picChg>
      </pc:sldChg>
      <pc:sldChg chg="addSp delSp modSp mod delAnim modAnim">
        <pc:chgData name="A SH" userId="87f31142be155602" providerId="LiveId" clId="{AC868936-25FB-457C-8D3A-D9CA6753FAE0}" dt="2021-10-09T23:50:16.562" v="590"/>
        <pc:sldMkLst>
          <pc:docMk/>
          <pc:sldMk cId="3800174866" sldId="258"/>
        </pc:sldMkLst>
        <pc:spChg chg="del mod">
          <ac:chgData name="A SH" userId="87f31142be155602" providerId="LiveId" clId="{AC868936-25FB-457C-8D3A-D9CA6753FAE0}" dt="2021-10-09T22:56:18.182" v="50" actId="478"/>
          <ac:spMkLst>
            <pc:docMk/>
            <pc:sldMk cId="3800174866" sldId="258"/>
            <ac:spMk id="27" creationId="{77304700-0F98-425B-9150-9789221F889C}"/>
          </ac:spMkLst>
        </pc:spChg>
        <pc:spChg chg="mod">
          <ac:chgData name="A SH" userId="87f31142be155602" providerId="LiveId" clId="{AC868936-25FB-457C-8D3A-D9CA6753FAE0}" dt="2021-10-09T23:04:37.229" v="157" actId="20577"/>
          <ac:spMkLst>
            <pc:docMk/>
            <pc:sldMk cId="3800174866" sldId="258"/>
            <ac:spMk id="29" creationId="{A8880502-6A55-49C0-A095-14C7D320C078}"/>
          </ac:spMkLst>
        </pc:spChg>
        <pc:spChg chg="add mod">
          <ac:chgData name="A SH" userId="87f31142be155602" providerId="LiveId" clId="{AC868936-25FB-457C-8D3A-D9CA6753FAE0}" dt="2021-10-09T22:56:32.161" v="52" actId="1076"/>
          <ac:spMkLst>
            <pc:docMk/>
            <pc:sldMk cId="3800174866" sldId="258"/>
            <ac:spMk id="39" creationId="{D4C795B9-0804-4558-864E-3B35284FD27F}"/>
          </ac:spMkLst>
        </pc:spChg>
        <pc:spChg chg="mod">
          <ac:chgData name="A SH" userId="87f31142be155602" providerId="LiveId" clId="{AC868936-25FB-457C-8D3A-D9CA6753FAE0}" dt="2021-10-09T22:55:57.634" v="44" actId="20577"/>
          <ac:spMkLst>
            <pc:docMk/>
            <pc:sldMk cId="3800174866" sldId="258"/>
            <ac:spMk id="79" creationId="{48FAB546-C6EB-4ED0-934A-C32E665FA8DE}"/>
          </ac:spMkLst>
        </pc:spChg>
        <pc:picChg chg="del">
          <ac:chgData name="A SH" userId="87f31142be155602" providerId="LiveId" clId="{AC868936-25FB-457C-8D3A-D9CA6753FAE0}" dt="2021-10-09T22:55:46.567" v="41" actId="478"/>
          <ac:picMkLst>
            <pc:docMk/>
            <pc:sldMk cId="3800174866" sldId="258"/>
            <ac:picMk id="4" creationId="{23A5CB39-9809-49F2-963E-3B2F640BD5D5}"/>
          </ac:picMkLst>
        </pc:picChg>
        <pc:picChg chg="del">
          <ac:chgData name="A SH" userId="87f31142be155602" providerId="LiveId" clId="{AC868936-25FB-457C-8D3A-D9CA6753FAE0}" dt="2021-10-09T22:56:13.098" v="48" actId="478"/>
          <ac:picMkLst>
            <pc:docMk/>
            <pc:sldMk cId="3800174866" sldId="258"/>
            <ac:picMk id="5" creationId="{184DF005-85CD-40C8-A30F-A1E7118671AF}"/>
          </ac:picMkLst>
        </pc:picChg>
        <pc:picChg chg="add mod">
          <ac:chgData name="A SH" userId="87f31142be155602" providerId="LiveId" clId="{AC868936-25FB-457C-8D3A-D9CA6753FAE0}" dt="2021-10-09T23:04:01.256" v="148" actId="14100"/>
          <ac:picMkLst>
            <pc:docMk/>
            <pc:sldMk cId="3800174866" sldId="258"/>
            <ac:picMk id="6" creationId="{CEF93FF3-854C-404C-80D5-3B0171F5DB2A}"/>
          </ac:picMkLst>
        </pc:picChg>
        <pc:picChg chg="del mod">
          <ac:chgData name="A SH" userId="87f31142be155602" providerId="LiveId" clId="{AC868936-25FB-457C-8D3A-D9CA6753FAE0}" dt="2021-10-09T22:56:08.624" v="46" actId="478"/>
          <ac:picMkLst>
            <pc:docMk/>
            <pc:sldMk cId="3800174866" sldId="258"/>
            <ac:picMk id="7" creationId="{09E300CB-4BE0-49E9-BFC4-B5DCFE820A0C}"/>
          </ac:picMkLst>
        </pc:picChg>
        <pc:picChg chg="del">
          <ac:chgData name="A SH" userId="87f31142be155602" providerId="LiveId" clId="{AC868936-25FB-457C-8D3A-D9CA6753FAE0}" dt="2021-10-09T22:56:10.759" v="47" actId="478"/>
          <ac:picMkLst>
            <pc:docMk/>
            <pc:sldMk cId="3800174866" sldId="258"/>
            <ac:picMk id="10" creationId="{466D3164-BBF3-417A-A73D-3ADB0E5807D4}"/>
          </ac:picMkLst>
        </pc:picChg>
        <pc:picChg chg="add mod">
          <ac:chgData name="A SH" userId="87f31142be155602" providerId="LiveId" clId="{AC868936-25FB-457C-8D3A-D9CA6753FAE0}" dt="2021-10-09T23:04:24.973" v="151" actId="14100"/>
          <ac:picMkLst>
            <pc:docMk/>
            <pc:sldMk cId="3800174866" sldId="258"/>
            <ac:picMk id="11" creationId="{5F37E915-ACF3-4E27-A2E8-338F38B74DA8}"/>
          </ac:picMkLst>
        </pc:picChg>
        <pc:picChg chg="add mod">
          <ac:chgData name="A SH" userId="87f31142be155602" providerId="LiveId" clId="{AC868936-25FB-457C-8D3A-D9CA6753FAE0}" dt="2021-10-09T23:08:42.442" v="202" actId="14100"/>
          <ac:picMkLst>
            <pc:docMk/>
            <pc:sldMk cId="3800174866" sldId="258"/>
            <ac:picMk id="13" creationId="{003F6297-39C3-4877-8B1F-904023BC00D0}"/>
          </ac:picMkLst>
        </pc:picChg>
        <pc:picChg chg="add del mod">
          <ac:chgData name="A SH" userId="87f31142be155602" providerId="LiveId" clId="{AC868936-25FB-457C-8D3A-D9CA6753FAE0}" dt="2021-10-09T23:07:38.548" v="185" actId="21"/>
          <ac:picMkLst>
            <pc:docMk/>
            <pc:sldMk cId="3800174866" sldId="258"/>
            <ac:picMk id="16" creationId="{283C8161-9F3D-49C0-AE2D-9D42398D5A34}"/>
          </ac:picMkLst>
        </pc:picChg>
        <pc:picChg chg="add del mod">
          <ac:chgData name="A SH" userId="87f31142be155602" providerId="LiveId" clId="{AC868936-25FB-457C-8D3A-D9CA6753FAE0}" dt="2021-10-09T23:07:38.548" v="185" actId="21"/>
          <ac:picMkLst>
            <pc:docMk/>
            <pc:sldMk cId="3800174866" sldId="258"/>
            <ac:picMk id="18" creationId="{C8639ED4-ABFC-46E5-B2AD-F513567B4C8E}"/>
          </ac:picMkLst>
        </pc:picChg>
        <pc:picChg chg="add del mod">
          <ac:chgData name="A SH" userId="87f31142be155602" providerId="LiveId" clId="{AC868936-25FB-457C-8D3A-D9CA6753FAE0}" dt="2021-10-09T23:48:57.070" v="575" actId="478"/>
          <ac:picMkLst>
            <pc:docMk/>
            <pc:sldMk cId="3800174866" sldId="258"/>
            <ac:picMk id="32" creationId="{84036BA7-243E-44FD-9661-49C72984037B}"/>
          </ac:picMkLst>
        </pc:picChg>
        <pc:picChg chg="add mod">
          <ac:chgData name="A SH" userId="87f31142be155602" providerId="LiveId" clId="{AC868936-25FB-457C-8D3A-D9CA6753FAE0}" dt="2021-10-09T22:55:15.551" v="35"/>
          <ac:picMkLst>
            <pc:docMk/>
            <pc:sldMk cId="3800174866" sldId="258"/>
            <ac:picMk id="33" creationId="{887AEEB0-245C-4431-B661-3A2F635590E3}"/>
          </ac:picMkLst>
        </pc:picChg>
        <pc:picChg chg="del">
          <ac:chgData name="A SH" userId="87f31142be155602" providerId="LiveId" clId="{AC868936-25FB-457C-8D3A-D9CA6753FAE0}" dt="2021-10-09T22:54:22.777" v="32" actId="478"/>
          <ac:picMkLst>
            <pc:docMk/>
            <pc:sldMk cId="3800174866" sldId="258"/>
            <ac:picMk id="34" creationId="{2F97EDBC-31E7-49A6-8543-F4E8131628A1}"/>
          </ac:picMkLst>
        </pc:picChg>
        <pc:picChg chg="add mod">
          <ac:chgData name="A SH" userId="87f31142be155602" providerId="LiveId" clId="{AC868936-25FB-457C-8D3A-D9CA6753FAE0}" dt="2021-10-09T23:49:07.427" v="579" actId="14100"/>
          <ac:picMkLst>
            <pc:docMk/>
            <pc:sldMk cId="3800174866" sldId="258"/>
            <ac:picMk id="34" creationId="{9C2FA79D-A088-476C-BC0A-4349B936FB59}"/>
          </ac:picMkLst>
        </pc:picChg>
        <pc:picChg chg="add mod">
          <ac:chgData name="A SH" userId="87f31142be155602" providerId="LiveId" clId="{AC868936-25FB-457C-8D3A-D9CA6753FAE0}" dt="2021-10-09T22:55:15.551" v="35"/>
          <ac:picMkLst>
            <pc:docMk/>
            <pc:sldMk cId="3800174866" sldId="258"/>
            <ac:picMk id="35" creationId="{D9FD63A6-8DA9-45C9-985F-19FEBB7BC183}"/>
          </ac:picMkLst>
        </pc:picChg>
        <pc:picChg chg="add mod">
          <ac:chgData name="A SH" userId="87f31142be155602" providerId="LiveId" clId="{AC868936-25FB-457C-8D3A-D9CA6753FAE0}" dt="2021-10-09T22:55:35.724" v="40" actId="1076"/>
          <ac:picMkLst>
            <pc:docMk/>
            <pc:sldMk cId="3800174866" sldId="258"/>
            <ac:picMk id="37" creationId="{BF5E1DDD-D009-434A-B898-769CC0B7E25F}"/>
          </ac:picMkLst>
        </pc:picChg>
        <pc:picChg chg="add mod">
          <ac:chgData name="A SH" userId="87f31142be155602" providerId="LiveId" clId="{AC868936-25FB-457C-8D3A-D9CA6753FAE0}" dt="2021-10-09T23:08:58.348" v="205" actId="14100"/>
          <ac:picMkLst>
            <pc:docMk/>
            <pc:sldMk cId="3800174866" sldId="258"/>
            <ac:picMk id="46" creationId="{098A4B3F-5911-47E8-8D60-00351BE17610}"/>
          </ac:picMkLst>
        </pc:picChg>
        <pc:picChg chg="del">
          <ac:chgData name="A SH" userId="87f31142be155602" providerId="LiveId" clId="{AC868936-25FB-457C-8D3A-D9CA6753FAE0}" dt="2021-10-09T22:54:24.734" v="33" actId="478"/>
          <ac:picMkLst>
            <pc:docMk/>
            <pc:sldMk cId="3800174866" sldId="258"/>
            <ac:picMk id="74" creationId="{4CB3F96A-45F3-4818-B192-534069572726}"/>
          </ac:picMkLst>
        </pc:picChg>
      </pc:sldChg>
      <pc:sldChg chg="addSp delSp mod modAnim">
        <pc:chgData name="A SH" userId="87f31142be155602" providerId="LiveId" clId="{AC868936-25FB-457C-8D3A-D9CA6753FAE0}" dt="2021-10-09T23:48:17.817" v="566"/>
        <pc:sldMkLst>
          <pc:docMk/>
          <pc:sldMk cId="4050429434" sldId="259"/>
        </pc:sldMkLst>
        <pc:picChg chg="add del">
          <ac:chgData name="A SH" userId="87f31142be155602" providerId="LiveId" clId="{AC868936-25FB-457C-8D3A-D9CA6753FAE0}" dt="2021-10-09T22:52:30.457" v="1" actId="478"/>
          <ac:picMkLst>
            <pc:docMk/>
            <pc:sldMk cId="4050429434" sldId="259"/>
            <ac:picMk id="8" creationId="{0E7B87F9-B167-442E-9533-175359314B8E}"/>
          </ac:picMkLst>
        </pc:picChg>
      </pc:sldChg>
      <pc:sldChg chg="addSp delSp modSp mod delAnim">
        <pc:chgData name="A SH" userId="87f31142be155602" providerId="LiveId" clId="{AC868936-25FB-457C-8D3A-D9CA6753FAE0}" dt="2021-10-09T23:50:49.511" v="598" actId="14100"/>
        <pc:sldMkLst>
          <pc:docMk/>
          <pc:sldMk cId="2412576907" sldId="261"/>
        </pc:sldMkLst>
        <pc:picChg chg="add mod">
          <ac:chgData name="A SH" userId="87f31142be155602" providerId="LiveId" clId="{AC868936-25FB-457C-8D3A-D9CA6753FAE0}" dt="2021-10-09T23:49:58.656" v="587"/>
          <ac:picMkLst>
            <pc:docMk/>
            <pc:sldMk cId="2412576907" sldId="261"/>
            <ac:picMk id="24" creationId="{4DB59023-78BE-403B-A573-3D9220854D96}"/>
          </ac:picMkLst>
        </pc:picChg>
        <pc:picChg chg="mod">
          <ac:chgData name="A SH" userId="87f31142be155602" providerId="LiveId" clId="{AC868936-25FB-457C-8D3A-D9CA6753FAE0}" dt="2021-10-09T22:57:19.427" v="58" actId="14100"/>
          <ac:picMkLst>
            <pc:docMk/>
            <pc:sldMk cId="2412576907" sldId="261"/>
            <ac:picMk id="25" creationId="{BCFBD830-D4AD-4402-BCE1-105F9A3795BA}"/>
          </ac:picMkLst>
        </pc:picChg>
        <pc:picChg chg="add mod">
          <ac:chgData name="A SH" userId="87f31142be155602" providerId="LiveId" clId="{AC868936-25FB-457C-8D3A-D9CA6753FAE0}" dt="2021-10-09T23:49:58.656" v="587"/>
          <ac:picMkLst>
            <pc:docMk/>
            <pc:sldMk cId="2412576907" sldId="261"/>
            <ac:picMk id="27" creationId="{1A494991-C410-4FB9-A8CA-F41B2A5221C3}"/>
          </ac:picMkLst>
        </pc:picChg>
        <pc:picChg chg="del">
          <ac:chgData name="A SH" userId="87f31142be155602" providerId="LiveId" clId="{AC868936-25FB-457C-8D3A-D9CA6753FAE0}" dt="2021-10-09T22:57:15.956" v="57" actId="478"/>
          <ac:picMkLst>
            <pc:docMk/>
            <pc:sldMk cId="2412576907" sldId="261"/>
            <ac:picMk id="27" creationId="{1BB3B70D-A994-451A-ABA7-56CDB4B64B0B}"/>
          </ac:picMkLst>
        </pc:picChg>
        <pc:picChg chg="del">
          <ac:chgData name="A SH" userId="87f31142be155602" providerId="LiveId" clId="{AC868936-25FB-457C-8D3A-D9CA6753FAE0}" dt="2021-10-09T23:49:38.292" v="584" actId="478"/>
          <ac:picMkLst>
            <pc:docMk/>
            <pc:sldMk cId="2412576907" sldId="261"/>
            <ac:picMk id="29" creationId="{59929565-B018-4541-894F-2A0D284C78FB}"/>
          </ac:picMkLst>
        </pc:picChg>
        <pc:picChg chg="add mod">
          <ac:chgData name="A SH" userId="87f31142be155602" providerId="LiveId" clId="{AC868936-25FB-457C-8D3A-D9CA6753FAE0}" dt="2021-10-09T23:50:49.511" v="598" actId="14100"/>
          <ac:picMkLst>
            <pc:docMk/>
            <pc:sldMk cId="2412576907" sldId="261"/>
            <ac:picMk id="31" creationId="{FD14137D-588F-4D46-A894-F29908724464}"/>
          </ac:picMkLst>
        </pc:picChg>
        <pc:picChg chg="mod">
          <ac:chgData name="A SH" userId="87f31142be155602" providerId="LiveId" clId="{AC868936-25FB-457C-8D3A-D9CA6753FAE0}" dt="2021-10-09T23:50:06.645" v="589" actId="1076"/>
          <ac:picMkLst>
            <pc:docMk/>
            <pc:sldMk cId="2412576907" sldId="261"/>
            <ac:picMk id="43" creationId="{95BFC769-6C69-4903-8AE0-51ECECFCBED3}"/>
          </ac:picMkLst>
        </pc:picChg>
        <pc:picChg chg="mod">
          <ac:chgData name="A SH" userId="87f31142be155602" providerId="LiveId" clId="{AC868936-25FB-457C-8D3A-D9CA6753FAE0}" dt="2021-10-09T23:50:04.339" v="588" actId="1076"/>
          <ac:picMkLst>
            <pc:docMk/>
            <pc:sldMk cId="2412576907" sldId="261"/>
            <ac:picMk id="74" creationId="{4CB3F96A-45F3-4818-B192-534069572726}"/>
          </ac:picMkLst>
        </pc:picChg>
      </pc:sldChg>
      <pc:sldChg chg="addSp delSp modSp del mod delAnim modAnim">
        <pc:chgData name="A SH" userId="87f31142be155602" providerId="LiveId" clId="{AC868936-25FB-457C-8D3A-D9CA6753FAE0}" dt="2021-10-09T23:33:49.140" v="547" actId="47"/>
        <pc:sldMkLst>
          <pc:docMk/>
          <pc:sldMk cId="2467294415" sldId="263"/>
        </pc:sldMkLst>
        <pc:spChg chg="mod">
          <ac:chgData name="A SH" userId="87f31142be155602" providerId="LiveId" clId="{AC868936-25FB-457C-8D3A-D9CA6753FAE0}" dt="2021-10-09T23:00:51.936" v="115" actId="20577"/>
          <ac:spMkLst>
            <pc:docMk/>
            <pc:sldMk cId="2467294415" sldId="263"/>
            <ac:spMk id="4" creationId="{37D09882-E5E1-4ED6-9E03-B775DDEC50F0}"/>
          </ac:spMkLst>
        </pc:spChg>
        <pc:picChg chg="del">
          <ac:chgData name="A SH" userId="87f31142be155602" providerId="LiveId" clId="{AC868936-25FB-457C-8D3A-D9CA6753FAE0}" dt="2021-10-09T22:57:29.908" v="59" actId="478"/>
          <ac:picMkLst>
            <pc:docMk/>
            <pc:sldMk cId="2467294415" sldId="263"/>
            <ac:picMk id="3" creationId="{5C3DD343-33E2-4B49-AADD-0F3B0375CBE5}"/>
          </ac:picMkLst>
        </pc:picChg>
        <pc:picChg chg="add mod">
          <ac:chgData name="A SH" userId="87f31142be155602" providerId="LiveId" clId="{AC868936-25FB-457C-8D3A-D9CA6753FAE0}" dt="2021-10-09T22:58:00.254" v="63" actId="14100"/>
          <ac:picMkLst>
            <pc:docMk/>
            <pc:sldMk cId="2467294415" sldId="263"/>
            <ac:picMk id="6" creationId="{1C6DF39D-6D86-402D-B734-CD6376CEBD29}"/>
          </ac:picMkLst>
        </pc:picChg>
        <pc:picChg chg="mod">
          <ac:chgData name="A SH" userId="87f31142be155602" providerId="LiveId" clId="{AC868936-25FB-457C-8D3A-D9CA6753FAE0}" dt="2021-10-09T23:03:16.320" v="144" actId="1076"/>
          <ac:picMkLst>
            <pc:docMk/>
            <pc:sldMk cId="2467294415" sldId="263"/>
            <ac:picMk id="9" creationId="{CC31AE3D-4235-4EEC-A8B2-0C86736FEEBE}"/>
          </ac:picMkLst>
        </pc:picChg>
        <pc:picChg chg="del">
          <ac:chgData name="A SH" userId="87f31142be155602" providerId="LiveId" clId="{AC868936-25FB-457C-8D3A-D9CA6753FAE0}" dt="2021-10-09T23:01:02.651" v="116" actId="478"/>
          <ac:picMkLst>
            <pc:docMk/>
            <pc:sldMk cId="2467294415" sldId="263"/>
            <ac:picMk id="20" creationId="{696BF1A5-9FE3-4BF1-AE02-ED2A4EB2A5A4}"/>
          </ac:picMkLst>
        </pc:picChg>
        <pc:picChg chg="mod">
          <ac:chgData name="A SH" userId="87f31142be155602" providerId="LiveId" clId="{AC868936-25FB-457C-8D3A-D9CA6753FAE0}" dt="2021-10-09T23:03:20.501" v="145" actId="1076"/>
          <ac:picMkLst>
            <pc:docMk/>
            <pc:sldMk cId="2467294415" sldId="263"/>
            <ac:picMk id="22" creationId="{97AD8AF3-92A6-4793-A492-F76BFB677DEF}"/>
          </ac:picMkLst>
        </pc:picChg>
        <pc:picChg chg="add mod">
          <ac:chgData name="A SH" userId="87f31142be155602" providerId="LiveId" clId="{AC868936-25FB-457C-8D3A-D9CA6753FAE0}" dt="2021-10-09T23:01:33.137" v="123" actId="1076"/>
          <ac:picMkLst>
            <pc:docMk/>
            <pc:sldMk cId="2467294415" sldId="263"/>
            <ac:picMk id="27" creationId="{5C838B4F-364F-416D-B3F8-232752139F55}"/>
          </ac:picMkLst>
        </pc:picChg>
        <pc:picChg chg="add mod">
          <ac:chgData name="A SH" userId="87f31142be155602" providerId="LiveId" clId="{AC868936-25FB-457C-8D3A-D9CA6753FAE0}" dt="2021-10-09T23:01:28.192" v="121" actId="1076"/>
          <ac:picMkLst>
            <pc:docMk/>
            <pc:sldMk cId="2467294415" sldId="263"/>
            <ac:picMk id="29" creationId="{F8B370C7-F9B3-45DD-A80A-C295D6ACE66D}"/>
          </ac:picMkLst>
        </pc:picChg>
        <pc:picChg chg="mod">
          <ac:chgData name="A SH" userId="87f31142be155602" providerId="LiveId" clId="{AC868936-25FB-457C-8D3A-D9CA6753FAE0}" dt="2021-10-09T23:03:09.306" v="142" actId="1076"/>
          <ac:picMkLst>
            <pc:docMk/>
            <pc:sldMk cId="2467294415" sldId="263"/>
            <ac:picMk id="30" creationId="{1C2D8311-8A74-4E55-B30F-829FD0650039}"/>
          </ac:picMkLst>
        </pc:picChg>
        <pc:picChg chg="add mod">
          <ac:chgData name="A SH" userId="87f31142be155602" providerId="LiveId" clId="{AC868936-25FB-457C-8D3A-D9CA6753FAE0}" dt="2021-10-09T23:01:28.192" v="121" actId="1076"/>
          <ac:picMkLst>
            <pc:docMk/>
            <pc:sldMk cId="2467294415" sldId="263"/>
            <ac:picMk id="31" creationId="{6D45203C-98E5-4BEC-9B19-331B5E80A23B}"/>
          </ac:picMkLst>
        </pc:picChg>
        <pc:picChg chg="mod">
          <ac:chgData name="A SH" userId="87f31142be155602" providerId="LiveId" clId="{AC868936-25FB-457C-8D3A-D9CA6753FAE0}" dt="2021-10-09T23:01:30.984" v="122" actId="1076"/>
          <ac:picMkLst>
            <pc:docMk/>
            <pc:sldMk cId="2467294415" sldId="263"/>
            <ac:picMk id="74" creationId="{4CB3F96A-45F3-4818-B192-534069572726}"/>
          </ac:picMkLst>
        </pc:picChg>
      </pc:sldChg>
      <pc:sldChg chg="del">
        <pc:chgData name="A SH" userId="87f31142be155602" providerId="LiveId" clId="{AC868936-25FB-457C-8D3A-D9CA6753FAE0}" dt="2021-10-09T22:56:54.840" v="54" actId="47"/>
        <pc:sldMkLst>
          <pc:docMk/>
          <pc:sldMk cId="1309261771" sldId="264"/>
        </pc:sldMkLst>
      </pc:sldChg>
      <pc:sldChg chg="addSp delSp modSp add mod ord delAnim modAnim">
        <pc:chgData name="A SH" userId="87f31142be155602" providerId="LiveId" clId="{AC868936-25FB-457C-8D3A-D9CA6753FAE0}" dt="2021-10-09T23:51:32.977" v="599"/>
        <pc:sldMkLst>
          <pc:docMk/>
          <pc:sldMk cId="2390838984" sldId="264"/>
        </pc:sldMkLst>
        <pc:spChg chg="del">
          <ac:chgData name="A SH" userId="87f31142be155602" providerId="LiveId" clId="{AC868936-25FB-457C-8D3A-D9CA6753FAE0}" dt="2021-10-09T23:01:49.426" v="129" actId="478"/>
          <ac:spMkLst>
            <pc:docMk/>
            <pc:sldMk cId="2390838984" sldId="264"/>
            <ac:spMk id="4" creationId="{37D09882-E5E1-4ED6-9E03-B775DDEC50F0}"/>
          </ac:spMkLst>
        </pc:spChg>
        <pc:spChg chg="del">
          <ac:chgData name="A SH" userId="87f31142be155602" providerId="LiveId" clId="{AC868936-25FB-457C-8D3A-D9CA6753FAE0}" dt="2021-10-09T23:01:49.426" v="129" actId="478"/>
          <ac:spMkLst>
            <pc:docMk/>
            <pc:sldMk cId="2390838984" sldId="264"/>
            <ac:spMk id="12" creationId="{8F90186E-249C-4E69-847E-1ABA5A3736D1}"/>
          </ac:spMkLst>
        </pc:spChg>
        <pc:spChg chg="add mod">
          <ac:chgData name="A SH" userId="87f31142be155602" providerId="LiveId" clId="{AC868936-25FB-457C-8D3A-D9CA6753FAE0}" dt="2021-10-09T23:18:06.396" v="225" actId="1076"/>
          <ac:spMkLst>
            <pc:docMk/>
            <pc:sldMk cId="2390838984" sldId="264"/>
            <ac:spMk id="32" creationId="{47ADC49E-5AAF-4439-BAC5-7560196D984E}"/>
          </ac:spMkLst>
        </pc:spChg>
        <pc:spChg chg="del">
          <ac:chgData name="A SH" userId="87f31142be155602" providerId="LiveId" clId="{AC868936-25FB-457C-8D3A-D9CA6753FAE0}" dt="2021-10-09T23:01:53.301" v="130" actId="478"/>
          <ac:spMkLst>
            <pc:docMk/>
            <pc:sldMk cId="2390838984" sldId="264"/>
            <ac:spMk id="84" creationId="{5A0C71D1-3D32-4B63-BD5A-8C632C8B489B}"/>
          </ac:spMkLst>
        </pc:spChg>
        <pc:picChg chg="add mod">
          <ac:chgData name="A SH" userId="87f31142be155602" providerId="LiveId" clId="{AC868936-25FB-457C-8D3A-D9CA6753FAE0}" dt="2021-10-09T23:08:24.556" v="200" actId="14100"/>
          <ac:picMkLst>
            <pc:docMk/>
            <pc:sldMk cId="2390838984" sldId="264"/>
            <ac:picMk id="3" creationId="{B52AC978-7FC9-4D86-B1E8-8E605DE72CD8}"/>
          </ac:picMkLst>
        </pc:picChg>
        <pc:picChg chg="del">
          <ac:chgData name="A SH" userId="87f31142be155602" providerId="LiveId" clId="{AC868936-25FB-457C-8D3A-D9CA6753FAE0}" dt="2021-10-09T23:01:44.415" v="128" actId="478"/>
          <ac:picMkLst>
            <pc:docMk/>
            <pc:sldMk cId="2390838984" sldId="264"/>
            <ac:picMk id="5" creationId="{E286E434-5181-46F6-BE08-229EB2FC8B84}"/>
          </ac:picMkLst>
        </pc:picChg>
        <pc:picChg chg="del">
          <ac:chgData name="A SH" userId="87f31142be155602" providerId="LiveId" clId="{AC868936-25FB-457C-8D3A-D9CA6753FAE0}" dt="2021-10-09T23:01:49.426" v="129" actId="478"/>
          <ac:picMkLst>
            <pc:docMk/>
            <pc:sldMk cId="2390838984" sldId="264"/>
            <ac:picMk id="6" creationId="{1C6DF39D-6D86-402D-B734-CD6376CEBD29}"/>
          </ac:picMkLst>
        </pc:picChg>
        <pc:picChg chg="mod">
          <ac:chgData name="A SH" userId="87f31142be155602" providerId="LiveId" clId="{AC868936-25FB-457C-8D3A-D9CA6753FAE0}" dt="2021-10-09T23:02:33.468" v="135" actId="14100"/>
          <ac:picMkLst>
            <pc:docMk/>
            <pc:sldMk cId="2390838984" sldId="264"/>
            <ac:picMk id="9" creationId="{CC31AE3D-4235-4EEC-A8B2-0C86736FEEBE}"/>
          </ac:picMkLst>
        </pc:picChg>
        <pc:picChg chg="del">
          <ac:chgData name="A SH" userId="87f31142be155602" providerId="LiveId" clId="{AC868936-25FB-457C-8D3A-D9CA6753FAE0}" dt="2021-10-09T23:01:49.426" v="129" actId="478"/>
          <ac:picMkLst>
            <pc:docMk/>
            <pc:sldMk cId="2390838984" sldId="264"/>
            <ac:picMk id="11" creationId="{63576752-BF6D-4DE3-8D7B-4E88BF4D7BDB}"/>
          </ac:picMkLst>
        </pc:picChg>
        <pc:picChg chg="del">
          <ac:chgData name="A SH" userId="87f31142be155602" providerId="LiveId" clId="{AC868936-25FB-457C-8D3A-D9CA6753FAE0}" dt="2021-10-09T23:01:43.026" v="127" actId="478"/>
          <ac:picMkLst>
            <pc:docMk/>
            <pc:sldMk cId="2390838984" sldId="264"/>
            <ac:picMk id="21" creationId="{AA56FE57-8515-45D5-AC0A-4CCD3C6C0988}"/>
          </ac:picMkLst>
        </pc:picChg>
        <pc:picChg chg="del">
          <ac:chgData name="A SH" userId="87f31142be155602" providerId="LiveId" clId="{AC868936-25FB-457C-8D3A-D9CA6753FAE0}" dt="2021-10-09T23:08:09.892" v="195" actId="478"/>
          <ac:picMkLst>
            <pc:docMk/>
            <pc:sldMk cId="2390838984" sldId="264"/>
            <ac:picMk id="22" creationId="{97AD8AF3-92A6-4793-A492-F76BFB677DEF}"/>
          </ac:picMkLst>
        </pc:picChg>
        <pc:picChg chg="del">
          <ac:chgData name="A SH" userId="87f31142be155602" providerId="LiveId" clId="{AC868936-25FB-457C-8D3A-D9CA6753FAE0}" dt="2021-10-09T23:49:18.727" v="580" actId="478"/>
          <ac:picMkLst>
            <pc:docMk/>
            <pc:sldMk cId="2390838984" sldId="264"/>
            <ac:picMk id="27" creationId="{5C838B4F-364F-416D-B3F8-232752139F55}"/>
          </ac:picMkLst>
        </pc:picChg>
        <pc:picChg chg="add mod">
          <ac:chgData name="A SH" userId="87f31142be155602" providerId="LiveId" clId="{AC868936-25FB-457C-8D3A-D9CA6753FAE0}" dt="2021-10-09T23:08:04.096" v="193" actId="14100"/>
          <ac:picMkLst>
            <pc:docMk/>
            <pc:sldMk cId="2390838984" sldId="264"/>
            <ac:picMk id="33" creationId="{C550BF62-099A-4FBC-97F4-97FCB2B253EA}"/>
          </ac:picMkLst>
        </pc:picChg>
        <pc:picChg chg="add mod">
          <ac:chgData name="A SH" userId="87f31142be155602" providerId="LiveId" clId="{AC868936-25FB-457C-8D3A-D9CA6753FAE0}" dt="2021-10-09T23:08:17.922" v="198" actId="14100"/>
          <ac:picMkLst>
            <pc:docMk/>
            <pc:sldMk cId="2390838984" sldId="264"/>
            <ac:picMk id="34" creationId="{2E3D49A0-902E-49B0-AACF-4388D81111EB}"/>
          </ac:picMkLst>
        </pc:picChg>
        <pc:picChg chg="mod">
          <ac:chgData name="A SH" userId="87f31142be155602" providerId="LiveId" clId="{AC868936-25FB-457C-8D3A-D9CA6753FAE0}" dt="2021-10-09T23:18:09.071" v="226" actId="1076"/>
          <ac:picMkLst>
            <pc:docMk/>
            <pc:sldMk cId="2390838984" sldId="264"/>
            <ac:picMk id="59" creationId="{463D6AD7-6CAC-4E13-813D-A64C8EE57F37}"/>
          </ac:picMkLst>
        </pc:picChg>
      </pc:sldChg>
      <pc:sldChg chg="delSp del mod">
        <pc:chgData name="A SH" userId="87f31142be155602" providerId="LiveId" clId="{AC868936-25FB-457C-8D3A-D9CA6753FAE0}" dt="2021-10-09T22:57:11.696" v="56" actId="47"/>
        <pc:sldMkLst>
          <pc:docMk/>
          <pc:sldMk cId="3628984444" sldId="265"/>
        </pc:sldMkLst>
        <pc:picChg chg="del">
          <ac:chgData name="A SH" userId="87f31142be155602" providerId="LiveId" clId="{AC868936-25FB-457C-8D3A-D9CA6753FAE0}" dt="2021-10-09T22:57:03.954" v="55" actId="478"/>
          <ac:picMkLst>
            <pc:docMk/>
            <pc:sldMk cId="3628984444" sldId="265"/>
            <ac:picMk id="10" creationId="{9068CED7-289B-494C-BBA3-1BBC35ED0E14}"/>
          </ac:picMkLst>
        </pc:picChg>
      </pc:sldChg>
      <pc:sldChg chg="addSp delSp modSp add mod modAnim">
        <pc:chgData name="A SH" userId="87f31142be155602" providerId="LiveId" clId="{AC868936-25FB-457C-8D3A-D9CA6753FAE0}" dt="2021-10-09T23:50:26.652" v="592" actId="14100"/>
        <pc:sldMkLst>
          <pc:docMk/>
          <pc:sldMk cId="3873951244" sldId="265"/>
        </pc:sldMkLst>
        <pc:spChg chg="mod">
          <ac:chgData name="A SH" userId="87f31142be155602" providerId="LiveId" clId="{AC868936-25FB-457C-8D3A-D9CA6753FAE0}" dt="2021-10-09T23:18:40.868" v="241" actId="1076"/>
          <ac:spMkLst>
            <pc:docMk/>
            <pc:sldMk cId="3873951244" sldId="265"/>
            <ac:spMk id="32" creationId="{47ADC49E-5AAF-4439-BAC5-7560196D984E}"/>
          </ac:spMkLst>
        </pc:spChg>
        <pc:picChg chg="add mod">
          <ac:chgData name="A SH" userId="87f31142be155602" providerId="LiveId" clId="{AC868936-25FB-457C-8D3A-D9CA6753FAE0}" dt="2021-10-09T23:16:56.063" v="211" actId="14100"/>
          <ac:picMkLst>
            <pc:docMk/>
            <pc:sldMk cId="3873951244" sldId="265"/>
            <ac:picMk id="2" creationId="{12BF7FE3-F968-4A77-A10C-78B0787438FE}"/>
          </ac:picMkLst>
        </pc:picChg>
        <pc:picChg chg="del">
          <ac:chgData name="A SH" userId="87f31142be155602" providerId="LiveId" clId="{AC868936-25FB-457C-8D3A-D9CA6753FAE0}" dt="2021-10-09T23:09:30.036" v="206" actId="478"/>
          <ac:picMkLst>
            <pc:docMk/>
            <pc:sldMk cId="3873951244" sldId="265"/>
            <ac:picMk id="3" creationId="{B52AC978-7FC9-4D86-B1E8-8E605DE72CD8}"/>
          </ac:picMkLst>
        </pc:picChg>
        <pc:picChg chg="add mod">
          <ac:chgData name="A SH" userId="87f31142be155602" providerId="LiveId" clId="{AC868936-25FB-457C-8D3A-D9CA6753FAE0}" dt="2021-10-09T23:50:26.652" v="592" actId="14100"/>
          <ac:picMkLst>
            <pc:docMk/>
            <pc:sldMk cId="3873951244" sldId="265"/>
            <ac:picMk id="23" creationId="{6E72168E-959E-4AF8-9A5F-BC29B429FD8A}"/>
          </ac:picMkLst>
        </pc:picChg>
        <pc:picChg chg="del">
          <ac:chgData name="A SH" userId="87f31142be155602" providerId="LiveId" clId="{AC868936-25FB-457C-8D3A-D9CA6753FAE0}" dt="2021-10-09T23:49:22.518" v="581" actId="478"/>
          <ac:picMkLst>
            <pc:docMk/>
            <pc:sldMk cId="3873951244" sldId="265"/>
            <ac:picMk id="27" creationId="{5C838B4F-364F-416D-B3F8-232752139F55}"/>
          </ac:picMkLst>
        </pc:picChg>
        <pc:picChg chg="ord">
          <ac:chgData name="A SH" userId="87f31142be155602" providerId="LiveId" clId="{AC868936-25FB-457C-8D3A-D9CA6753FAE0}" dt="2021-10-09T23:16:59.898" v="212" actId="166"/>
          <ac:picMkLst>
            <pc:docMk/>
            <pc:sldMk cId="3873951244" sldId="265"/>
            <ac:picMk id="59" creationId="{463D6AD7-6CAC-4E13-813D-A64C8EE57F37}"/>
          </ac:picMkLst>
        </pc:picChg>
      </pc:sldChg>
      <pc:sldChg chg="addSp delSp modSp add mod modAnim">
        <pc:chgData name="A SH" userId="87f31142be155602" providerId="LiveId" clId="{AC868936-25FB-457C-8D3A-D9CA6753FAE0}" dt="2021-10-09T23:51:55.961" v="600" actId="20577"/>
        <pc:sldMkLst>
          <pc:docMk/>
          <pc:sldMk cId="4177841190" sldId="266"/>
        </pc:sldMkLst>
        <pc:spChg chg="add mod">
          <ac:chgData name="A SH" userId="87f31142be155602" providerId="LiveId" clId="{AC868936-25FB-457C-8D3A-D9CA6753FAE0}" dt="2021-10-09T23:20:26.532" v="302" actId="1076"/>
          <ac:spMkLst>
            <pc:docMk/>
            <pc:sldMk cId="4177841190" sldId="266"/>
            <ac:spMk id="4" creationId="{961255B7-E717-479E-BBCB-85E4A38B051C}"/>
          </ac:spMkLst>
        </pc:spChg>
        <pc:spChg chg="add mod">
          <ac:chgData name="A SH" userId="87f31142be155602" providerId="LiveId" clId="{AC868936-25FB-457C-8D3A-D9CA6753FAE0}" dt="2021-10-09T23:21:34.576" v="339" actId="20577"/>
          <ac:spMkLst>
            <pc:docMk/>
            <pc:sldMk cId="4177841190" sldId="266"/>
            <ac:spMk id="24" creationId="{916E06DD-0B0C-4F02-984D-4DB72DA3D5CE}"/>
          </ac:spMkLst>
        </pc:spChg>
        <pc:spChg chg="add mod">
          <ac:chgData name="A SH" userId="87f31142be155602" providerId="LiveId" clId="{AC868936-25FB-457C-8D3A-D9CA6753FAE0}" dt="2021-10-09T23:22:04.587" v="370" actId="20577"/>
          <ac:spMkLst>
            <pc:docMk/>
            <pc:sldMk cId="4177841190" sldId="266"/>
            <ac:spMk id="25" creationId="{C6C56CE5-9E4D-473E-89C0-56A89B31E025}"/>
          </ac:spMkLst>
        </pc:spChg>
        <pc:spChg chg="mod">
          <ac:chgData name="A SH" userId="87f31142be155602" providerId="LiveId" clId="{AC868936-25FB-457C-8D3A-D9CA6753FAE0}" dt="2021-10-09T23:51:55.961" v="600" actId="20577"/>
          <ac:spMkLst>
            <pc:docMk/>
            <pc:sldMk cId="4177841190" sldId="266"/>
            <ac:spMk id="32" creationId="{47ADC49E-5AAF-4439-BAC5-7560196D984E}"/>
          </ac:spMkLst>
        </pc:spChg>
        <pc:picChg chg="add mod">
          <ac:chgData name="A SH" userId="87f31142be155602" providerId="LiveId" clId="{AC868936-25FB-457C-8D3A-D9CA6753FAE0}" dt="2021-10-09T23:17:32.834" v="217" actId="14100"/>
          <ac:picMkLst>
            <pc:docMk/>
            <pc:sldMk cId="4177841190" sldId="266"/>
            <ac:picMk id="3" creationId="{6D008EEA-7BA4-42B9-8248-40FEFDF4A73C}"/>
          </ac:picMkLst>
        </pc:picChg>
        <pc:picChg chg="del">
          <ac:chgData name="A SH" userId="87f31142be155602" providerId="LiveId" clId="{AC868936-25FB-457C-8D3A-D9CA6753FAE0}" dt="2021-10-09T23:49:25.927" v="582" actId="478"/>
          <ac:picMkLst>
            <pc:docMk/>
            <pc:sldMk cId="4177841190" sldId="266"/>
            <ac:picMk id="27" creationId="{5C838B4F-364F-416D-B3F8-232752139F55}"/>
          </ac:picMkLst>
        </pc:picChg>
        <pc:picChg chg="add mod">
          <ac:chgData name="A SH" userId="87f31142be155602" providerId="LiveId" clId="{AC868936-25FB-457C-8D3A-D9CA6753FAE0}" dt="2021-10-09T23:50:33.153" v="594" actId="14100"/>
          <ac:picMkLst>
            <pc:docMk/>
            <pc:sldMk cId="4177841190" sldId="266"/>
            <ac:picMk id="33" creationId="{3AE6EB5D-CA36-4D1C-926B-35B3EA984240}"/>
          </ac:picMkLst>
        </pc:picChg>
      </pc:sldChg>
      <pc:sldChg chg="addSp delSp modSp add mod delAnim modAnim">
        <pc:chgData name="A SH" userId="87f31142be155602" providerId="LiveId" clId="{AC868936-25FB-457C-8D3A-D9CA6753FAE0}" dt="2021-10-09T23:50:41.292" v="596" actId="14100"/>
        <pc:sldMkLst>
          <pc:docMk/>
          <pc:sldMk cId="1475856348" sldId="267"/>
        </pc:sldMkLst>
        <pc:spChg chg="add mod">
          <ac:chgData name="A SH" userId="87f31142be155602" providerId="LiveId" clId="{AC868936-25FB-457C-8D3A-D9CA6753FAE0}" dt="2021-10-09T23:25:33.462" v="398" actId="1076"/>
          <ac:spMkLst>
            <pc:docMk/>
            <pc:sldMk cId="1475856348" sldId="267"/>
            <ac:spMk id="4" creationId="{5D8B8E38-CB09-4459-9FA8-F336A29C385F}"/>
          </ac:spMkLst>
        </pc:spChg>
        <pc:spChg chg="add mod">
          <ac:chgData name="A SH" userId="87f31142be155602" providerId="LiveId" clId="{AC868936-25FB-457C-8D3A-D9CA6753FAE0}" dt="2021-10-09T23:27:54.094" v="436" actId="1076"/>
          <ac:spMkLst>
            <pc:docMk/>
            <pc:sldMk cId="1475856348" sldId="267"/>
            <ac:spMk id="5" creationId="{6C7F8B58-073D-4CA9-AA4F-AA00CD19D85C}"/>
          </ac:spMkLst>
        </pc:spChg>
        <pc:spChg chg="add mod">
          <ac:chgData name="A SH" userId="87f31142be155602" providerId="LiveId" clId="{AC868936-25FB-457C-8D3A-D9CA6753FAE0}" dt="2021-10-09T23:23:09.849" v="375" actId="1076"/>
          <ac:spMkLst>
            <pc:docMk/>
            <pc:sldMk cId="1475856348" sldId="267"/>
            <ac:spMk id="24" creationId="{ABD47AAE-30A3-46CE-A38D-30C82745C9BD}"/>
          </ac:spMkLst>
        </pc:spChg>
        <pc:spChg chg="mod">
          <ac:chgData name="A SH" userId="87f31142be155602" providerId="LiveId" clId="{AC868936-25FB-457C-8D3A-D9CA6753FAE0}" dt="2021-10-09T23:24:00.734" v="385" actId="20577"/>
          <ac:spMkLst>
            <pc:docMk/>
            <pc:sldMk cId="1475856348" sldId="267"/>
            <ac:spMk id="32" creationId="{47ADC49E-5AAF-4439-BAC5-7560196D984E}"/>
          </ac:spMkLst>
        </pc:spChg>
        <pc:spChg chg="add mod">
          <ac:chgData name="A SH" userId="87f31142be155602" providerId="LiveId" clId="{AC868936-25FB-457C-8D3A-D9CA6753FAE0}" dt="2021-10-09T23:26:28.541" v="414" actId="20577"/>
          <ac:spMkLst>
            <pc:docMk/>
            <pc:sldMk cId="1475856348" sldId="267"/>
            <ac:spMk id="33" creationId="{00B17FD7-D0C1-4F1D-BB73-1EB8A2F4328E}"/>
          </ac:spMkLst>
        </pc:spChg>
        <pc:spChg chg="add mod">
          <ac:chgData name="A SH" userId="87f31142be155602" providerId="LiveId" clId="{AC868936-25FB-457C-8D3A-D9CA6753FAE0}" dt="2021-10-09T23:26:36.315" v="417" actId="20577"/>
          <ac:spMkLst>
            <pc:docMk/>
            <pc:sldMk cId="1475856348" sldId="267"/>
            <ac:spMk id="34" creationId="{0BDCACCC-FF52-43E0-8E61-3F39BE2CEE1B}"/>
          </ac:spMkLst>
        </pc:spChg>
        <pc:spChg chg="add mod">
          <ac:chgData name="A SH" userId="87f31142be155602" providerId="LiveId" clId="{AC868936-25FB-457C-8D3A-D9CA6753FAE0}" dt="2021-10-09T23:26:42.697" v="420" actId="20577"/>
          <ac:spMkLst>
            <pc:docMk/>
            <pc:sldMk cId="1475856348" sldId="267"/>
            <ac:spMk id="35" creationId="{49D662DC-D70F-4663-A622-11EBF3A0BA25}"/>
          </ac:spMkLst>
        </pc:spChg>
        <pc:spChg chg="add mod">
          <ac:chgData name="A SH" userId="87f31142be155602" providerId="LiveId" clId="{AC868936-25FB-457C-8D3A-D9CA6753FAE0}" dt="2021-10-09T23:26:48.711" v="423" actId="20577"/>
          <ac:spMkLst>
            <pc:docMk/>
            <pc:sldMk cId="1475856348" sldId="267"/>
            <ac:spMk id="37" creationId="{63B2F9B7-46BE-4757-94F9-C916F4F5BD63}"/>
          </ac:spMkLst>
        </pc:spChg>
        <pc:spChg chg="add mod">
          <ac:chgData name="A SH" userId="87f31142be155602" providerId="LiveId" clId="{AC868936-25FB-457C-8D3A-D9CA6753FAE0}" dt="2021-10-09T23:26:55.277" v="426" actId="20577"/>
          <ac:spMkLst>
            <pc:docMk/>
            <pc:sldMk cId="1475856348" sldId="267"/>
            <ac:spMk id="39" creationId="{9103D2A0-4C5C-460B-9A85-63AAEE082E5E}"/>
          </ac:spMkLst>
        </pc:spChg>
        <pc:spChg chg="add del mod">
          <ac:chgData name="A SH" userId="87f31142be155602" providerId="LiveId" clId="{AC868936-25FB-457C-8D3A-D9CA6753FAE0}" dt="2021-10-09T23:27:07.792" v="428" actId="478"/>
          <ac:spMkLst>
            <pc:docMk/>
            <pc:sldMk cId="1475856348" sldId="267"/>
            <ac:spMk id="40" creationId="{6B9E12B3-DF37-4839-8C10-B50D083C60BF}"/>
          </ac:spMkLst>
        </pc:spChg>
        <pc:spChg chg="add mod">
          <ac:chgData name="A SH" userId="87f31142be155602" providerId="LiveId" clId="{AC868936-25FB-457C-8D3A-D9CA6753FAE0}" dt="2021-10-09T23:27:25.649" v="431" actId="13926"/>
          <ac:spMkLst>
            <pc:docMk/>
            <pc:sldMk cId="1475856348" sldId="267"/>
            <ac:spMk id="41" creationId="{446A8C01-A30E-4221-B064-19477A450676}"/>
          </ac:spMkLst>
        </pc:spChg>
        <pc:spChg chg="add del mod">
          <ac:chgData name="A SH" userId="87f31142be155602" providerId="LiveId" clId="{AC868936-25FB-457C-8D3A-D9CA6753FAE0}" dt="2021-10-09T23:28:11.015" v="439" actId="478"/>
          <ac:spMkLst>
            <pc:docMk/>
            <pc:sldMk cId="1475856348" sldId="267"/>
            <ac:spMk id="42" creationId="{FDADBE1E-3C97-4E01-8448-B8AD5FF654E0}"/>
          </ac:spMkLst>
        </pc:spChg>
        <pc:spChg chg="add mod">
          <ac:chgData name="A SH" userId="87f31142be155602" providerId="LiveId" clId="{AC868936-25FB-457C-8D3A-D9CA6753FAE0}" dt="2021-10-09T23:29:15.019" v="449" actId="1076"/>
          <ac:spMkLst>
            <pc:docMk/>
            <pc:sldMk cId="1475856348" sldId="267"/>
            <ac:spMk id="44" creationId="{17347D6B-C1B3-45D8-B90C-B624545DA151}"/>
          </ac:spMkLst>
        </pc:spChg>
        <pc:spChg chg="add mod">
          <ac:chgData name="A SH" userId="87f31142be155602" providerId="LiveId" clId="{AC868936-25FB-457C-8D3A-D9CA6753FAE0}" dt="2021-10-09T23:29:08.650" v="448" actId="1076"/>
          <ac:spMkLst>
            <pc:docMk/>
            <pc:sldMk cId="1475856348" sldId="267"/>
            <ac:spMk id="45" creationId="{8E981C80-E4C7-4B76-9FE4-FEC42CD4FDD8}"/>
          </ac:spMkLst>
        </pc:spChg>
        <pc:spChg chg="add mod">
          <ac:chgData name="A SH" userId="87f31142be155602" providerId="LiveId" clId="{AC868936-25FB-457C-8D3A-D9CA6753FAE0}" dt="2021-10-09T23:37:28.116" v="565" actId="13926"/>
          <ac:spMkLst>
            <pc:docMk/>
            <pc:sldMk cId="1475856348" sldId="267"/>
            <ac:spMk id="46" creationId="{3A21C55E-8B8B-4E00-9236-689167F423A3}"/>
          </ac:spMkLst>
        </pc:spChg>
        <pc:spChg chg="add mod">
          <ac:chgData name="A SH" userId="87f31142be155602" providerId="LiveId" clId="{AC868936-25FB-457C-8D3A-D9CA6753FAE0}" dt="2021-10-09T23:37:24.103" v="564" actId="13926"/>
          <ac:spMkLst>
            <pc:docMk/>
            <pc:sldMk cId="1475856348" sldId="267"/>
            <ac:spMk id="48" creationId="{AD69EC36-859E-439A-8821-5B03FAFC9822}"/>
          </ac:spMkLst>
        </pc:spChg>
        <pc:spChg chg="add mod">
          <ac:chgData name="A SH" userId="87f31142be155602" providerId="LiveId" clId="{AC868936-25FB-457C-8D3A-D9CA6753FAE0}" dt="2021-10-09T23:31:06.859" v="483" actId="14100"/>
          <ac:spMkLst>
            <pc:docMk/>
            <pc:sldMk cId="1475856348" sldId="267"/>
            <ac:spMk id="49" creationId="{4941BF62-ACC0-44F2-9435-6BE42E582BD0}"/>
          </ac:spMkLst>
        </pc:spChg>
        <pc:spChg chg="add mod">
          <ac:chgData name="A SH" userId="87f31142be155602" providerId="LiveId" clId="{AC868936-25FB-457C-8D3A-D9CA6753FAE0}" dt="2021-10-09T23:29:26.503" v="452" actId="1076"/>
          <ac:spMkLst>
            <pc:docMk/>
            <pc:sldMk cId="1475856348" sldId="267"/>
            <ac:spMk id="50" creationId="{619157C7-F648-4CD8-8A3F-0BDF3CC76D8F}"/>
          </ac:spMkLst>
        </pc:spChg>
        <pc:spChg chg="add mod">
          <ac:chgData name="A SH" userId="87f31142be155602" providerId="LiveId" clId="{AC868936-25FB-457C-8D3A-D9CA6753FAE0}" dt="2021-10-09T23:30:23.215" v="462" actId="1076"/>
          <ac:spMkLst>
            <pc:docMk/>
            <pc:sldMk cId="1475856348" sldId="267"/>
            <ac:spMk id="52" creationId="{C8265200-6831-4F59-9C4B-C83A9FCE1B6C}"/>
          </ac:spMkLst>
        </pc:spChg>
        <pc:spChg chg="add mod">
          <ac:chgData name="A SH" userId="87f31142be155602" providerId="LiveId" clId="{AC868936-25FB-457C-8D3A-D9CA6753FAE0}" dt="2021-10-09T23:30:16.024" v="461" actId="1076"/>
          <ac:spMkLst>
            <pc:docMk/>
            <pc:sldMk cId="1475856348" sldId="267"/>
            <ac:spMk id="53" creationId="{14A3B962-A6EE-4D74-9030-0C0F2290C122}"/>
          </ac:spMkLst>
        </pc:spChg>
        <pc:spChg chg="add mod">
          <ac:chgData name="A SH" userId="87f31142be155602" providerId="LiveId" clId="{AC868936-25FB-457C-8D3A-D9CA6753FAE0}" dt="2021-10-09T23:30:02.087" v="458" actId="1076"/>
          <ac:spMkLst>
            <pc:docMk/>
            <pc:sldMk cId="1475856348" sldId="267"/>
            <ac:spMk id="54" creationId="{D10FB53C-70F7-4C25-8086-8810E0E6B2B0}"/>
          </ac:spMkLst>
        </pc:spChg>
        <pc:picChg chg="add mod">
          <ac:chgData name="A SH" userId="87f31142be155602" providerId="LiveId" clId="{AC868936-25FB-457C-8D3A-D9CA6753FAE0}" dt="2021-10-09T23:28:52.457" v="446" actId="1076"/>
          <ac:picMkLst>
            <pc:docMk/>
            <pc:sldMk cId="1475856348" sldId="267"/>
            <ac:picMk id="3" creationId="{506076A4-AC93-44E7-AD26-9D9871F860B7}"/>
          </ac:picMkLst>
        </pc:picChg>
        <pc:picChg chg="add mod">
          <ac:chgData name="A SH" userId="87f31142be155602" providerId="LiveId" clId="{AC868936-25FB-457C-8D3A-D9CA6753FAE0}" dt="2021-10-09T23:22:45.072" v="371"/>
          <ac:picMkLst>
            <pc:docMk/>
            <pc:sldMk cId="1475856348" sldId="267"/>
            <ac:picMk id="21" creationId="{9EBB4457-51A0-4B1C-B8AF-FBFD77DA0165}"/>
          </ac:picMkLst>
        </pc:picChg>
        <pc:picChg chg="add mod">
          <ac:chgData name="A SH" userId="87f31142be155602" providerId="LiveId" clId="{AC868936-25FB-457C-8D3A-D9CA6753FAE0}" dt="2021-10-09T23:23:06.519" v="374" actId="1076"/>
          <ac:picMkLst>
            <pc:docMk/>
            <pc:sldMk cId="1475856348" sldId="267"/>
            <ac:picMk id="23" creationId="{792C4062-1CDB-4663-8669-F34530A5E2C7}"/>
          </ac:picMkLst>
        </pc:picChg>
        <pc:picChg chg="add mod ord">
          <ac:chgData name="A SH" userId="87f31142be155602" providerId="LiveId" clId="{AC868936-25FB-457C-8D3A-D9CA6753FAE0}" dt="2021-10-09T23:24:05.586" v="386" actId="166"/>
          <ac:picMkLst>
            <pc:docMk/>
            <pc:sldMk cId="1475856348" sldId="267"/>
            <ac:picMk id="25" creationId="{E66D64C5-FBC9-4660-AC01-F7E56A3FE307}"/>
          </ac:picMkLst>
        </pc:picChg>
        <pc:picChg chg="del">
          <ac:chgData name="A SH" userId="87f31142be155602" providerId="LiveId" clId="{AC868936-25FB-457C-8D3A-D9CA6753FAE0}" dt="2021-10-09T23:49:29.783" v="583" actId="478"/>
          <ac:picMkLst>
            <pc:docMk/>
            <pc:sldMk cId="1475856348" sldId="267"/>
            <ac:picMk id="27" creationId="{5C838B4F-364F-416D-B3F8-232752139F55}"/>
          </ac:picMkLst>
        </pc:picChg>
        <pc:picChg chg="mod">
          <ac:chgData name="A SH" userId="87f31142be155602" providerId="LiveId" clId="{AC868936-25FB-457C-8D3A-D9CA6753FAE0}" dt="2021-10-09T23:23:13.539" v="377" actId="1076"/>
          <ac:picMkLst>
            <pc:docMk/>
            <pc:sldMk cId="1475856348" sldId="267"/>
            <ac:picMk id="51" creationId="{55F1DEA1-351A-4F02-883B-A58A6EC05E68}"/>
          </ac:picMkLst>
        </pc:picChg>
        <pc:picChg chg="add mod">
          <ac:chgData name="A SH" userId="87f31142be155602" providerId="LiveId" clId="{AC868936-25FB-457C-8D3A-D9CA6753FAE0}" dt="2021-10-09T23:50:41.292" v="596" actId="14100"/>
          <ac:picMkLst>
            <pc:docMk/>
            <pc:sldMk cId="1475856348" sldId="267"/>
            <ac:picMk id="55" creationId="{52C96E7C-9D7B-4615-9D45-D5BE1B910538}"/>
          </ac:picMkLst>
        </pc:picChg>
        <pc:picChg chg="ord">
          <ac:chgData name="A SH" userId="87f31142be155602" providerId="LiveId" clId="{AC868936-25FB-457C-8D3A-D9CA6753FAE0}" dt="2021-10-09T23:23:57.818" v="384" actId="166"/>
          <ac:picMkLst>
            <pc:docMk/>
            <pc:sldMk cId="1475856348" sldId="267"/>
            <ac:picMk id="59" creationId="{463D6AD7-6CAC-4E13-813D-A64C8EE57F37}"/>
          </ac:picMkLst>
        </pc:picChg>
      </pc:sldChg>
      <pc:sldChg chg="del">
        <pc:chgData name="A SH" userId="87f31142be155602" providerId="LiveId" clId="{AC868936-25FB-457C-8D3A-D9CA6753FAE0}" dt="2021-10-09T22:56:51.421" v="53" actId="47"/>
        <pc:sldMkLst>
          <pc:docMk/>
          <pc:sldMk cId="1840446099" sldId="267"/>
        </pc:sldMkLst>
      </pc:sldChg>
    </pc:docChg>
  </pc:docChgLst>
  <pc:docChgLst>
    <pc:chgData name="A SH" userId="87f31142be155602" providerId="LiveId" clId="{6D7B9FB7-38CA-4C0A-9767-E1D517C46565}"/>
    <pc:docChg chg="undo custSel addSld delSld modSld sldOrd">
      <pc:chgData name="A SH" userId="87f31142be155602" providerId="LiveId" clId="{6D7B9FB7-38CA-4C0A-9767-E1D517C46565}" dt="2021-09-05T15:25:01.957" v="429" actId="47"/>
      <pc:docMkLst>
        <pc:docMk/>
      </pc:docMkLst>
      <pc:sldChg chg="modSp mod modAnim">
        <pc:chgData name="A SH" userId="87f31142be155602" providerId="LiveId" clId="{6D7B9FB7-38CA-4C0A-9767-E1D517C46565}" dt="2021-09-05T15:17:01.808" v="426"/>
        <pc:sldMkLst>
          <pc:docMk/>
          <pc:sldMk cId="3676324512" sldId="257"/>
        </pc:sldMkLst>
        <pc:spChg chg="mod">
          <ac:chgData name="A SH" userId="87f31142be155602" providerId="LiveId" clId="{6D7B9FB7-38CA-4C0A-9767-E1D517C46565}" dt="2021-09-05T12:02:55.565" v="305" actId="20577"/>
          <ac:spMkLst>
            <pc:docMk/>
            <pc:sldMk cId="3676324512" sldId="257"/>
            <ac:spMk id="2" creationId="{3583C2F4-FC38-4594-8FE5-F617A366D783}"/>
          </ac:spMkLst>
        </pc:spChg>
        <pc:spChg chg="mod">
          <ac:chgData name="A SH" userId="87f31142be155602" providerId="LiveId" clId="{6D7B9FB7-38CA-4C0A-9767-E1D517C46565}" dt="2021-09-05T11:48:05.456" v="7" actId="20577"/>
          <ac:spMkLst>
            <pc:docMk/>
            <pc:sldMk cId="3676324512" sldId="257"/>
            <ac:spMk id="79" creationId="{48FAB546-C6EB-4ED0-934A-C32E665FA8DE}"/>
          </ac:spMkLst>
        </pc:spChg>
        <pc:spChg chg="mod">
          <ac:chgData name="A SH" userId="87f31142be155602" providerId="LiveId" clId="{6D7B9FB7-38CA-4C0A-9767-E1D517C46565}" dt="2021-09-05T11:48:46.172" v="40" actId="20577"/>
          <ac:spMkLst>
            <pc:docMk/>
            <pc:sldMk cId="3676324512" sldId="257"/>
            <ac:spMk id="94" creationId="{D1EBAA22-69B6-49BB-8D09-82E395645C44}"/>
          </ac:spMkLst>
        </pc:spChg>
        <pc:picChg chg="mod">
          <ac:chgData name="A SH" userId="87f31142be155602" providerId="LiveId" clId="{6D7B9FB7-38CA-4C0A-9767-E1D517C46565}" dt="2021-09-05T11:48:52.321" v="41" actId="14100"/>
          <ac:picMkLst>
            <pc:docMk/>
            <pc:sldMk cId="3676324512" sldId="257"/>
            <ac:picMk id="100" creationId="{E8310466-DE3A-4F57-93D8-892678616B5B}"/>
          </ac:picMkLst>
        </pc:picChg>
      </pc:sldChg>
      <pc:sldChg chg="addSp modSp mod modAnim">
        <pc:chgData name="A SH" userId="87f31142be155602" providerId="LiveId" clId="{6D7B9FB7-38CA-4C0A-9767-E1D517C46565}" dt="2021-09-05T12:03:03.189" v="306" actId="20577"/>
        <pc:sldMkLst>
          <pc:docMk/>
          <pc:sldMk cId="3800174866" sldId="258"/>
        </pc:sldMkLst>
        <pc:spChg chg="mod">
          <ac:chgData name="A SH" userId="87f31142be155602" providerId="LiveId" clId="{6D7B9FB7-38CA-4C0A-9767-E1D517C46565}" dt="2021-09-05T12:03:03.189" v="306" actId="20577"/>
          <ac:spMkLst>
            <pc:docMk/>
            <pc:sldMk cId="3800174866" sldId="258"/>
            <ac:spMk id="27" creationId="{77304700-0F98-425B-9150-9789221F889C}"/>
          </ac:spMkLst>
        </pc:spChg>
        <pc:spChg chg="mod">
          <ac:chgData name="A SH" userId="87f31142be155602" providerId="LiveId" clId="{6D7B9FB7-38CA-4C0A-9767-E1D517C46565}" dt="2021-09-05T11:51:20.146" v="100" actId="20577"/>
          <ac:spMkLst>
            <pc:docMk/>
            <pc:sldMk cId="3800174866" sldId="258"/>
            <ac:spMk id="29" creationId="{A8880502-6A55-49C0-A095-14C7D320C078}"/>
          </ac:spMkLst>
        </pc:spChg>
        <pc:spChg chg="mod">
          <ac:chgData name="A SH" userId="87f31142be155602" providerId="LiveId" clId="{6D7B9FB7-38CA-4C0A-9767-E1D517C46565}" dt="2021-09-05T11:50:25.387" v="62" actId="13926"/>
          <ac:spMkLst>
            <pc:docMk/>
            <pc:sldMk cId="3800174866" sldId="258"/>
            <ac:spMk id="79" creationId="{48FAB546-C6EB-4ED0-934A-C32E665FA8DE}"/>
          </ac:spMkLst>
        </pc:spChg>
        <pc:picChg chg="add mod">
          <ac:chgData name="A SH" userId="87f31142be155602" providerId="LiveId" clId="{6D7B9FB7-38CA-4C0A-9767-E1D517C46565}" dt="2021-09-05T11:50:01.827" v="51" actId="14100"/>
          <ac:picMkLst>
            <pc:docMk/>
            <pc:sldMk cId="3800174866" sldId="258"/>
            <ac:picMk id="4" creationId="{23A5CB39-9809-49F2-963E-3B2F640BD5D5}"/>
          </ac:picMkLst>
        </pc:picChg>
        <pc:picChg chg="add mod">
          <ac:chgData name="A SH" userId="87f31142be155602" providerId="LiveId" clId="{6D7B9FB7-38CA-4C0A-9767-E1D517C46565}" dt="2021-09-05T11:51:54.223" v="104" actId="14100"/>
          <ac:picMkLst>
            <pc:docMk/>
            <pc:sldMk cId="3800174866" sldId="258"/>
            <ac:picMk id="7" creationId="{09E300CB-4BE0-49E9-BFC4-B5DCFE820A0C}"/>
          </ac:picMkLst>
        </pc:picChg>
        <pc:picChg chg="add mod">
          <ac:chgData name="A SH" userId="87f31142be155602" providerId="LiveId" clId="{6D7B9FB7-38CA-4C0A-9767-E1D517C46565}" dt="2021-09-05T11:52:24.513" v="109" actId="14100"/>
          <ac:picMkLst>
            <pc:docMk/>
            <pc:sldMk cId="3800174866" sldId="258"/>
            <ac:picMk id="10" creationId="{466D3164-BBF3-417A-A73D-3ADB0E5807D4}"/>
          </ac:picMkLst>
        </pc:picChg>
      </pc:sldChg>
      <pc:sldChg chg="del">
        <pc:chgData name="A SH" userId="87f31142be155602" providerId="LiveId" clId="{6D7B9FB7-38CA-4C0A-9767-E1D517C46565}" dt="2021-09-05T15:24:56.471" v="427" actId="47"/>
        <pc:sldMkLst>
          <pc:docMk/>
          <pc:sldMk cId="3068246085" sldId="260"/>
        </pc:sldMkLst>
      </pc:sldChg>
      <pc:sldChg chg="modSp ord">
        <pc:chgData name="A SH" userId="87f31142be155602" providerId="LiveId" clId="{6D7B9FB7-38CA-4C0A-9767-E1D517C46565}" dt="2021-09-05T11:53:20.151" v="119"/>
        <pc:sldMkLst>
          <pc:docMk/>
          <pc:sldMk cId="2412576907" sldId="261"/>
        </pc:sldMkLst>
        <pc:spChg chg="mod">
          <ac:chgData name="A SH" userId="87f31142be155602" providerId="LiveId" clId="{6D7B9FB7-38CA-4C0A-9767-E1D517C46565}" dt="2021-09-05T11:53:10.299" v="117" actId="20577"/>
          <ac:spMkLst>
            <pc:docMk/>
            <pc:sldMk cId="2412576907" sldId="261"/>
            <ac:spMk id="33" creationId="{2ABE8D64-AD3A-4453-A1EC-F0439CCEDA38}"/>
          </ac:spMkLst>
        </pc:spChg>
      </pc:sldChg>
      <pc:sldChg chg="del ord">
        <pc:chgData name="A SH" userId="87f31142be155602" providerId="LiveId" clId="{6D7B9FB7-38CA-4C0A-9767-E1D517C46565}" dt="2021-09-05T15:25:00.052" v="428" actId="47"/>
        <pc:sldMkLst>
          <pc:docMk/>
          <pc:sldMk cId="409426933" sldId="262"/>
        </pc:sldMkLst>
      </pc:sldChg>
      <pc:sldChg chg="addSp modSp mod modAnim">
        <pc:chgData name="A SH" userId="87f31142be155602" providerId="LiveId" clId="{6D7B9FB7-38CA-4C0A-9767-E1D517C46565}" dt="2021-09-05T12:08:22.561" v="353" actId="20577"/>
        <pc:sldMkLst>
          <pc:docMk/>
          <pc:sldMk cId="2467294415" sldId="263"/>
        </pc:sldMkLst>
        <pc:spChg chg="add mod">
          <ac:chgData name="A SH" userId="87f31142be155602" providerId="LiveId" clId="{6D7B9FB7-38CA-4C0A-9767-E1D517C46565}" dt="2021-09-05T12:08:22.561" v="353" actId="20577"/>
          <ac:spMkLst>
            <pc:docMk/>
            <pc:sldMk cId="2467294415" sldId="263"/>
            <ac:spMk id="4" creationId="{37D09882-E5E1-4ED6-9E03-B775DDEC50F0}"/>
          </ac:spMkLst>
        </pc:spChg>
        <pc:picChg chg="add mod">
          <ac:chgData name="A SH" userId="87f31142be155602" providerId="LiveId" clId="{6D7B9FB7-38CA-4C0A-9767-E1D517C46565}" dt="2021-09-05T11:53:51.366" v="123" actId="14100"/>
          <ac:picMkLst>
            <pc:docMk/>
            <pc:sldMk cId="2467294415" sldId="263"/>
            <ac:picMk id="3" creationId="{5C3DD343-33E2-4B49-AADD-0F3B0375CBE5}"/>
          </ac:picMkLst>
        </pc:picChg>
      </pc:sldChg>
      <pc:sldChg chg="addSp modSp mod ord modAnim">
        <pc:chgData name="A SH" userId="87f31142be155602" providerId="LiveId" clId="{6D7B9FB7-38CA-4C0A-9767-E1D517C46565}" dt="2021-09-05T12:16:40.508" v="416" actId="1076"/>
        <pc:sldMkLst>
          <pc:docMk/>
          <pc:sldMk cId="1309261771" sldId="264"/>
        </pc:sldMkLst>
        <pc:spChg chg="add mod">
          <ac:chgData name="A SH" userId="87f31142be155602" providerId="LiveId" clId="{6D7B9FB7-38CA-4C0A-9767-E1D517C46565}" dt="2021-09-05T12:09:28.644" v="397" actId="1076"/>
          <ac:spMkLst>
            <pc:docMk/>
            <pc:sldMk cId="1309261771" sldId="264"/>
            <ac:spMk id="6" creationId="{58417013-C3EA-4C2C-BE64-A5BEB56E27A2}"/>
          </ac:spMkLst>
        </pc:spChg>
        <pc:spChg chg="mod">
          <ac:chgData name="A SH" userId="87f31142be155602" providerId="LiveId" clId="{6D7B9FB7-38CA-4C0A-9767-E1D517C46565}" dt="2021-09-05T12:03:14.865" v="309" actId="20577"/>
          <ac:spMkLst>
            <pc:docMk/>
            <pc:sldMk cId="1309261771" sldId="264"/>
            <ac:spMk id="21" creationId="{B59C3766-6639-4AE3-94F9-DCD453F6081A}"/>
          </ac:spMkLst>
        </pc:spChg>
        <pc:spChg chg="mod">
          <ac:chgData name="A SH" userId="87f31142be155602" providerId="LiveId" clId="{6D7B9FB7-38CA-4C0A-9767-E1D517C46565}" dt="2021-09-05T11:52:51.166" v="116" actId="1076"/>
          <ac:spMkLst>
            <pc:docMk/>
            <pc:sldMk cId="1309261771" sldId="264"/>
            <ac:spMk id="84" creationId="{5A0C71D1-3D32-4B63-BD5A-8C632C8B489B}"/>
          </ac:spMkLst>
        </pc:spChg>
        <pc:picChg chg="add mod">
          <ac:chgData name="A SH" userId="87f31142be155602" providerId="LiveId" clId="{6D7B9FB7-38CA-4C0A-9767-E1D517C46565}" dt="2021-09-05T12:09:38.773" v="400" actId="1076"/>
          <ac:picMkLst>
            <pc:docMk/>
            <pc:sldMk cId="1309261771" sldId="264"/>
            <ac:picMk id="3" creationId="{4E37678B-1A1C-4EBA-B2C1-8B78EAEE1CBD}"/>
          </ac:picMkLst>
        </pc:picChg>
        <pc:picChg chg="add mod">
          <ac:chgData name="A SH" userId="87f31142be155602" providerId="LiveId" clId="{6D7B9FB7-38CA-4C0A-9767-E1D517C46565}" dt="2021-09-05T12:06:50.637" v="351" actId="14100"/>
          <ac:picMkLst>
            <pc:docMk/>
            <pc:sldMk cId="1309261771" sldId="264"/>
            <ac:picMk id="5" creationId="{84DA089A-809D-4C32-9A62-1CCEACEF0327}"/>
          </ac:picMkLst>
        </pc:picChg>
        <pc:picChg chg="mod">
          <ac:chgData name="A SH" userId="87f31142be155602" providerId="LiveId" clId="{6D7B9FB7-38CA-4C0A-9767-E1D517C46565}" dt="2021-09-05T12:16:37.698" v="415" actId="14100"/>
          <ac:picMkLst>
            <pc:docMk/>
            <pc:sldMk cId="1309261771" sldId="264"/>
            <ac:picMk id="19" creationId="{C45E5734-8189-4C7E-A5E3-6F47601CD7A8}"/>
          </ac:picMkLst>
        </pc:picChg>
        <pc:picChg chg="add mod">
          <ac:chgData name="A SH" userId="87f31142be155602" providerId="LiveId" clId="{6D7B9FB7-38CA-4C0A-9767-E1D517C46565}" dt="2021-09-05T12:16:40.508" v="416" actId="1076"/>
          <ac:picMkLst>
            <pc:docMk/>
            <pc:sldMk cId="1309261771" sldId="264"/>
            <ac:picMk id="27" creationId="{7C673128-E970-4783-92FA-D4E8F78E3489}"/>
          </ac:picMkLst>
        </pc:picChg>
      </pc:sldChg>
      <pc:sldChg chg="addSp delSp modSp mod ord modAnim">
        <pc:chgData name="A SH" userId="87f31142be155602" providerId="LiveId" clId="{6D7B9FB7-38CA-4C0A-9767-E1D517C46565}" dt="2021-09-05T12:01:07.976" v="290" actId="1076"/>
        <pc:sldMkLst>
          <pc:docMk/>
          <pc:sldMk cId="3628984444" sldId="265"/>
        </pc:sldMkLst>
        <pc:spChg chg="add mod">
          <ac:chgData name="A SH" userId="87f31142be155602" providerId="LiveId" clId="{6D7B9FB7-38CA-4C0A-9767-E1D517C46565}" dt="2021-09-05T11:57:42.801" v="186" actId="1076"/>
          <ac:spMkLst>
            <pc:docMk/>
            <pc:sldMk cId="3628984444" sldId="265"/>
            <ac:spMk id="7" creationId="{5F4A33DE-D9CF-4C71-AE10-29F1D1DB2AD0}"/>
          </ac:spMkLst>
        </pc:spChg>
        <pc:spChg chg="add mod">
          <ac:chgData name="A SH" userId="87f31142be155602" providerId="LiveId" clId="{6D7B9FB7-38CA-4C0A-9767-E1D517C46565}" dt="2021-09-05T11:59:36.415" v="259" actId="13926"/>
          <ac:spMkLst>
            <pc:docMk/>
            <pc:sldMk cId="3628984444" sldId="265"/>
            <ac:spMk id="11" creationId="{25DD14B3-C287-47E5-A280-66AE9FBE5B58}"/>
          </ac:spMkLst>
        </pc:spChg>
        <pc:spChg chg="add mod">
          <ac:chgData name="A SH" userId="87f31142be155602" providerId="LiveId" clId="{6D7B9FB7-38CA-4C0A-9767-E1D517C46565}" dt="2021-09-05T12:00:28.535" v="272" actId="403"/>
          <ac:spMkLst>
            <pc:docMk/>
            <pc:sldMk cId="3628984444" sldId="265"/>
            <ac:spMk id="29" creationId="{8FF436C5-840B-4A81-8D25-D7A354A9B810}"/>
          </ac:spMkLst>
        </pc:spChg>
        <pc:spChg chg="add mod">
          <ac:chgData name="A SH" userId="87f31142be155602" providerId="LiveId" clId="{6D7B9FB7-38CA-4C0A-9767-E1D517C46565}" dt="2021-09-05T12:01:07.976" v="290" actId="1076"/>
          <ac:spMkLst>
            <pc:docMk/>
            <pc:sldMk cId="3628984444" sldId="265"/>
            <ac:spMk id="31" creationId="{5161619C-B046-4626-88C5-3BF78ECC6F82}"/>
          </ac:spMkLst>
        </pc:spChg>
        <pc:picChg chg="mod">
          <ac:chgData name="A SH" userId="87f31142be155602" providerId="LiveId" clId="{6D7B9FB7-38CA-4C0A-9767-E1D517C46565}" dt="2021-09-05T11:55:14.554" v="157" actId="14100"/>
          <ac:picMkLst>
            <pc:docMk/>
            <pc:sldMk cId="3628984444" sldId="265"/>
            <ac:picMk id="2" creationId="{73EB80EC-A690-454B-8178-8715D1809596}"/>
          </ac:picMkLst>
        </pc:picChg>
        <pc:picChg chg="add del mod">
          <ac:chgData name="A SH" userId="87f31142be155602" providerId="LiveId" clId="{6D7B9FB7-38CA-4C0A-9767-E1D517C46565}" dt="2021-09-05T11:57:02.737" v="162" actId="478"/>
          <ac:picMkLst>
            <pc:docMk/>
            <pc:sldMk cId="3628984444" sldId="265"/>
            <ac:picMk id="4" creationId="{2651D03D-2022-48A5-9EC2-A6B99D81BB5E}"/>
          </ac:picMkLst>
        </pc:picChg>
        <pc:picChg chg="add mod">
          <ac:chgData name="A SH" userId="87f31142be155602" providerId="LiveId" clId="{6D7B9FB7-38CA-4C0A-9767-E1D517C46565}" dt="2021-09-05T11:57:17.582" v="166" actId="14100"/>
          <ac:picMkLst>
            <pc:docMk/>
            <pc:sldMk cId="3628984444" sldId="265"/>
            <ac:picMk id="6" creationId="{72F0375E-0623-4087-B3F6-B8B3635DE685}"/>
          </ac:picMkLst>
        </pc:picChg>
        <pc:picChg chg="add mod">
          <ac:chgData name="A SH" userId="87f31142be155602" providerId="LiveId" clId="{6D7B9FB7-38CA-4C0A-9767-E1D517C46565}" dt="2021-09-05T11:58:16.922" v="190" actId="14100"/>
          <ac:picMkLst>
            <pc:docMk/>
            <pc:sldMk cId="3628984444" sldId="265"/>
            <ac:picMk id="10" creationId="{9068CED7-289B-494C-BBA3-1BBC35ED0E14}"/>
          </ac:picMkLst>
        </pc:picChg>
        <pc:picChg chg="ord">
          <ac:chgData name="A SH" userId="87f31142be155602" providerId="LiveId" clId="{6D7B9FB7-38CA-4C0A-9767-E1D517C46565}" dt="2021-09-05T11:55:19.795" v="158" actId="166"/>
          <ac:picMkLst>
            <pc:docMk/>
            <pc:sldMk cId="3628984444" sldId="265"/>
            <ac:picMk id="59" creationId="{463D6AD7-6CAC-4E13-813D-A64C8EE57F37}"/>
          </ac:picMkLst>
        </pc:picChg>
      </pc:sldChg>
      <pc:sldChg chg="del ord">
        <pc:chgData name="A SH" userId="87f31142be155602" providerId="LiveId" clId="{6D7B9FB7-38CA-4C0A-9767-E1D517C46565}" dt="2021-09-05T15:25:01.957" v="429" actId="47"/>
        <pc:sldMkLst>
          <pc:docMk/>
          <pc:sldMk cId="1129458764" sldId="266"/>
        </pc:sldMkLst>
      </pc:sldChg>
      <pc:sldChg chg="addSp delSp modSp add mod ord modAnim">
        <pc:chgData name="A SH" userId="87f31142be155602" providerId="LiveId" clId="{6D7B9FB7-38CA-4C0A-9767-E1D517C46565}" dt="2021-09-05T12:17:33.233" v="420" actId="20577"/>
        <pc:sldMkLst>
          <pc:docMk/>
          <pc:sldMk cId="1840446099" sldId="267"/>
        </pc:sldMkLst>
        <pc:spChg chg="mod">
          <ac:chgData name="A SH" userId="87f31142be155602" providerId="LiveId" clId="{6D7B9FB7-38CA-4C0A-9767-E1D517C46565}" dt="2021-09-05T12:03:20.156" v="310" actId="20577"/>
          <ac:spMkLst>
            <pc:docMk/>
            <pc:sldMk cId="1840446099" sldId="267"/>
            <ac:spMk id="21" creationId="{B59C3766-6639-4AE3-94F9-DCD453F6081A}"/>
          </ac:spMkLst>
        </pc:spChg>
        <pc:spChg chg="add mod">
          <ac:chgData name="A SH" userId="87f31142be155602" providerId="LiveId" clId="{6D7B9FB7-38CA-4C0A-9767-E1D517C46565}" dt="2021-09-05T12:17:33.233" v="420" actId="20577"/>
          <ac:spMkLst>
            <pc:docMk/>
            <pc:sldMk cId="1840446099" sldId="267"/>
            <ac:spMk id="27" creationId="{90D1E211-3AFB-4D6E-A785-A4B10D61EFE8}"/>
          </ac:spMkLst>
        </pc:spChg>
        <pc:picChg chg="add mod">
          <ac:chgData name="A SH" userId="87f31142be155602" providerId="LiveId" clId="{6D7B9FB7-38CA-4C0A-9767-E1D517C46565}" dt="2021-09-05T12:04:22.911" v="327" actId="1076"/>
          <ac:picMkLst>
            <pc:docMk/>
            <pc:sldMk cId="1840446099" sldId="267"/>
            <ac:picMk id="3" creationId="{BD8632F6-5BC5-4DF8-8366-42A14E8DFC43}"/>
          </ac:picMkLst>
        </pc:picChg>
        <pc:picChg chg="add mod">
          <ac:chgData name="A SH" userId="87f31142be155602" providerId="LiveId" clId="{6D7B9FB7-38CA-4C0A-9767-E1D517C46565}" dt="2021-09-05T12:04:20.520" v="326" actId="1076"/>
          <ac:picMkLst>
            <pc:docMk/>
            <pc:sldMk cId="1840446099" sldId="267"/>
            <ac:picMk id="5" creationId="{593DD096-B829-4B17-8147-17553C1C0642}"/>
          </ac:picMkLst>
        </pc:picChg>
        <pc:picChg chg="add mod">
          <ac:chgData name="A SH" userId="87f31142be155602" providerId="LiveId" clId="{6D7B9FB7-38CA-4C0A-9767-E1D517C46565}" dt="2021-09-05T12:05:07.204" v="336" actId="14100"/>
          <ac:picMkLst>
            <pc:docMk/>
            <pc:sldMk cId="1840446099" sldId="267"/>
            <ac:picMk id="7" creationId="{7CEC9B31-3E57-4C74-A954-227CA1C2BBB6}"/>
          </ac:picMkLst>
        </pc:picChg>
        <pc:picChg chg="add del mod ord">
          <ac:chgData name="A SH" userId="87f31142be155602" providerId="LiveId" clId="{6D7B9FB7-38CA-4C0A-9767-E1D517C46565}" dt="2021-09-05T12:05:04.050" v="335" actId="1076"/>
          <ac:picMkLst>
            <pc:docMk/>
            <pc:sldMk cId="1840446099" sldId="267"/>
            <ac:picMk id="19" creationId="{C45E5734-8189-4C7E-A5E3-6F47601CD7A8}"/>
          </ac:picMkLst>
        </pc:picChg>
        <pc:picChg chg="add del ord">
          <ac:chgData name="A SH" userId="87f31142be155602" providerId="LiveId" clId="{6D7B9FB7-38CA-4C0A-9767-E1D517C46565}" dt="2021-09-05T12:04:56.487" v="333" actId="166"/>
          <ac:picMkLst>
            <pc:docMk/>
            <pc:sldMk cId="1840446099" sldId="267"/>
            <ac:picMk id="59" creationId="{463D6AD7-6CAC-4E13-813D-A64C8EE57F37}"/>
          </ac:picMkLst>
        </pc:picChg>
      </pc:sldChg>
      <pc:sldChg chg="addSp delSp modSp add del mod ord delAnim modAnim">
        <pc:chgData name="A SH" userId="87f31142be155602" providerId="LiveId" clId="{6D7B9FB7-38CA-4C0A-9767-E1D517C46565}" dt="2021-09-05T12:16:42.491" v="417" actId="47"/>
        <pc:sldMkLst>
          <pc:docMk/>
          <pc:sldMk cId="247919594" sldId="268"/>
        </pc:sldMkLst>
        <pc:picChg chg="add del mod">
          <ac:chgData name="A SH" userId="87f31142be155602" providerId="LiveId" clId="{6D7B9FB7-38CA-4C0A-9767-E1D517C46565}" dt="2021-09-05T12:16:19.030" v="410" actId="21"/>
          <ac:picMkLst>
            <pc:docMk/>
            <pc:sldMk cId="247919594" sldId="268"/>
            <ac:picMk id="2" creationId="{52750065-BEC0-4D45-BE72-061CB9DCFE0B}"/>
          </ac:picMkLst>
        </pc:picChg>
        <pc:picChg chg="mod ord">
          <ac:chgData name="A SH" userId="87f31142be155602" providerId="LiveId" clId="{6D7B9FB7-38CA-4C0A-9767-E1D517C46565}" dt="2021-09-05T12:15:24.366" v="409" actId="166"/>
          <ac:picMkLst>
            <pc:docMk/>
            <pc:sldMk cId="247919594" sldId="268"/>
            <ac:picMk id="19" creationId="{C45E5734-8189-4C7E-A5E3-6F47601CD7A8}"/>
          </ac:picMkLst>
        </pc:picChg>
      </pc:sldChg>
    </pc:docChg>
  </pc:docChgLst>
  <pc:docChgLst>
    <pc:chgData name="A SH" userId="87f31142be155602" providerId="LiveId" clId="{E7142085-E616-4440-9D09-26219F5D3B6F}"/>
    <pc:docChg chg="undo custSel addSld modSld sldOrd">
      <pc:chgData name="A SH" userId="87f31142be155602" providerId="LiveId" clId="{E7142085-E616-4440-9D09-26219F5D3B6F}" dt="2021-09-04T03:01:44.753" v="180"/>
      <pc:docMkLst>
        <pc:docMk/>
      </pc:docMkLst>
      <pc:sldChg chg="addSp modSp mod ord">
        <pc:chgData name="A SH" userId="87f31142be155602" providerId="LiveId" clId="{E7142085-E616-4440-9D09-26219F5D3B6F}" dt="2021-09-04T03:01:11.994" v="176" actId="1076"/>
        <pc:sldMkLst>
          <pc:docMk/>
          <pc:sldMk cId="3676324512" sldId="257"/>
        </pc:sldMkLst>
        <pc:spChg chg="add mod">
          <ac:chgData name="A SH" userId="87f31142be155602" providerId="LiveId" clId="{E7142085-E616-4440-9D09-26219F5D3B6F}" dt="2021-09-04T03:01:11.994" v="176" actId="1076"/>
          <ac:spMkLst>
            <pc:docMk/>
            <pc:sldMk cId="3676324512" sldId="257"/>
            <ac:spMk id="2" creationId="{3583C2F4-FC38-4594-8FE5-F617A366D783}"/>
          </ac:spMkLst>
        </pc:spChg>
      </pc:sldChg>
      <pc:sldChg chg="addSp modSp ord">
        <pc:chgData name="A SH" userId="87f31142be155602" providerId="LiveId" clId="{E7142085-E616-4440-9D09-26219F5D3B6F}" dt="2021-09-04T03:01:21.984" v="177"/>
        <pc:sldMkLst>
          <pc:docMk/>
          <pc:sldMk cId="3800174866" sldId="258"/>
        </pc:sldMkLst>
        <pc:spChg chg="add mod">
          <ac:chgData name="A SH" userId="87f31142be155602" providerId="LiveId" clId="{E7142085-E616-4440-9D09-26219F5D3B6F}" dt="2021-09-04T03:01:21.984" v="177"/>
          <ac:spMkLst>
            <pc:docMk/>
            <pc:sldMk cId="3800174866" sldId="258"/>
            <ac:spMk id="27" creationId="{77304700-0F98-425B-9150-9789221F889C}"/>
          </ac:spMkLst>
        </pc:spChg>
      </pc:sldChg>
      <pc:sldChg chg="addSp delSp modSp mod">
        <pc:chgData name="A SH" userId="87f31142be155602" providerId="LiveId" clId="{E7142085-E616-4440-9D09-26219F5D3B6F}" dt="2021-09-04T02:59:35.529" v="161" actId="14100"/>
        <pc:sldMkLst>
          <pc:docMk/>
          <pc:sldMk cId="4050429434" sldId="259"/>
        </pc:sldMkLst>
        <pc:spChg chg="mod">
          <ac:chgData name="A SH" userId="87f31142be155602" providerId="LiveId" clId="{E7142085-E616-4440-9D09-26219F5D3B6F}" dt="2021-09-04T02:40:49.629" v="16" actId="14100"/>
          <ac:spMkLst>
            <pc:docMk/>
            <pc:sldMk cId="4050429434" sldId="259"/>
            <ac:spMk id="80" creationId="{DD062E3C-17E2-4DD1-9398-184079221122}"/>
          </ac:spMkLst>
        </pc:spChg>
        <pc:picChg chg="mod ord">
          <ac:chgData name="A SH" userId="87f31142be155602" providerId="LiveId" clId="{E7142085-E616-4440-9D09-26219F5D3B6F}" dt="2021-09-04T02:59:04.094" v="154" actId="1076"/>
          <ac:picMkLst>
            <pc:docMk/>
            <pc:sldMk cId="4050429434" sldId="259"/>
            <ac:picMk id="3" creationId="{C729EAF8-CD8F-400F-B41A-B5339DD1032B}"/>
          </ac:picMkLst>
        </pc:picChg>
        <pc:picChg chg="add del mod">
          <ac:chgData name="A SH" userId="87f31142be155602" providerId="LiveId" clId="{E7142085-E616-4440-9D09-26219F5D3B6F}" dt="2021-09-04T02:49:15.948" v="90" actId="478"/>
          <ac:picMkLst>
            <pc:docMk/>
            <pc:sldMk cId="4050429434" sldId="259"/>
            <ac:picMk id="4" creationId="{3881643F-51DD-4FAB-A369-49B974EE944B}"/>
          </ac:picMkLst>
        </pc:picChg>
        <pc:picChg chg="add mod">
          <ac:chgData name="A SH" userId="87f31142be155602" providerId="LiveId" clId="{E7142085-E616-4440-9D09-26219F5D3B6F}" dt="2021-09-04T02:50:50.676" v="102" actId="14100"/>
          <ac:picMkLst>
            <pc:docMk/>
            <pc:sldMk cId="4050429434" sldId="259"/>
            <ac:picMk id="6" creationId="{C506D8E7-EF6B-4428-92CE-D57310A0A737}"/>
          </ac:picMkLst>
        </pc:picChg>
        <pc:picChg chg="add mod">
          <ac:chgData name="A SH" userId="87f31142be155602" providerId="LiveId" clId="{E7142085-E616-4440-9D09-26219F5D3B6F}" dt="2021-09-04T02:59:10.471" v="156" actId="14100"/>
          <ac:picMkLst>
            <pc:docMk/>
            <pc:sldMk cId="4050429434" sldId="259"/>
            <ac:picMk id="8" creationId="{0E7B87F9-B167-442E-9533-175359314B8E}"/>
          </ac:picMkLst>
        </pc:picChg>
        <pc:picChg chg="mod">
          <ac:chgData name="A SH" userId="87f31142be155602" providerId="LiveId" clId="{E7142085-E616-4440-9D09-26219F5D3B6F}" dt="2021-09-04T02:42:01.593" v="35" actId="1076"/>
          <ac:picMkLst>
            <pc:docMk/>
            <pc:sldMk cId="4050429434" sldId="259"/>
            <ac:picMk id="14" creationId="{27FCC461-00D0-493E-81D9-4BA24BE5CD92}"/>
          </ac:picMkLst>
        </pc:picChg>
        <pc:picChg chg="mod">
          <ac:chgData name="A SH" userId="87f31142be155602" providerId="LiveId" clId="{E7142085-E616-4440-9D09-26219F5D3B6F}" dt="2021-09-04T02:41:09.722" v="24" actId="14100"/>
          <ac:picMkLst>
            <pc:docMk/>
            <pc:sldMk cId="4050429434" sldId="259"/>
            <ac:picMk id="26" creationId="{C2A3F48E-B6C9-4614-AE2F-4FEA127A6EC1}"/>
          </ac:picMkLst>
        </pc:picChg>
        <pc:picChg chg="mod">
          <ac:chgData name="A SH" userId="87f31142be155602" providerId="LiveId" clId="{E7142085-E616-4440-9D09-26219F5D3B6F}" dt="2021-09-04T02:41:44.863" v="33" actId="1076"/>
          <ac:picMkLst>
            <pc:docMk/>
            <pc:sldMk cId="4050429434" sldId="259"/>
            <ac:picMk id="28" creationId="{BD8A1819-845A-46CF-87E8-ED7E69C621DF}"/>
          </ac:picMkLst>
        </pc:picChg>
        <pc:picChg chg="mod">
          <ac:chgData name="A SH" userId="87f31142be155602" providerId="LiveId" clId="{E7142085-E616-4440-9D09-26219F5D3B6F}" dt="2021-09-04T02:41:57.259" v="34" actId="1076"/>
          <ac:picMkLst>
            <pc:docMk/>
            <pc:sldMk cId="4050429434" sldId="259"/>
            <ac:picMk id="30" creationId="{1C2D8311-8A74-4E55-B30F-829FD0650039}"/>
          </ac:picMkLst>
        </pc:picChg>
        <pc:picChg chg="mod">
          <ac:chgData name="A SH" userId="87f31142be155602" providerId="LiveId" clId="{E7142085-E616-4440-9D09-26219F5D3B6F}" dt="2021-09-04T02:41:26.866" v="30" actId="1076"/>
          <ac:picMkLst>
            <pc:docMk/>
            <pc:sldMk cId="4050429434" sldId="259"/>
            <ac:picMk id="38" creationId="{97E685FA-217F-4AB6-AB32-EA1A913814E0}"/>
          </ac:picMkLst>
        </pc:picChg>
        <pc:picChg chg="mod">
          <ac:chgData name="A SH" userId="87f31142be155602" providerId="LiveId" clId="{E7142085-E616-4440-9D09-26219F5D3B6F}" dt="2021-09-04T02:41:05.509" v="22" actId="14100"/>
          <ac:picMkLst>
            <pc:docMk/>
            <pc:sldMk cId="4050429434" sldId="259"/>
            <ac:picMk id="43" creationId="{95BFC769-6C69-4903-8AE0-51ECECFCBED3}"/>
          </ac:picMkLst>
        </pc:picChg>
        <pc:picChg chg="mod">
          <ac:chgData name="A SH" userId="87f31142be155602" providerId="LiveId" clId="{E7142085-E616-4440-9D09-26219F5D3B6F}" dt="2021-09-04T02:41:02.666" v="21" actId="14100"/>
          <ac:picMkLst>
            <pc:docMk/>
            <pc:sldMk cId="4050429434" sldId="259"/>
            <ac:picMk id="47" creationId="{6EBB19AC-C09F-45F2-BCBC-AD4206F782E9}"/>
          </ac:picMkLst>
        </pc:picChg>
        <pc:picChg chg="mod">
          <ac:chgData name="A SH" userId="87f31142be155602" providerId="LiveId" clId="{E7142085-E616-4440-9D09-26219F5D3B6F}" dt="2021-09-04T02:40:45.904" v="15" actId="14100"/>
          <ac:picMkLst>
            <pc:docMk/>
            <pc:sldMk cId="4050429434" sldId="259"/>
            <ac:picMk id="51" creationId="{55F1DEA1-351A-4F02-883B-A58A6EC05E68}"/>
          </ac:picMkLst>
        </pc:picChg>
        <pc:picChg chg="mod ord">
          <ac:chgData name="A SH" userId="87f31142be155602" providerId="LiveId" clId="{E7142085-E616-4440-9D09-26219F5D3B6F}" dt="2021-09-04T02:59:31.866" v="160" actId="1076"/>
          <ac:picMkLst>
            <pc:docMk/>
            <pc:sldMk cId="4050429434" sldId="259"/>
            <ac:picMk id="65" creationId="{77ABA9EC-0B16-4D59-9786-6CE5C6B8E4E0}"/>
          </ac:picMkLst>
        </pc:picChg>
        <pc:picChg chg="mod">
          <ac:chgData name="A SH" userId="87f31142be155602" providerId="LiveId" clId="{E7142085-E616-4440-9D09-26219F5D3B6F}" dt="2021-09-04T02:41:12.345" v="25" actId="14100"/>
          <ac:picMkLst>
            <pc:docMk/>
            <pc:sldMk cId="4050429434" sldId="259"/>
            <ac:picMk id="72" creationId="{851E059D-9B69-4DF8-8EBF-5D061BFD12C6}"/>
          </ac:picMkLst>
        </pc:picChg>
        <pc:picChg chg="mod">
          <ac:chgData name="A SH" userId="87f31142be155602" providerId="LiveId" clId="{E7142085-E616-4440-9D09-26219F5D3B6F}" dt="2021-09-04T02:59:35.529" v="161" actId="14100"/>
          <ac:picMkLst>
            <pc:docMk/>
            <pc:sldMk cId="4050429434" sldId="259"/>
            <ac:picMk id="74" creationId="{4CB3F96A-45F3-4818-B192-534069572726}"/>
          </ac:picMkLst>
        </pc:picChg>
      </pc:sldChg>
      <pc:sldChg chg="modSp mod modAnim">
        <pc:chgData name="A SH" userId="87f31142be155602" providerId="LiveId" clId="{E7142085-E616-4440-9D09-26219F5D3B6F}" dt="2021-09-04T02:56:41.619" v="139"/>
        <pc:sldMkLst>
          <pc:docMk/>
          <pc:sldMk cId="2412576907" sldId="261"/>
        </pc:sldMkLst>
        <pc:spChg chg="mod">
          <ac:chgData name="A SH" userId="87f31142be155602" providerId="LiveId" clId="{E7142085-E616-4440-9D09-26219F5D3B6F}" dt="2021-09-04T02:38:42.394" v="0" actId="1076"/>
          <ac:spMkLst>
            <pc:docMk/>
            <pc:sldMk cId="2412576907" sldId="261"/>
            <ac:spMk id="33" creationId="{2ABE8D64-AD3A-4453-A1EC-F0439CCEDA38}"/>
          </ac:spMkLst>
        </pc:spChg>
      </pc:sldChg>
      <pc:sldChg chg="addSp modSp mod ord">
        <pc:chgData name="A SH" userId="87f31142be155602" providerId="LiveId" clId="{E7142085-E616-4440-9D09-26219F5D3B6F}" dt="2021-09-04T02:54:26.581" v="124"/>
        <pc:sldMkLst>
          <pc:docMk/>
          <pc:sldMk cId="409426933" sldId="262"/>
        </pc:sldMkLst>
        <pc:picChg chg="add mod">
          <ac:chgData name="A SH" userId="87f31142be155602" providerId="LiveId" clId="{E7142085-E616-4440-9D09-26219F5D3B6F}" dt="2021-09-04T02:53:53.392" v="122" actId="14100"/>
          <ac:picMkLst>
            <pc:docMk/>
            <pc:sldMk cId="409426933" sldId="262"/>
            <ac:picMk id="3" creationId="{18F15796-8C20-4223-868A-BEC508AB3CBE}"/>
          </ac:picMkLst>
        </pc:picChg>
        <pc:picChg chg="mod">
          <ac:chgData name="A SH" userId="87f31142be155602" providerId="LiveId" clId="{E7142085-E616-4440-9D09-26219F5D3B6F}" dt="2021-09-04T02:52:11.100" v="110" actId="14100"/>
          <ac:picMkLst>
            <pc:docMk/>
            <pc:sldMk cId="409426933" sldId="262"/>
            <ac:picMk id="21" creationId="{FEFC98AA-CBA1-45EA-AD17-8731D568111C}"/>
          </ac:picMkLst>
        </pc:picChg>
        <pc:picChg chg="mod">
          <ac:chgData name="A SH" userId="87f31142be155602" providerId="LiveId" clId="{E7142085-E616-4440-9D09-26219F5D3B6F}" dt="2021-09-04T02:53:44.072" v="121" actId="1076"/>
          <ac:picMkLst>
            <pc:docMk/>
            <pc:sldMk cId="409426933" sldId="262"/>
            <ac:picMk id="23" creationId="{553A9C76-4ACF-478E-9B11-7248DCCBD41B}"/>
          </ac:picMkLst>
        </pc:picChg>
      </pc:sldChg>
      <pc:sldChg chg="addSp delSp modSp mod ord modAnim">
        <pc:chgData name="A SH" userId="87f31142be155602" providerId="LiveId" clId="{E7142085-E616-4440-9D09-26219F5D3B6F}" dt="2021-09-04T02:51:47.162" v="105"/>
        <pc:sldMkLst>
          <pc:docMk/>
          <pc:sldMk cId="2467294415" sldId="263"/>
        </pc:sldMkLst>
        <pc:spChg chg="add mod">
          <ac:chgData name="A SH" userId="87f31142be155602" providerId="LiveId" clId="{E7142085-E616-4440-9D09-26219F5D3B6F}" dt="2021-09-04T02:47:24.548" v="78" actId="207"/>
          <ac:spMkLst>
            <pc:docMk/>
            <pc:sldMk cId="2467294415" sldId="263"/>
            <ac:spMk id="12" creationId="{8F90186E-249C-4E69-847E-1ABA5A3736D1}"/>
          </ac:spMkLst>
        </pc:spChg>
        <pc:picChg chg="add del mod">
          <ac:chgData name="A SH" userId="87f31142be155602" providerId="LiveId" clId="{E7142085-E616-4440-9D09-26219F5D3B6F}" dt="2021-09-04T02:44:02.720" v="44" actId="478"/>
          <ac:picMkLst>
            <pc:docMk/>
            <pc:sldMk cId="2467294415" sldId="263"/>
            <ac:picMk id="3" creationId="{FB9BB7C0-8D8F-4B0D-8626-BD77FACA3C9E}"/>
          </ac:picMkLst>
        </pc:picChg>
        <pc:picChg chg="add mod">
          <ac:chgData name="A SH" userId="87f31142be155602" providerId="LiveId" clId="{E7142085-E616-4440-9D09-26219F5D3B6F}" dt="2021-09-04T02:44:09.083" v="46" actId="14100"/>
          <ac:picMkLst>
            <pc:docMk/>
            <pc:sldMk cId="2467294415" sldId="263"/>
            <ac:picMk id="5" creationId="{E286E434-5181-46F6-BE08-229EB2FC8B84}"/>
          </ac:picMkLst>
        </pc:picChg>
        <pc:picChg chg="del">
          <ac:chgData name="A SH" userId="87f31142be155602" providerId="LiveId" clId="{E7142085-E616-4440-9D09-26219F5D3B6F}" dt="2021-09-04T02:44:19.433" v="49" actId="478"/>
          <ac:picMkLst>
            <pc:docMk/>
            <pc:sldMk cId="2467294415" sldId="263"/>
            <ac:picMk id="6" creationId="{6863E3AA-3DDE-41D2-9593-962047844E68}"/>
          </ac:picMkLst>
        </pc:picChg>
        <pc:picChg chg="add del mod">
          <ac:chgData name="A SH" userId="87f31142be155602" providerId="LiveId" clId="{E7142085-E616-4440-9D09-26219F5D3B6F}" dt="2021-09-04T02:45:26.546" v="56" actId="478"/>
          <ac:picMkLst>
            <pc:docMk/>
            <pc:sldMk cId="2467294415" sldId="263"/>
            <ac:picMk id="8" creationId="{976C5563-E8FA-4AE5-9C66-EC69C0E30932}"/>
          </ac:picMkLst>
        </pc:picChg>
        <pc:picChg chg="mod">
          <ac:chgData name="A SH" userId="87f31142be155602" providerId="LiveId" clId="{E7142085-E616-4440-9D09-26219F5D3B6F}" dt="2021-09-04T02:43:39.184" v="42" actId="1076"/>
          <ac:picMkLst>
            <pc:docMk/>
            <pc:sldMk cId="2467294415" sldId="263"/>
            <ac:picMk id="9" creationId="{CC31AE3D-4235-4EEC-A8B2-0C86736FEEBE}"/>
          </ac:picMkLst>
        </pc:picChg>
        <pc:picChg chg="add mod">
          <ac:chgData name="A SH" userId="87f31142be155602" providerId="LiveId" clId="{E7142085-E616-4440-9D09-26219F5D3B6F}" dt="2021-09-04T02:46:58.888" v="70" actId="207"/>
          <ac:picMkLst>
            <pc:docMk/>
            <pc:sldMk cId="2467294415" sldId="263"/>
            <ac:picMk id="11" creationId="{63576752-BF6D-4DE3-8D7B-4E88BF4D7BDB}"/>
          </ac:picMkLst>
        </pc:picChg>
        <pc:picChg chg="mod">
          <ac:chgData name="A SH" userId="87f31142be155602" providerId="LiveId" clId="{E7142085-E616-4440-9D09-26219F5D3B6F}" dt="2021-09-04T02:44:11.907" v="47" actId="14100"/>
          <ac:picMkLst>
            <pc:docMk/>
            <pc:sldMk cId="2467294415" sldId="263"/>
            <ac:picMk id="21" creationId="{AA56FE57-8515-45D5-AC0A-4CCD3C6C0988}"/>
          </ac:picMkLst>
        </pc:picChg>
        <pc:picChg chg="mod">
          <ac:chgData name="A SH" userId="87f31142be155602" providerId="LiveId" clId="{E7142085-E616-4440-9D09-26219F5D3B6F}" dt="2021-09-04T02:46:28.881" v="64" actId="1076"/>
          <ac:picMkLst>
            <pc:docMk/>
            <pc:sldMk cId="2467294415" sldId="263"/>
            <ac:picMk id="51" creationId="{55F1DEA1-351A-4F02-883B-A58A6EC05E68}"/>
          </ac:picMkLst>
        </pc:picChg>
      </pc:sldChg>
      <pc:sldChg chg="addSp modSp mod ord">
        <pc:chgData name="A SH" userId="87f31142be155602" providerId="LiveId" clId="{E7142085-E616-4440-9D09-26219F5D3B6F}" dt="2021-09-04T03:01:27.221" v="178"/>
        <pc:sldMkLst>
          <pc:docMk/>
          <pc:sldMk cId="1309261771" sldId="264"/>
        </pc:sldMkLst>
        <pc:spChg chg="add mod">
          <ac:chgData name="A SH" userId="87f31142be155602" providerId="LiveId" clId="{E7142085-E616-4440-9D09-26219F5D3B6F}" dt="2021-09-04T03:01:27.221" v="178"/>
          <ac:spMkLst>
            <pc:docMk/>
            <pc:sldMk cId="1309261771" sldId="264"/>
            <ac:spMk id="21" creationId="{B59C3766-6639-4AE3-94F9-DCD453F6081A}"/>
          </ac:spMkLst>
        </pc:spChg>
        <pc:picChg chg="add mod">
          <ac:chgData name="A SH" userId="87f31142be155602" providerId="LiveId" clId="{E7142085-E616-4440-9D09-26219F5D3B6F}" dt="2021-09-04T02:40:28.781" v="12" actId="1076"/>
          <ac:picMkLst>
            <pc:docMk/>
            <pc:sldMk cId="1309261771" sldId="264"/>
            <ac:picMk id="19" creationId="{C45E5734-8189-4C7E-A5E3-6F47601CD7A8}"/>
          </ac:picMkLst>
        </pc:picChg>
      </pc:sldChg>
      <pc:sldChg chg="addSp modSp add mod ord modAnim">
        <pc:chgData name="A SH" userId="87f31142be155602" providerId="LiveId" clId="{E7142085-E616-4440-9D09-26219F5D3B6F}" dt="2021-09-04T03:01:44.753" v="180"/>
        <pc:sldMkLst>
          <pc:docMk/>
          <pc:sldMk cId="3628984444" sldId="265"/>
        </pc:sldMkLst>
        <pc:spChg chg="add mod">
          <ac:chgData name="A SH" userId="87f31142be155602" providerId="LiveId" clId="{E7142085-E616-4440-9D09-26219F5D3B6F}" dt="2021-09-04T03:01:44.753" v="180"/>
          <ac:spMkLst>
            <pc:docMk/>
            <pc:sldMk cId="3628984444" sldId="265"/>
            <ac:spMk id="21" creationId="{4FDE8412-AD0E-4F0A-89AD-A0D9F2AEDC13}"/>
          </ac:spMkLst>
        </pc:spChg>
        <pc:picChg chg="add mod">
          <ac:chgData name="A SH" userId="87f31142be155602" providerId="LiveId" clId="{E7142085-E616-4440-9D09-26219F5D3B6F}" dt="2021-09-04T02:55:46.186" v="136" actId="14100"/>
          <ac:picMkLst>
            <pc:docMk/>
            <pc:sldMk cId="3628984444" sldId="265"/>
            <ac:picMk id="2" creationId="{73EB80EC-A690-454B-8178-8715D1809596}"/>
          </ac:picMkLst>
        </pc:picChg>
      </pc:sldChg>
      <pc:sldChg chg="addSp modSp add">
        <pc:chgData name="A SH" userId="87f31142be155602" providerId="LiveId" clId="{E7142085-E616-4440-9D09-26219F5D3B6F}" dt="2021-09-04T03:01:34.616" v="179"/>
        <pc:sldMkLst>
          <pc:docMk/>
          <pc:sldMk cId="1129458764" sldId="266"/>
        </pc:sldMkLst>
        <pc:spChg chg="add mod">
          <ac:chgData name="A SH" userId="87f31142be155602" providerId="LiveId" clId="{E7142085-E616-4440-9D09-26219F5D3B6F}" dt="2021-09-04T03:01:34.616" v="179"/>
          <ac:spMkLst>
            <pc:docMk/>
            <pc:sldMk cId="1129458764" sldId="266"/>
            <ac:spMk id="21" creationId="{BFE5E8BA-87C2-4DCC-91E6-EF1A4BBBE36C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D43CA8C9-85E4-407A-8F79-D5D2C198E3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78C238FB-4C0F-42C3-B679-4FD6D9482B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ED5C1117-0761-4ED9-B685-F38D31BE0C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468BA2-E657-4F5E-A84A-FDCD0855E4B4}" type="datetimeFigureOut">
              <a:rPr lang="ar-SA" smtClean="0"/>
              <a:t>04/03/43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6E89E228-959C-49C5-BCAA-B2D041196C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3BC0CD36-71FB-467B-8389-A8BFC16A4E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793FCB-EB88-4FBD-86CD-C5E21ECCD46E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1806474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3A8D41C-EE51-4CB3-9D16-766FEA5E30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5B0E5704-ED8D-4228-8246-8CAB3521640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E66F738-AFC7-46B6-8A28-6CA43C78BA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468BA2-E657-4F5E-A84A-FDCD0855E4B4}" type="datetimeFigureOut">
              <a:rPr lang="ar-SA" smtClean="0"/>
              <a:t>04/03/43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37A7F86F-5112-4ED4-B010-BAB4669217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C57BE299-F4CA-49F6-AEFF-56E15C5E5D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793FCB-EB88-4FBD-86CD-C5E21ECCD46E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0268557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id="{AA0C4ED8-7B26-40DE-A4A8-82F21814866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E8369FF8-C81D-4C24-95E6-1C3CCC52E6C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CF24F5FA-EB65-48F6-AC99-8C0AAA4453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468BA2-E657-4F5E-A84A-FDCD0855E4B4}" type="datetimeFigureOut">
              <a:rPr lang="ar-SA" smtClean="0"/>
              <a:t>04/03/43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949F4191-89E1-4034-8767-13F1D4CEA4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B70F1218-3342-47D4-888C-4745841D73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793FCB-EB88-4FBD-86CD-C5E21ECCD46E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1256266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94F5D1DC-5279-4182-88FB-B875CD30B1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126A1E3-A2CE-4524-8631-2B16E41B76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E7E7086B-A0D7-4EB9-AC52-4D4D6F0E77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468BA2-E657-4F5E-A84A-FDCD0855E4B4}" type="datetimeFigureOut">
              <a:rPr lang="ar-SA" smtClean="0"/>
              <a:t>04/03/43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5854F77-4327-4B27-951F-A7444D7655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6C831839-B8D9-483F-B0F2-A54D991575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793FCB-EB88-4FBD-86CD-C5E21ECCD46E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8233679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BD98C9E1-5B41-4476-9516-22D74E7CAA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1AFF0023-C075-41DE-B766-0E40E5BD35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942B6E5A-C00A-47BD-9955-996982CB14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468BA2-E657-4F5E-A84A-FDCD0855E4B4}" type="datetimeFigureOut">
              <a:rPr lang="ar-SA" smtClean="0"/>
              <a:t>04/03/43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0AA4DB70-F0BD-4687-A549-7C0AAE615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393EB8CA-37E1-4702-A50C-1F86E1475F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793FCB-EB88-4FBD-86CD-C5E21ECCD46E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6935912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630C2D73-6BD4-4D84-9E29-8913C99F5C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527DD628-A787-46AE-8CFE-914BC8BCAD5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095088BA-42BE-40F0-BE06-C4F961989A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59CA9007-25D0-453C-95D7-C3DBF40741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468BA2-E657-4F5E-A84A-FDCD0855E4B4}" type="datetimeFigureOut">
              <a:rPr lang="ar-SA" smtClean="0"/>
              <a:t>04/03/43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DC07C78E-8EA4-410C-A9A5-E899B1FB75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B72926FA-075F-4079-AEAC-DB274ABD24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793FCB-EB88-4FBD-86CD-C5E21ECCD46E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8649424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27963350-B696-4717-82AC-C9A9C5D90D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FAFAAE0D-D140-4209-8EC1-F72F4C1B76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E6ACCD19-AEE2-46BD-A769-C9F3BFE4A3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36D93366-7C10-4031-AE6B-58D2CCFF8F8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id="{AFFDD1CC-027F-4042-92F1-3BBD7F0CA04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F935843D-CC58-446C-B87D-7999F59923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468BA2-E657-4F5E-A84A-FDCD0855E4B4}" type="datetimeFigureOut">
              <a:rPr lang="ar-SA" smtClean="0"/>
              <a:t>04/03/43</a:t>
            </a:fld>
            <a:endParaRPr lang="ar-SA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3BE98586-A7A0-45E6-9C5D-4C11B4FCCC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8D6BFCA2-5ADE-4769-AF57-0BF1D0A8CC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793FCB-EB88-4FBD-86CD-C5E21ECCD46E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8818645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78B8B881-9CBB-4912-BE95-5260A654A6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C37413F9-0F1C-42CA-BBCD-F8C747842B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468BA2-E657-4F5E-A84A-FDCD0855E4B4}" type="datetimeFigureOut">
              <a:rPr lang="ar-SA" smtClean="0"/>
              <a:t>04/03/43</a:t>
            </a:fld>
            <a:endParaRPr lang="ar-SA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15645FC8-4F73-4F70-B423-5313A22860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3E8A16DA-11F7-4932-8085-91B29CA12C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793FCB-EB88-4FBD-86CD-C5E21ECCD46E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6505585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ADC61B5F-961F-4DE6-B617-C7F3E4E634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468BA2-E657-4F5E-A84A-FDCD0855E4B4}" type="datetimeFigureOut">
              <a:rPr lang="ar-SA" smtClean="0"/>
              <a:t>04/03/43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C65C073E-01A3-465E-9BAC-C9199DB6F9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286A8E4E-83C5-4F18-8606-78A6E53457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793FCB-EB88-4FBD-86CD-C5E21ECCD46E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5642490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853F4C82-625E-4B44-8B61-F68AA5919E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0A1CE146-9776-4D84-95A9-A343B57BFF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0818E996-4112-4C7F-B872-47B4B6689F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E0FFB2A0-DCAA-4972-AD1E-4323DFD144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468BA2-E657-4F5E-A84A-FDCD0855E4B4}" type="datetimeFigureOut">
              <a:rPr lang="ar-SA" smtClean="0"/>
              <a:t>04/03/43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74473832-2745-458B-BF89-C4D1D7568A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1B137944-1D08-4CD0-8263-245DF66EA8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793FCB-EB88-4FBD-86CD-C5E21ECCD46E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4558355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BCD9408C-1586-4E2B-8FE8-B9B8043C5F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3A0AD78D-B4D9-4E3C-A044-D632127BA75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E8DD6859-2E78-4AF5-8856-69B38CAD7F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A3E017BF-5755-4145-B6FD-1EF03B8D96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468BA2-E657-4F5E-A84A-FDCD0855E4B4}" type="datetimeFigureOut">
              <a:rPr lang="ar-SA" smtClean="0"/>
              <a:t>04/03/43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CA211F07-F641-46D2-810A-19B3871844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EABDC6A0-8F9F-4D01-A92A-3FEE7A0920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793FCB-EB88-4FBD-86CD-C5E21ECCD46E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0709228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C14646E5-937F-43DE-A90D-0F8FB3BEF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E599C0A8-B8BF-4A5C-871E-CD596565B1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A271C93-94AF-4D62-AA94-5470641C473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468BA2-E657-4F5E-A84A-FDCD0855E4B4}" type="datetimeFigureOut">
              <a:rPr lang="ar-SA" smtClean="0"/>
              <a:t>04/03/43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8BBF5AF4-D351-40D3-AA37-0CF1B2D37FB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105EA60F-2222-4E8A-85D1-5BEADCCE3D5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793FCB-EB88-4FBD-86CD-C5E21ECCD46E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6261440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7.png"/><Relationship Id="rId18" Type="http://schemas.openxmlformats.org/officeDocument/2006/relationships/hyperlink" Target="https://ahmed-arabic.web.app/%D8%B5%D9%88%D8%B1-%D8%A7%D9%82%D9%84%D8%A7%D9%85-%D8%B1%D8%B5%D8%A7%D8%B5.html" TargetMode="External"/><Relationship Id="rId26" Type="http://schemas.openxmlformats.org/officeDocument/2006/relationships/image" Target="../media/image13.png"/><Relationship Id="rId3" Type="http://schemas.openxmlformats.org/officeDocument/2006/relationships/image" Target="../media/image2.png"/><Relationship Id="rId21" Type="http://schemas.openxmlformats.org/officeDocument/2006/relationships/image" Target="../media/image10.png"/><Relationship Id="rId34" Type="http://schemas.openxmlformats.org/officeDocument/2006/relationships/image" Target="../media/image17.png"/><Relationship Id="rId7" Type="http://schemas.openxmlformats.org/officeDocument/2006/relationships/image" Target="../media/image4.png"/><Relationship Id="rId12" Type="http://schemas.openxmlformats.org/officeDocument/2006/relationships/hyperlink" Target="https://www.asalni.com/650743/%D8%AD%D9%84-%D9%83%D8%AA%D8%A7%D8%A8-%D8%B1%D9%8A%D8%A7%D8%B6%D9%8A%D8%A7%D8%AA-%D8%AB%D8%A7%D9%84%D8%AB-%D8%A7%D8%A8%D8%AA%D8%AF%D8%A7%D8%A6%D9%8A-%D8%A7%D9%84%D9%81%D8%B5%D9%84-%D8%A7%D9%84%D8%A7%D9%88%D9%84-1441" TargetMode="External"/><Relationship Id="rId17" Type="http://schemas.microsoft.com/office/2007/relationships/hdphoto" Target="../media/hdphoto4.wdp"/><Relationship Id="rId25" Type="http://schemas.openxmlformats.org/officeDocument/2006/relationships/hyperlink" Target="https://www.mta.sa/%D8%AA%D8%AD%D8%B6%D9%8A%D8%B1-%D8%A7%D9%84%D9%88%D8%B2%D8%A7%D8%B1%D8%A9-%D9%85%D8%A7%D8%AF%D8%A9-%D8%A7%D9%84%D8%B1%D9%8A%D8%A7%D8%B6%D9%8A%D8%A7%D8%AA-%D8%AB%D8%A7%D9%86%D9%8A-%D9%83%D8%A8%D9%8A/" TargetMode="External"/><Relationship Id="rId33" Type="http://schemas.openxmlformats.org/officeDocument/2006/relationships/hyperlink" Target="http://mathaaarr.blogspot.com/2011/02/blog-post.html" TargetMode="External"/><Relationship Id="rId2" Type="http://schemas.openxmlformats.org/officeDocument/2006/relationships/image" Target="../media/image1.png"/><Relationship Id="rId16" Type="http://schemas.openxmlformats.org/officeDocument/2006/relationships/image" Target="../media/image8.png"/><Relationship Id="rId20" Type="http://schemas.openxmlformats.org/officeDocument/2006/relationships/hyperlink" Target="http://www.aleqt.com/node/1050577" TargetMode="External"/><Relationship Id="rId29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11" Type="http://schemas.openxmlformats.org/officeDocument/2006/relationships/image" Target="../media/image6.jpeg"/><Relationship Id="rId24" Type="http://schemas.openxmlformats.org/officeDocument/2006/relationships/image" Target="../media/image12.jpg"/><Relationship Id="rId32" Type="http://schemas.openxmlformats.org/officeDocument/2006/relationships/image" Target="../media/image16.jpg"/><Relationship Id="rId5" Type="http://schemas.openxmlformats.org/officeDocument/2006/relationships/hyperlink" Target="https://www.ikea.com/qa/ar/p/langfjaell-office-chair-with-armrests-gunnared-light-brown-pink-black-s39261874/" TargetMode="External"/><Relationship Id="rId15" Type="http://schemas.openxmlformats.org/officeDocument/2006/relationships/hyperlink" Target="https://bytak2.com/product/%D8%B3%D9%84%D8%A9-%D9%86%D9%81%D8%A7%D9%8A%D8%A7%D8%AA/" TargetMode="External"/><Relationship Id="rId23" Type="http://schemas.openxmlformats.org/officeDocument/2006/relationships/hyperlink" Target="http://pngimg.com/download/38294" TargetMode="External"/><Relationship Id="rId28" Type="http://schemas.openxmlformats.org/officeDocument/2006/relationships/hyperlink" Target="https://mhtwyat.com/%D8%B5%D9%88%D8%B1-%D8%A7%D9%84%D9%85%D9%84%D9%83-%D8%B3%D9%84%D9%85%D8%A7%D9%86-%D9%88%D9%85%D8%AD%D9%85%D8%AF-%D8%A8%D9%86-%D8%B3%D9%84%D9%85%D8%A7%D9%86-png/" TargetMode="External"/><Relationship Id="rId36" Type="http://schemas.openxmlformats.org/officeDocument/2006/relationships/image" Target="../media/image18.png"/><Relationship Id="rId10" Type="http://schemas.openxmlformats.org/officeDocument/2006/relationships/hyperlink" Target="http://arabic.shopdisplayshowcase.com/sale-11758138-beautiful-manager-office-furniture-modern-office-desk-light-walnut-black-color-custom.html" TargetMode="External"/><Relationship Id="rId19" Type="http://schemas.openxmlformats.org/officeDocument/2006/relationships/image" Target="../media/image9.png"/><Relationship Id="rId31" Type="http://schemas.openxmlformats.org/officeDocument/2006/relationships/hyperlink" Target="http://arabic.home-roomfurniture.com/sale-10925786-durable-pure-foam-linen-fabric-sofa-smooth-surface-leisure-chair.html" TargetMode="External"/><Relationship Id="rId4" Type="http://schemas.microsoft.com/office/2007/relationships/hdphoto" Target="../media/hdphoto1.wdp"/><Relationship Id="rId9" Type="http://schemas.microsoft.com/office/2007/relationships/hdphoto" Target="../media/hdphoto2.wdp"/><Relationship Id="rId14" Type="http://schemas.microsoft.com/office/2007/relationships/hdphoto" Target="../media/hdphoto3.wdp"/><Relationship Id="rId22" Type="http://schemas.openxmlformats.org/officeDocument/2006/relationships/image" Target="../media/image11.png"/><Relationship Id="rId27" Type="http://schemas.openxmlformats.org/officeDocument/2006/relationships/image" Target="../media/image14.jpg"/><Relationship Id="rId30" Type="http://schemas.microsoft.com/office/2007/relationships/hdphoto" Target="../media/hdphoto5.wdp"/><Relationship Id="rId35" Type="http://schemas.openxmlformats.org/officeDocument/2006/relationships/hyperlink" Target="https://better1.co/%D8%B5%D9%88%D8%B1_%D9%85%D9%86_%D8%AC%D8%AF_%D9%88%D8%AC%D8%AF_%D8%B5%D9%88%D8%B1_%D9%85%D9%86_%D8%B2%D8%B1%D8%B9_%D8%AD%D8%B5%D8%AF_%D9%88%D9%85%D9%86_%D8%AC%D8%AF_%D9%88%D8%AC%D8%AF/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7.png"/><Relationship Id="rId18" Type="http://schemas.openxmlformats.org/officeDocument/2006/relationships/hyperlink" Target="https://ahmed-arabic.web.app/%D8%B5%D9%88%D8%B1-%D8%A7%D9%82%D9%84%D8%A7%D9%85-%D8%B1%D8%B5%D8%A7%D8%B5.html" TargetMode="External"/><Relationship Id="rId26" Type="http://schemas.openxmlformats.org/officeDocument/2006/relationships/hyperlink" Target="https://www.mta.sa/%D8%AA%D8%AD%D8%B6%D9%8A%D8%B1-%D8%A7%D9%84%D9%88%D8%B2%D8%A7%D8%B1%D8%A9-%D9%85%D8%A7%D8%AF%D8%A9-%D8%A7%D9%84%D8%B1%D9%8A%D8%A7%D8%B6%D9%8A%D8%A7%D8%AA-%D8%AB%D8%A7%D9%86%D9%8A-%D9%83%D8%A8%D9%8A/" TargetMode="External"/><Relationship Id="rId3" Type="http://schemas.openxmlformats.org/officeDocument/2006/relationships/image" Target="../media/image2.png"/><Relationship Id="rId21" Type="http://schemas.openxmlformats.org/officeDocument/2006/relationships/image" Target="../media/image10.png"/><Relationship Id="rId34" Type="http://schemas.openxmlformats.org/officeDocument/2006/relationships/hyperlink" Target="https://mrsasmaa.com/?wpdmpro=%D8%A7%D8%B3%D8%AA%D8%B1%D8%A7%D8%AA%D9%8A%D8%AC%D9%8A%D8%A9-%D8%B4%D8%B1%D9%8A%D8%B7-%D8%A7%D9%84%D8%B0%D9%83%D8%B1%D9%8A%D8%A7%D8%AA-%D8%A8%D9%88%D8%B1%D8%A8%D9%88%D9%8A%D9%86%D8%AA-%D9%84%D8%AA&amp;_unique_id=60c3c9286d4ca" TargetMode="External"/><Relationship Id="rId7" Type="http://schemas.openxmlformats.org/officeDocument/2006/relationships/image" Target="../media/image4.png"/><Relationship Id="rId12" Type="http://schemas.openxmlformats.org/officeDocument/2006/relationships/hyperlink" Target="https://www.asalni.com/650743/%D8%AD%D9%84-%D9%83%D8%AA%D8%A7%D8%A8-%D8%B1%D9%8A%D8%A7%D8%B6%D9%8A%D8%A7%D8%AA-%D8%AB%D8%A7%D9%84%D8%AB-%D8%A7%D8%A8%D8%AA%D8%AF%D8%A7%D8%A6%D9%8A-%D8%A7%D9%84%D9%81%D8%B5%D9%84-%D8%A7%D9%84%D8%A7%D9%88%D9%84-1441" TargetMode="External"/><Relationship Id="rId17" Type="http://schemas.microsoft.com/office/2007/relationships/hdphoto" Target="../media/hdphoto4.wdp"/><Relationship Id="rId25" Type="http://schemas.openxmlformats.org/officeDocument/2006/relationships/image" Target="../media/image12.jpg"/><Relationship Id="rId33" Type="http://schemas.openxmlformats.org/officeDocument/2006/relationships/image" Target="../media/image20.png"/><Relationship Id="rId2" Type="http://schemas.openxmlformats.org/officeDocument/2006/relationships/image" Target="../media/image1.png"/><Relationship Id="rId16" Type="http://schemas.openxmlformats.org/officeDocument/2006/relationships/image" Target="../media/image8.png"/><Relationship Id="rId20" Type="http://schemas.openxmlformats.org/officeDocument/2006/relationships/hyperlink" Target="http://www.aleqt.com/node/1050577" TargetMode="External"/><Relationship Id="rId29" Type="http://schemas.openxmlformats.org/officeDocument/2006/relationships/hyperlink" Target="https://mhtwyat.com/%D8%B5%D9%88%D8%B1-%D8%A7%D9%84%D9%85%D9%84%D9%83-%D8%B3%D9%84%D9%85%D8%A7%D9%86-%D9%88%D9%85%D8%AD%D9%85%D8%AF-%D8%A8%D9%86-%D8%B3%D9%84%D9%85%D8%A7%D9%86-png/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11" Type="http://schemas.openxmlformats.org/officeDocument/2006/relationships/image" Target="../media/image6.jpeg"/><Relationship Id="rId24" Type="http://schemas.openxmlformats.org/officeDocument/2006/relationships/image" Target="../media/image18.png"/><Relationship Id="rId32" Type="http://schemas.openxmlformats.org/officeDocument/2006/relationships/hyperlink" Target="https://ar.pngtree.com/freepng/cartoon-cute-purple-stationery-pencil_4442408.html" TargetMode="External"/><Relationship Id="rId5" Type="http://schemas.openxmlformats.org/officeDocument/2006/relationships/hyperlink" Target="https://www.ikea.com/qa/ar/p/langfjaell-office-chair-with-armrests-gunnared-light-brown-pink-black-s39261874/" TargetMode="External"/><Relationship Id="rId15" Type="http://schemas.openxmlformats.org/officeDocument/2006/relationships/hyperlink" Target="https://bytak2.com/product/%D8%B3%D9%84%D8%A9-%D9%86%D9%81%D8%A7%D9%8A%D8%A7%D8%AA/" TargetMode="External"/><Relationship Id="rId23" Type="http://schemas.openxmlformats.org/officeDocument/2006/relationships/hyperlink" Target="http://pngimg.com/download/38294" TargetMode="External"/><Relationship Id="rId28" Type="http://schemas.openxmlformats.org/officeDocument/2006/relationships/image" Target="../media/image14.jpg"/><Relationship Id="rId36" Type="http://schemas.openxmlformats.org/officeDocument/2006/relationships/hyperlink" Target="https://www.mosoah.com/references/ask-an-experts/%D8%B9%D9%84%D9%85-%D8%A7%D9%84%D8%B3%D8%B9%D9%88%D8%AF%D9%8A%D8%A9-%D8%A8%D8%AF%D9%82%D8%A9-%D8%B9%D8%A7%D9%84%D9%8A%D8%A9/" TargetMode="External"/><Relationship Id="rId10" Type="http://schemas.openxmlformats.org/officeDocument/2006/relationships/hyperlink" Target="http://arabic.shopdisplayshowcase.com/sale-11758138-beautiful-manager-office-furniture-modern-office-desk-light-walnut-black-color-custom.html" TargetMode="External"/><Relationship Id="rId19" Type="http://schemas.openxmlformats.org/officeDocument/2006/relationships/image" Target="../media/image9.png"/><Relationship Id="rId31" Type="http://schemas.microsoft.com/office/2007/relationships/hdphoto" Target="../media/hdphoto6.wdp"/><Relationship Id="rId4" Type="http://schemas.microsoft.com/office/2007/relationships/hdphoto" Target="../media/hdphoto1.wdp"/><Relationship Id="rId9" Type="http://schemas.microsoft.com/office/2007/relationships/hdphoto" Target="../media/hdphoto2.wdp"/><Relationship Id="rId14" Type="http://schemas.microsoft.com/office/2007/relationships/hdphoto" Target="../media/hdphoto3.wdp"/><Relationship Id="rId22" Type="http://schemas.openxmlformats.org/officeDocument/2006/relationships/image" Target="../media/image11.png"/><Relationship Id="rId27" Type="http://schemas.openxmlformats.org/officeDocument/2006/relationships/image" Target="../media/image13.png"/><Relationship Id="rId30" Type="http://schemas.openxmlformats.org/officeDocument/2006/relationships/image" Target="../media/image19.png"/><Relationship Id="rId35" Type="http://schemas.openxmlformats.org/officeDocument/2006/relationships/image" Target="../media/image21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7.png"/><Relationship Id="rId18" Type="http://schemas.openxmlformats.org/officeDocument/2006/relationships/hyperlink" Target="https://ahmed-arabic.web.app/%D8%B5%D9%88%D8%B1-%D8%A7%D9%82%D9%84%D8%A7%D9%85-%D8%B1%D8%B5%D8%A7%D8%B5.html" TargetMode="External"/><Relationship Id="rId26" Type="http://schemas.openxmlformats.org/officeDocument/2006/relationships/hyperlink" Target="https://www.mta.sa/%D8%AA%D8%AD%D8%B6%D9%8A%D8%B1-%D8%A7%D9%84%D9%88%D8%B2%D8%A7%D8%B1%D8%A9-%D9%85%D8%A7%D8%AF%D8%A9-%D8%A7%D9%84%D8%B1%D9%8A%D8%A7%D8%B6%D9%8A%D8%A7%D8%AA-%D8%AB%D8%A7%D9%86%D9%8A-%D9%83%D8%A8%D9%8A/" TargetMode="External"/><Relationship Id="rId39" Type="http://schemas.openxmlformats.org/officeDocument/2006/relationships/hyperlink" Target="https://www.mosoah.com/references/ask-an-experts/%D8%B9%D9%84%D9%85-%D8%A7%D9%84%D8%B3%D8%B9%D9%88%D8%AF%D9%8A%D8%A9-%D8%A8%D8%AF%D9%82%D8%A9-%D8%B9%D8%A7%D9%84%D9%8A%D8%A9/" TargetMode="External"/><Relationship Id="rId3" Type="http://schemas.openxmlformats.org/officeDocument/2006/relationships/image" Target="../media/image2.png"/><Relationship Id="rId21" Type="http://schemas.openxmlformats.org/officeDocument/2006/relationships/image" Target="../media/image10.png"/><Relationship Id="rId34" Type="http://schemas.openxmlformats.org/officeDocument/2006/relationships/image" Target="../media/image26.png"/><Relationship Id="rId7" Type="http://schemas.openxmlformats.org/officeDocument/2006/relationships/image" Target="../media/image4.png"/><Relationship Id="rId12" Type="http://schemas.openxmlformats.org/officeDocument/2006/relationships/hyperlink" Target="https://www.asalni.com/650743/%D8%AD%D9%84-%D9%83%D8%AA%D8%A7%D8%A8-%D8%B1%D9%8A%D8%A7%D8%B6%D9%8A%D8%A7%D8%AA-%D8%AB%D8%A7%D9%84%D8%AB-%D8%A7%D8%A8%D8%AA%D8%AF%D8%A7%D8%A6%D9%8A-%D8%A7%D9%84%D9%81%D8%B5%D9%84-%D8%A7%D9%84%D8%A7%D9%88%D9%84-1441" TargetMode="External"/><Relationship Id="rId17" Type="http://schemas.microsoft.com/office/2007/relationships/hdphoto" Target="../media/hdphoto4.wdp"/><Relationship Id="rId25" Type="http://schemas.openxmlformats.org/officeDocument/2006/relationships/image" Target="../media/image12.jpg"/><Relationship Id="rId33" Type="http://schemas.openxmlformats.org/officeDocument/2006/relationships/image" Target="../media/image25.png"/><Relationship Id="rId38" Type="http://schemas.openxmlformats.org/officeDocument/2006/relationships/image" Target="../media/image21.jpg"/><Relationship Id="rId2" Type="http://schemas.openxmlformats.org/officeDocument/2006/relationships/image" Target="../media/image1.png"/><Relationship Id="rId16" Type="http://schemas.openxmlformats.org/officeDocument/2006/relationships/image" Target="../media/image8.png"/><Relationship Id="rId20" Type="http://schemas.openxmlformats.org/officeDocument/2006/relationships/hyperlink" Target="http://www.aleqt.com/node/1050577" TargetMode="External"/><Relationship Id="rId29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11" Type="http://schemas.openxmlformats.org/officeDocument/2006/relationships/image" Target="../media/image6.jpeg"/><Relationship Id="rId24" Type="http://schemas.openxmlformats.org/officeDocument/2006/relationships/image" Target="../media/image18.png"/><Relationship Id="rId32" Type="http://schemas.openxmlformats.org/officeDocument/2006/relationships/image" Target="../media/image24.png"/><Relationship Id="rId37" Type="http://schemas.openxmlformats.org/officeDocument/2006/relationships/hyperlink" Target="https://www.almrsal.com/post/275575/amouna-al-mazyouna" TargetMode="External"/><Relationship Id="rId5" Type="http://schemas.openxmlformats.org/officeDocument/2006/relationships/hyperlink" Target="https://www.ikea.com/qa/ar/p/langfjaell-office-chair-with-armrests-gunnared-light-brown-pink-black-s39261874/" TargetMode="External"/><Relationship Id="rId15" Type="http://schemas.openxmlformats.org/officeDocument/2006/relationships/hyperlink" Target="https://bytak2.com/product/%D8%B3%D9%84%D8%A9-%D9%86%D9%81%D8%A7%D9%8A%D8%A7%D8%AA/" TargetMode="External"/><Relationship Id="rId23" Type="http://schemas.openxmlformats.org/officeDocument/2006/relationships/hyperlink" Target="http://pngimg.com/download/38294" TargetMode="External"/><Relationship Id="rId28" Type="http://schemas.openxmlformats.org/officeDocument/2006/relationships/hyperlink" Target="https://mhtwyat.com/%D8%B5%D9%88%D8%B1-%D8%A7%D9%84%D9%85%D9%84%D9%83-%D8%B3%D9%84%D9%85%D8%A7%D9%86-%D9%88%D9%85%D8%AD%D9%85%D8%AF-%D8%A8%D9%86-%D8%B3%D9%84%D9%85%D8%A7%D9%86-png/" TargetMode="External"/><Relationship Id="rId36" Type="http://schemas.microsoft.com/office/2007/relationships/hdphoto" Target="../media/hdphoto7.wdp"/><Relationship Id="rId10" Type="http://schemas.openxmlformats.org/officeDocument/2006/relationships/hyperlink" Target="http://arabic.shopdisplayshowcase.com/sale-11758138-beautiful-manager-office-furniture-modern-office-desk-light-walnut-black-color-custom.html" TargetMode="External"/><Relationship Id="rId19" Type="http://schemas.openxmlformats.org/officeDocument/2006/relationships/image" Target="../media/image9.png"/><Relationship Id="rId31" Type="http://schemas.openxmlformats.org/officeDocument/2006/relationships/image" Target="../media/image13.png"/><Relationship Id="rId4" Type="http://schemas.microsoft.com/office/2007/relationships/hdphoto" Target="../media/hdphoto1.wdp"/><Relationship Id="rId9" Type="http://schemas.microsoft.com/office/2007/relationships/hdphoto" Target="../media/hdphoto2.wdp"/><Relationship Id="rId14" Type="http://schemas.microsoft.com/office/2007/relationships/hdphoto" Target="../media/hdphoto3.wdp"/><Relationship Id="rId22" Type="http://schemas.openxmlformats.org/officeDocument/2006/relationships/image" Target="../media/image11.png"/><Relationship Id="rId27" Type="http://schemas.openxmlformats.org/officeDocument/2006/relationships/image" Target="../media/image14.jpg"/><Relationship Id="rId30" Type="http://schemas.openxmlformats.org/officeDocument/2006/relationships/image" Target="../media/image23.png"/><Relationship Id="rId35" Type="http://schemas.openxmlformats.org/officeDocument/2006/relationships/image" Target="../media/image27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microsoft.com/office/2007/relationships/hdphoto" Target="../media/hdphoto3.wdp"/><Relationship Id="rId18" Type="http://schemas.openxmlformats.org/officeDocument/2006/relationships/image" Target="../media/image9.png"/><Relationship Id="rId26" Type="http://schemas.openxmlformats.org/officeDocument/2006/relationships/image" Target="../media/image13.png"/><Relationship Id="rId3" Type="http://schemas.openxmlformats.org/officeDocument/2006/relationships/image" Target="../media/image2.png"/><Relationship Id="rId21" Type="http://schemas.openxmlformats.org/officeDocument/2006/relationships/image" Target="../media/image11.png"/><Relationship Id="rId7" Type="http://schemas.openxmlformats.org/officeDocument/2006/relationships/image" Target="../media/image5.png"/><Relationship Id="rId12" Type="http://schemas.openxmlformats.org/officeDocument/2006/relationships/image" Target="../media/image7.png"/><Relationship Id="rId17" Type="http://schemas.openxmlformats.org/officeDocument/2006/relationships/hyperlink" Target="https://ahmed-arabic.web.app/%D8%B5%D9%88%D8%B1-%D8%A7%D9%82%D9%84%D8%A7%D9%85-%D8%B1%D8%B5%D8%A7%D8%B5.html" TargetMode="External"/><Relationship Id="rId25" Type="http://schemas.openxmlformats.org/officeDocument/2006/relationships/hyperlink" Target="https://www.mta.sa/%D8%AA%D8%AD%D8%B6%D9%8A%D8%B1-%D8%A7%D9%84%D9%88%D8%B2%D8%A7%D8%B1%D8%A9-%D9%85%D8%A7%D8%AF%D8%A9-%D8%A7%D9%84%D8%B1%D9%8A%D8%A7%D8%B6%D9%8A%D8%A7%D8%AA-%D8%AB%D8%A7%D9%86%D9%8A-%D9%83%D8%A8%D9%8A/" TargetMode="External"/><Relationship Id="rId33" Type="http://schemas.openxmlformats.org/officeDocument/2006/relationships/image" Target="../media/image30.png"/><Relationship Id="rId2" Type="http://schemas.openxmlformats.org/officeDocument/2006/relationships/image" Target="../media/image1.png"/><Relationship Id="rId16" Type="http://schemas.microsoft.com/office/2007/relationships/hdphoto" Target="../media/hdphoto4.wdp"/><Relationship Id="rId20" Type="http://schemas.openxmlformats.org/officeDocument/2006/relationships/image" Target="../media/image10.png"/><Relationship Id="rId29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11" Type="http://schemas.openxmlformats.org/officeDocument/2006/relationships/hyperlink" Target="https://www.asalni.com/650743/%D8%AD%D9%84-%D9%83%D8%AA%D8%A7%D8%A8-%D8%B1%D9%8A%D8%A7%D8%B6%D9%8A%D8%A7%D8%AA-%D8%AB%D8%A7%D9%84%D8%AB-%D8%A7%D8%A8%D8%AA%D8%AF%D8%A7%D8%A6%D9%8A-%D8%A7%D9%84%D9%81%D8%B5%D9%84-%D8%A7%D9%84%D8%A7%D9%88%D9%84-1441" TargetMode="External"/><Relationship Id="rId24" Type="http://schemas.openxmlformats.org/officeDocument/2006/relationships/image" Target="../media/image12.jpg"/><Relationship Id="rId32" Type="http://schemas.openxmlformats.org/officeDocument/2006/relationships/image" Target="../media/image29.png"/><Relationship Id="rId5" Type="http://schemas.openxmlformats.org/officeDocument/2006/relationships/hyperlink" Target="https://www.ikea.com/qa/ar/p/langfjaell-office-chair-with-armrests-gunnared-light-brown-pink-black-s39261874/" TargetMode="External"/><Relationship Id="rId15" Type="http://schemas.openxmlformats.org/officeDocument/2006/relationships/image" Target="../media/image8.png"/><Relationship Id="rId23" Type="http://schemas.openxmlformats.org/officeDocument/2006/relationships/image" Target="../media/image18.png"/><Relationship Id="rId28" Type="http://schemas.openxmlformats.org/officeDocument/2006/relationships/hyperlink" Target="https://mhtwyat.com/%D8%B5%D9%88%D8%B1-%D8%A7%D9%84%D9%85%D9%84%D9%83-%D8%B3%D9%84%D9%85%D8%A7%D9%86-%D9%88%D9%85%D8%AD%D9%85%D8%AF-%D8%A8%D9%86-%D8%B3%D9%84%D9%85%D8%A7%D9%86-png/" TargetMode="External"/><Relationship Id="rId10" Type="http://schemas.openxmlformats.org/officeDocument/2006/relationships/image" Target="../media/image6.jpeg"/><Relationship Id="rId19" Type="http://schemas.openxmlformats.org/officeDocument/2006/relationships/hyperlink" Target="http://www.aleqt.com/node/1050577" TargetMode="External"/><Relationship Id="rId31" Type="http://schemas.openxmlformats.org/officeDocument/2006/relationships/image" Target="../media/image28.png"/><Relationship Id="rId4" Type="http://schemas.microsoft.com/office/2007/relationships/hdphoto" Target="../media/hdphoto1.wdp"/><Relationship Id="rId9" Type="http://schemas.openxmlformats.org/officeDocument/2006/relationships/hyperlink" Target="http://arabic.shopdisplayshowcase.com/sale-11758138-beautiful-manager-office-furniture-modern-office-desk-light-walnut-black-color-custom.html" TargetMode="External"/><Relationship Id="rId14" Type="http://schemas.openxmlformats.org/officeDocument/2006/relationships/hyperlink" Target="https://bytak2.com/product/%D8%B3%D9%84%D8%A9-%D9%86%D9%81%D8%A7%D9%8A%D8%A7%D8%AA/" TargetMode="External"/><Relationship Id="rId22" Type="http://schemas.openxmlformats.org/officeDocument/2006/relationships/hyperlink" Target="http://pngimg.com/download/38294" TargetMode="External"/><Relationship Id="rId27" Type="http://schemas.openxmlformats.org/officeDocument/2006/relationships/image" Target="../media/image14.jpg"/><Relationship Id="rId30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6.jpeg"/><Relationship Id="rId18" Type="http://schemas.openxmlformats.org/officeDocument/2006/relationships/image" Target="../media/image8.png"/><Relationship Id="rId26" Type="http://schemas.openxmlformats.org/officeDocument/2006/relationships/hyperlink" Target="https://www.mta.sa/%D8%AA%D8%AD%D8%B6%D9%8A%D8%B1-%D8%A7%D9%84%D9%88%D8%B2%D8%A7%D8%B1%D8%A9-%D9%85%D8%A7%D8%AF%D8%A9-%D8%A7%D9%84%D8%B1%D9%8A%D8%A7%D8%B6%D9%8A%D8%A7%D8%AA-%D8%AB%D8%A7%D9%86%D9%8A-%D9%83%D8%A8%D9%8A/" TargetMode="External"/><Relationship Id="rId3" Type="http://schemas.openxmlformats.org/officeDocument/2006/relationships/slideLayout" Target="../slideLayouts/slideLayout1.xml"/><Relationship Id="rId21" Type="http://schemas.openxmlformats.org/officeDocument/2006/relationships/image" Target="../media/image9.png"/><Relationship Id="rId34" Type="http://schemas.openxmlformats.org/officeDocument/2006/relationships/hyperlink" Target="http://pngimg.com/download/38294" TargetMode="External"/><Relationship Id="rId7" Type="http://schemas.openxmlformats.org/officeDocument/2006/relationships/hyperlink" Target="https://www.ikea.com/qa/ar/p/langfjaell-office-chair-with-armrests-gunnared-light-brown-pink-black-s39261874/" TargetMode="External"/><Relationship Id="rId12" Type="http://schemas.openxmlformats.org/officeDocument/2006/relationships/hyperlink" Target="http://arabic.shopdisplayshowcase.com/sale-11758138-beautiful-manager-office-furniture-modern-office-desk-light-walnut-black-color-custom.html" TargetMode="External"/><Relationship Id="rId17" Type="http://schemas.openxmlformats.org/officeDocument/2006/relationships/hyperlink" Target="https://bytak2.com/product/%D8%B3%D9%84%D8%A9-%D9%86%D9%81%D8%A7%D9%8A%D8%A7%D8%AA/" TargetMode="External"/><Relationship Id="rId25" Type="http://schemas.openxmlformats.org/officeDocument/2006/relationships/image" Target="../media/image12.jpg"/><Relationship Id="rId33" Type="http://schemas.openxmlformats.org/officeDocument/2006/relationships/image" Target="../media/image11.png"/><Relationship Id="rId2" Type="http://schemas.openxmlformats.org/officeDocument/2006/relationships/video" Target="../media/media1.mp4"/><Relationship Id="rId16" Type="http://schemas.microsoft.com/office/2007/relationships/hdphoto" Target="../media/hdphoto3.wdp"/><Relationship Id="rId20" Type="http://schemas.openxmlformats.org/officeDocument/2006/relationships/hyperlink" Target="https://ahmed-arabic.web.app/%D8%B5%D9%88%D8%B1-%D8%A7%D9%82%D9%84%D8%A7%D9%85-%D8%B1%D8%B5%D8%A7%D8%B5.html" TargetMode="External"/><Relationship Id="rId29" Type="http://schemas.openxmlformats.org/officeDocument/2006/relationships/hyperlink" Target="https://mhtwyat.com/%D8%B5%D9%88%D8%B1-%D8%A7%D9%84%D9%85%D9%84%D9%83-%D8%B3%D9%84%D9%85%D8%A7%D9%86-%D9%88%D9%85%D8%AD%D9%85%D8%AF-%D8%A8%D9%86-%D8%B3%D9%84%D9%85%D8%A7%D9%86-png/" TargetMode="External"/><Relationship Id="rId1" Type="http://schemas.microsoft.com/office/2007/relationships/media" Target="../media/media1.mp4"/><Relationship Id="rId6" Type="http://schemas.microsoft.com/office/2007/relationships/hdphoto" Target="../media/hdphoto1.wdp"/><Relationship Id="rId11" Type="http://schemas.microsoft.com/office/2007/relationships/hdphoto" Target="../media/hdphoto2.wdp"/><Relationship Id="rId24" Type="http://schemas.openxmlformats.org/officeDocument/2006/relationships/image" Target="../media/image18.png"/><Relationship Id="rId32" Type="http://schemas.openxmlformats.org/officeDocument/2006/relationships/image" Target="../media/image31.png"/><Relationship Id="rId5" Type="http://schemas.openxmlformats.org/officeDocument/2006/relationships/image" Target="../media/image2.png"/><Relationship Id="rId15" Type="http://schemas.openxmlformats.org/officeDocument/2006/relationships/image" Target="../media/image7.png"/><Relationship Id="rId23" Type="http://schemas.openxmlformats.org/officeDocument/2006/relationships/image" Target="../media/image10.png"/><Relationship Id="rId28" Type="http://schemas.openxmlformats.org/officeDocument/2006/relationships/image" Target="../media/image14.jpg"/><Relationship Id="rId36" Type="http://schemas.openxmlformats.org/officeDocument/2006/relationships/hyperlink" Target="https://www.mosoah.com/references/ask-an-experts/%D8%B9%D9%84%D9%85-%D8%A7%D9%84%D8%B3%D8%B9%D9%88%D8%AF%D9%8A%D8%A9-%D8%A8%D8%AF%D9%82%D8%A9-%D8%B9%D8%A7%D9%84%D9%8A%D8%A9/" TargetMode="External"/><Relationship Id="rId10" Type="http://schemas.openxmlformats.org/officeDocument/2006/relationships/image" Target="../media/image5.png"/><Relationship Id="rId19" Type="http://schemas.microsoft.com/office/2007/relationships/hdphoto" Target="../media/hdphoto4.wdp"/><Relationship Id="rId31" Type="http://schemas.openxmlformats.org/officeDocument/2006/relationships/image" Target="../media/image23.png"/><Relationship Id="rId4" Type="http://schemas.openxmlformats.org/officeDocument/2006/relationships/image" Target="../media/image1.png"/><Relationship Id="rId9" Type="http://schemas.openxmlformats.org/officeDocument/2006/relationships/image" Target="../media/image4.png"/><Relationship Id="rId14" Type="http://schemas.openxmlformats.org/officeDocument/2006/relationships/hyperlink" Target="https://www.asalni.com/650743/%D8%AD%D9%84-%D9%83%D8%AA%D8%A7%D8%A8-%D8%B1%D9%8A%D8%A7%D8%B6%D9%8A%D8%A7%D8%AA-%D8%AB%D8%A7%D9%84%D8%AB-%D8%A7%D8%A8%D8%AA%D8%AF%D8%A7%D8%A6%D9%8A-%D8%A7%D9%84%D9%81%D8%B5%D9%84-%D8%A7%D9%84%D8%A7%D9%88%D9%84-1441" TargetMode="External"/><Relationship Id="rId22" Type="http://schemas.openxmlformats.org/officeDocument/2006/relationships/hyperlink" Target="http://www.aleqt.com/node/1050577" TargetMode="External"/><Relationship Id="rId27" Type="http://schemas.openxmlformats.org/officeDocument/2006/relationships/image" Target="../media/image13.png"/><Relationship Id="rId30" Type="http://schemas.openxmlformats.org/officeDocument/2006/relationships/image" Target="../media/image22.png"/><Relationship Id="rId35" Type="http://schemas.openxmlformats.org/officeDocument/2006/relationships/image" Target="../media/image21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7.png"/><Relationship Id="rId18" Type="http://schemas.openxmlformats.org/officeDocument/2006/relationships/hyperlink" Target="https://ahmed-arabic.web.app/%D8%B5%D9%88%D8%B1-%D8%A7%D9%82%D9%84%D8%A7%D9%85-%D8%B1%D8%B5%D8%A7%D8%B5.html" TargetMode="External"/><Relationship Id="rId26" Type="http://schemas.openxmlformats.org/officeDocument/2006/relationships/hyperlink" Target="https://www.mta.sa/%D8%AA%D8%AD%D8%B6%D9%8A%D8%B1-%D8%A7%D9%84%D9%88%D8%B2%D8%A7%D8%B1%D8%A9-%D9%85%D8%A7%D8%AF%D8%A9-%D8%A7%D9%84%D8%B1%D9%8A%D8%A7%D8%B6%D9%8A%D8%A7%D8%AA-%D8%AB%D8%A7%D9%86%D9%8A-%D9%83%D8%A8%D9%8A/" TargetMode="External"/><Relationship Id="rId3" Type="http://schemas.openxmlformats.org/officeDocument/2006/relationships/image" Target="../media/image2.png"/><Relationship Id="rId21" Type="http://schemas.openxmlformats.org/officeDocument/2006/relationships/image" Target="../media/image10.png"/><Relationship Id="rId34" Type="http://schemas.openxmlformats.org/officeDocument/2006/relationships/hyperlink" Target="https://www.mosoah.com/references/ask-an-experts/%D8%B9%D9%84%D9%85-%D8%A7%D9%84%D8%B3%D8%B9%D9%88%D8%AF%D9%8A%D8%A9-%D8%A8%D8%AF%D9%82%D8%A9-%D8%B9%D8%A7%D9%84%D9%8A%D8%A9/" TargetMode="External"/><Relationship Id="rId7" Type="http://schemas.openxmlformats.org/officeDocument/2006/relationships/image" Target="../media/image4.png"/><Relationship Id="rId12" Type="http://schemas.openxmlformats.org/officeDocument/2006/relationships/hyperlink" Target="https://www.asalni.com/650743/%D8%AD%D9%84-%D9%83%D8%AA%D8%A7%D8%A8-%D8%B1%D9%8A%D8%A7%D8%B6%D9%8A%D8%A7%D8%AA-%D8%AB%D8%A7%D9%84%D8%AB-%D8%A7%D8%A8%D8%AA%D8%AF%D8%A7%D8%A6%D9%8A-%D8%A7%D9%84%D9%81%D8%B5%D9%84-%D8%A7%D9%84%D8%A7%D9%88%D9%84-1441" TargetMode="External"/><Relationship Id="rId17" Type="http://schemas.microsoft.com/office/2007/relationships/hdphoto" Target="../media/hdphoto4.wdp"/><Relationship Id="rId25" Type="http://schemas.openxmlformats.org/officeDocument/2006/relationships/image" Target="../media/image12.jpg"/><Relationship Id="rId33" Type="http://schemas.openxmlformats.org/officeDocument/2006/relationships/image" Target="../media/image21.jpg"/><Relationship Id="rId2" Type="http://schemas.openxmlformats.org/officeDocument/2006/relationships/image" Target="../media/image1.png"/><Relationship Id="rId16" Type="http://schemas.openxmlformats.org/officeDocument/2006/relationships/image" Target="../media/image8.png"/><Relationship Id="rId20" Type="http://schemas.openxmlformats.org/officeDocument/2006/relationships/hyperlink" Target="http://www.aleqt.com/node/1050577" TargetMode="External"/><Relationship Id="rId29" Type="http://schemas.openxmlformats.org/officeDocument/2006/relationships/hyperlink" Target="https://mhtwyat.com/%D8%B5%D9%88%D8%B1-%D8%A7%D9%84%D9%85%D9%84%D9%83-%D8%B3%D9%84%D9%85%D8%A7%D9%86-%D9%88%D9%85%D8%AD%D9%85%D8%AF-%D8%A8%D9%86-%D8%B3%D9%84%D9%85%D8%A7%D9%86-png/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11" Type="http://schemas.openxmlformats.org/officeDocument/2006/relationships/image" Target="../media/image6.jpeg"/><Relationship Id="rId24" Type="http://schemas.openxmlformats.org/officeDocument/2006/relationships/image" Target="../media/image18.png"/><Relationship Id="rId32" Type="http://schemas.openxmlformats.org/officeDocument/2006/relationships/image" Target="../media/image32.png"/><Relationship Id="rId5" Type="http://schemas.openxmlformats.org/officeDocument/2006/relationships/hyperlink" Target="https://www.ikea.com/qa/ar/p/langfjaell-office-chair-with-armrests-gunnared-light-brown-pink-black-s39261874/" TargetMode="External"/><Relationship Id="rId15" Type="http://schemas.openxmlformats.org/officeDocument/2006/relationships/hyperlink" Target="https://bytak2.com/product/%D8%B3%D9%84%D8%A9-%D9%86%D9%81%D8%A7%D9%8A%D8%A7%D8%AA/" TargetMode="External"/><Relationship Id="rId23" Type="http://schemas.openxmlformats.org/officeDocument/2006/relationships/hyperlink" Target="http://pngimg.com/download/38294" TargetMode="External"/><Relationship Id="rId28" Type="http://schemas.openxmlformats.org/officeDocument/2006/relationships/image" Target="../media/image14.jpg"/><Relationship Id="rId10" Type="http://schemas.openxmlformats.org/officeDocument/2006/relationships/hyperlink" Target="http://arabic.shopdisplayshowcase.com/sale-11758138-beautiful-manager-office-furniture-modern-office-desk-light-walnut-black-color-custom.html" TargetMode="External"/><Relationship Id="rId19" Type="http://schemas.openxmlformats.org/officeDocument/2006/relationships/image" Target="../media/image9.png"/><Relationship Id="rId31" Type="http://schemas.openxmlformats.org/officeDocument/2006/relationships/image" Target="../media/image23.png"/><Relationship Id="rId4" Type="http://schemas.microsoft.com/office/2007/relationships/hdphoto" Target="../media/hdphoto1.wdp"/><Relationship Id="rId9" Type="http://schemas.microsoft.com/office/2007/relationships/hdphoto" Target="../media/hdphoto2.wdp"/><Relationship Id="rId14" Type="http://schemas.microsoft.com/office/2007/relationships/hdphoto" Target="../media/hdphoto3.wdp"/><Relationship Id="rId22" Type="http://schemas.openxmlformats.org/officeDocument/2006/relationships/image" Target="../media/image11.png"/><Relationship Id="rId27" Type="http://schemas.openxmlformats.org/officeDocument/2006/relationships/image" Target="../media/image13.png"/><Relationship Id="rId30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6.jpeg"/><Relationship Id="rId18" Type="http://schemas.openxmlformats.org/officeDocument/2006/relationships/image" Target="../media/image8.png"/><Relationship Id="rId26" Type="http://schemas.openxmlformats.org/officeDocument/2006/relationships/hyperlink" Target="https://www.mta.sa/%D8%AA%D8%AD%D8%B6%D9%8A%D8%B1-%D8%A7%D9%84%D9%88%D8%B2%D8%A7%D8%B1%D8%A9-%D9%85%D8%A7%D8%AF%D8%A9-%D8%A7%D9%84%D8%B1%D9%8A%D8%A7%D8%B6%D9%8A%D8%A7%D8%AA-%D8%AB%D8%A7%D9%86%D9%8A-%D9%83%D8%A8%D9%8A/" TargetMode="External"/><Relationship Id="rId39" Type="http://schemas.openxmlformats.org/officeDocument/2006/relationships/image" Target="../media/image35.png"/><Relationship Id="rId3" Type="http://schemas.openxmlformats.org/officeDocument/2006/relationships/slideLayout" Target="../slideLayouts/slideLayout1.xml"/><Relationship Id="rId21" Type="http://schemas.openxmlformats.org/officeDocument/2006/relationships/image" Target="../media/image9.png"/><Relationship Id="rId34" Type="http://schemas.openxmlformats.org/officeDocument/2006/relationships/hyperlink" Target="https://www.almrsal.com/post/275575/amouna-al-mazyouna" TargetMode="External"/><Relationship Id="rId7" Type="http://schemas.openxmlformats.org/officeDocument/2006/relationships/hyperlink" Target="https://www.ikea.com/qa/ar/p/langfjaell-office-chair-with-armrests-gunnared-light-brown-pink-black-s39261874/" TargetMode="External"/><Relationship Id="rId12" Type="http://schemas.openxmlformats.org/officeDocument/2006/relationships/hyperlink" Target="http://arabic.shopdisplayshowcase.com/sale-11758138-beautiful-manager-office-furniture-modern-office-desk-light-walnut-black-color-custom.html" TargetMode="External"/><Relationship Id="rId17" Type="http://schemas.openxmlformats.org/officeDocument/2006/relationships/hyperlink" Target="https://bytak2.com/product/%D8%B3%D9%84%D8%A9-%D9%86%D9%81%D8%A7%D9%8A%D8%A7%D8%AA/" TargetMode="External"/><Relationship Id="rId25" Type="http://schemas.openxmlformats.org/officeDocument/2006/relationships/image" Target="../media/image12.jpg"/><Relationship Id="rId33" Type="http://schemas.microsoft.com/office/2007/relationships/hdphoto" Target="../media/hdphoto7.wdp"/><Relationship Id="rId38" Type="http://schemas.openxmlformats.org/officeDocument/2006/relationships/hyperlink" Target="http://pngimg.com/download/38294" TargetMode="External"/><Relationship Id="rId2" Type="http://schemas.openxmlformats.org/officeDocument/2006/relationships/video" Target="../media/media2.mkv"/><Relationship Id="rId16" Type="http://schemas.microsoft.com/office/2007/relationships/hdphoto" Target="../media/hdphoto3.wdp"/><Relationship Id="rId20" Type="http://schemas.openxmlformats.org/officeDocument/2006/relationships/hyperlink" Target="https://ahmed-arabic.web.app/%D8%B5%D9%88%D8%B1-%D8%A7%D9%82%D9%84%D8%A7%D9%85-%D8%B1%D8%B5%D8%A7%D8%B5.html" TargetMode="External"/><Relationship Id="rId29" Type="http://schemas.openxmlformats.org/officeDocument/2006/relationships/hyperlink" Target="https://mhtwyat.com/%D8%B5%D9%88%D8%B1-%D8%A7%D9%84%D9%85%D9%84%D9%83-%D8%B3%D9%84%D9%85%D8%A7%D9%86-%D9%88%D9%85%D8%AD%D9%85%D8%AF-%D8%A8%D9%86-%D8%B3%D9%84%D9%85%D8%A7%D9%86-png/" TargetMode="External"/><Relationship Id="rId41" Type="http://schemas.openxmlformats.org/officeDocument/2006/relationships/hyperlink" Target="https://www.mosoah.com/references/ask-an-experts/%D8%B9%D9%84%D9%85-%D8%A7%D9%84%D8%B3%D8%B9%D9%88%D8%AF%D9%8A%D8%A9-%D8%A8%D8%AF%D9%82%D8%A9-%D8%B9%D8%A7%D9%84%D9%8A%D8%A9/" TargetMode="External"/><Relationship Id="rId1" Type="http://schemas.microsoft.com/office/2007/relationships/media" Target="../media/media2.mkv"/><Relationship Id="rId6" Type="http://schemas.microsoft.com/office/2007/relationships/hdphoto" Target="../media/hdphoto1.wdp"/><Relationship Id="rId11" Type="http://schemas.microsoft.com/office/2007/relationships/hdphoto" Target="../media/hdphoto2.wdp"/><Relationship Id="rId24" Type="http://schemas.openxmlformats.org/officeDocument/2006/relationships/image" Target="../media/image18.png"/><Relationship Id="rId32" Type="http://schemas.openxmlformats.org/officeDocument/2006/relationships/image" Target="../media/image27.png"/><Relationship Id="rId37" Type="http://schemas.openxmlformats.org/officeDocument/2006/relationships/image" Target="../media/image11.png"/><Relationship Id="rId40" Type="http://schemas.openxmlformats.org/officeDocument/2006/relationships/image" Target="../media/image21.jpg"/><Relationship Id="rId5" Type="http://schemas.openxmlformats.org/officeDocument/2006/relationships/image" Target="../media/image2.png"/><Relationship Id="rId15" Type="http://schemas.openxmlformats.org/officeDocument/2006/relationships/image" Target="../media/image7.png"/><Relationship Id="rId23" Type="http://schemas.openxmlformats.org/officeDocument/2006/relationships/image" Target="../media/image10.png"/><Relationship Id="rId28" Type="http://schemas.openxmlformats.org/officeDocument/2006/relationships/image" Target="../media/image14.jpg"/><Relationship Id="rId36" Type="http://schemas.openxmlformats.org/officeDocument/2006/relationships/image" Target="../media/image34.png"/><Relationship Id="rId10" Type="http://schemas.openxmlformats.org/officeDocument/2006/relationships/image" Target="../media/image5.png"/><Relationship Id="rId19" Type="http://schemas.microsoft.com/office/2007/relationships/hdphoto" Target="../media/hdphoto4.wdp"/><Relationship Id="rId31" Type="http://schemas.openxmlformats.org/officeDocument/2006/relationships/image" Target="../media/image23.png"/><Relationship Id="rId4" Type="http://schemas.openxmlformats.org/officeDocument/2006/relationships/image" Target="../media/image1.png"/><Relationship Id="rId9" Type="http://schemas.openxmlformats.org/officeDocument/2006/relationships/image" Target="../media/image4.png"/><Relationship Id="rId14" Type="http://schemas.openxmlformats.org/officeDocument/2006/relationships/hyperlink" Target="https://www.asalni.com/650743/%D8%AD%D9%84-%D9%83%D8%AA%D8%A7%D8%A8-%D8%B1%D9%8A%D8%A7%D8%B6%D9%8A%D8%A7%D8%AA-%D8%AB%D8%A7%D9%84%D8%AB-%D8%A7%D8%A8%D8%AA%D8%AF%D8%A7%D8%A6%D9%8A-%D8%A7%D9%84%D9%81%D8%B5%D9%84-%D8%A7%D9%84%D8%A7%D9%88%D9%84-1441" TargetMode="External"/><Relationship Id="rId22" Type="http://schemas.openxmlformats.org/officeDocument/2006/relationships/hyperlink" Target="http://www.aleqt.com/node/1050577" TargetMode="External"/><Relationship Id="rId27" Type="http://schemas.openxmlformats.org/officeDocument/2006/relationships/image" Target="../media/image13.png"/><Relationship Id="rId30" Type="http://schemas.openxmlformats.org/officeDocument/2006/relationships/image" Target="../media/image22.png"/><Relationship Id="rId35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7.png"/><Relationship Id="rId18" Type="http://schemas.openxmlformats.org/officeDocument/2006/relationships/hyperlink" Target="https://ahmed-arabic.web.app/%D8%B5%D9%88%D8%B1-%D8%A7%D9%82%D9%84%D8%A7%D9%85-%D8%B1%D8%B5%D8%A7%D8%B5.html" TargetMode="External"/><Relationship Id="rId26" Type="http://schemas.openxmlformats.org/officeDocument/2006/relationships/hyperlink" Target="https://www.mta.sa/%D8%AA%D8%AD%D8%B6%D9%8A%D8%B1-%D8%A7%D9%84%D9%88%D8%B2%D8%A7%D8%B1%D8%A9-%D9%85%D8%A7%D8%AF%D8%A9-%D8%A7%D9%84%D8%B1%D9%8A%D8%A7%D8%B6%D9%8A%D8%A7%D8%AA-%D8%AB%D8%A7%D9%86%D9%8A-%D9%83%D8%A8%D9%8A/" TargetMode="External"/><Relationship Id="rId3" Type="http://schemas.openxmlformats.org/officeDocument/2006/relationships/image" Target="../media/image2.png"/><Relationship Id="rId21" Type="http://schemas.openxmlformats.org/officeDocument/2006/relationships/image" Target="../media/image10.png"/><Relationship Id="rId34" Type="http://schemas.openxmlformats.org/officeDocument/2006/relationships/hyperlink" Target="http://albjeede.blogspot.com/2015/02/blog-post_29.html" TargetMode="External"/><Relationship Id="rId7" Type="http://schemas.openxmlformats.org/officeDocument/2006/relationships/image" Target="../media/image4.png"/><Relationship Id="rId12" Type="http://schemas.openxmlformats.org/officeDocument/2006/relationships/hyperlink" Target="https://www.asalni.com/650743/%D8%AD%D9%84-%D9%83%D8%AA%D8%A7%D8%A8-%D8%B1%D9%8A%D8%A7%D8%B6%D9%8A%D8%A7%D8%AA-%D8%AB%D8%A7%D9%84%D8%AB-%D8%A7%D8%A8%D8%AA%D8%AF%D8%A7%D8%A6%D9%8A-%D8%A7%D9%84%D9%81%D8%B5%D9%84-%D8%A7%D9%84%D8%A7%D9%88%D9%84-1441" TargetMode="External"/><Relationship Id="rId17" Type="http://schemas.microsoft.com/office/2007/relationships/hdphoto" Target="../media/hdphoto4.wdp"/><Relationship Id="rId25" Type="http://schemas.openxmlformats.org/officeDocument/2006/relationships/image" Target="../media/image12.jpg"/><Relationship Id="rId33" Type="http://schemas.openxmlformats.org/officeDocument/2006/relationships/image" Target="../media/image39.gif"/><Relationship Id="rId38" Type="http://schemas.openxmlformats.org/officeDocument/2006/relationships/hyperlink" Target="https://www.mosoah.com/references/ask-an-experts/%D8%B9%D9%84%D9%85-%D8%A7%D9%84%D8%B3%D8%B9%D9%88%D8%AF%D9%8A%D8%A9-%D8%A8%D8%AF%D9%82%D8%A9-%D8%B9%D8%A7%D9%84%D9%8A%D8%A9/" TargetMode="External"/><Relationship Id="rId2" Type="http://schemas.openxmlformats.org/officeDocument/2006/relationships/image" Target="../media/image1.png"/><Relationship Id="rId16" Type="http://schemas.openxmlformats.org/officeDocument/2006/relationships/image" Target="../media/image8.png"/><Relationship Id="rId20" Type="http://schemas.openxmlformats.org/officeDocument/2006/relationships/hyperlink" Target="http://www.aleqt.com/node/1050577" TargetMode="External"/><Relationship Id="rId29" Type="http://schemas.openxmlformats.org/officeDocument/2006/relationships/hyperlink" Target="https://mhtwyat.com/%D8%B5%D9%88%D8%B1-%D8%A7%D9%84%D9%85%D9%84%D9%83-%D8%B3%D9%84%D9%85%D8%A7%D9%86-%D9%88%D9%85%D8%AD%D9%85%D8%AF-%D8%A8%D9%86-%D8%B3%D9%84%D9%85%D8%A7%D9%86-png/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11" Type="http://schemas.openxmlformats.org/officeDocument/2006/relationships/image" Target="../media/image6.jpeg"/><Relationship Id="rId24" Type="http://schemas.openxmlformats.org/officeDocument/2006/relationships/image" Target="../media/image18.png"/><Relationship Id="rId32" Type="http://schemas.openxmlformats.org/officeDocument/2006/relationships/image" Target="../media/image38.png"/><Relationship Id="rId37" Type="http://schemas.openxmlformats.org/officeDocument/2006/relationships/image" Target="../media/image21.jpg"/><Relationship Id="rId5" Type="http://schemas.openxmlformats.org/officeDocument/2006/relationships/hyperlink" Target="https://www.ikea.com/qa/ar/p/langfjaell-office-chair-with-armrests-gunnared-light-brown-pink-black-s39261874/" TargetMode="External"/><Relationship Id="rId15" Type="http://schemas.openxmlformats.org/officeDocument/2006/relationships/hyperlink" Target="https://bytak2.com/product/%D8%B3%D9%84%D8%A9-%D9%86%D9%81%D8%A7%D9%8A%D8%A7%D8%AA/" TargetMode="External"/><Relationship Id="rId23" Type="http://schemas.openxmlformats.org/officeDocument/2006/relationships/hyperlink" Target="http://pngimg.com/download/38294" TargetMode="External"/><Relationship Id="rId28" Type="http://schemas.openxmlformats.org/officeDocument/2006/relationships/image" Target="../media/image14.jpg"/><Relationship Id="rId36" Type="http://schemas.openxmlformats.org/officeDocument/2006/relationships/image" Target="../media/image23.png"/><Relationship Id="rId10" Type="http://schemas.openxmlformats.org/officeDocument/2006/relationships/hyperlink" Target="http://arabic.shopdisplayshowcase.com/sale-11758138-beautiful-manager-office-furniture-modern-office-desk-light-walnut-black-color-custom.html" TargetMode="External"/><Relationship Id="rId19" Type="http://schemas.openxmlformats.org/officeDocument/2006/relationships/image" Target="../media/image9.png"/><Relationship Id="rId31" Type="http://schemas.openxmlformats.org/officeDocument/2006/relationships/image" Target="../media/image37.png"/><Relationship Id="rId4" Type="http://schemas.microsoft.com/office/2007/relationships/hdphoto" Target="../media/hdphoto1.wdp"/><Relationship Id="rId9" Type="http://schemas.microsoft.com/office/2007/relationships/hdphoto" Target="../media/hdphoto2.wdp"/><Relationship Id="rId14" Type="http://schemas.microsoft.com/office/2007/relationships/hdphoto" Target="../media/hdphoto3.wdp"/><Relationship Id="rId22" Type="http://schemas.openxmlformats.org/officeDocument/2006/relationships/image" Target="../media/image11.png"/><Relationship Id="rId27" Type="http://schemas.openxmlformats.org/officeDocument/2006/relationships/image" Target="../media/image13.png"/><Relationship Id="rId30" Type="http://schemas.openxmlformats.org/officeDocument/2006/relationships/image" Target="../media/image36.png"/><Relationship Id="rId35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صورة 50">
            <a:extLst>
              <a:ext uri="{FF2B5EF4-FFF2-40B4-BE49-F238E27FC236}">
                <a16:creationId xmlns:a16="http://schemas.microsoft.com/office/drawing/2014/main" id="{55F1DEA1-351A-4F02-883B-A58A6EC05E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878" y="108120"/>
            <a:ext cx="9416294" cy="5576782"/>
          </a:xfrm>
          <a:prstGeom prst="rect">
            <a:avLst/>
          </a:prstGeom>
        </p:spPr>
      </p:pic>
      <p:pic>
        <p:nvPicPr>
          <p:cNvPr id="28" name="صورة 27" descr="صورة تحتوي على أثاث, مقعد, كرسي&#10;&#10;تم إنشاء الوصف تلقائياً">
            <a:extLst>
              <a:ext uri="{FF2B5EF4-FFF2-40B4-BE49-F238E27FC236}">
                <a16:creationId xmlns:a16="http://schemas.microsoft.com/office/drawing/2014/main" id="{BD8A1819-845A-46CF-87E8-ED7E69C621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10437111" y="4604065"/>
            <a:ext cx="2129826" cy="2129826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CC31AE3D-4235-4EEC-A8B2-0C86736FEEB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6044339"/>
            <a:ext cx="12192000" cy="813661"/>
          </a:xfrm>
          <a:prstGeom prst="rect">
            <a:avLst/>
          </a:prstGeom>
        </p:spPr>
      </p:pic>
      <p:pic>
        <p:nvPicPr>
          <p:cNvPr id="22" name="Picture 14" descr="https://lh4.googleusercontent.com/jnrcwdD1_xG_7q7d9o_iHdU79MOW8I7Xq2ZQMeR5Kxo0XBydrDer7L0e1N6xem--7T5qE-kdhO8kmxAYrkowfXVrq47f2CNWtZcUq6VQgGrFalT9IO-eSzPRbz9zdCDmtuOAPWOU8eU">
            <a:extLst>
              <a:ext uri="{FF2B5EF4-FFF2-40B4-BE49-F238E27FC236}">
                <a16:creationId xmlns:a16="http://schemas.microsoft.com/office/drawing/2014/main" id="{97AD8AF3-92A6-4793-A492-F76BFB677D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2450" y="6203257"/>
            <a:ext cx="7741329" cy="546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صورة 29" descr="صورة تحتوي على داخلي, منضدة, أثاث, طاولة واجهة المنزل&#10;&#10;تم إنشاء الوصف تلقائياً">
            <a:extLst>
              <a:ext uri="{FF2B5EF4-FFF2-40B4-BE49-F238E27FC236}">
                <a16:creationId xmlns:a16="http://schemas.microsoft.com/office/drawing/2014/main" id="{1C2D8311-8A74-4E55-B30F-829FD065003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8568786" y="4718939"/>
            <a:ext cx="3997244" cy="2897330"/>
          </a:xfrm>
          <a:prstGeom prst="rect">
            <a:avLst/>
          </a:prstGeom>
        </p:spPr>
      </p:pic>
      <p:pic>
        <p:nvPicPr>
          <p:cNvPr id="14" name="صورة 13">
            <a:extLst>
              <a:ext uri="{FF2B5EF4-FFF2-40B4-BE49-F238E27FC236}">
                <a16:creationId xmlns:a16="http://schemas.microsoft.com/office/drawing/2014/main" id="{27FCC461-00D0-493E-81D9-4BA24BE5CD9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2"/>
              </a:ext>
            </a:extLst>
          </a:blip>
          <a:stretch>
            <a:fillRect/>
          </a:stretch>
        </p:blipFill>
        <p:spPr>
          <a:xfrm rot="16828718">
            <a:off x="10160990" y="5066057"/>
            <a:ext cx="448609" cy="833730"/>
          </a:xfrm>
          <a:prstGeom prst="rect">
            <a:avLst/>
          </a:prstGeom>
        </p:spPr>
      </p:pic>
      <p:pic>
        <p:nvPicPr>
          <p:cNvPr id="36" name="صورة 35" descr="صورة تحتوي على أسود, صندوق الفحم&#10;&#10;تم إنشاء الوصف تلقائياً">
            <a:extLst>
              <a:ext uri="{FF2B5EF4-FFF2-40B4-BE49-F238E27FC236}">
                <a16:creationId xmlns:a16="http://schemas.microsoft.com/office/drawing/2014/main" id="{AA66B85F-582B-49A5-92AD-E573F8DC18C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5"/>
              </a:ext>
            </a:extLst>
          </a:blip>
          <a:stretch>
            <a:fillRect/>
          </a:stretch>
        </p:blipFill>
        <p:spPr>
          <a:xfrm>
            <a:off x="11611596" y="5893229"/>
            <a:ext cx="654934" cy="1115878"/>
          </a:xfrm>
          <a:prstGeom prst="rect">
            <a:avLst/>
          </a:prstGeom>
        </p:spPr>
      </p:pic>
      <p:pic>
        <p:nvPicPr>
          <p:cNvPr id="38" name="صورة 37" descr="صورة تحتوي على أداة كتابة, قرطاسية, قلم رصاص, مليء بالألوان&#10;&#10;تم إنشاء الوصف تلقائياً">
            <a:extLst>
              <a:ext uri="{FF2B5EF4-FFF2-40B4-BE49-F238E27FC236}">
                <a16:creationId xmlns:a16="http://schemas.microsoft.com/office/drawing/2014/main" id="{97E685FA-217F-4AB6-AB32-EA1A913814E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8"/>
              </a:ext>
            </a:extLst>
          </a:blip>
          <a:stretch>
            <a:fillRect/>
          </a:stretch>
        </p:blipFill>
        <p:spPr>
          <a:xfrm>
            <a:off x="10782449" y="4898044"/>
            <a:ext cx="1114165" cy="1115879"/>
          </a:xfrm>
          <a:prstGeom prst="rect">
            <a:avLst/>
          </a:prstGeom>
        </p:spPr>
      </p:pic>
      <p:pic>
        <p:nvPicPr>
          <p:cNvPr id="43" name="صورة 42">
            <a:extLst>
              <a:ext uri="{FF2B5EF4-FFF2-40B4-BE49-F238E27FC236}">
                <a16:creationId xmlns:a16="http://schemas.microsoft.com/office/drawing/2014/main" id="{95BFC769-6C69-4903-8AE0-51ECECFCBED3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0"/>
              </a:ext>
            </a:extLst>
          </a:blip>
          <a:stretch>
            <a:fillRect/>
          </a:stretch>
        </p:blipFill>
        <p:spPr>
          <a:xfrm>
            <a:off x="11288126" y="803900"/>
            <a:ext cx="818974" cy="661153"/>
          </a:xfrm>
          <a:prstGeom prst="rect">
            <a:avLst/>
          </a:prstGeom>
        </p:spPr>
      </p:pic>
      <p:pic>
        <p:nvPicPr>
          <p:cNvPr id="47" name="صورة 46">
            <a:extLst>
              <a:ext uri="{FF2B5EF4-FFF2-40B4-BE49-F238E27FC236}">
                <a16:creationId xmlns:a16="http://schemas.microsoft.com/office/drawing/2014/main" id="{6EBB19AC-C09F-45F2-BCBC-AD4206F782E9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604696" y="848748"/>
            <a:ext cx="1683430" cy="563246"/>
          </a:xfrm>
          <a:prstGeom prst="rect">
            <a:avLst/>
          </a:prstGeom>
        </p:spPr>
      </p:pic>
      <p:pic>
        <p:nvPicPr>
          <p:cNvPr id="59" name="صورة 58" descr="صورة تحتوي على زهرة, نبات, تشبث, داكن&#10;&#10;تم إنشاء الوصف تلقائياً">
            <a:extLst>
              <a:ext uri="{FF2B5EF4-FFF2-40B4-BE49-F238E27FC236}">
                <a16:creationId xmlns:a16="http://schemas.microsoft.com/office/drawing/2014/main" id="{463D6AD7-6CAC-4E13-813D-A64C8EE57F37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3"/>
              </a:ext>
            </a:extLst>
          </a:blip>
          <a:stretch>
            <a:fillRect/>
          </a:stretch>
        </p:blipFill>
        <p:spPr>
          <a:xfrm>
            <a:off x="70878" y="4284482"/>
            <a:ext cx="640915" cy="2576100"/>
          </a:xfrm>
          <a:prstGeom prst="rect">
            <a:avLst/>
          </a:prstGeom>
        </p:spPr>
      </p:pic>
      <p:pic>
        <p:nvPicPr>
          <p:cNvPr id="72" name="صورة 71">
            <a:extLst>
              <a:ext uri="{FF2B5EF4-FFF2-40B4-BE49-F238E27FC236}">
                <a16:creationId xmlns:a16="http://schemas.microsoft.com/office/drawing/2014/main" id="{851E059D-9B69-4DF8-8EBF-5D061BFD12C6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5"/>
              </a:ext>
            </a:extLst>
          </a:blip>
          <a:stretch>
            <a:fillRect/>
          </a:stretch>
        </p:blipFill>
        <p:spPr>
          <a:xfrm>
            <a:off x="11204756" y="115427"/>
            <a:ext cx="818973" cy="650507"/>
          </a:xfrm>
          <a:prstGeom prst="rect">
            <a:avLst/>
          </a:prstGeom>
        </p:spPr>
      </p:pic>
      <p:pic>
        <p:nvPicPr>
          <p:cNvPr id="74" name="صورة 73">
            <a:extLst>
              <a:ext uri="{FF2B5EF4-FFF2-40B4-BE49-F238E27FC236}">
                <a16:creationId xmlns:a16="http://schemas.microsoft.com/office/drawing/2014/main" id="{4CB3F96A-45F3-4818-B192-534069572726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9604696" y="1448849"/>
            <a:ext cx="2334367" cy="3208275"/>
          </a:xfrm>
          <a:prstGeom prst="rect">
            <a:avLst/>
          </a:prstGeom>
        </p:spPr>
      </p:pic>
      <p:pic>
        <p:nvPicPr>
          <p:cNvPr id="26" name="صورة 25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C2A3F48E-B6C9-4614-AE2F-4FEA127A6EC1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8"/>
              </a:ext>
            </a:extLst>
          </a:blip>
          <a:stretch>
            <a:fillRect/>
          </a:stretch>
        </p:blipFill>
        <p:spPr>
          <a:xfrm>
            <a:off x="9604696" y="124109"/>
            <a:ext cx="1565906" cy="687784"/>
          </a:xfrm>
          <a:prstGeom prst="rect">
            <a:avLst/>
          </a:prstGeom>
        </p:spPr>
      </p:pic>
      <p:sp>
        <p:nvSpPr>
          <p:cNvPr id="80" name="مستطيل: زوايا مستديرة 79">
            <a:extLst>
              <a:ext uri="{FF2B5EF4-FFF2-40B4-BE49-F238E27FC236}">
                <a16:creationId xmlns:a16="http://schemas.microsoft.com/office/drawing/2014/main" id="{DD062E3C-17E2-4DD1-9398-184079221122}"/>
              </a:ext>
            </a:extLst>
          </p:cNvPr>
          <p:cNvSpPr/>
          <p:nvPr/>
        </p:nvSpPr>
        <p:spPr>
          <a:xfrm>
            <a:off x="711794" y="1097983"/>
            <a:ext cx="8251986" cy="3945585"/>
          </a:xfrm>
          <a:prstGeom prst="roundRect">
            <a:avLst/>
          </a:prstGeom>
          <a:noFill/>
          <a:ln w="793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84" name="مستطيل 83">
            <a:extLst>
              <a:ext uri="{FF2B5EF4-FFF2-40B4-BE49-F238E27FC236}">
                <a16:creationId xmlns:a16="http://schemas.microsoft.com/office/drawing/2014/main" id="{5A0C71D1-3D32-4B63-BD5A-8C632C8B489B}"/>
              </a:ext>
            </a:extLst>
          </p:cNvPr>
          <p:cNvSpPr/>
          <p:nvPr/>
        </p:nvSpPr>
        <p:spPr>
          <a:xfrm>
            <a:off x="2395224" y="456095"/>
            <a:ext cx="5105885" cy="461665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InflateBottom">
              <a:avLst/>
            </a:prstTxWarp>
            <a:spAutoFit/>
          </a:bodyPr>
          <a:lstStyle/>
          <a:p>
            <a:pPr algn="ctr"/>
            <a:r>
              <a:rPr lang="ar-SA" sz="5400" b="0" cap="none" spc="0" dirty="0">
                <a:ln w="0"/>
                <a:effectLst>
                  <a:reflection blurRad="6350" stA="53000" endA="300" endPos="35500" dir="5400000" sy="-90000" algn="bl" rotWithShape="0"/>
                </a:effectLst>
              </a:rPr>
              <a:t>بسم الله الرحمن الرحيم</a:t>
            </a:r>
          </a:p>
        </p:txBody>
      </p:sp>
      <p:pic>
        <p:nvPicPr>
          <p:cNvPr id="6" name="صورة 5" descr="صورة تحتوي على أثاث, مقعد, كرسي&#10;&#10;تم إنشاء الوصف تلقائياً">
            <a:extLst>
              <a:ext uri="{FF2B5EF4-FFF2-40B4-BE49-F238E27FC236}">
                <a16:creationId xmlns:a16="http://schemas.microsoft.com/office/drawing/2014/main" id="{C506D8E7-EF6B-4428-92CE-D57310A0A737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1"/>
              </a:ext>
            </a:extLst>
          </a:blip>
          <a:stretch>
            <a:fillRect/>
          </a:stretch>
        </p:blipFill>
        <p:spPr>
          <a:xfrm>
            <a:off x="-97115" y="4604065"/>
            <a:ext cx="4390819" cy="2689553"/>
          </a:xfrm>
          <a:prstGeom prst="rect">
            <a:avLst/>
          </a:prstGeom>
        </p:spPr>
      </p:pic>
      <p:pic>
        <p:nvPicPr>
          <p:cNvPr id="3" name="صورة 2" descr="صورة تحتوي على سهم&#10;&#10;تم إنشاء الوصف تلقائياً">
            <a:extLst>
              <a:ext uri="{FF2B5EF4-FFF2-40B4-BE49-F238E27FC236}">
                <a16:creationId xmlns:a16="http://schemas.microsoft.com/office/drawing/2014/main" id="{C729EAF8-CD8F-400F-B41A-B5339DD1032B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3"/>
              </a:ext>
            </a:extLst>
          </a:blip>
          <a:stretch>
            <a:fillRect/>
          </a:stretch>
        </p:blipFill>
        <p:spPr>
          <a:xfrm>
            <a:off x="919062" y="1397348"/>
            <a:ext cx="3997244" cy="3285278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0E7B87F9-B167-442E-9533-175359314B8E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5"/>
              </a:ext>
            </a:extLst>
          </a:blip>
          <a:stretch>
            <a:fillRect/>
          </a:stretch>
        </p:blipFill>
        <p:spPr>
          <a:xfrm>
            <a:off x="4293704" y="1350383"/>
            <a:ext cx="4230383" cy="3182277"/>
          </a:xfrm>
          <a:prstGeom prst="rect">
            <a:avLst/>
          </a:prstGeom>
        </p:spPr>
      </p:pic>
      <p:pic>
        <p:nvPicPr>
          <p:cNvPr id="65" name="صورة 64">
            <a:extLst>
              <a:ext uri="{FF2B5EF4-FFF2-40B4-BE49-F238E27FC236}">
                <a16:creationId xmlns:a16="http://schemas.microsoft.com/office/drawing/2014/main" id="{77ABA9EC-0B16-4D59-9786-6CE5C6B8E4E0}"/>
              </a:ext>
            </a:extLst>
          </p:cNvPr>
          <p:cNvPicPr>
            <a:picLocks noChangeAspect="1"/>
          </p:cNvPicPr>
          <p:nvPr/>
        </p:nvPicPr>
        <p:blipFill>
          <a:blip r:embed="rId36"/>
          <a:stretch>
            <a:fillRect/>
          </a:stretch>
        </p:blipFill>
        <p:spPr>
          <a:xfrm>
            <a:off x="2681037" y="4470288"/>
            <a:ext cx="4230382" cy="501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0429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صورة 50">
            <a:extLst>
              <a:ext uri="{FF2B5EF4-FFF2-40B4-BE49-F238E27FC236}">
                <a16:creationId xmlns:a16="http://schemas.microsoft.com/office/drawing/2014/main" id="{55F1DEA1-351A-4F02-883B-A58A6EC05E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878" y="108120"/>
            <a:ext cx="9778498" cy="5576782"/>
          </a:xfrm>
          <a:prstGeom prst="rect">
            <a:avLst/>
          </a:prstGeom>
        </p:spPr>
      </p:pic>
      <p:pic>
        <p:nvPicPr>
          <p:cNvPr id="28" name="صورة 27" descr="صورة تحتوي على أثاث, مقعد, كرسي&#10;&#10;تم إنشاء الوصف تلقائياً">
            <a:extLst>
              <a:ext uri="{FF2B5EF4-FFF2-40B4-BE49-F238E27FC236}">
                <a16:creationId xmlns:a16="http://schemas.microsoft.com/office/drawing/2014/main" id="{BD8A1819-845A-46CF-87E8-ED7E69C621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10277116" y="4560803"/>
            <a:ext cx="2129826" cy="2129826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CC31AE3D-4235-4EEC-A8B2-0C86736FEEB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6044339"/>
            <a:ext cx="12192000" cy="813661"/>
          </a:xfrm>
          <a:prstGeom prst="rect">
            <a:avLst/>
          </a:prstGeom>
        </p:spPr>
      </p:pic>
      <p:pic>
        <p:nvPicPr>
          <p:cNvPr id="22" name="Picture 14" descr="https://lh4.googleusercontent.com/jnrcwdD1_xG_7q7d9o_iHdU79MOW8I7Xq2ZQMeR5Kxo0XBydrDer7L0e1N6xem--7T5qE-kdhO8kmxAYrkowfXVrq47f2CNWtZcUq6VQgGrFalT9IO-eSzPRbz9zdCDmtuOAPWOU8eU">
            <a:extLst>
              <a:ext uri="{FF2B5EF4-FFF2-40B4-BE49-F238E27FC236}">
                <a16:creationId xmlns:a16="http://schemas.microsoft.com/office/drawing/2014/main" id="{97AD8AF3-92A6-4793-A492-F76BFB677D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2450" y="6203257"/>
            <a:ext cx="7741329" cy="546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صورة 29" descr="صورة تحتوي على داخلي, منضدة, أثاث, طاولة واجهة المنزل&#10;&#10;تم إنشاء الوصف تلقائياً">
            <a:extLst>
              <a:ext uri="{FF2B5EF4-FFF2-40B4-BE49-F238E27FC236}">
                <a16:creationId xmlns:a16="http://schemas.microsoft.com/office/drawing/2014/main" id="{1C2D8311-8A74-4E55-B30F-829FD065003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8963780" y="4925004"/>
            <a:ext cx="3567865" cy="2586102"/>
          </a:xfrm>
          <a:prstGeom prst="rect">
            <a:avLst/>
          </a:prstGeom>
        </p:spPr>
      </p:pic>
      <p:pic>
        <p:nvPicPr>
          <p:cNvPr id="14" name="صورة 13">
            <a:extLst>
              <a:ext uri="{FF2B5EF4-FFF2-40B4-BE49-F238E27FC236}">
                <a16:creationId xmlns:a16="http://schemas.microsoft.com/office/drawing/2014/main" id="{27FCC461-00D0-493E-81D9-4BA24BE5CD9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2"/>
              </a:ext>
            </a:extLst>
          </a:blip>
          <a:stretch>
            <a:fillRect/>
          </a:stretch>
        </p:blipFill>
        <p:spPr>
          <a:xfrm rot="16828718">
            <a:off x="10204225" y="5142507"/>
            <a:ext cx="448609" cy="833730"/>
          </a:xfrm>
          <a:prstGeom prst="rect">
            <a:avLst/>
          </a:prstGeom>
        </p:spPr>
      </p:pic>
      <p:pic>
        <p:nvPicPr>
          <p:cNvPr id="36" name="صورة 35" descr="صورة تحتوي على أسود, صندوق الفحم&#10;&#10;تم إنشاء الوصف تلقائياً">
            <a:extLst>
              <a:ext uri="{FF2B5EF4-FFF2-40B4-BE49-F238E27FC236}">
                <a16:creationId xmlns:a16="http://schemas.microsoft.com/office/drawing/2014/main" id="{AA66B85F-582B-49A5-92AD-E573F8DC18C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5"/>
              </a:ext>
            </a:extLst>
          </a:blip>
          <a:stretch>
            <a:fillRect/>
          </a:stretch>
        </p:blipFill>
        <p:spPr>
          <a:xfrm>
            <a:off x="11611596" y="5893229"/>
            <a:ext cx="654934" cy="1115878"/>
          </a:xfrm>
          <a:prstGeom prst="rect">
            <a:avLst/>
          </a:prstGeom>
        </p:spPr>
      </p:pic>
      <p:pic>
        <p:nvPicPr>
          <p:cNvPr id="38" name="صورة 37" descr="صورة تحتوي على أداة كتابة, قرطاسية, قلم رصاص, مليء بالألوان&#10;&#10;تم إنشاء الوصف تلقائياً">
            <a:extLst>
              <a:ext uri="{FF2B5EF4-FFF2-40B4-BE49-F238E27FC236}">
                <a16:creationId xmlns:a16="http://schemas.microsoft.com/office/drawing/2014/main" id="{97E685FA-217F-4AB6-AB32-EA1A913814E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8"/>
              </a:ext>
            </a:extLst>
          </a:blip>
          <a:stretch>
            <a:fillRect/>
          </a:stretch>
        </p:blipFill>
        <p:spPr>
          <a:xfrm>
            <a:off x="10914101" y="5149957"/>
            <a:ext cx="1114165" cy="1115879"/>
          </a:xfrm>
          <a:prstGeom prst="rect">
            <a:avLst/>
          </a:prstGeom>
        </p:spPr>
      </p:pic>
      <p:pic>
        <p:nvPicPr>
          <p:cNvPr id="43" name="صورة 42">
            <a:extLst>
              <a:ext uri="{FF2B5EF4-FFF2-40B4-BE49-F238E27FC236}">
                <a16:creationId xmlns:a16="http://schemas.microsoft.com/office/drawing/2014/main" id="{95BFC769-6C69-4903-8AE0-51ECECFCBED3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0"/>
              </a:ext>
            </a:extLst>
          </a:blip>
          <a:stretch>
            <a:fillRect/>
          </a:stretch>
        </p:blipFill>
        <p:spPr>
          <a:xfrm>
            <a:off x="11420444" y="803900"/>
            <a:ext cx="686656" cy="661153"/>
          </a:xfrm>
          <a:prstGeom prst="rect">
            <a:avLst/>
          </a:prstGeom>
        </p:spPr>
      </p:pic>
      <p:pic>
        <p:nvPicPr>
          <p:cNvPr id="47" name="صورة 46">
            <a:extLst>
              <a:ext uri="{FF2B5EF4-FFF2-40B4-BE49-F238E27FC236}">
                <a16:creationId xmlns:a16="http://schemas.microsoft.com/office/drawing/2014/main" id="{6EBB19AC-C09F-45F2-BCBC-AD4206F782E9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888372" y="852853"/>
            <a:ext cx="1453657" cy="563246"/>
          </a:xfrm>
          <a:prstGeom prst="rect">
            <a:avLst/>
          </a:prstGeom>
        </p:spPr>
      </p:pic>
      <p:pic>
        <p:nvPicPr>
          <p:cNvPr id="59" name="صورة 58" descr="صورة تحتوي على زهرة, نبات, تشبث, داكن&#10;&#10;تم إنشاء الوصف تلقائياً">
            <a:extLst>
              <a:ext uri="{FF2B5EF4-FFF2-40B4-BE49-F238E27FC236}">
                <a16:creationId xmlns:a16="http://schemas.microsoft.com/office/drawing/2014/main" id="{463D6AD7-6CAC-4E13-813D-A64C8EE57F37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3"/>
              </a:ext>
            </a:extLst>
          </a:blip>
          <a:stretch>
            <a:fillRect/>
          </a:stretch>
        </p:blipFill>
        <p:spPr>
          <a:xfrm>
            <a:off x="70878" y="4284482"/>
            <a:ext cx="640915" cy="2576100"/>
          </a:xfrm>
          <a:prstGeom prst="rect">
            <a:avLst/>
          </a:prstGeom>
        </p:spPr>
      </p:pic>
      <p:pic>
        <p:nvPicPr>
          <p:cNvPr id="65" name="صورة 64">
            <a:extLst>
              <a:ext uri="{FF2B5EF4-FFF2-40B4-BE49-F238E27FC236}">
                <a16:creationId xmlns:a16="http://schemas.microsoft.com/office/drawing/2014/main" id="{77ABA9EC-0B16-4D59-9786-6CE5C6B8E4E0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9991513" y="4284482"/>
            <a:ext cx="1845278" cy="501999"/>
          </a:xfrm>
          <a:prstGeom prst="rect">
            <a:avLst/>
          </a:prstGeom>
        </p:spPr>
      </p:pic>
      <p:pic>
        <p:nvPicPr>
          <p:cNvPr id="72" name="صورة 71">
            <a:extLst>
              <a:ext uri="{FF2B5EF4-FFF2-40B4-BE49-F238E27FC236}">
                <a16:creationId xmlns:a16="http://schemas.microsoft.com/office/drawing/2014/main" id="{851E059D-9B69-4DF8-8EBF-5D061BFD12C6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6"/>
              </a:ext>
            </a:extLst>
          </a:blip>
          <a:stretch>
            <a:fillRect/>
          </a:stretch>
        </p:blipFill>
        <p:spPr>
          <a:xfrm>
            <a:off x="11420444" y="115427"/>
            <a:ext cx="603285" cy="650507"/>
          </a:xfrm>
          <a:prstGeom prst="rect">
            <a:avLst/>
          </a:prstGeom>
        </p:spPr>
      </p:pic>
      <p:pic>
        <p:nvPicPr>
          <p:cNvPr id="74" name="صورة 73">
            <a:extLst>
              <a:ext uri="{FF2B5EF4-FFF2-40B4-BE49-F238E27FC236}">
                <a16:creationId xmlns:a16="http://schemas.microsoft.com/office/drawing/2014/main" id="{4CB3F96A-45F3-4818-B192-534069572726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9888372" y="1448849"/>
            <a:ext cx="2050691" cy="2625141"/>
          </a:xfrm>
          <a:prstGeom prst="rect">
            <a:avLst/>
          </a:prstGeom>
        </p:spPr>
      </p:pic>
      <p:pic>
        <p:nvPicPr>
          <p:cNvPr id="26" name="صورة 25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C2A3F48E-B6C9-4614-AE2F-4FEA127A6EC1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9"/>
              </a:ext>
            </a:extLst>
          </a:blip>
          <a:stretch>
            <a:fillRect/>
          </a:stretch>
        </p:blipFill>
        <p:spPr>
          <a:xfrm>
            <a:off x="9888372" y="111411"/>
            <a:ext cx="1453657" cy="687784"/>
          </a:xfrm>
          <a:prstGeom prst="rect">
            <a:avLst/>
          </a:prstGeom>
        </p:spPr>
      </p:pic>
      <p:sp>
        <p:nvSpPr>
          <p:cNvPr id="79" name="مربع نص 78">
            <a:extLst>
              <a:ext uri="{FF2B5EF4-FFF2-40B4-BE49-F238E27FC236}">
                <a16:creationId xmlns:a16="http://schemas.microsoft.com/office/drawing/2014/main" id="{48FAB546-C6EB-4ED0-934A-C32E665FA8DE}"/>
              </a:ext>
            </a:extLst>
          </p:cNvPr>
          <p:cNvSpPr txBox="1"/>
          <p:nvPr/>
        </p:nvSpPr>
        <p:spPr>
          <a:xfrm>
            <a:off x="6353383" y="1225118"/>
            <a:ext cx="3008634" cy="12003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 dirty="0"/>
              <a:t>اليوم:</a:t>
            </a:r>
          </a:p>
          <a:p>
            <a:r>
              <a:rPr lang="ar-SA" sz="2400" b="1" dirty="0"/>
              <a:t>التاريخ: / 3 / 1443هـ</a:t>
            </a:r>
          </a:p>
          <a:p>
            <a:r>
              <a:rPr lang="ar-SA" sz="2400" b="1" dirty="0"/>
              <a:t>الصف : الثالث</a:t>
            </a:r>
          </a:p>
        </p:txBody>
      </p:sp>
      <p:sp>
        <p:nvSpPr>
          <p:cNvPr id="80" name="مستطيل: زوايا مستديرة 79">
            <a:extLst>
              <a:ext uri="{FF2B5EF4-FFF2-40B4-BE49-F238E27FC236}">
                <a16:creationId xmlns:a16="http://schemas.microsoft.com/office/drawing/2014/main" id="{DD062E3C-17E2-4DD1-9398-184079221122}"/>
              </a:ext>
            </a:extLst>
          </p:cNvPr>
          <p:cNvSpPr/>
          <p:nvPr/>
        </p:nvSpPr>
        <p:spPr>
          <a:xfrm>
            <a:off x="6431798" y="1097984"/>
            <a:ext cx="3055374" cy="1343436"/>
          </a:xfrm>
          <a:prstGeom prst="roundRect">
            <a:avLst/>
          </a:prstGeom>
          <a:noFill/>
          <a:ln w="793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84" name="مستطيل 83">
            <a:extLst>
              <a:ext uri="{FF2B5EF4-FFF2-40B4-BE49-F238E27FC236}">
                <a16:creationId xmlns:a16="http://schemas.microsoft.com/office/drawing/2014/main" id="{5A0C71D1-3D32-4B63-BD5A-8C632C8B489B}"/>
              </a:ext>
            </a:extLst>
          </p:cNvPr>
          <p:cNvSpPr/>
          <p:nvPr/>
        </p:nvSpPr>
        <p:spPr>
          <a:xfrm>
            <a:off x="2395224" y="456095"/>
            <a:ext cx="5105885" cy="461665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InflateBottom">
              <a:avLst/>
            </a:prstTxWarp>
            <a:spAutoFit/>
          </a:bodyPr>
          <a:lstStyle/>
          <a:p>
            <a:pPr algn="ctr"/>
            <a:r>
              <a:rPr lang="ar-SA" sz="5400" b="0" cap="none" spc="0" dirty="0">
                <a:ln w="0"/>
                <a:effectLst>
                  <a:reflection blurRad="6350" stA="53000" endA="300" endPos="35500" dir="5400000" sy="-90000" algn="bl" rotWithShape="0"/>
                </a:effectLst>
              </a:rPr>
              <a:t>بسم الله الرحمن الرحيم</a:t>
            </a:r>
          </a:p>
        </p:txBody>
      </p:sp>
      <p:sp>
        <p:nvSpPr>
          <p:cNvPr id="85" name="مستطيل: زوايا مستديرة 84">
            <a:extLst>
              <a:ext uri="{FF2B5EF4-FFF2-40B4-BE49-F238E27FC236}">
                <a16:creationId xmlns:a16="http://schemas.microsoft.com/office/drawing/2014/main" id="{A14C2A95-5AAD-4A89-9C42-1DDC887850DE}"/>
              </a:ext>
            </a:extLst>
          </p:cNvPr>
          <p:cNvSpPr/>
          <p:nvPr/>
        </p:nvSpPr>
        <p:spPr>
          <a:xfrm>
            <a:off x="711794" y="1173097"/>
            <a:ext cx="5508940" cy="2458279"/>
          </a:xfrm>
          <a:prstGeom prst="roundRect">
            <a:avLst/>
          </a:prstGeom>
          <a:noFill/>
          <a:ln w="793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86" name="مستطيل: زوايا مستديرة 85">
            <a:extLst>
              <a:ext uri="{FF2B5EF4-FFF2-40B4-BE49-F238E27FC236}">
                <a16:creationId xmlns:a16="http://schemas.microsoft.com/office/drawing/2014/main" id="{8E131650-135C-4E3C-A637-3DE2D1B37BC6}"/>
              </a:ext>
            </a:extLst>
          </p:cNvPr>
          <p:cNvSpPr/>
          <p:nvPr/>
        </p:nvSpPr>
        <p:spPr>
          <a:xfrm>
            <a:off x="6506338" y="2701639"/>
            <a:ext cx="2973092" cy="2576099"/>
          </a:xfrm>
          <a:prstGeom prst="roundRect">
            <a:avLst/>
          </a:prstGeom>
          <a:noFill/>
          <a:ln w="793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93" name="مربع نص 92">
            <a:extLst>
              <a:ext uri="{FF2B5EF4-FFF2-40B4-BE49-F238E27FC236}">
                <a16:creationId xmlns:a16="http://schemas.microsoft.com/office/drawing/2014/main" id="{59CFB991-40E1-4DFE-A6E4-B7B10E482E27}"/>
              </a:ext>
            </a:extLst>
          </p:cNvPr>
          <p:cNvSpPr txBox="1"/>
          <p:nvPr/>
        </p:nvSpPr>
        <p:spPr>
          <a:xfrm>
            <a:off x="1800324" y="1249431"/>
            <a:ext cx="3159803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600" b="1" dirty="0">
                <a:solidFill>
                  <a:srgbClr val="7030A0"/>
                </a:solidFill>
              </a:rPr>
              <a:t>السطر الإملائي</a:t>
            </a:r>
          </a:p>
        </p:txBody>
      </p:sp>
      <p:sp>
        <p:nvSpPr>
          <p:cNvPr id="94" name="مربع نص 93">
            <a:extLst>
              <a:ext uri="{FF2B5EF4-FFF2-40B4-BE49-F238E27FC236}">
                <a16:creationId xmlns:a16="http://schemas.microsoft.com/office/drawing/2014/main" id="{D1EBAA22-69B6-49BB-8D09-82E395645C44}"/>
              </a:ext>
            </a:extLst>
          </p:cNvPr>
          <p:cNvSpPr txBox="1"/>
          <p:nvPr/>
        </p:nvSpPr>
        <p:spPr>
          <a:xfrm>
            <a:off x="1800324" y="2163030"/>
            <a:ext cx="3937232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200" b="1" dirty="0">
                <a:solidFill>
                  <a:schemeClr val="accent2">
                    <a:lumMod val="50000"/>
                  </a:schemeClr>
                </a:solidFill>
              </a:rPr>
              <a:t>النماذج تساعد على الجمع.</a:t>
            </a:r>
          </a:p>
        </p:txBody>
      </p:sp>
      <p:pic>
        <p:nvPicPr>
          <p:cNvPr id="98" name="صورة 97">
            <a:extLst>
              <a:ext uri="{FF2B5EF4-FFF2-40B4-BE49-F238E27FC236}">
                <a16:creationId xmlns:a16="http://schemas.microsoft.com/office/drawing/2014/main" id="{BF3D9949-A168-4F9B-BFD6-1C42765841C9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2"/>
              </a:ext>
            </a:extLst>
          </a:blip>
          <a:stretch>
            <a:fillRect/>
          </a:stretch>
        </p:blipFill>
        <p:spPr>
          <a:xfrm rot="18875480">
            <a:off x="832865" y="1017514"/>
            <a:ext cx="1738243" cy="2686502"/>
          </a:xfrm>
          <a:prstGeom prst="rect">
            <a:avLst/>
          </a:prstGeom>
        </p:spPr>
      </p:pic>
      <p:pic>
        <p:nvPicPr>
          <p:cNvPr id="100" name="صورة 99" descr="صورة تحتوي على نص, قصاصة فنية&#10;&#10;تم إنشاء الوصف تلقائياً">
            <a:extLst>
              <a:ext uri="{FF2B5EF4-FFF2-40B4-BE49-F238E27FC236}">
                <a16:creationId xmlns:a16="http://schemas.microsoft.com/office/drawing/2014/main" id="{E8310466-DE3A-4F57-93D8-892678616B5B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4"/>
              </a:ext>
            </a:extLst>
          </a:blip>
          <a:stretch>
            <a:fillRect/>
          </a:stretch>
        </p:blipFill>
        <p:spPr>
          <a:xfrm>
            <a:off x="711793" y="3760878"/>
            <a:ext cx="5311400" cy="1652824"/>
          </a:xfrm>
          <a:prstGeom prst="rect">
            <a:avLst/>
          </a:prstGeom>
        </p:spPr>
      </p:pic>
      <p:sp>
        <p:nvSpPr>
          <p:cNvPr id="2" name="مربع نص 1">
            <a:extLst>
              <a:ext uri="{FF2B5EF4-FFF2-40B4-BE49-F238E27FC236}">
                <a16:creationId xmlns:a16="http://schemas.microsoft.com/office/drawing/2014/main" id="{3583C2F4-FC38-4594-8FE5-F617A366D783}"/>
              </a:ext>
            </a:extLst>
          </p:cNvPr>
          <p:cNvSpPr txBox="1"/>
          <p:nvPr/>
        </p:nvSpPr>
        <p:spPr>
          <a:xfrm>
            <a:off x="514450" y="6202520"/>
            <a:ext cx="1088531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800" b="1" dirty="0">
                <a:solidFill>
                  <a:schemeClr val="accent2">
                    <a:lumMod val="50000"/>
                  </a:schemeClr>
                </a:solidFill>
                <a:highlight>
                  <a:srgbClr val="FFFF00"/>
                </a:highlight>
              </a:rPr>
              <a:t>ص 68</a:t>
            </a:r>
          </a:p>
        </p:txBody>
      </p:sp>
      <p:pic>
        <p:nvPicPr>
          <p:cNvPr id="31" name="صورة 30" descr="صورة تحتوي على نص, أخضر&#10;&#10;تم إنشاء الوصف تلقائياً">
            <a:extLst>
              <a:ext uri="{FF2B5EF4-FFF2-40B4-BE49-F238E27FC236}">
                <a16:creationId xmlns:a16="http://schemas.microsoft.com/office/drawing/2014/main" id="{A6B1C011-3048-49C1-BAA6-ED0F46054E90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6"/>
              </a:ext>
            </a:extLst>
          </a:blip>
          <a:stretch>
            <a:fillRect/>
          </a:stretch>
        </p:blipFill>
        <p:spPr>
          <a:xfrm>
            <a:off x="6685844" y="2969115"/>
            <a:ext cx="2649001" cy="2133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6324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3" grpId="0"/>
      <p:bldP spid="9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صورة 50">
            <a:extLst>
              <a:ext uri="{FF2B5EF4-FFF2-40B4-BE49-F238E27FC236}">
                <a16:creationId xmlns:a16="http://schemas.microsoft.com/office/drawing/2014/main" id="{55F1DEA1-351A-4F02-883B-A58A6EC05E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878" y="108120"/>
            <a:ext cx="9778498" cy="5576782"/>
          </a:xfrm>
          <a:prstGeom prst="rect">
            <a:avLst/>
          </a:prstGeom>
        </p:spPr>
      </p:pic>
      <p:pic>
        <p:nvPicPr>
          <p:cNvPr id="28" name="صورة 27" descr="صورة تحتوي على أثاث, مقعد, كرسي&#10;&#10;تم إنشاء الوصف تلقائياً">
            <a:extLst>
              <a:ext uri="{FF2B5EF4-FFF2-40B4-BE49-F238E27FC236}">
                <a16:creationId xmlns:a16="http://schemas.microsoft.com/office/drawing/2014/main" id="{BD8A1819-845A-46CF-87E8-ED7E69C621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10277116" y="4560803"/>
            <a:ext cx="2129826" cy="2129826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CC31AE3D-4235-4EEC-A8B2-0C86736FEEB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6044339"/>
            <a:ext cx="12192000" cy="813661"/>
          </a:xfrm>
          <a:prstGeom prst="rect">
            <a:avLst/>
          </a:prstGeom>
        </p:spPr>
      </p:pic>
      <p:pic>
        <p:nvPicPr>
          <p:cNvPr id="22" name="Picture 14" descr="https://lh4.googleusercontent.com/jnrcwdD1_xG_7q7d9o_iHdU79MOW8I7Xq2ZQMeR5Kxo0XBydrDer7L0e1N6xem--7T5qE-kdhO8kmxAYrkowfXVrq47f2CNWtZcUq6VQgGrFalT9IO-eSzPRbz9zdCDmtuOAPWOU8eU">
            <a:extLst>
              <a:ext uri="{FF2B5EF4-FFF2-40B4-BE49-F238E27FC236}">
                <a16:creationId xmlns:a16="http://schemas.microsoft.com/office/drawing/2014/main" id="{97AD8AF3-92A6-4793-A492-F76BFB677D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2450" y="6203257"/>
            <a:ext cx="7741329" cy="546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صورة 29" descr="صورة تحتوي على داخلي, منضدة, أثاث, طاولة واجهة المنزل&#10;&#10;تم إنشاء الوصف تلقائياً">
            <a:extLst>
              <a:ext uri="{FF2B5EF4-FFF2-40B4-BE49-F238E27FC236}">
                <a16:creationId xmlns:a16="http://schemas.microsoft.com/office/drawing/2014/main" id="{1C2D8311-8A74-4E55-B30F-829FD065003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8963780" y="4925004"/>
            <a:ext cx="3567865" cy="2586102"/>
          </a:xfrm>
          <a:prstGeom prst="rect">
            <a:avLst/>
          </a:prstGeom>
        </p:spPr>
      </p:pic>
      <p:pic>
        <p:nvPicPr>
          <p:cNvPr id="14" name="صورة 13">
            <a:extLst>
              <a:ext uri="{FF2B5EF4-FFF2-40B4-BE49-F238E27FC236}">
                <a16:creationId xmlns:a16="http://schemas.microsoft.com/office/drawing/2014/main" id="{27FCC461-00D0-493E-81D9-4BA24BE5CD9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2"/>
              </a:ext>
            </a:extLst>
          </a:blip>
          <a:stretch>
            <a:fillRect/>
          </a:stretch>
        </p:blipFill>
        <p:spPr>
          <a:xfrm rot="16828718">
            <a:off x="10204225" y="5142507"/>
            <a:ext cx="448609" cy="833730"/>
          </a:xfrm>
          <a:prstGeom prst="rect">
            <a:avLst/>
          </a:prstGeom>
        </p:spPr>
      </p:pic>
      <p:pic>
        <p:nvPicPr>
          <p:cNvPr id="36" name="صورة 35" descr="صورة تحتوي على أسود, صندوق الفحم&#10;&#10;تم إنشاء الوصف تلقائياً">
            <a:extLst>
              <a:ext uri="{FF2B5EF4-FFF2-40B4-BE49-F238E27FC236}">
                <a16:creationId xmlns:a16="http://schemas.microsoft.com/office/drawing/2014/main" id="{AA66B85F-582B-49A5-92AD-E573F8DC18C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5"/>
              </a:ext>
            </a:extLst>
          </a:blip>
          <a:stretch>
            <a:fillRect/>
          </a:stretch>
        </p:blipFill>
        <p:spPr>
          <a:xfrm>
            <a:off x="11611596" y="5893229"/>
            <a:ext cx="654934" cy="1115878"/>
          </a:xfrm>
          <a:prstGeom prst="rect">
            <a:avLst/>
          </a:prstGeom>
        </p:spPr>
      </p:pic>
      <p:pic>
        <p:nvPicPr>
          <p:cNvPr id="38" name="صورة 37" descr="صورة تحتوي على أداة كتابة, قرطاسية, قلم رصاص, مليء بالألوان&#10;&#10;تم إنشاء الوصف تلقائياً">
            <a:extLst>
              <a:ext uri="{FF2B5EF4-FFF2-40B4-BE49-F238E27FC236}">
                <a16:creationId xmlns:a16="http://schemas.microsoft.com/office/drawing/2014/main" id="{97E685FA-217F-4AB6-AB32-EA1A913814E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8"/>
              </a:ext>
            </a:extLst>
          </a:blip>
          <a:stretch>
            <a:fillRect/>
          </a:stretch>
        </p:blipFill>
        <p:spPr>
          <a:xfrm>
            <a:off x="10914101" y="5149957"/>
            <a:ext cx="1114165" cy="1115879"/>
          </a:xfrm>
          <a:prstGeom prst="rect">
            <a:avLst/>
          </a:prstGeom>
        </p:spPr>
      </p:pic>
      <p:pic>
        <p:nvPicPr>
          <p:cNvPr id="43" name="صورة 42">
            <a:extLst>
              <a:ext uri="{FF2B5EF4-FFF2-40B4-BE49-F238E27FC236}">
                <a16:creationId xmlns:a16="http://schemas.microsoft.com/office/drawing/2014/main" id="{95BFC769-6C69-4903-8AE0-51ECECFCBED3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0"/>
              </a:ext>
            </a:extLst>
          </a:blip>
          <a:stretch>
            <a:fillRect/>
          </a:stretch>
        </p:blipFill>
        <p:spPr>
          <a:xfrm>
            <a:off x="11420444" y="803900"/>
            <a:ext cx="686656" cy="661153"/>
          </a:xfrm>
          <a:prstGeom prst="rect">
            <a:avLst/>
          </a:prstGeom>
        </p:spPr>
      </p:pic>
      <p:pic>
        <p:nvPicPr>
          <p:cNvPr id="47" name="صورة 46">
            <a:extLst>
              <a:ext uri="{FF2B5EF4-FFF2-40B4-BE49-F238E27FC236}">
                <a16:creationId xmlns:a16="http://schemas.microsoft.com/office/drawing/2014/main" id="{6EBB19AC-C09F-45F2-BCBC-AD4206F782E9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888372" y="852853"/>
            <a:ext cx="1453657" cy="563246"/>
          </a:xfrm>
          <a:prstGeom prst="rect">
            <a:avLst/>
          </a:prstGeom>
        </p:spPr>
      </p:pic>
      <p:pic>
        <p:nvPicPr>
          <p:cNvPr id="59" name="صورة 58" descr="صورة تحتوي على زهرة, نبات, تشبث, داكن&#10;&#10;تم إنشاء الوصف تلقائياً">
            <a:extLst>
              <a:ext uri="{FF2B5EF4-FFF2-40B4-BE49-F238E27FC236}">
                <a16:creationId xmlns:a16="http://schemas.microsoft.com/office/drawing/2014/main" id="{463D6AD7-6CAC-4E13-813D-A64C8EE57F37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3"/>
              </a:ext>
            </a:extLst>
          </a:blip>
          <a:stretch>
            <a:fillRect/>
          </a:stretch>
        </p:blipFill>
        <p:spPr>
          <a:xfrm>
            <a:off x="70878" y="4284482"/>
            <a:ext cx="640915" cy="2576100"/>
          </a:xfrm>
          <a:prstGeom prst="rect">
            <a:avLst/>
          </a:prstGeom>
        </p:spPr>
      </p:pic>
      <p:pic>
        <p:nvPicPr>
          <p:cNvPr id="65" name="صورة 64">
            <a:extLst>
              <a:ext uri="{FF2B5EF4-FFF2-40B4-BE49-F238E27FC236}">
                <a16:creationId xmlns:a16="http://schemas.microsoft.com/office/drawing/2014/main" id="{77ABA9EC-0B16-4D59-9786-6CE5C6B8E4E0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9991513" y="4284482"/>
            <a:ext cx="1845278" cy="501999"/>
          </a:xfrm>
          <a:prstGeom prst="rect">
            <a:avLst/>
          </a:prstGeom>
        </p:spPr>
      </p:pic>
      <p:pic>
        <p:nvPicPr>
          <p:cNvPr id="72" name="صورة 71">
            <a:extLst>
              <a:ext uri="{FF2B5EF4-FFF2-40B4-BE49-F238E27FC236}">
                <a16:creationId xmlns:a16="http://schemas.microsoft.com/office/drawing/2014/main" id="{851E059D-9B69-4DF8-8EBF-5D061BFD12C6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6"/>
              </a:ext>
            </a:extLst>
          </a:blip>
          <a:stretch>
            <a:fillRect/>
          </a:stretch>
        </p:blipFill>
        <p:spPr>
          <a:xfrm>
            <a:off x="11420444" y="115427"/>
            <a:ext cx="603285" cy="650507"/>
          </a:xfrm>
          <a:prstGeom prst="rect">
            <a:avLst/>
          </a:prstGeom>
        </p:spPr>
      </p:pic>
      <p:pic>
        <p:nvPicPr>
          <p:cNvPr id="26" name="صورة 25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C2A3F48E-B6C9-4614-AE2F-4FEA127A6EC1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8"/>
              </a:ext>
            </a:extLst>
          </a:blip>
          <a:stretch>
            <a:fillRect/>
          </a:stretch>
        </p:blipFill>
        <p:spPr>
          <a:xfrm>
            <a:off x="9888372" y="111411"/>
            <a:ext cx="1453657" cy="687784"/>
          </a:xfrm>
          <a:prstGeom prst="rect">
            <a:avLst/>
          </a:prstGeom>
        </p:spPr>
      </p:pic>
      <p:sp>
        <p:nvSpPr>
          <p:cNvPr id="79" name="مربع نص 78">
            <a:extLst>
              <a:ext uri="{FF2B5EF4-FFF2-40B4-BE49-F238E27FC236}">
                <a16:creationId xmlns:a16="http://schemas.microsoft.com/office/drawing/2014/main" id="{48FAB546-C6EB-4ED0-934A-C32E665FA8DE}"/>
              </a:ext>
            </a:extLst>
          </p:cNvPr>
          <p:cNvSpPr txBox="1"/>
          <p:nvPr/>
        </p:nvSpPr>
        <p:spPr>
          <a:xfrm>
            <a:off x="6388287" y="1134476"/>
            <a:ext cx="3008634" cy="156966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 dirty="0"/>
              <a:t>عنوان الدرس:</a:t>
            </a:r>
          </a:p>
          <a:p>
            <a:endParaRPr lang="ar-SA" sz="2400" b="1" dirty="0"/>
          </a:p>
          <a:p>
            <a:endParaRPr lang="ar-SA" sz="2400" b="1" dirty="0"/>
          </a:p>
          <a:p>
            <a:r>
              <a:rPr lang="ar-SA" sz="2400" b="1" dirty="0"/>
              <a:t>الصفحات: </a:t>
            </a:r>
            <a:r>
              <a:rPr lang="ar-SA" sz="2400" b="1" dirty="0">
                <a:highlight>
                  <a:srgbClr val="C0C0C0"/>
                </a:highlight>
              </a:rPr>
              <a:t>68 - 69</a:t>
            </a:r>
          </a:p>
        </p:txBody>
      </p:sp>
      <p:sp>
        <p:nvSpPr>
          <p:cNvPr id="80" name="مستطيل: زوايا مستديرة 79">
            <a:extLst>
              <a:ext uri="{FF2B5EF4-FFF2-40B4-BE49-F238E27FC236}">
                <a16:creationId xmlns:a16="http://schemas.microsoft.com/office/drawing/2014/main" id="{DD062E3C-17E2-4DD1-9398-184079221122}"/>
              </a:ext>
            </a:extLst>
          </p:cNvPr>
          <p:cNvSpPr/>
          <p:nvPr/>
        </p:nvSpPr>
        <p:spPr>
          <a:xfrm>
            <a:off x="6230319" y="1097984"/>
            <a:ext cx="3256853" cy="1579633"/>
          </a:xfrm>
          <a:prstGeom prst="roundRect">
            <a:avLst/>
          </a:prstGeom>
          <a:noFill/>
          <a:ln w="793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84" name="مستطيل 83">
            <a:extLst>
              <a:ext uri="{FF2B5EF4-FFF2-40B4-BE49-F238E27FC236}">
                <a16:creationId xmlns:a16="http://schemas.microsoft.com/office/drawing/2014/main" id="{5A0C71D1-3D32-4B63-BD5A-8C632C8B489B}"/>
              </a:ext>
            </a:extLst>
          </p:cNvPr>
          <p:cNvSpPr/>
          <p:nvPr/>
        </p:nvSpPr>
        <p:spPr>
          <a:xfrm>
            <a:off x="2395224" y="456095"/>
            <a:ext cx="5105885" cy="461665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InflateBottom">
              <a:avLst/>
            </a:prstTxWarp>
            <a:spAutoFit/>
          </a:bodyPr>
          <a:lstStyle/>
          <a:p>
            <a:pPr algn="ctr"/>
            <a:r>
              <a:rPr lang="ar-SA" sz="5400" b="0" cap="none" spc="0" dirty="0">
                <a:ln w="0"/>
                <a:effectLst>
                  <a:reflection blurRad="6350" stA="53000" endA="300" endPos="35500" dir="5400000" sy="-90000" algn="bl" rotWithShape="0"/>
                </a:effectLst>
              </a:rPr>
              <a:t>بسم الله الرحمن الرحيم</a:t>
            </a:r>
          </a:p>
        </p:txBody>
      </p:sp>
      <p:sp>
        <p:nvSpPr>
          <p:cNvPr id="85" name="مستطيل: زوايا مستديرة 84">
            <a:extLst>
              <a:ext uri="{FF2B5EF4-FFF2-40B4-BE49-F238E27FC236}">
                <a16:creationId xmlns:a16="http://schemas.microsoft.com/office/drawing/2014/main" id="{A14C2A95-5AAD-4A89-9C42-1DDC887850DE}"/>
              </a:ext>
            </a:extLst>
          </p:cNvPr>
          <p:cNvSpPr/>
          <p:nvPr/>
        </p:nvSpPr>
        <p:spPr>
          <a:xfrm>
            <a:off x="874276" y="1106348"/>
            <a:ext cx="5188006" cy="4156645"/>
          </a:xfrm>
          <a:prstGeom prst="roundRect">
            <a:avLst/>
          </a:prstGeom>
          <a:noFill/>
          <a:ln w="793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86" name="مستطيل: زوايا مستديرة 85">
            <a:extLst>
              <a:ext uri="{FF2B5EF4-FFF2-40B4-BE49-F238E27FC236}">
                <a16:creationId xmlns:a16="http://schemas.microsoft.com/office/drawing/2014/main" id="{8E131650-135C-4E3C-A637-3DE2D1B37BC6}"/>
              </a:ext>
            </a:extLst>
          </p:cNvPr>
          <p:cNvSpPr/>
          <p:nvPr/>
        </p:nvSpPr>
        <p:spPr>
          <a:xfrm>
            <a:off x="6263223" y="2833247"/>
            <a:ext cx="3191043" cy="695384"/>
          </a:xfrm>
          <a:prstGeom prst="roundRect">
            <a:avLst/>
          </a:prstGeom>
          <a:noFill/>
          <a:ln w="793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" name="مربع نص 1">
            <a:extLst>
              <a:ext uri="{FF2B5EF4-FFF2-40B4-BE49-F238E27FC236}">
                <a16:creationId xmlns:a16="http://schemas.microsoft.com/office/drawing/2014/main" id="{FCBA154F-D8CB-41BB-9F2C-1E42B789EC85}"/>
              </a:ext>
            </a:extLst>
          </p:cNvPr>
          <p:cNvSpPr txBox="1"/>
          <p:nvPr/>
        </p:nvSpPr>
        <p:spPr>
          <a:xfrm>
            <a:off x="6016919" y="2949374"/>
            <a:ext cx="2908346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dirty="0">
                <a:solidFill>
                  <a:schemeClr val="accent2">
                    <a:lumMod val="50000"/>
                  </a:schemeClr>
                </a:solidFill>
                <a:cs typeface="Simple Bold Jut Out" panose="02010401010101010101" pitchFamily="2" charset="-78"/>
              </a:rPr>
              <a:t>الواجب السابق</a:t>
            </a:r>
          </a:p>
          <a:p>
            <a:endParaRPr lang="ar-SA" sz="2400" dirty="0"/>
          </a:p>
        </p:txBody>
      </p:sp>
      <p:sp>
        <p:nvSpPr>
          <p:cNvPr id="29" name="مربع نص 28">
            <a:extLst>
              <a:ext uri="{FF2B5EF4-FFF2-40B4-BE49-F238E27FC236}">
                <a16:creationId xmlns:a16="http://schemas.microsoft.com/office/drawing/2014/main" id="{A8880502-6A55-49C0-A095-14C7D320C078}"/>
              </a:ext>
            </a:extLst>
          </p:cNvPr>
          <p:cNvSpPr txBox="1"/>
          <p:nvPr/>
        </p:nvSpPr>
        <p:spPr>
          <a:xfrm>
            <a:off x="6288877" y="3780371"/>
            <a:ext cx="2908346" cy="166199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800" dirty="0">
                <a:solidFill>
                  <a:srgbClr val="EF31B0"/>
                </a:solidFill>
                <a:cs typeface="Simple Bold Jut Out" panose="02010401010101010101" pitchFamily="2" charset="-78"/>
              </a:rPr>
              <a:t>مسألة اليوم: </a:t>
            </a:r>
            <a:r>
              <a:rPr lang="ar-SA" sz="2800" b="1" dirty="0">
                <a:solidFill>
                  <a:srgbClr val="EF31B0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أقرئي الأعداد التالية:</a:t>
            </a:r>
          </a:p>
          <a:p>
            <a:r>
              <a:rPr lang="ar-SA" sz="2800" dirty="0">
                <a:solidFill>
                  <a:srgbClr val="EF31B0"/>
                </a:solidFill>
                <a:cs typeface="Simple Bold Jut Out" panose="02010401010101010101" pitchFamily="2" charset="-78"/>
              </a:rPr>
              <a:t> 723  ، 912</a:t>
            </a:r>
          </a:p>
          <a:p>
            <a:endParaRPr lang="ar-SA" dirty="0"/>
          </a:p>
        </p:txBody>
      </p:sp>
      <p:sp>
        <p:nvSpPr>
          <p:cNvPr id="31" name="مستطيل: زوايا مستديرة 30">
            <a:extLst>
              <a:ext uri="{FF2B5EF4-FFF2-40B4-BE49-F238E27FC236}">
                <a16:creationId xmlns:a16="http://schemas.microsoft.com/office/drawing/2014/main" id="{69317786-8A6A-4626-9E0A-67C750B1FC2B}"/>
              </a:ext>
            </a:extLst>
          </p:cNvPr>
          <p:cNvSpPr/>
          <p:nvPr/>
        </p:nvSpPr>
        <p:spPr>
          <a:xfrm>
            <a:off x="6233841" y="3684261"/>
            <a:ext cx="3282753" cy="1644940"/>
          </a:xfrm>
          <a:prstGeom prst="roundRect">
            <a:avLst/>
          </a:prstGeom>
          <a:noFill/>
          <a:ln w="79375">
            <a:solidFill>
              <a:srgbClr val="EF31B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33" name="Picture 2">
            <a:extLst>
              <a:ext uri="{FF2B5EF4-FFF2-40B4-BE49-F238E27FC236}">
                <a16:creationId xmlns:a16="http://schemas.microsoft.com/office/drawing/2014/main" id="{887AEEB0-245C-4431-B661-3A2F635590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9237" y="3428999"/>
            <a:ext cx="1025345" cy="9295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" name="صورة 34">
            <a:extLst>
              <a:ext uri="{FF2B5EF4-FFF2-40B4-BE49-F238E27FC236}">
                <a16:creationId xmlns:a16="http://schemas.microsoft.com/office/drawing/2014/main" id="{D9FD63A6-8DA9-45C9-985F-19FEBB7BC183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9888371" y="3428999"/>
            <a:ext cx="1025345" cy="813325"/>
          </a:xfrm>
          <a:prstGeom prst="rect">
            <a:avLst/>
          </a:prstGeom>
        </p:spPr>
      </p:pic>
      <p:pic>
        <p:nvPicPr>
          <p:cNvPr id="37" name="صورة 36">
            <a:extLst>
              <a:ext uri="{FF2B5EF4-FFF2-40B4-BE49-F238E27FC236}">
                <a16:creationId xmlns:a16="http://schemas.microsoft.com/office/drawing/2014/main" id="{BF5E1DDD-D009-434A-B898-769CC0B7E25F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9773749" y="2160703"/>
            <a:ext cx="2333351" cy="1213255"/>
          </a:xfrm>
          <a:prstGeom prst="rect">
            <a:avLst/>
          </a:prstGeom>
        </p:spPr>
      </p:pic>
      <p:sp>
        <p:nvSpPr>
          <p:cNvPr id="39" name="مربع نص 38">
            <a:extLst>
              <a:ext uri="{FF2B5EF4-FFF2-40B4-BE49-F238E27FC236}">
                <a16:creationId xmlns:a16="http://schemas.microsoft.com/office/drawing/2014/main" id="{D4C795B9-0804-4558-864E-3B35284FD27F}"/>
              </a:ext>
            </a:extLst>
          </p:cNvPr>
          <p:cNvSpPr txBox="1"/>
          <p:nvPr/>
        </p:nvSpPr>
        <p:spPr>
          <a:xfrm>
            <a:off x="453130" y="6275713"/>
            <a:ext cx="1088531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800" b="1" dirty="0">
                <a:solidFill>
                  <a:schemeClr val="accent2">
                    <a:lumMod val="50000"/>
                  </a:schemeClr>
                </a:solidFill>
                <a:highlight>
                  <a:srgbClr val="FFFF00"/>
                </a:highlight>
              </a:rPr>
              <a:t>ص 68</a:t>
            </a:r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CEF93FF3-854C-404C-80D5-3B0171F5DB2A}"/>
              </a:ext>
            </a:extLst>
          </p:cNvPr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6388287" y="1189517"/>
            <a:ext cx="1354763" cy="352425"/>
          </a:xfrm>
          <a:prstGeom prst="rect">
            <a:avLst/>
          </a:prstGeom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5F37E915-ACF3-4E27-A2E8-338F38B74DA8}"/>
              </a:ext>
            </a:extLst>
          </p:cNvPr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6288877" y="1687706"/>
            <a:ext cx="3140098" cy="514350"/>
          </a:xfrm>
          <a:prstGeom prst="rect">
            <a:avLst/>
          </a:prstGeom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id="{003F6297-39C3-4877-8B1F-904023BC00D0}"/>
              </a:ext>
            </a:extLst>
          </p:cNvPr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2994777" y="1392499"/>
            <a:ext cx="2769850" cy="3505778"/>
          </a:xfrm>
          <a:prstGeom prst="rect">
            <a:avLst/>
          </a:prstGeom>
        </p:spPr>
      </p:pic>
      <p:pic>
        <p:nvPicPr>
          <p:cNvPr id="46" name="صورة 45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098A4B3F-5911-47E8-8D60-00351BE17610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BEBA8EAE-BF5A-486C-A8C5-ECC9F3942E4B}">
                <a14:imgProps xmlns:a14="http://schemas.microsoft.com/office/drawing/2010/main">
                  <a14:imgLayer r:embed="rId3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7"/>
              </a:ext>
            </a:extLst>
          </a:blip>
          <a:stretch>
            <a:fillRect/>
          </a:stretch>
        </p:blipFill>
        <p:spPr>
          <a:xfrm>
            <a:off x="905378" y="1933753"/>
            <a:ext cx="1981186" cy="2424792"/>
          </a:xfrm>
          <a:prstGeom prst="rect">
            <a:avLst/>
          </a:prstGeom>
        </p:spPr>
      </p:pic>
      <p:pic>
        <p:nvPicPr>
          <p:cNvPr id="34" name="صورة 33" descr="صورة تحتوي على نص, أخضر&#10;&#10;تم إنشاء الوصف تلقائياً">
            <a:extLst>
              <a:ext uri="{FF2B5EF4-FFF2-40B4-BE49-F238E27FC236}">
                <a16:creationId xmlns:a16="http://schemas.microsoft.com/office/drawing/2014/main" id="{9C2FA79D-A088-476C-BC0A-4349B936FB59}"/>
              </a:ext>
            </a:extLst>
          </p:cNvPr>
          <p:cNvPicPr>
            <a:picLocks noChangeAspect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9"/>
              </a:ext>
            </a:extLst>
          </a:blip>
          <a:stretch>
            <a:fillRect/>
          </a:stretch>
        </p:blipFill>
        <p:spPr>
          <a:xfrm>
            <a:off x="9932143" y="1465053"/>
            <a:ext cx="2135799" cy="629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0174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" grpId="0"/>
      <p:bldP spid="2" grpId="0"/>
      <p:bldP spid="2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صورة 50">
            <a:extLst>
              <a:ext uri="{FF2B5EF4-FFF2-40B4-BE49-F238E27FC236}">
                <a16:creationId xmlns:a16="http://schemas.microsoft.com/office/drawing/2014/main" id="{55F1DEA1-351A-4F02-883B-A58A6EC05E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878" y="108120"/>
            <a:ext cx="9778498" cy="5576782"/>
          </a:xfrm>
          <a:prstGeom prst="rect">
            <a:avLst/>
          </a:prstGeom>
        </p:spPr>
      </p:pic>
      <p:pic>
        <p:nvPicPr>
          <p:cNvPr id="28" name="صورة 27" descr="صورة تحتوي على أثاث, مقعد, كرسي&#10;&#10;تم إنشاء الوصف تلقائياً">
            <a:extLst>
              <a:ext uri="{FF2B5EF4-FFF2-40B4-BE49-F238E27FC236}">
                <a16:creationId xmlns:a16="http://schemas.microsoft.com/office/drawing/2014/main" id="{BD8A1819-845A-46CF-87E8-ED7E69C621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10277116" y="4560803"/>
            <a:ext cx="2129826" cy="2129826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CC31AE3D-4235-4EEC-A8B2-0C86736FEEB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879" y="6053152"/>
            <a:ext cx="12128452" cy="813661"/>
          </a:xfrm>
          <a:prstGeom prst="rect">
            <a:avLst/>
          </a:prstGeom>
        </p:spPr>
      </p:pic>
      <p:pic>
        <p:nvPicPr>
          <p:cNvPr id="30" name="صورة 29" descr="صورة تحتوي على داخلي, منضدة, أثاث, طاولة واجهة المنزل&#10;&#10;تم إنشاء الوصف تلقائياً">
            <a:extLst>
              <a:ext uri="{FF2B5EF4-FFF2-40B4-BE49-F238E27FC236}">
                <a16:creationId xmlns:a16="http://schemas.microsoft.com/office/drawing/2014/main" id="{1C2D8311-8A74-4E55-B30F-829FD065003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8963780" y="4925004"/>
            <a:ext cx="3567865" cy="2586102"/>
          </a:xfrm>
          <a:prstGeom prst="rect">
            <a:avLst/>
          </a:prstGeom>
        </p:spPr>
      </p:pic>
      <p:pic>
        <p:nvPicPr>
          <p:cNvPr id="14" name="صورة 13">
            <a:extLst>
              <a:ext uri="{FF2B5EF4-FFF2-40B4-BE49-F238E27FC236}">
                <a16:creationId xmlns:a16="http://schemas.microsoft.com/office/drawing/2014/main" id="{27FCC461-00D0-493E-81D9-4BA24BE5CD9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tretch>
            <a:fillRect/>
          </a:stretch>
        </p:blipFill>
        <p:spPr>
          <a:xfrm rot="16828718">
            <a:off x="10204225" y="5142507"/>
            <a:ext cx="448609" cy="833730"/>
          </a:xfrm>
          <a:prstGeom prst="rect">
            <a:avLst/>
          </a:prstGeom>
        </p:spPr>
      </p:pic>
      <p:pic>
        <p:nvPicPr>
          <p:cNvPr id="36" name="صورة 35" descr="صورة تحتوي على أسود, صندوق الفحم&#10;&#10;تم إنشاء الوصف تلقائياً">
            <a:extLst>
              <a:ext uri="{FF2B5EF4-FFF2-40B4-BE49-F238E27FC236}">
                <a16:creationId xmlns:a16="http://schemas.microsoft.com/office/drawing/2014/main" id="{AA66B85F-582B-49A5-92AD-E573F8DC18C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4"/>
              </a:ext>
            </a:extLst>
          </a:blip>
          <a:stretch>
            <a:fillRect/>
          </a:stretch>
        </p:blipFill>
        <p:spPr>
          <a:xfrm>
            <a:off x="11611596" y="5893229"/>
            <a:ext cx="654934" cy="1115878"/>
          </a:xfrm>
          <a:prstGeom prst="rect">
            <a:avLst/>
          </a:prstGeom>
        </p:spPr>
      </p:pic>
      <p:pic>
        <p:nvPicPr>
          <p:cNvPr id="38" name="صورة 37" descr="صورة تحتوي على أداة كتابة, قرطاسية, قلم رصاص, مليء بالألوان&#10;&#10;تم إنشاء الوصف تلقائياً">
            <a:extLst>
              <a:ext uri="{FF2B5EF4-FFF2-40B4-BE49-F238E27FC236}">
                <a16:creationId xmlns:a16="http://schemas.microsoft.com/office/drawing/2014/main" id="{97E685FA-217F-4AB6-AB32-EA1A913814E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7"/>
              </a:ext>
            </a:extLst>
          </a:blip>
          <a:stretch>
            <a:fillRect/>
          </a:stretch>
        </p:blipFill>
        <p:spPr>
          <a:xfrm>
            <a:off x="10914101" y="5149957"/>
            <a:ext cx="1114165" cy="1115879"/>
          </a:xfrm>
          <a:prstGeom prst="rect">
            <a:avLst/>
          </a:prstGeom>
        </p:spPr>
      </p:pic>
      <p:pic>
        <p:nvPicPr>
          <p:cNvPr id="43" name="صورة 42">
            <a:extLst>
              <a:ext uri="{FF2B5EF4-FFF2-40B4-BE49-F238E27FC236}">
                <a16:creationId xmlns:a16="http://schemas.microsoft.com/office/drawing/2014/main" id="{95BFC769-6C69-4903-8AE0-51ECECFCBED3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9"/>
              </a:ext>
            </a:extLst>
          </a:blip>
          <a:stretch>
            <a:fillRect/>
          </a:stretch>
        </p:blipFill>
        <p:spPr>
          <a:xfrm>
            <a:off x="11420444" y="803900"/>
            <a:ext cx="686656" cy="661153"/>
          </a:xfrm>
          <a:prstGeom prst="rect">
            <a:avLst/>
          </a:prstGeom>
        </p:spPr>
      </p:pic>
      <p:pic>
        <p:nvPicPr>
          <p:cNvPr id="47" name="صورة 46">
            <a:extLst>
              <a:ext uri="{FF2B5EF4-FFF2-40B4-BE49-F238E27FC236}">
                <a16:creationId xmlns:a16="http://schemas.microsoft.com/office/drawing/2014/main" id="{6EBB19AC-C09F-45F2-BCBC-AD4206F782E9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9888372" y="852853"/>
            <a:ext cx="1453657" cy="563246"/>
          </a:xfrm>
          <a:prstGeom prst="rect">
            <a:avLst/>
          </a:prstGeom>
        </p:spPr>
      </p:pic>
      <p:pic>
        <p:nvPicPr>
          <p:cNvPr id="59" name="صورة 58" descr="صورة تحتوي على زهرة, نبات, تشبث, داكن&#10;&#10;تم إنشاء الوصف تلقائياً">
            <a:extLst>
              <a:ext uri="{FF2B5EF4-FFF2-40B4-BE49-F238E27FC236}">
                <a16:creationId xmlns:a16="http://schemas.microsoft.com/office/drawing/2014/main" id="{463D6AD7-6CAC-4E13-813D-A64C8EE57F37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2"/>
              </a:ext>
            </a:extLst>
          </a:blip>
          <a:stretch>
            <a:fillRect/>
          </a:stretch>
        </p:blipFill>
        <p:spPr>
          <a:xfrm>
            <a:off x="-34225" y="4256052"/>
            <a:ext cx="640915" cy="2576100"/>
          </a:xfrm>
          <a:prstGeom prst="rect">
            <a:avLst/>
          </a:prstGeom>
        </p:spPr>
      </p:pic>
      <p:pic>
        <p:nvPicPr>
          <p:cNvPr id="65" name="صورة 64">
            <a:extLst>
              <a:ext uri="{FF2B5EF4-FFF2-40B4-BE49-F238E27FC236}">
                <a16:creationId xmlns:a16="http://schemas.microsoft.com/office/drawing/2014/main" id="{77ABA9EC-0B16-4D59-9786-6CE5C6B8E4E0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9991513" y="4284482"/>
            <a:ext cx="1845278" cy="501999"/>
          </a:xfrm>
          <a:prstGeom prst="rect">
            <a:avLst/>
          </a:prstGeom>
        </p:spPr>
      </p:pic>
      <p:pic>
        <p:nvPicPr>
          <p:cNvPr id="72" name="صورة 71">
            <a:extLst>
              <a:ext uri="{FF2B5EF4-FFF2-40B4-BE49-F238E27FC236}">
                <a16:creationId xmlns:a16="http://schemas.microsoft.com/office/drawing/2014/main" id="{851E059D-9B69-4DF8-8EBF-5D061BFD12C6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5"/>
              </a:ext>
            </a:extLst>
          </a:blip>
          <a:stretch>
            <a:fillRect/>
          </a:stretch>
        </p:blipFill>
        <p:spPr>
          <a:xfrm>
            <a:off x="11420444" y="115427"/>
            <a:ext cx="603285" cy="650507"/>
          </a:xfrm>
          <a:prstGeom prst="rect">
            <a:avLst/>
          </a:prstGeom>
        </p:spPr>
      </p:pic>
      <p:pic>
        <p:nvPicPr>
          <p:cNvPr id="74" name="صورة 73">
            <a:extLst>
              <a:ext uri="{FF2B5EF4-FFF2-40B4-BE49-F238E27FC236}">
                <a16:creationId xmlns:a16="http://schemas.microsoft.com/office/drawing/2014/main" id="{4CB3F96A-45F3-4818-B192-534069572726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9887878" y="2353829"/>
            <a:ext cx="2050691" cy="1016640"/>
          </a:xfrm>
          <a:prstGeom prst="rect">
            <a:avLst/>
          </a:prstGeom>
        </p:spPr>
      </p:pic>
      <p:pic>
        <p:nvPicPr>
          <p:cNvPr id="26" name="صورة 25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C2A3F48E-B6C9-4614-AE2F-4FEA127A6EC1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8"/>
              </a:ext>
            </a:extLst>
          </a:blip>
          <a:stretch>
            <a:fillRect/>
          </a:stretch>
        </p:blipFill>
        <p:spPr>
          <a:xfrm>
            <a:off x="9888372" y="111411"/>
            <a:ext cx="1453657" cy="687784"/>
          </a:xfrm>
          <a:prstGeom prst="rect">
            <a:avLst/>
          </a:prstGeom>
        </p:spPr>
      </p:pic>
      <p:pic>
        <p:nvPicPr>
          <p:cNvPr id="29" name="Picture 2">
            <a:extLst>
              <a:ext uri="{FF2B5EF4-FFF2-40B4-BE49-F238E27FC236}">
                <a16:creationId xmlns:a16="http://schemas.microsoft.com/office/drawing/2014/main" id="{F8B370C7-F9B3-45DD-A80A-C295D6ACE6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16549" y="3442727"/>
            <a:ext cx="1025345" cy="9295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" name="صورة 30">
            <a:extLst>
              <a:ext uri="{FF2B5EF4-FFF2-40B4-BE49-F238E27FC236}">
                <a16:creationId xmlns:a16="http://schemas.microsoft.com/office/drawing/2014/main" id="{6D45203C-98E5-4BEC-9B19-331B5E80A23B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9925683" y="3442727"/>
            <a:ext cx="1025345" cy="813325"/>
          </a:xfrm>
          <a:prstGeom prst="rect">
            <a:avLst/>
          </a:prstGeom>
        </p:spPr>
      </p:pic>
      <p:sp>
        <p:nvSpPr>
          <p:cNvPr id="32" name="مربع نص 31">
            <a:extLst>
              <a:ext uri="{FF2B5EF4-FFF2-40B4-BE49-F238E27FC236}">
                <a16:creationId xmlns:a16="http://schemas.microsoft.com/office/drawing/2014/main" id="{47ADC49E-5AAF-4439-BAC5-7560196D984E}"/>
              </a:ext>
            </a:extLst>
          </p:cNvPr>
          <p:cNvSpPr txBox="1"/>
          <p:nvPr/>
        </p:nvSpPr>
        <p:spPr>
          <a:xfrm>
            <a:off x="-265379" y="6343593"/>
            <a:ext cx="2149886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800" b="1" dirty="0">
                <a:solidFill>
                  <a:schemeClr val="accent2">
                    <a:lumMod val="50000"/>
                  </a:schemeClr>
                </a:solidFill>
                <a:highlight>
                  <a:srgbClr val="FFFF00"/>
                </a:highlight>
              </a:rPr>
              <a:t>ص 68-69</a:t>
            </a: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B52AC978-7FC9-4D86-B1E8-8E605DE72CD8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642841" y="657523"/>
            <a:ext cx="4000500" cy="4355726"/>
          </a:xfrm>
          <a:prstGeom prst="rect">
            <a:avLst/>
          </a:prstGeom>
        </p:spPr>
      </p:pic>
      <p:pic>
        <p:nvPicPr>
          <p:cNvPr id="33" name="صورة 32">
            <a:extLst>
              <a:ext uri="{FF2B5EF4-FFF2-40B4-BE49-F238E27FC236}">
                <a16:creationId xmlns:a16="http://schemas.microsoft.com/office/drawing/2014/main" id="{C550BF62-099A-4FBC-97F4-97FCB2B253EA}"/>
              </a:ext>
            </a:extLst>
          </p:cNvPr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4662839" y="455303"/>
            <a:ext cx="4744721" cy="4289769"/>
          </a:xfrm>
          <a:prstGeom prst="rect">
            <a:avLst/>
          </a:prstGeom>
        </p:spPr>
      </p:pic>
      <p:pic>
        <p:nvPicPr>
          <p:cNvPr id="34" name="صورة 33">
            <a:extLst>
              <a:ext uri="{FF2B5EF4-FFF2-40B4-BE49-F238E27FC236}">
                <a16:creationId xmlns:a16="http://schemas.microsoft.com/office/drawing/2014/main" id="{2E3D49A0-902E-49B0-AACF-4388D81111EB}"/>
              </a:ext>
            </a:extLst>
          </p:cNvPr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1876737" y="5189433"/>
            <a:ext cx="6019870" cy="1501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0838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صورة 50">
            <a:extLst>
              <a:ext uri="{FF2B5EF4-FFF2-40B4-BE49-F238E27FC236}">
                <a16:creationId xmlns:a16="http://schemas.microsoft.com/office/drawing/2014/main" id="{55F1DEA1-351A-4F02-883B-A58A6EC05E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878" y="108120"/>
            <a:ext cx="9778498" cy="5576782"/>
          </a:xfrm>
          <a:prstGeom prst="rect">
            <a:avLst/>
          </a:prstGeom>
        </p:spPr>
      </p:pic>
      <p:pic>
        <p:nvPicPr>
          <p:cNvPr id="28" name="صورة 27" descr="صورة تحتوي على أثاث, مقعد, كرسي&#10;&#10;تم إنشاء الوصف تلقائياً">
            <a:extLst>
              <a:ext uri="{FF2B5EF4-FFF2-40B4-BE49-F238E27FC236}">
                <a16:creationId xmlns:a16="http://schemas.microsoft.com/office/drawing/2014/main" id="{BD8A1819-845A-46CF-87E8-ED7E69C621D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10277116" y="4560803"/>
            <a:ext cx="2129826" cy="2129826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CC31AE3D-4235-4EEC-A8B2-0C86736FEEB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879" y="6053152"/>
            <a:ext cx="12128452" cy="813661"/>
          </a:xfrm>
          <a:prstGeom prst="rect">
            <a:avLst/>
          </a:prstGeom>
        </p:spPr>
      </p:pic>
      <p:pic>
        <p:nvPicPr>
          <p:cNvPr id="22" name="Picture 14" descr="https://lh4.googleusercontent.com/jnrcwdD1_xG_7q7d9o_iHdU79MOW8I7Xq2ZQMeR5Kxo0XBydrDer7L0e1N6xem--7T5qE-kdhO8kmxAYrkowfXVrq47f2CNWtZcUq6VQgGrFalT9IO-eSzPRbz9zdCDmtuOAPWOU8eU">
            <a:extLst>
              <a:ext uri="{FF2B5EF4-FFF2-40B4-BE49-F238E27FC236}">
                <a16:creationId xmlns:a16="http://schemas.microsoft.com/office/drawing/2014/main" id="{97AD8AF3-92A6-4793-A492-F76BFB677D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2450" y="6203257"/>
            <a:ext cx="7741329" cy="546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صورة 29" descr="صورة تحتوي على داخلي, منضدة, أثاث, طاولة واجهة المنزل&#10;&#10;تم إنشاء الوصف تلقائياً">
            <a:extLst>
              <a:ext uri="{FF2B5EF4-FFF2-40B4-BE49-F238E27FC236}">
                <a16:creationId xmlns:a16="http://schemas.microsoft.com/office/drawing/2014/main" id="{1C2D8311-8A74-4E55-B30F-829FD065003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2"/>
              </a:ext>
            </a:extLst>
          </a:blip>
          <a:stretch>
            <a:fillRect/>
          </a:stretch>
        </p:blipFill>
        <p:spPr>
          <a:xfrm>
            <a:off x="8963780" y="4925004"/>
            <a:ext cx="3567865" cy="2586102"/>
          </a:xfrm>
          <a:prstGeom prst="rect">
            <a:avLst/>
          </a:prstGeom>
        </p:spPr>
      </p:pic>
      <p:pic>
        <p:nvPicPr>
          <p:cNvPr id="14" name="صورة 13">
            <a:extLst>
              <a:ext uri="{FF2B5EF4-FFF2-40B4-BE49-F238E27FC236}">
                <a16:creationId xmlns:a16="http://schemas.microsoft.com/office/drawing/2014/main" id="{27FCC461-00D0-493E-81D9-4BA24BE5CD9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4"/>
              </a:ext>
            </a:extLst>
          </a:blip>
          <a:stretch>
            <a:fillRect/>
          </a:stretch>
        </p:blipFill>
        <p:spPr>
          <a:xfrm rot="16828718">
            <a:off x="10204225" y="5142507"/>
            <a:ext cx="448609" cy="833730"/>
          </a:xfrm>
          <a:prstGeom prst="rect">
            <a:avLst/>
          </a:prstGeom>
        </p:spPr>
      </p:pic>
      <p:pic>
        <p:nvPicPr>
          <p:cNvPr id="36" name="صورة 35" descr="صورة تحتوي على أسود, صندوق الفحم&#10;&#10;تم إنشاء الوصف تلقائياً">
            <a:extLst>
              <a:ext uri="{FF2B5EF4-FFF2-40B4-BE49-F238E27FC236}">
                <a16:creationId xmlns:a16="http://schemas.microsoft.com/office/drawing/2014/main" id="{AA66B85F-582B-49A5-92AD-E573F8DC18C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7"/>
              </a:ext>
            </a:extLst>
          </a:blip>
          <a:stretch>
            <a:fillRect/>
          </a:stretch>
        </p:blipFill>
        <p:spPr>
          <a:xfrm>
            <a:off x="11611596" y="5893229"/>
            <a:ext cx="654934" cy="1115878"/>
          </a:xfrm>
          <a:prstGeom prst="rect">
            <a:avLst/>
          </a:prstGeom>
        </p:spPr>
      </p:pic>
      <p:pic>
        <p:nvPicPr>
          <p:cNvPr id="38" name="صورة 37" descr="صورة تحتوي على أداة كتابة, قرطاسية, قلم رصاص, مليء بالألوان&#10;&#10;تم إنشاء الوصف تلقائياً">
            <a:extLst>
              <a:ext uri="{FF2B5EF4-FFF2-40B4-BE49-F238E27FC236}">
                <a16:creationId xmlns:a16="http://schemas.microsoft.com/office/drawing/2014/main" id="{97E685FA-217F-4AB6-AB32-EA1A913814E0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0"/>
              </a:ext>
            </a:extLst>
          </a:blip>
          <a:stretch>
            <a:fillRect/>
          </a:stretch>
        </p:blipFill>
        <p:spPr>
          <a:xfrm>
            <a:off x="10914101" y="5149957"/>
            <a:ext cx="1114165" cy="1115879"/>
          </a:xfrm>
          <a:prstGeom prst="rect">
            <a:avLst/>
          </a:prstGeom>
        </p:spPr>
      </p:pic>
      <p:pic>
        <p:nvPicPr>
          <p:cNvPr id="43" name="صورة 42">
            <a:extLst>
              <a:ext uri="{FF2B5EF4-FFF2-40B4-BE49-F238E27FC236}">
                <a16:creationId xmlns:a16="http://schemas.microsoft.com/office/drawing/2014/main" id="{95BFC769-6C69-4903-8AE0-51ECECFCBED3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2"/>
              </a:ext>
            </a:extLst>
          </a:blip>
          <a:stretch>
            <a:fillRect/>
          </a:stretch>
        </p:blipFill>
        <p:spPr>
          <a:xfrm>
            <a:off x="11420444" y="803900"/>
            <a:ext cx="686656" cy="661153"/>
          </a:xfrm>
          <a:prstGeom prst="rect">
            <a:avLst/>
          </a:prstGeom>
        </p:spPr>
      </p:pic>
      <p:pic>
        <p:nvPicPr>
          <p:cNvPr id="47" name="صورة 46">
            <a:extLst>
              <a:ext uri="{FF2B5EF4-FFF2-40B4-BE49-F238E27FC236}">
                <a16:creationId xmlns:a16="http://schemas.microsoft.com/office/drawing/2014/main" id="{6EBB19AC-C09F-45F2-BCBC-AD4206F782E9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9888372" y="852853"/>
            <a:ext cx="1453657" cy="563246"/>
          </a:xfrm>
          <a:prstGeom prst="rect">
            <a:avLst/>
          </a:prstGeom>
        </p:spPr>
      </p:pic>
      <p:pic>
        <p:nvPicPr>
          <p:cNvPr id="65" name="صورة 64">
            <a:extLst>
              <a:ext uri="{FF2B5EF4-FFF2-40B4-BE49-F238E27FC236}">
                <a16:creationId xmlns:a16="http://schemas.microsoft.com/office/drawing/2014/main" id="{77ABA9EC-0B16-4D59-9786-6CE5C6B8E4E0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9991513" y="4284482"/>
            <a:ext cx="1845278" cy="501999"/>
          </a:xfrm>
          <a:prstGeom prst="rect">
            <a:avLst/>
          </a:prstGeom>
        </p:spPr>
      </p:pic>
      <p:pic>
        <p:nvPicPr>
          <p:cNvPr id="72" name="صورة 71">
            <a:extLst>
              <a:ext uri="{FF2B5EF4-FFF2-40B4-BE49-F238E27FC236}">
                <a16:creationId xmlns:a16="http://schemas.microsoft.com/office/drawing/2014/main" id="{851E059D-9B69-4DF8-8EBF-5D061BFD12C6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6"/>
              </a:ext>
            </a:extLst>
          </a:blip>
          <a:stretch>
            <a:fillRect/>
          </a:stretch>
        </p:blipFill>
        <p:spPr>
          <a:xfrm>
            <a:off x="11420444" y="115427"/>
            <a:ext cx="603285" cy="650507"/>
          </a:xfrm>
          <a:prstGeom prst="rect">
            <a:avLst/>
          </a:prstGeom>
        </p:spPr>
      </p:pic>
      <p:pic>
        <p:nvPicPr>
          <p:cNvPr id="74" name="صورة 73">
            <a:extLst>
              <a:ext uri="{FF2B5EF4-FFF2-40B4-BE49-F238E27FC236}">
                <a16:creationId xmlns:a16="http://schemas.microsoft.com/office/drawing/2014/main" id="{4CB3F96A-45F3-4818-B192-534069572726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9887878" y="2353829"/>
            <a:ext cx="2050691" cy="1016640"/>
          </a:xfrm>
          <a:prstGeom prst="rect">
            <a:avLst/>
          </a:prstGeom>
        </p:spPr>
      </p:pic>
      <p:pic>
        <p:nvPicPr>
          <p:cNvPr id="26" name="صورة 25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C2A3F48E-B6C9-4614-AE2F-4FEA127A6EC1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9"/>
              </a:ext>
            </a:extLst>
          </a:blip>
          <a:stretch>
            <a:fillRect/>
          </a:stretch>
        </p:blipFill>
        <p:spPr>
          <a:xfrm>
            <a:off x="9888372" y="111411"/>
            <a:ext cx="1453657" cy="687784"/>
          </a:xfrm>
          <a:prstGeom prst="rect">
            <a:avLst/>
          </a:prstGeom>
        </p:spPr>
      </p:pic>
      <p:pic>
        <p:nvPicPr>
          <p:cNvPr id="29" name="Picture 2">
            <a:extLst>
              <a:ext uri="{FF2B5EF4-FFF2-40B4-BE49-F238E27FC236}">
                <a16:creationId xmlns:a16="http://schemas.microsoft.com/office/drawing/2014/main" id="{F8B370C7-F9B3-45DD-A80A-C295D6ACE6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16549" y="3442727"/>
            <a:ext cx="1025345" cy="9295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" name="صورة 30">
            <a:extLst>
              <a:ext uri="{FF2B5EF4-FFF2-40B4-BE49-F238E27FC236}">
                <a16:creationId xmlns:a16="http://schemas.microsoft.com/office/drawing/2014/main" id="{6D45203C-98E5-4BEC-9B19-331B5E80A23B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9925683" y="3442727"/>
            <a:ext cx="1025345" cy="813325"/>
          </a:xfrm>
          <a:prstGeom prst="rect">
            <a:avLst/>
          </a:prstGeom>
        </p:spPr>
      </p:pic>
      <p:sp>
        <p:nvSpPr>
          <p:cNvPr id="32" name="مربع نص 31">
            <a:extLst>
              <a:ext uri="{FF2B5EF4-FFF2-40B4-BE49-F238E27FC236}">
                <a16:creationId xmlns:a16="http://schemas.microsoft.com/office/drawing/2014/main" id="{47ADC49E-5AAF-4439-BAC5-7560196D984E}"/>
              </a:ext>
            </a:extLst>
          </p:cNvPr>
          <p:cNvSpPr txBox="1"/>
          <p:nvPr/>
        </p:nvSpPr>
        <p:spPr>
          <a:xfrm>
            <a:off x="558407" y="6343593"/>
            <a:ext cx="1701762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800" b="1" dirty="0">
                <a:solidFill>
                  <a:schemeClr val="accent2">
                    <a:lumMod val="50000"/>
                  </a:schemeClr>
                </a:solidFill>
                <a:highlight>
                  <a:srgbClr val="FFFF00"/>
                </a:highlight>
              </a:rPr>
              <a:t>ص 68- 69</a:t>
            </a:r>
          </a:p>
        </p:txBody>
      </p:sp>
      <p:pic>
        <p:nvPicPr>
          <p:cNvPr id="2" name="videoplayback">
            <a:hlinkClick r:id="" action="ppaction://media"/>
            <a:extLst>
              <a:ext uri="{FF2B5EF4-FFF2-40B4-BE49-F238E27FC236}">
                <a16:creationId xmlns:a16="http://schemas.microsoft.com/office/drawing/2014/main" id="{12BF7FE3-F968-4A77-A10C-78B0787438F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2"/>
          <a:stretch>
            <a:fillRect/>
          </a:stretch>
        </p:blipFill>
        <p:spPr>
          <a:xfrm>
            <a:off x="711793" y="478499"/>
            <a:ext cx="8598271" cy="4671457"/>
          </a:xfrm>
          <a:prstGeom prst="rect">
            <a:avLst/>
          </a:prstGeom>
        </p:spPr>
      </p:pic>
      <p:pic>
        <p:nvPicPr>
          <p:cNvPr id="59" name="صورة 58" descr="صورة تحتوي على زهرة, نبات, تشبث, داكن&#10;&#10;تم إنشاء الوصف تلقائياً">
            <a:extLst>
              <a:ext uri="{FF2B5EF4-FFF2-40B4-BE49-F238E27FC236}">
                <a16:creationId xmlns:a16="http://schemas.microsoft.com/office/drawing/2014/main" id="{463D6AD7-6CAC-4E13-813D-A64C8EE57F37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4"/>
              </a:ext>
            </a:extLst>
          </a:blip>
          <a:stretch>
            <a:fillRect/>
          </a:stretch>
        </p:blipFill>
        <p:spPr>
          <a:xfrm>
            <a:off x="70878" y="4284482"/>
            <a:ext cx="640915" cy="2576100"/>
          </a:xfrm>
          <a:prstGeom prst="rect">
            <a:avLst/>
          </a:prstGeom>
        </p:spPr>
      </p:pic>
      <p:pic>
        <p:nvPicPr>
          <p:cNvPr id="23" name="صورة 22" descr="صورة تحتوي على نص, أخضر&#10;&#10;تم إنشاء الوصف تلقائياً">
            <a:extLst>
              <a:ext uri="{FF2B5EF4-FFF2-40B4-BE49-F238E27FC236}">
                <a16:creationId xmlns:a16="http://schemas.microsoft.com/office/drawing/2014/main" id="{6E72168E-959E-4AF8-9A5F-BC29B429FD8A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6"/>
              </a:ext>
            </a:extLst>
          </a:blip>
          <a:stretch>
            <a:fillRect/>
          </a:stretch>
        </p:blipFill>
        <p:spPr>
          <a:xfrm>
            <a:off x="9932143" y="1465052"/>
            <a:ext cx="2135799" cy="792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3951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49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صورة 50">
            <a:extLst>
              <a:ext uri="{FF2B5EF4-FFF2-40B4-BE49-F238E27FC236}">
                <a16:creationId xmlns:a16="http://schemas.microsoft.com/office/drawing/2014/main" id="{55F1DEA1-351A-4F02-883B-A58A6EC05E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878" y="108120"/>
            <a:ext cx="9778498" cy="5576782"/>
          </a:xfrm>
          <a:prstGeom prst="rect">
            <a:avLst/>
          </a:prstGeom>
        </p:spPr>
      </p:pic>
      <p:pic>
        <p:nvPicPr>
          <p:cNvPr id="28" name="صورة 27" descr="صورة تحتوي على أثاث, مقعد, كرسي&#10;&#10;تم إنشاء الوصف تلقائياً">
            <a:extLst>
              <a:ext uri="{FF2B5EF4-FFF2-40B4-BE49-F238E27FC236}">
                <a16:creationId xmlns:a16="http://schemas.microsoft.com/office/drawing/2014/main" id="{BD8A1819-845A-46CF-87E8-ED7E69C621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10277116" y="4560803"/>
            <a:ext cx="2129826" cy="2129826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CC31AE3D-4235-4EEC-A8B2-0C86736FEEB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879" y="6053152"/>
            <a:ext cx="12128452" cy="813661"/>
          </a:xfrm>
          <a:prstGeom prst="rect">
            <a:avLst/>
          </a:prstGeom>
        </p:spPr>
      </p:pic>
      <p:pic>
        <p:nvPicPr>
          <p:cNvPr id="22" name="Picture 14" descr="https://lh4.googleusercontent.com/jnrcwdD1_xG_7q7d9o_iHdU79MOW8I7Xq2ZQMeR5Kxo0XBydrDer7L0e1N6xem--7T5qE-kdhO8kmxAYrkowfXVrq47f2CNWtZcUq6VQgGrFalT9IO-eSzPRbz9zdCDmtuOAPWOU8eU">
            <a:extLst>
              <a:ext uri="{FF2B5EF4-FFF2-40B4-BE49-F238E27FC236}">
                <a16:creationId xmlns:a16="http://schemas.microsoft.com/office/drawing/2014/main" id="{97AD8AF3-92A6-4793-A492-F76BFB677D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2450" y="6203257"/>
            <a:ext cx="7741329" cy="546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صورة 29" descr="صورة تحتوي على داخلي, منضدة, أثاث, طاولة واجهة المنزل&#10;&#10;تم إنشاء الوصف تلقائياً">
            <a:extLst>
              <a:ext uri="{FF2B5EF4-FFF2-40B4-BE49-F238E27FC236}">
                <a16:creationId xmlns:a16="http://schemas.microsoft.com/office/drawing/2014/main" id="{1C2D8311-8A74-4E55-B30F-829FD065003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8963780" y="4925004"/>
            <a:ext cx="3567865" cy="2586102"/>
          </a:xfrm>
          <a:prstGeom prst="rect">
            <a:avLst/>
          </a:prstGeom>
        </p:spPr>
      </p:pic>
      <p:pic>
        <p:nvPicPr>
          <p:cNvPr id="14" name="صورة 13">
            <a:extLst>
              <a:ext uri="{FF2B5EF4-FFF2-40B4-BE49-F238E27FC236}">
                <a16:creationId xmlns:a16="http://schemas.microsoft.com/office/drawing/2014/main" id="{27FCC461-00D0-493E-81D9-4BA24BE5CD9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2"/>
              </a:ext>
            </a:extLst>
          </a:blip>
          <a:stretch>
            <a:fillRect/>
          </a:stretch>
        </p:blipFill>
        <p:spPr>
          <a:xfrm rot="16828718">
            <a:off x="10204225" y="5142507"/>
            <a:ext cx="448609" cy="833730"/>
          </a:xfrm>
          <a:prstGeom prst="rect">
            <a:avLst/>
          </a:prstGeom>
        </p:spPr>
      </p:pic>
      <p:pic>
        <p:nvPicPr>
          <p:cNvPr id="36" name="صورة 35" descr="صورة تحتوي على أسود, صندوق الفحم&#10;&#10;تم إنشاء الوصف تلقائياً">
            <a:extLst>
              <a:ext uri="{FF2B5EF4-FFF2-40B4-BE49-F238E27FC236}">
                <a16:creationId xmlns:a16="http://schemas.microsoft.com/office/drawing/2014/main" id="{AA66B85F-582B-49A5-92AD-E573F8DC18C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5"/>
              </a:ext>
            </a:extLst>
          </a:blip>
          <a:stretch>
            <a:fillRect/>
          </a:stretch>
        </p:blipFill>
        <p:spPr>
          <a:xfrm>
            <a:off x="11611596" y="5893229"/>
            <a:ext cx="654934" cy="1115878"/>
          </a:xfrm>
          <a:prstGeom prst="rect">
            <a:avLst/>
          </a:prstGeom>
        </p:spPr>
      </p:pic>
      <p:pic>
        <p:nvPicPr>
          <p:cNvPr id="38" name="صورة 37" descr="صورة تحتوي على أداة كتابة, قرطاسية, قلم رصاص, مليء بالألوان&#10;&#10;تم إنشاء الوصف تلقائياً">
            <a:extLst>
              <a:ext uri="{FF2B5EF4-FFF2-40B4-BE49-F238E27FC236}">
                <a16:creationId xmlns:a16="http://schemas.microsoft.com/office/drawing/2014/main" id="{97E685FA-217F-4AB6-AB32-EA1A913814E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8"/>
              </a:ext>
            </a:extLst>
          </a:blip>
          <a:stretch>
            <a:fillRect/>
          </a:stretch>
        </p:blipFill>
        <p:spPr>
          <a:xfrm>
            <a:off x="10914101" y="5149957"/>
            <a:ext cx="1114165" cy="1115879"/>
          </a:xfrm>
          <a:prstGeom prst="rect">
            <a:avLst/>
          </a:prstGeom>
        </p:spPr>
      </p:pic>
      <p:pic>
        <p:nvPicPr>
          <p:cNvPr id="43" name="صورة 42">
            <a:extLst>
              <a:ext uri="{FF2B5EF4-FFF2-40B4-BE49-F238E27FC236}">
                <a16:creationId xmlns:a16="http://schemas.microsoft.com/office/drawing/2014/main" id="{95BFC769-6C69-4903-8AE0-51ECECFCBED3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0"/>
              </a:ext>
            </a:extLst>
          </a:blip>
          <a:stretch>
            <a:fillRect/>
          </a:stretch>
        </p:blipFill>
        <p:spPr>
          <a:xfrm>
            <a:off x="11420444" y="803900"/>
            <a:ext cx="686656" cy="661153"/>
          </a:xfrm>
          <a:prstGeom prst="rect">
            <a:avLst/>
          </a:prstGeom>
        </p:spPr>
      </p:pic>
      <p:pic>
        <p:nvPicPr>
          <p:cNvPr id="47" name="صورة 46">
            <a:extLst>
              <a:ext uri="{FF2B5EF4-FFF2-40B4-BE49-F238E27FC236}">
                <a16:creationId xmlns:a16="http://schemas.microsoft.com/office/drawing/2014/main" id="{6EBB19AC-C09F-45F2-BCBC-AD4206F782E9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888372" y="852853"/>
            <a:ext cx="1453657" cy="563246"/>
          </a:xfrm>
          <a:prstGeom prst="rect">
            <a:avLst/>
          </a:prstGeom>
        </p:spPr>
      </p:pic>
      <p:pic>
        <p:nvPicPr>
          <p:cNvPr id="59" name="صورة 58" descr="صورة تحتوي على زهرة, نبات, تشبث, داكن&#10;&#10;تم إنشاء الوصف تلقائياً">
            <a:extLst>
              <a:ext uri="{FF2B5EF4-FFF2-40B4-BE49-F238E27FC236}">
                <a16:creationId xmlns:a16="http://schemas.microsoft.com/office/drawing/2014/main" id="{463D6AD7-6CAC-4E13-813D-A64C8EE57F37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3"/>
              </a:ext>
            </a:extLst>
          </a:blip>
          <a:stretch>
            <a:fillRect/>
          </a:stretch>
        </p:blipFill>
        <p:spPr>
          <a:xfrm>
            <a:off x="70878" y="4284482"/>
            <a:ext cx="640915" cy="2576100"/>
          </a:xfrm>
          <a:prstGeom prst="rect">
            <a:avLst/>
          </a:prstGeom>
        </p:spPr>
      </p:pic>
      <p:pic>
        <p:nvPicPr>
          <p:cNvPr id="65" name="صورة 64">
            <a:extLst>
              <a:ext uri="{FF2B5EF4-FFF2-40B4-BE49-F238E27FC236}">
                <a16:creationId xmlns:a16="http://schemas.microsoft.com/office/drawing/2014/main" id="{77ABA9EC-0B16-4D59-9786-6CE5C6B8E4E0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9991513" y="4284482"/>
            <a:ext cx="1845278" cy="501999"/>
          </a:xfrm>
          <a:prstGeom prst="rect">
            <a:avLst/>
          </a:prstGeom>
        </p:spPr>
      </p:pic>
      <p:pic>
        <p:nvPicPr>
          <p:cNvPr id="72" name="صورة 71">
            <a:extLst>
              <a:ext uri="{FF2B5EF4-FFF2-40B4-BE49-F238E27FC236}">
                <a16:creationId xmlns:a16="http://schemas.microsoft.com/office/drawing/2014/main" id="{851E059D-9B69-4DF8-8EBF-5D061BFD12C6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6"/>
              </a:ext>
            </a:extLst>
          </a:blip>
          <a:stretch>
            <a:fillRect/>
          </a:stretch>
        </p:blipFill>
        <p:spPr>
          <a:xfrm>
            <a:off x="11420444" y="115427"/>
            <a:ext cx="603285" cy="650507"/>
          </a:xfrm>
          <a:prstGeom prst="rect">
            <a:avLst/>
          </a:prstGeom>
        </p:spPr>
      </p:pic>
      <p:pic>
        <p:nvPicPr>
          <p:cNvPr id="74" name="صورة 73">
            <a:extLst>
              <a:ext uri="{FF2B5EF4-FFF2-40B4-BE49-F238E27FC236}">
                <a16:creationId xmlns:a16="http://schemas.microsoft.com/office/drawing/2014/main" id="{4CB3F96A-45F3-4818-B192-534069572726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9887878" y="2353829"/>
            <a:ext cx="2050691" cy="1016640"/>
          </a:xfrm>
          <a:prstGeom prst="rect">
            <a:avLst/>
          </a:prstGeom>
        </p:spPr>
      </p:pic>
      <p:pic>
        <p:nvPicPr>
          <p:cNvPr id="26" name="صورة 25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C2A3F48E-B6C9-4614-AE2F-4FEA127A6EC1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9"/>
              </a:ext>
            </a:extLst>
          </a:blip>
          <a:stretch>
            <a:fillRect/>
          </a:stretch>
        </p:blipFill>
        <p:spPr>
          <a:xfrm>
            <a:off x="9888372" y="111411"/>
            <a:ext cx="1453657" cy="687784"/>
          </a:xfrm>
          <a:prstGeom prst="rect">
            <a:avLst/>
          </a:prstGeom>
        </p:spPr>
      </p:pic>
      <p:pic>
        <p:nvPicPr>
          <p:cNvPr id="29" name="Picture 2">
            <a:extLst>
              <a:ext uri="{FF2B5EF4-FFF2-40B4-BE49-F238E27FC236}">
                <a16:creationId xmlns:a16="http://schemas.microsoft.com/office/drawing/2014/main" id="{F8B370C7-F9B3-45DD-A80A-C295D6ACE6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16549" y="3442727"/>
            <a:ext cx="1025345" cy="9295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" name="صورة 30">
            <a:extLst>
              <a:ext uri="{FF2B5EF4-FFF2-40B4-BE49-F238E27FC236}">
                <a16:creationId xmlns:a16="http://schemas.microsoft.com/office/drawing/2014/main" id="{6D45203C-98E5-4BEC-9B19-331B5E80A23B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9925683" y="3442727"/>
            <a:ext cx="1025345" cy="813325"/>
          </a:xfrm>
          <a:prstGeom prst="rect">
            <a:avLst/>
          </a:prstGeom>
        </p:spPr>
      </p:pic>
      <p:sp>
        <p:nvSpPr>
          <p:cNvPr id="32" name="مربع نص 31">
            <a:extLst>
              <a:ext uri="{FF2B5EF4-FFF2-40B4-BE49-F238E27FC236}">
                <a16:creationId xmlns:a16="http://schemas.microsoft.com/office/drawing/2014/main" id="{47ADC49E-5AAF-4439-BAC5-7560196D984E}"/>
              </a:ext>
            </a:extLst>
          </p:cNvPr>
          <p:cNvSpPr txBox="1"/>
          <p:nvPr/>
        </p:nvSpPr>
        <p:spPr>
          <a:xfrm>
            <a:off x="360466" y="6334780"/>
            <a:ext cx="1088531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800" b="1" dirty="0">
                <a:solidFill>
                  <a:schemeClr val="accent2">
                    <a:lumMod val="50000"/>
                  </a:schemeClr>
                </a:solidFill>
                <a:highlight>
                  <a:srgbClr val="FFFF00"/>
                </a:highlight>
              </a:rPr>
              <a:t>ص 69</a:t>
            </a: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6D008EEA-7BA4-42B9-8248-40FEFDF4A73C}"/>
              </a:ext>
            </a:extLst>
          </p:cNvPr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1011087" y="455303"/>
            <a:ext cx="8298383" cy="4694654"/>
          </a:xfrm>
          <a:prstGeom prst="rect">
            <a:avLst/>
          </a:prstGeom>
        </p:spPr>
      </p:pic>
      <p:sp>
        <p:nvSpPr>
          <p:cNvPr id="4" name="مربع نص 3">
            <a:extLst>
              <a:ext uri="{FF2B5EF4-FFF2-40B4-BE49-F238E27FC236}">
                <a16:creationId xmlns:a16="http://schemas.microsoft.com/office/drawing/2014/main" id="{961255B7-E717-479E-BBCB-85E4A38B051C}"/>
              </a:ext>
            </a:extLst>
          </p:cNvPr>
          <p:cNvSpPr txBox="1"/>
          <p:nvPr/>
        </p:nvSpPr>
        <p:spPr>
          <a:xfrm>
            <a:off x="2330103" y="2496873"/>
            <a:ext cx="6504645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800" b="1" dirty="0">
                <a:highlight>
                  <a:srgbClr val="00FFFF"/>
                </a:highlight>
              </a:rPr>
              <a:t>إذا كان مجموع الآحاد أو العشرات فيها أكبر من 9</a:t>
            </a:r>
          </a:p>
        </p:txBody>
      </p:sp>
      <p:sp>
        <p:nvSpPr>
          <p:cNvPr id="24" name="مربع نص 23">
            <a:extLst>
              <a:ext uri="{FF2B5EF4-FFF2-40B4-BE49-F238E27FC236}">
                <a16:creationId xmlns:a16="http://schemas.microsoft.com/office/drawing/2014/main" id="{916E06DD-0B0C-4F02-984D-4DB72DA3D5CE}"/>
              </a:ext>
            </a:extLst>
          </p:cNvPr>
          <p:cNvSpPr txBox="1"/>
          <p:nvPr/>
        </p:nvSpPr>
        <p:spPr>
          <a:xfrm>
            <a:off x="2342624" y="3673445"/>
            <a:ext cx="6504645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800" b="1" dirty="0">
                <a:highlight>
                  <a:srgbClr val="00FFFF"/>
                </a:highlight>
              </a:rPr>
              <a:t>لأن ناتج جمع آحاد وعشرات العددين أكبر من 9</a:t>
            </a:r>
          </a:p>
        </p:txBody>
      </p:sp>
      <p:sp>
        <p:nvSpPr>
          <p:cNvPr id="25" name="مربع نص 24">
            <a:extLst>
              <a:ext uri="{FF2B5EF4-FFF2-40B4-BE49-F238E27FC236}">
                <a16:creationId xmlns:a16="http://schemas.microsoft.com/office/drawing/2014/main" id="{C6C56CE5-9E4D-473E-89C0-56A89B31E025}"/>
              </a:ext>
            </a:extLst>
          </p:cNvPr>
          <p:cNvSpPr txBox="1"/>
          <p:nvPr/>
        </p:nvSpPr>
        <p:spPr>
          <a:xfrm>
            <a:off x="2445937" y="4850018"/>
            <a:ext cx="6504645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800" b="1" dirty="0">
                <a:highlight>
                  <a:srgbClr val="00FFFF"/>
                </a:highlight>
              </a:rPr>
              <a:t>لا ، لأن الجمع له خاصية الإبدال</a:t>
            </a:r>
          </a:p>
        </p:txBody>
      </p:sp>
      <p:pic>
        <p:nvPicPr>
          <p:cNvPr id="33" name="صورة 32" descr="صورة تحتوي على نص, أخضر&#10;&#10;تم إنشاء الوصف تلقائياً">
            <a:extLst>
              <a:ext uri="{FF2B5EF4-FFF2-40B4-BE49-F238E27FC236}">
                <a16:creationId xmlns:a16="http://schemas.microsoft.com/office/drawing/2014/main" id="{3AE6EB5D-CA36-4D1C-926B-35B3EA984240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4"/>
              </a:ext>
            </a:extLst>
          </a:blip>
          <a:stretch>
            <a:fillRect/>
          </a:stretch>
        </p:blipFill>
        <p:spPr>
          <a:xfrm>
            <a:off x="9932143" y="1465053"/>
            <a:ext cx="2135799" cy="816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7841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4" grpId="0"/>
      <p:bldP spid="2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صورة 50">
            <a:extLst>
              <a:ext uri="{FF2B5EF4-FFF2-40B4-BE49-F238E27FC236}">
                <a16:creationId xmlns:a16="http://schemas.microsoft.com/office/drawing/2014/main" id="{55F1DEA1-351A-4F02-883B-A58A6EC05E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523" y="241268"/>
            <a:ext cx="9778498" cy="5576782"/>
          </a:xfrm>
          <a:prstGeom prst="rect">
            <a:avLst/>
          </a:prstGeom>
        </p:spPr>
      </p:pic>
      <p:pic>
        <p:nvPicPr>
          <p:cNvPr id="28" name="صورة 27" descr="صورة تحتوي على أثاث, مقعد, كرسي&#10;&#10;تم إنشاء الوصف تلقائياً">
            <a:extLst>
              <a:ext uri="{FF2B5EF4-FFF2-40B4-BE49-F238E27FC236}">
                <a16:creationId xmlns:a16="http://schemas.microsoft.com/office/drawing/2014/main" id="{BD8A1819-845A-46CF-87E8-ED7E69C621D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10277116" y="4560803"/>
            <a:ext cx="2129826" cy="2129826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CC31AE3D-4235-4EEC-A8B2-0C86736FEEB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879" y="6053152"/>
            <a:ext cx="12128452" cy="813661"/>
          </a:xfrm>
          <a:prstGeom prst="rect">
            <a:avLst/>
          </a:prstGeom>
        </p:spPr>
      </p:pic>
      <p:pic>
        <p:nvPicPr>
          <p:cNvPr id="22" name="Picture 14" descr="https://lh4.googleusercontent.com/jnrcwdD1_xG_7q7d9o_iHdU79MOW8I7Xq2ZQMeR5Kxo0XBydrDer7L0e1N6xem--7T5qE-kdhO8kmxAYrkowfXVrq47f2CNWtZcUq6VQgGrFalT9IO-eSzPRbz9zdCDmtuOAPWOU8eU">
            <a:extLst>
              <a:ext uri="{FF2B5EF4-FFF2-40B4-BE49-F238E27FC236}">
                <a16:creationId xmlns:a16="http://schemas.microsoft.com/office/drawing/2014/main" id="{97AD8AF3-92A6-4793-A492-F76BFB677D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2450" y="6203257"/>
            <a:ext cx="7741329" cy="546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صورة 29" descr="صورة تحتوي على داخلي, منضدة, أثاث, طاولة واجهة المنزل&#10;&#10;تم إنشاء الوصف تلقائياً">
            <a:extLst>
              <a:ext uri="{FF2B5EF4-FFF2-40B4-BE49-F238E27FC236}">
                <a16:creationId xmlns:a16="http://schemas.microsoft.com/office/drawing/2014/main" id="{1C2D8311-8A74-4E55-B30F-829FD065003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2"/>
              </a:ext>
            </a:extLst>
          </a:blip>
          <a:stretch>
            <a:fillRect/>
          </a:stretch>
        </p:blipFill>
        <p:spPr>
          <a:xfrm>
            <a:off x="8963780" y="4925004"/>
            <a:ext cx="3567865" cy="2586102"/>
          </a:xfrm>
          <a:prstGeom prst="rect">
            <a:avLst/>
          </a:prstGeom>
        </p:spPr>
      </p:pic>
      <p:pic>
        <p:nvPicPr>
          <p:cNvPr id="14" name="صورة 13">
            <a:extLst>
              <a:ext uri="{FF2B5EF4-FFF2-40B4-BE49-F238E27FC236}">
                <a16:creationId xmlns:a16="http://schemas.microsoft.com/office/drawing/2014/main" id="{27FCC461-00D0-493E-81D9-4BA24BE5CD9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4"/>
              </a:ext>
            </a:extLst>
          </a:blip>
          <a:stretch>
            <a:fillRect/>
          </a:stretch>
        </p:blipFill>
        <p:spPr>
          <a:xfrm rot="16828718">
            <a:off x="10204225" y="5142507"/>
            <a:ext cx="448609" cy="833730"/>
          </a:xfrm>
          <a:prstGeom prst="rect">
            <a:avLst/>
          </a:prstGeom>
        </p:spPr>
      </p:pic>
      <p:pic>
        <p:nvPicPr>
          <p:cNvPr id="36" name="صورة 35" descr="صورة تحتوي على أسود, صندوق الفحم&#10;&#10;تم إنشاء الوصف تلقائياً">
            <a:extLst>
              <a:ext uri="{FF2B5EF4-FFF2-40B4-BE49-F238E27FC236}">
                <a16:creationId xmlns:a16="http://schemas.microsoft.com/office/drawing/2014/main" id="{AA66B85F-582B-49A5-92AD-E573F8DC18C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7"/>
              </a:ext>
            </a:extLst>
          </a:blip>
          <a:stretch>
            <a:fillRect/>
          </a:stretch>
        </p:blipFill>
        <p:spPr>
          <a:xfrm>
            <a:off x="11611596" y="5893229"/>
            <a:ext cx="654934" cy="1115878"/>
          </a:xfrm>
          <a:prstGeom prst="rect">
            <a:avLst/>
          </a:prstGeom>
        </p:spPr>
      </p:pic>
      <p:pic>
        <p:nvPicPr>
          <p:cNvPr id="38" name="صورة 37" descr="صورة تحتوي على أداة كتابة, قرطاسية, قلم رصاص, مليء بالألوان&#10;&#10;تم إنشاء الوصف تلقائياً">
            <a:extLst>
              <a:ext uri="{FF2B5EF4-FFF2-40B4-BE49-F238E27FC236}">
                <a16:creationId xmlns:a16="http://schemas.microsoft.com/office/drawing/2014/main" id="{97E685FA-217F-4AB6-AB32-EA1A913814E0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0"/>
              </a:ext>
            </a:extLst>
          </a:blip>
          <a:stretch>
            <a:fillRect/>
          </a:stretch>
        </p:blipFill>
        <p:spPr>
          <a:xfrm>
            <a:off x="10914101" y="5149957"/>
            <a:ext cx="1114165" cy="1115879"/>
          </a:xfrm>
          <a:prstGeom prst="rect">
            <a:avLst/>
          </a:prstGeom>
        </p:spPr>
      </p:pic>
      <p:pic>
        <p:nvPicPr>
          <p:cNvPr id="43" name="صورة 42">
            <a:extLst>
              <a:ext uri="{FF2B5EF4-FFF2-40B4-BE49-F238E27FC236}">
                <a16:creationId xmlns:a16="http://schemas.microsoft.com/office/drawing/2014/main" id="{95BFC769-6C69-4903-8AE0-51ECECFCBED3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2"/>
              </a:ext>
            </a:extLst>
          </a:blip>
          <a:stretch>
            <a:fillRect/>
          </a:stretch>
        </p:blipFill>
        <p:spPr>
          <a:xfrm>
            <a:off x="11420444" y="803900"/>
            <a:ext cx="686656" cy="661153"/>
          </a:xfrm>
          <a:prstGeom prst="rect">
            <a:avLst/>
          </a:prstGeom>
        </p:spPr>
      </p:pic>
      <p:pic>
        <p:nvPicPr>
          <p:cNvPr id="47" name="صورة 46">
            <a:extLst>
              <a:ext uri="{FF2B5EF4-FFF2-40B4-BE49-F238E27FC236}">
                <a16:creationId xmlns:a16="http://schemas.microsoft.com/office/drawing/2014/main" id="{6EBB19AC-C09F-45F2-BCBC-AD4206F782E9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9888372" y="852853"/>
            <a:ext cx="1453657" cy="563246"/>
          </a:xfrm>
          <a:prstGeom prst="rect">
            <a:avLst/>
          </a:prstGeom>
        </p:spPr>
      </p:pic>
      <p:pic>
        <p:nvPicPr>
          <p:cNvPr id="65" name="صورة 64">
            <a:extLst>
              <a:ext uri="{FF2B5EF4-FFF2-40B4-BE49-F238E27FC236}">
                <a16:creationId xmlns:a16="http://schemas.microsoft.com/office/drawing/2014/main" id="{77ABA9EC-0B16-4D59-9786-6CE5C6B8E4E0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9991513" y="4284482"/>
            <a:ext cx="1845278" cy="501999"/>
          </a:xfrm>
          <a:prstGeom prst="rect">
            <a:avLst/>
          </a:prstGeom>
        </p:spPr>
      </p:pic>
      <p:pic>
        <p:nvPicPr>
          <p:cNvPr id="72" name="صورة 71">
            <a:extLst>
              <a:ext uri="{FF2B5EF4-FFF2-40B4-BE49-F238E27FC236}">
                <a16:creationId xmlns:a16="http://schemas.microsoft.com/office/drawing/2014/main" id="{851E059D-9B69-4DF8-8EBF-5D061BFD12C6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6"/>
              </a:ext>
            </a:extLst>
          </a:blip>
          <a:stretch>
            <a:fillRect/>
          </a:stretch>
        </p:blipFill>
        <p:spPr>
          <a:xfrm>
            <a:off x="11420444" y="115427"/>
            <a:ext cx="603285" cy="650507"/>
          </a:xfrm>
          <a:prstGeom prst="rect">
            <a:avLst/>
          </a:prstGeom>
        </p:spPr>
      </p:pic>
      <p:pic>
        <p:nvPicPr>
          <p:cNvPr id="74" name="صورة 73">
            <a:extLst>
              <a:ext uri="{FF2B5EF4-FFF2-40B4-BE49-F238E27FC236}">
                <a16:creationId xmlns:a16="http://schemas.microsoft.com/office/drawing/2014/main" id="{4CB3F96A-45F3-4818-B192-534069572726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9887878" y="2353829"/>
            <a:ext cx="2050691" cy="1016640"/>
          </a:xfrm>
          <a:prstGeom prst="rect">
            <a:avLst/>
          </a:prstGeom>
        </p:spPr>
      </p:pic>
      <p:pic>
        <p:nvPicPr>
          <p:cNvPr id="26" name="صورة 25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C2A3F48E-B6C9-4614-AE2F-4FEA127A6EC1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9"/>
              </a:ext>
            </a:extLst>
          </a:blip>
          <a:stretch>
            <a:fillRect/>
          </a:stretch>
        </p:blipFill>
        <p:spPr>
          <a:xfrm>
            <a:off x="9888372" y="111411"/>
            <a:ext cx="1453657" cy="687784"/>
          </a:xfrm>
          <a:prstGeom prst="rect">
            <a:avLst/>
          </a:prstGeom>
        </p:spPr>
      </p:pic>
      <p:pic>
        <p:nvPicPr>
          <p:cNvPr id="29" name="Picture 2">
            <a:extLst>
              <a:ext uri="{FF2B5EF4-FFF2-40B4-BE49-F238E27FC236}">
                <a16:creationId xmlns:a16="http://schemas.microsoft.com/office/drawing/2014/main" id="{F8B370C7-F9B3-45DD-A80A-C295D6ACE6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16549" y="3442727"/>
            <a:ext cx="1025345" cy="9295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" name="صورة 30">
            <a:extLst>
              <a:ext uri="{FF2B5EF4-FFF2-40B4-BE49-F238E27FC236}">
                <a16:creationId xmlns:a16="http://schemas.microsoft.com/office/drawing/2014/main" id="{6D45203C-98E5-4BEC-9B19-331B5E80A23B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9925683" y="3442727"/>
            <a:ext cx="1025345" cy="813325"/>
          </a:xfrm>
          <a:prstGeom prst="rect">
            <a:avLst/>
          </a:prstGeom>
        </p:spPr>
      </p:pic>
      <p:sp>
        <p:nvSpPr>
          <p:cNvPr id="32" name="مربع نص 31">
            <a:extLst>
              <a:ext uri="{FF2B5EF4-FFF2-40B4-BE49-F238E27FC236}">
                <a16:creationId xmlns:a16="http://schemas.microsoft.com/office/drawing/2014/main" id="{47ADC49E-5AAF-4439-BAC5-7560196D984E}"/>
              </a:ext>
            </a:extLst>
          </p:cNvPr>
          <p:cNvSpPr txBox="1"/>
          <p:nvPr/>
        </p:nvSpPr>
        <p:spPr>
          <a:xfrm>
            <a:off x="360466" y="6334780"/>
            <a:ext cx="1088531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800" b="1" dirty="0">
                <a:solidFill>
                  <a:schemeClr val="accent2">
                    <a:lumMod val="50000"/>
                  </a:schemeClr>
                </a:solidFill>
                <a:highlight>
                  <a:srgbClr val="FFFF00"/>
                </a:highlight>
              </a:rPr>
              <a:t>ص 69</a:t>
            </a:r>
          </a:p>
        </p:txBody>
      </p:sp>
      <p:pic>
        <p:nvPicPr>
          <p:cNvPr id="21" name="صورة 20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9EBB4457-51A0-4B1C-B8AF-FBFD77DA0165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4"/>
              </a:ext>
            </a:extLst>
          </a:blip>
          <a:stretch>
            <a:fillRect/>
          </a:stretch>
        </p:blipFill>
        <p:spPr>
          <a:xfrm>
            <a:off x="527806" y="384892"/>
            <a:ext cx="1282166" cy="1276080"/>
          </a:xfrm>
          <a:prstGeom prst="rect">
            <a:avLst/>
          </a:prstGeom>
        </p:spPr>
      </p:pic>
      <p:pic>
        <p:nvPicPr>
          <p:cNvPr id="23" name="صورة 22">
            <a:extLst>
              <a:ext uri="{FF2B5EF4-FFF2-40B4-BE49-F238E27FC236}">
                <a16:creationId xmlns:a16="http://schemas.microsoft.com/office/drawing/2014/main" id="{792C4062-1CDB-4663-8669-F34530A5E2C7}"/>
              </a:ext>
            </a:extLst>
          </p:cNvPr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3578321" y="631432"/>
            <a:ext cx="5857947" cy="1006087"/>
          </a:xfrm>
          <a:prstGeom prst="rect">
            <a:avLst/>
          </a:prstGeom>
        </p:spPr>
      </p:pic>
      <p:sp>
        <p:nvSpPr>
          <p:cNvPr id="24" name="مربع نص 23">
            <a:extLst>
              <a:ext uri="{FF2B5EF4-FFF2-40B4-BE49-F238E27FC236}">
                <a16:creationId xmlns:a16="http://schemas.microsoft.com/office/drawing/2014/main" id="{ABD47AAE-30A3-46CE-A38D-30C82745C9BD}"/>
              </a:ext>
            </a:extLst>
          </p:cNvPr>
          <p:cNvSpPr txBox="1"/>
          <p:nvPr/>
        </p:nvSpPr>
        <p:spPr>
          <a:xfrm>
            <a:off x="4411140" y="852853"/>
            <a:ext cx="2822713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200" b="1" dirty="0"/>
              <a:t>أتأكـــــد</a:t>
            </a:r>
            <a:r>
              <a:rPr lang="ar-SA" dirty="0"/>
              <a:t>:</a:t>
            </a: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506076A4-AC93-44E7-AD26-9D9871F860B7}"/>
              </a:ext>
            </a:extLst>
          </p:cNvPr>
          <p:cNvPicPr>
            <a:picLocks noChangeAspect="1"/>
          </p:cNvPicPr>
          <p:nvPr/>
        </p:nvPicPr>
        <p:blipFill>
          <a:blip r:embed="rId36"/>
          <a:stretch>
            <a:fillRect/>
          </a:stretch>
        </p:blipFill>
        <p:spPr>
          <a:xfrm>
            <a:off x="527806" y="1672730"/>
            <a:ext cx="8956123" cy="4272302"/>
          </a:xfrm>
          <a:prstGeom prst="rect">
            <a:avLst/>
          </a:prstGeom>
        </p:spPr>
      </p:pic>
      <p:pic>
        <p:nvPicPr>
          <p:cNvPr id="59" name="صورة 58" descr="صورة تحتوي على زهرة, نبات, تشبث, داكن&#10;&#10;تم إنشاء الوصف تلقائياً">
            <a:extLst>
              <a:ext uri="{FF2B5EF4-FFF2-40B4-BE49-F238E27FC236}">
                <a16:creationId xmlns:a16="http://schemas.microsoft.com/office/drawing/2014/main" id="{463D6AD7-6CAC-4E13-813D-A64C8EE57F37}"/>
              </a:ext>
            </a:extLst>
          </p:cNvPr>
          <p:cNvPicPr>
            <a:picLocks noChangeAspect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8"/>
              </a:ext>
            </a:extLst>
          </a:blip>
          <a:stretch>
            <a:fillRect/>
          </a:stretch>
        </p:blipFill>
        <p:spPr>
          <a:xfrm>
            <a:off x="70878" y="4284482"/>
            <a:ext cx="640915" cy="2576100"/>
          </a:xfrm>
          <a:prstGeom prst="rect">
            <a:avLst/>
          </a:prstGeom>
        </p:spPr>
      </p:pic>
      <p:pic>
        <p:nvPicPr>
          <p:cNvPr id="25" name="(٧) واتساب">
            <a:hlinkClick r:id="" action="ppaction://media"/>
            <a:extLst>
              <a:ext uri="{FF2B5EF4-FFF2-40B4-BE49-F238E27FC236}">
                <a16:creationId xmlns:a16="http://schemas.microsoft.com/office/drawing/2014/main" id="{E66D64C5-FBC9-4660-AC01-F7E56A3FE30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9"/>
          <a:stretch>
            <a:fillRect/>
          </a:stretch>
        </p:blipFill>
        <p:spPr>
          <a:xfrm>
            <a:off x="1709530" y="631432"/>
            <a:ext cx="1829583" cy="1526057"/>
          </a:xfrm>
          <a:prstGeom prst="rect">
            <a:avLst/>
          </a:prstGeom>
        </p:spPr>
      </p:pic>
      <p:sp>
        <p:nvSpPr>
          <p:cNvPr id="4" name="مربع نص 3">
            <a:extLst>
              <a:ext uri="{FF2B5EF4-FFF2-40B4-BE49-F238E27FC236}">
                <a16:creationId xmlns:a16="http://schemas.microsoft.com/office/drawing/2014/main" id="{5D8B8E38-CB09-4459-9FA8-F336A29C385F}"/>
              </a:ext>
            </a:extLst>
          </p:cNvPr>
          <p:cNvSpPr txBox="1"/>
          <p:nvPr/>
        </p:nvSpPr>
        <p:spPr>
          <a:xfrm>
            <a:off x="6732103" y="3370469"/>
            <a:ext cx="958677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 dirty="0">
                <a:highlight>
                  <a:srgbClr val="FFFF00"/>
                </a:highlight>
              </a:rPr>
              <a:t>=421</a:t>
            </a:r>
          </a:p>
        </p:txBody>
      </p:sp>
      <p:sp>
        <p:nvSpPr>
          <p:cNvPr id="33" name="مربع نص 32">
            <a:extLst>
              <a:ext uri="{FF2B5EF4-FFF2-40B4-BE49-F238E27FC236}">
                <a16:creationId xmlns:a16="http://schemas.microsoft.com/office/drawing/2014/main" id="{00B17FD7-D0C1-4F1D-BB73-1EB8A2F4328E}"/>
              </a:ext>
            </a:extLst>
          </p:cNvPr>
          <p:cNvSpPr txBox="1"/>
          <p:nvPr/>
        </p:nvSpPr>
        <p:spPr>
          <a:xfrm>
            <a:off x="3633588" y="3361271"/>
            <a:ext cx="958677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 dirty="0">
                <a:highlight>
                  <a:srgbClr val="FFFF00"/>
                </a:highlight>
              </a:rPr>
              <a:t>=509</a:t>
            </a:r>
          </a:p>
        </p:txBody>
      </p:sp>
      <p:sp>
        <p:nvSpPr>
          <p:cNvPr id="34" name="مربع نص 33">
            <a:extLst>
              <a:ext uri="{FF2B5EF4-FFF2-40B4-BE49-F238E27FC236}">
                <a16:creationId xmlns:a16="http://schemas.microsoft.com/office/drawing/2014/main" id="{0BDCACCC-FF52-43E0-8E61-3F39BE2CEE1B}"/>
              </a:ext>
            </a:extLst>
          </p:cNvPr>
          <p:cNvSpPr txBox="1"/>
          <p:nvPr/>
        </p:nvSpPr>
        <p:spPr>
          <a:xfrm>
            <a:off x="852287" y="3358118"/>
            <a:ext cx="958677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 dirty="0">
                <a:highlight>
                  <a:srgbClr val="FFFF00"/>
                </a:highlight>
              </a:rPr>
              <a:t>=534</a:t>
            </a:r>
          </a:p>
        </p:txBody>
      </p:sp>
      <p:sp>
        <p:nvSpPr>
          <p:cNvPr id="35" name="مربع نص 34">
            <a:extLst>
              <a:ext uri="{FF2B5EF4-FFF2-40B4-BE49-F238E27FC236}">
                <a16:creationId xmlns:a16="http://schemas.microsoft.com/office/drawing/2014/main" id="{49D662DC-D70F-4663-A622-11EBF3A0BA25}"/>
              </a:ext>
            </a:extLst>
          </p:cNvPr>
          <p:cNvSpPr txBox="1"/>
          <p:nvPr/>
        </p:nvSpPr>
        <p:spPr>
          <a:xfrm>
            <a:off x="6741551" y="4119076"/>
            <a:ext cx="958677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 dirty="0">
                <a:highlight>
                  <a:srgbClr val="FFFF00"/>
                </a:highlight>
              </a:rPr>
              <a:t>=710</a:t>
            </a:r>
          </a:p>
        </p:txBody>
      </p:sp>
      <p:sp>
        <p:nvSpPr>
          <p:cNvPr id="37" name="مربع نص 36">
            <a:extLst>
              <a:ext uri="{FF2B5EF4-FFF2-40B4-BE49-F238E27FC236}">
                <a16:creationId xmlns:a16="http://schemas.microsoft.com/office/drawing/2014/main" id="{63B2F9B7-46BE-4757-94F9-C916F4F5BD63}"/>
              </a:ext>
            </a:extLst>
          </p:cNvPr>
          <p:cNvSpPr txBox="1"/>
          <p:nvPr/>
        </p:nvSpPr>
        <p:spPr>
          <a:xfrm>
            <a:off x="3773093" y="4099138"/>
            <a:ext cx="958677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 dirty="0">
                <a:highlight>
                  <a:srgbClr val="FFFF00"/>
                </a:highlight>
              </a:rPr>
              <a:t>=400</a:t>
            </a:r>
          </a:p>
        </p:txBody>
      </p:sp>
      <p:sp>
        <p:nvSpPr>
          <p:cNvPr id="39" name="مربع نص 38">
            <a:extLst>
              <a:ext uri="{FF2B5EF4-FFF2-40B4-BE49-F238E27FC236}">
                <a16:creationId xmlns:a16="http://schemas.microsoft.com/office/drawing/2014/main" id="{9103D2A0-4C5C-460B-9A85-63AAEE082E5E}"/>
              </a:ext>
            </a:extLst>
          </p:cNvPr>
          <p:cNvSpPr txBox="1"/>
          <p:nvPr/>
        </p:nvSpPr>
        <p:spPr>
          <a:xfrm>
            <a:off x="907702" y="4099138"/>
            <a:ext cx="958677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 dirty="0">
                <a:highlight>
                  <a:srgbClr val="FFFF00"/>
                </a:highlight>
              </a:rPr>
              <a:t>=360</a:t>
            </a:r>
          </a:p>
        </p:txBody>
      </p:sp>
      <p:sp>
        <p:nvSpPr>
          <p:cNvPr id="41" name="مربع نص 40">
            <a:extLst>
              <a:ext uri="{FF2B5EF4-FFF2-40B4-BE49-F238E27FC236}">
                <a16:creationId xmlns:a16="http://schemas.microsoft.com/office/drawing/2014/main" id="{446A8C01-A30E-4221-B064-19477A450676}"/>
              </a:ext>
            </a:extLst>
          </p:cNvPr>
          <p:cNvSpPr txBox="1"/>
          <p:nvPr/>
        </p:nvSpPr>
        <p:spPr>
          <a:xfrm>
            <a:off x="1665948" y="5625977"/>
            <a:ext cx="6504645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800" b="1" dirty="0">
                <a:highlight>
                  <a:srgbClr val="FFFF00"/>
                </a:highlight>
              </a:rPr>
              <a:t>إذا كان مجموع الآحاد أو العشرات فيها أكبر من 9</a:t>
            </a:r>
          </a:p>
        </p:txBody>
      </p:sp>
      <p:sp>
        <p:nvSpPr>
          <p:cNvPr id="5" name="مربع نص 4">
            <a:extLst>
              <a:ext uri="{FF2B5EF4-FFF2-40B4-BE49-F238E27FC236}">
                <a16:creationId xmlns:a16="http://schemas.microsoft.com/office/drawing/2014/main" id="{6C7F8B58-073D-4CA9-AA4F-AA00CD19D85C}"/>
              </a:ext>
            </a:extLst>
          </p:cNvPr>
          <p:cNvSpPr txBox="1"/>
          <p:nvPr/>
        </p:nvSpPr>
        <p:spPr>
          <a:xfrm>
            <a:off x="8461260" y="3173452"/>
            <a:ext cx="256071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b="1" dirty="0">
                <a:highlight>
                  <a:srgbClr val="00FF00"/>
                </a:highlight>
              </a:rPr>
              <a:t>1</a:t>
            </a:r>
          </a:p>
        </p:txBody>
      </p:sp>
      <p:sp>
        <p:nvSpPr>
          <p:cNvPr id="44" name="مربع نص 43">
            <a:extLst>
              <a:ext uri="{FF2B5EF4-FFF2-40B4-BE49-F238E27FC236}">
                <a16:creationId xmlns:a16="http://schemas.microsoft.com/office/drawing/2014/main" id="{17347D6B-C1B3-45D8-B90C-B624545DA151}"/>
              </a:ext>
            </a:extLst>
          </p:cNvPr>
          <p:cNvSpPr txBox="1"/>
          <p:nvPr/>
        </p:nvSpPr>
        <p:spPr>
          <a:xfrm>
            <a:off x="5441596" y="3903032"/>
            <a:ext cx="256071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b="1" dirty="0">
                <a:highlight>
                  <a:srgbClr val="00FF00"/>
                </a:highlight>
              </a:rPr>
              <a:t>1</a:t>
            </a:r>
          </a:p>
        </p:txBody>
      </p:sp>
      <p:sp>
        <p:nvSpPr>
          <p:cNvPr id="45" name="مربع نص 44">
            <a:extLst>
              <a:ext uri="{FF2B5EF4-FFF2-40B4-BE49-F238E27FC236}">
                <a16:creationId xmlns:a16="http://schemas.microsoft.com/office/drawing/2014/main" id="{8E981C80-E4C7-4B76-9FE4-FEC42CD4FDD8}"/>
              </a:ext>
            </a:extLst>
          </p:cNvPr>
          <p:cNvSpPr txBox="1"/>
          <p:nvPr/>
        </p:nvSpPr>
        <p:spPr>
          <a:xfrm>
            <a:off x="8435023" y="3915150"/>
            <a:ext cx="256071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b="1" dirty="0">
                <a:highlight>
                  <a:srgbClr val="00FF00"/>
                </a:highlight>
              </a:rPr>
              <a:t>1</a:t>
            </a:r>
          </a:p>
        </p:txBody>
      </p:sp>
      <p:sp>
        <p:nvSpPr>
          <p:cNvPr id="46" name="مربع نص 45">
            <a:extLst>
              <a:ext uri="{FF2B5EF4-FFF2-40B4-BE49-F238E27FC236}">
                <a16:creationId xmlns:a16="http://schemas.microsoft.com/office/drawing/2014/main" id="{3A21C55E-8B8B-4E00-9236-689167F423A3}"/>
              </a:ext>
            </a:extLst>
          </p:cNvPr>
          <p:cNvSpPr txBox="1"/>
          <p:nvPr/>
        </p:nvSpPr>
        <p:spPr>
          <a:xfrm>
            <a:off x="2307598" y="3108850"/>
            <a:ext cx="256071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b="1" dirty="0">
                <a:highlight>
                  <a:srgbClr val="FF00FF"/>
                </a:highlight>
              </a:rPr>
              <a:t>1</a:t>
            </a:r>
          </a:p>
        </p:txBody>
      </p:sp>
      <p:sp>
        <p:nvSpPr>
          <p:cNvPr id="48" name="مربع نص 47">
            <a:extLst>
              <a:ext uri="{FF2B5EF4-FFF2-40B4-BE49-F238E27FC236}">
                <a16:creationId xmlns:a16="http://schemas.microsoft.com/office/drawing/2014/main" id="{AD69EC36-859E-439A-8821-5B03FAFC9822}"/>
              </a:ext>
            </a:extLst>
          </p:cNvPr>
          <p:cNvSpPr txBox="1"/>
          <p:nvPr/>
        </p:nvSpPr>
        <p:spPr>
          <a:xfrm>
            <a:off x="5203827" y="3108850"/>
            <a:ext cx="256071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b="1" dirty="0">
                <a:highlight>
                  <a:srgbClr val="FF00FF"/>
                </a:highlight>
              </a:rPr>
              <a:t>1</a:t>
            </a:r>
          </a:p>
        </p:txBody>
      </p:sp>
      <p:sp>
        <p:nvSpPr>
          <p:cNvPr id="49" name="مربع نص 48">
            <a:extLst>
              <a:ext uri="{FF2B5EF4-FFF2-40B4-BE49-F238E27FC236}">
                <a16:creationId xmlns:a16="http://schemas.microsoft.com/office/drawing/2014/main" id="{4941BF62-ACC0-44F2-9435-6BE42E582BD0}"/>
              </a:ext>
            </a:extLst>
          </p:cNvPr>
          <p:cNvSpPr txBox="1"/>
          <p:nvPr/>
        </p:nvSpPr>
        <p:spPr>
          <a:xfrm>
            <a:off x="8242562" y="3161942"/>
            <a:ext cx="331595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b="1" dirty="0">
                <a:highlight>
                  <a:srgbClr val="FF00FF"/>
                </a:highlight>
              </a:rPr>
              <a:t>1</a:t>
            </a:r>
          </a:p>
        </p:txBody>
      </p:sp>
      <p:sp>
        <p:nvSpPr>
          <p:cNvPr id="50" name="مربع نص 49">
            <a:extLst>
              <a:ext uri="{FF2B5EF4-FFF2-40B4-BE49-F238E27FC236}">
                <a16:creationId xmlns:a16="http://schemas.microsoft.com/office/drawing/2014/main" id="{619157C7-F648-4CD8-8A3F-0BDF3CC76D8F}"/>
              </a:ext>
            </a:extLst>
          </p:cNvPr>
          <p:cNvSpPr txBox="1"/>
          <p:nvPr/>
        </p:nvSpPr>
        <p:spPr>
          <a:xfrm>
            <a:off x="2496285" y="3886720"/>
            <a:ext cx="256071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b="1" dirty="0">
                <a:highlight>
                  <a:srgbClr val="00FF00"/>
                </a:highlight>
              </a:rPr>
              <a:t>1</a:t>
            </a:r>
          </a:p>
        </p:txBody>
      </p:sp>
      <p:sp>
        <p:nvSpPr>
          <p:cNvPr id="52" name="مربع نص 51">
            <a:extLst>
              <a:ext uri="{FF2B5EF4-FFF2-40B4-BE49-F238E27FC236}">
                <a16:creationId xmlns:a16="http://schemas.microsoft.com/office/drawing/2014/main" id="{C8265200-6831-4F59-9C4B-C83A9FCE1B6C}"/>
              </a:ext>
            </a:extLst>
          </p:cNvPr>
          <p:cNvSpPr txBox="1"/>
          <p:nvPr/>
        </p:nvSpPr>
        <p:spPr>
          <a:xfrm>
            <a:off x="8278531" y="3922243"/>
            <a:ext cx="256071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b="1" dirty="0">
                <a:highlight>
                  <a:srgbClr val="FF00FF"/>
                </a:highlight>
              </a:rPr>
              <a:t>1</a:t>
            </a:r>
          </a:p>
        </p:txBody>
      </p:sp>
      <p:sp>
        <p:nvSpPr>
          <p:cNvPr id="53" name="مربع نص 52">
            <a:extLst>
              <a:ext uri="{FF2B5EF4-FFF2-40B4-BE49-F238E27FC236}">
                <a16:creationId xmlns:a16="http://schemas.microsoft.com/office/drawing/2014/main" id="{14A3B962-A6EE-4D74-9030-0C0F2290C122}"/>
              </a:ext>
            </a:extLst>
          </p:cNvPr>
          <p:cNvSpPr txBox="1"/>
          <p:nvPr/>
        </p:nvSpPr>
        <p:spPr>
          <a:xfrm>
            <a:off x="5285104" y="3903032"/>
            <a:ext cx="256071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b="1" dirty="0">
                <a:highlight>
                  <a:srgbClr val="FF00FF"/>
                </a:highlight>
              </a:rPr>
              <a:t>1</a:t>
            </a:r>
          </a:p>
        </p:txBody>
      </p:sp>
      <p:sp>
        <p:nvSpPr>
          <p:cNvPr id="54" name="مربع نص 53">
            <a:extLst>
              <a:ext uri="{FF2B5EF4-FFF2-40B4-BE49-F238E27FC236}">
                <a16:creationId xmlns:a16="http://schemas.microsoft.com/office/drawing/2014/main" id="{D10FB53C-70F7-4C25-8086-8810E0E6B2B0}"/>
              </a:ext>
            </a:extLst>
          </p:cNvPr>
          <p:cNvSpPr txBox="1"/>
          <p:nvPr/>
        </p:nvSpPr>
        <p:spPr>
          <a:xfrm>
            <a:off x="2314898" y="3886720"/>
            <a:ext cx="256071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b="1" dirty="0">
                <a:highlight>
                  <a:srgbClr val="FF00FF"/>
                </a:highlight>
              </a:rPr>
              <a:t>1</a:t>
            </a:r>
          </a:p>
        </p:txBody>
      </p:sp>
      <p:pic>
        <p:nvPicPr>
          <p:cNvPr id="55" name="صورة 54" descr="صورة تحتوي على نص, أخضر&#10;&#10;تم إنشاء الوصف تلقائياً">
            <a:extLst>
              <a:ext uri="{FF2B5EF4-FFF2-40B4-BE49-F238E27FC236}">
                <a16:creationId xmlns:a16="http://schemas.microsoft.com/office/drawing/2014/main" id="{52C96E7C-9D7B-4615-9D45-D5BE1B910538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1"/>
              </a:ext>
            </a:extLst>
          </a:blip>
          <a:stretch>
            <a:fillRect/>
          </a:stretch>
        </p:blipFill>
        <p:spPr>
          <a:xfrm>
            <a:off x="9932143" y="1465052"/>
            <a:ext cx="2135799" cy="854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5856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1" fill="hold" display="0">
                  <p:stCondLst>
                    <p:cond delay="indefinite"/>
                  </p:stCondLst>
                </p:cTn>
                <p:tgtEl>
                  <p:spTgt spid="25"/>
                </p:tgtEl>
              </p:cMediaNode>
            </p:video>
          </p:childTnLst>
        </p:cTn>
      </p:par>
    </p:tnLst>
    <p:bldLst>
      <p:bldP spid="4" grpId="0"/>
      <p:bldP spid="33" grpId="0"/>
      <p:bldP spid="34" grpId="0"/>
      <p:bldP spid="35" grpId="0"/>
      <p:bldP spid="37" grpId="0"/>
      <p:bldP spid="39" grpId="0"/>
      <p:bldP spid="41" grpId="0"/>
      <p:bldP spid="5" grpId="0"/>
      <p:bldP spid="44" grpId="0"/>
      <p:bldP spid="45" grpId="0"/>
      <p:bldP spid="46" grpId="0"/>
      <p:bldP spid="48" grpId="0"/>
      <p:bldP spid="49" grpId="0"/>
      <p:bldP spid="50" grpId="0"/>
      <p:bldP spid="52" grpId="0"/>
      <p:bldP spid="53" grpId="0"/>
      <p:bldP spid="5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صورة 50">
            <a:extLst>
              <a:ext uri="{FF2B5EF4-FFF2-40B4-BE49-F238E27FC236}">
                <a16:creationId xmlns:a16="http://schemas.microsoft.com/office/drawing/2014/main" id="{55F1DEA1-351A-4F02-883B-A58A6EC05E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878" y="108120"/>
            <a:ext cx="9778498" cy="5576782"/>
          </a:xfrm>
          <a:prstGeom prst="rect">
            <a:avLst/>
          </a:prstGeom>
        </p:spPr>
      </p:pic>
      <p:pic>
        <p:nvPicPr>
          <p:cNvPr id="28" name="صورة 27" descr="صورة تحتوي على أثاث, مقعد, كرسي&#10;&#10;تم إنشاء الوصف تلقائياً">
            <a:extLst>
              <a:ext uri="{FF2B5EF4-FFF2-40B4-BE49-F238E27FC236}">
                <a16:creationId xmlns:a16="http://schemas.microsoft.com/office/drawing/2014/main" id="{BD8A1819-845A-46CF-87E8-ED7E69C621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10277116" y="4560803"/>
            <a:ext cx="2129826" cy="2129826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CC31AE3D-4235-4EEC-A8B2-0C86736FEEB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6044339"/>
            <a:ext cx="12192000" cy="813661"/>
          </a:xfrm>
          <a:prstGeom prst="rect">
            <a:avLst/>
          </a:prstGeom>
        </p:spPr>
      </p:pic>
      <p:pic>
        <p:nvPicPr>
          <p:cNvPr id="22" name="Picture 14" descr="https://lh4.googleusercontent.com/jnrcwdD1_xG_7q7d9o_iHdU79MOW8I7Xq2ZQMeR5Kxo0XBydrDer7L0e1N6xem--7T5qE-kdhO8kmxAYrkowfXVrq47f2CNWtZcUq6VQgGrFalT9IO-eSzPRbz9zdCDmtuOAPWOU8eU">
            <a:extLst>
              <a:ext uri="{FF2B5EF4-FFF2-40B4-BE49-F238E27FC236}">
                <a16:creationId xmlns:a16="http://schemas.microsoft.com/office/drawing/2014/main" id="{97AD8AF3-92A6-4793-A492-F76BFB677D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2450" y="6203257"/>
            <a:ext cx="7741329" cy="546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صورة 29" descr="صورة تحتوي على داخلي, منضدة, أثاث, طاولة واجهة المنزل&#10;&#10;تم إنشاء الوصف تلقائياً">
            <a:extLst>
              <a:ext uri="{FF2B5EF4-FFF2-40B4-BE49-F238E27FC236}">
                <a16:creationId xmlns:a16="http://schemas.microsoft.com/office/drawing/2014/main" id="{1C2D8311-8A74-4E55-B30F-829FD065003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8963780" y="4925004"/>
            <a:ext cx="3567865" cy="2586102"/>
          </a:xfrm>
          <a:prstGeom prst="rect">
            <a:avLst/>
          </a:prstGeom>
        </p:spPr>
      </p:pic>
      <p:pic>
        <p:nvPicPr>
          <p:cNvPr id="14" name="صورة 13">
            <a:extLst>
              <a:ext uri="{FF2B5EF4-FFF2-40B4-BE49-F238E27FC236}">
                <a16:creationId xmlns:a16="http://schemas.microsoft.com/office/drawing/2014/main" id="{27FCC461-00D0-493E-81D9-4BA24BE5CD9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2"/>
              </a:ext>
            </a:extLst>
          </a:blip>
          <a:stretch>
            <a:fillRect/>
          </a:stretch>
        </p:blipFill>
        <p:spPr>
          <a:xfrm rot="16828718">
            <a:off x="10204225" y="5142507"/>
            <a:ext cx="448609" cy="833730"/>
          </a:xfrm>
          <a:prstGeom prst="rect">
            <a:avLst/>
          </a:prstGeom>
        </p:spPr>
      </p:pic>
      <p:pic>
        <p:nvPicPr>
          <p:cNvPr id="36" name="صورة 35" descr="صورة تحتوي على أسود, صندوق الفحم&#10;&#10;تم إنشاء الوصف تلقائياً">
            <a:extLst>
              <a:ext uri="{FF2B5EF4-FFF2-40B4-BE49-F238E27FC236}">
                <a16:creationId xmlns:a16="http://schemas.microsoft.com/office/drawing/2014/main" id="{AA66B85F-582B-49A5-92AD-E573F8DC18C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5"/>
              </a:ext>
            </a:extLst>
          </a:blip>
          <a:stretch>
            <a:fillRect/>
          </a:stretch>
        </p:blipFill>
        <p:spPr>
          <a:xfrm>
            <a:off x="11611596" y="5893229"/>
            <a:ext cx="654934" cy="1115878"/>
          </a:xfrm>
          <a:prstGeom prst="rect">
            <a:avLst/>
          </a:prstGeom>
        </p:spPr>
      </p:pic>
      <p:pic>
        <p:nvPicPr>
          <p:cNvPr id="38" name="صورة 37" descr="صورة تحتوي على أداة كتابة, قرطاسية, قلم رصاص, مليء بالألوان&#10;&#10;تم إنشاء الوصف تلقائياً">
            <a:extLst>
              <a:ext uri="{FF2B5EF4-FFF2-40B4-BE49-F238E27FC236}">
                <a16:creationId xmlns:a16="http://schemas.microsoft.com/office/drawing/2014/main" id="{97E685FA-217F-4AB6-AB32-EA1A913814E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8"/>
              </a:ext>
            </a:extLst>
          </a:blip>
          <a:stretch>
            <a:fillRect/>
          </a:stretch>
        </p:blipFill>
        <p:spPr>
          <a:xfrm>
            <a:off x="10914101" y="5149957"/>
            <a:ext cx="1114165" cy="1115879"/>
          </a:xfrm>
          <a:prstGeom prst="rect">
            <a:avLst/>
          </a:prstGeom>
        </p:spPr>
      </p:pic>
      <p:pic>
        <p:nvPicPr>
          <p:cNvPr id="43" name="صورة 42">
            <a:extLst>
              <a:ext uri="{FF2B5EF4-FFF2-40B4-BE49-F238E27FC236}">
                <a16:creationId xmlns:a16="http://schemas.microsoft.com/office/drawing/2014/main" id="{95BFC769-6C69-4903-8AE0-51ECECFCBED3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0"/>
              </a:ext>
            </a:extLst>
          </a:blip>
          <a:stretch>
            <a:fillRect/>
          </a:stretch>
        </p:blipFill>
        <p:spPr>
          <a:xfrm>
            <a:off x="11390119" y="803901"/>
            <a:ext cx="686656" cy="661153"/>
          </a:xfrm>
          <a:prstGeom prst="rect">
            <a:avLst/>
          </a:prstGeom>
        </p:spPr>
      </p:pic>
      <p:pic>
        <p:nvPicPr>
          <p:cNvPr id="47" name="صورة 46">
            <a:extLst>
              <a:ext uri="{FF2B5EF4-FFF2-40B4-BE49-F238E27FC236}">
                <a16:creationId xmlns:a16="http://schemas.microsoft.com/office/drawing/2014/main" id="{6EBB19AC-C09F-45F2-BCBC-AD4206F782E9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888372" y="852853"/>
            <a:ext cx="1453657" cy="563246"/>
          </a:xfrm>
          <a:prstGeom prst="rect">
            <a:avLst/>
          </a:prstGeom>
        </p:spPr>
      </p:pic>
      <p:pic>
        <p:nvPicPr>
          <p:cNvPr id="59" name="صورة 58" descr="صورة تحتوي على زهرة, نبات, تشبث, داكن&#10;&#10;تم إنشاء الوصف تلقائياً">
            <a:extLst>
              <a:ext uri="{FF2B5EF4-FFF2-40B4-BE49-F238E27FC236}">
                <a16:creationId xmlns:a16="http://schemas.microsoft.com/office/drawing/2014/main" id="{463D6AD7-6CAC-4E13-813D-A64C8EE57F37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3"/>
              </a:ext>
            </a:extLst>
          </a:blip>
          <a:stretch>
            <a:fillRect/>
          </a:stretch>
        </p:blipFill>
        <p:spPr>
          <a:xfrm>
            <a:off x="70878" y="4284482"/>
            <a:ext cx="640915" cy="2576100"/>
          </a:xfrm>
          <a:prstGeom prst="rect">
            <a:avLst/>
          </a:prstGeom>
        </p:spPr>
      </p:pic>
      <p:pic>
        <p:nvPicPr>
          <p:cNvPr id="65" name="صورة 64">
            <a:extLst>
              <a:ext uri="{FF2B5EF4-FFF2-40B4-BE49-F238E27FC236}">
                <a16:creationId xmlns:a16="http://schemas.microsoft.com/office/drawing/2014/main" id="{77ABA9EC-0B16-4D59-9786-6CE5C6B8E4E0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9991513" y="4284482"/>
            <a:ext cx="1845278" cy="501999"/>
          </a:xfrm>
          <a:prstGeom prst="rect">
            <a:avLst/>
          </a:prstGeom>
        </p:spPr>
      </p:pic>
      <p:pic>
        <p:nvPicPr>
          <p:cNvPr id="72" name="صورة 71">
            <a:extLst>
              <a:ext uri="{FF2B5EF4-FFF2-40B4-BE49-F238E27FC236}">
                <a16:creationId xmlns:a16="http://schemas.microsoft.com/office/drawing/2014/main" id="{851E059D-9B69-4DF8-8EBF-5D061BFD12C6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6"/>
              </a:ext>
            </a:extLst>
          </a:blip>
          <a:stretch>
            <a:fillRect/>
          </a:stretch>
        </p:blipFill>
        <p:spPr>
          <a:xfrm>
            <a:off x="11420444" y="115427"/>
            <a:ext cx="603285" cy="650507"/>
          </a:xfrm>
          <a:prstGeom prst="rect">
            <a:avLst/>
          </a:prstGeom>
        </p:spPr>
      </p:pic>
      <p:pic>
        <p:nvPicPr>
          <p:cNvPr id="74" name="صورة 73">
            <a:extLst>
              <a:ext uri="{FF2B5EF4-FFF2-40B4-BE49-F238E27FC236}">
                <a16:creationId xmlns:a16="http://schemas.microsoft.com/office/drawing/2014/main" id="{4CB3F96A-45F3-4818-B192-534069572726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9916150" y="2391555"/>
            <a:ext cx="2050691" cy="1009911"/>
          </a:xfrm>
          <a:prstGeom prst="rect">
            <a:avLst/>
          </a:prstGeom>
        </p:spPr>
      </p:pic>
      <p:pic>
        <p:nvPicPr>
          <p:cNvPr id="26" name="صورة 25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C2A3F48E-B6C9-4614-AE2F-4FEA127A6EC1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9"/>
              </a:ext>
            </a:extLst>
          </a:blip>
          <a:stretch>
            <a:fillRect/>
          </a:stretch>
        </p:blipFill>
        <p:spPr>
          <a:xfrm>
            <a:off x="9888372" y="111411"/>
            <a:ext cx="1453657" cy="687784"/>
          </a:xfrm>
          <a:prstGeom prst="rect">
            <a:avLst/>
          </a:prstGeom>
        </p:spPr>
      </p:pic>
      <p:sp>
        <p:nvSpPr>
          <p:cNvPr id="84" name="مستطيل 83">
            <a:extLst>
              <a:ext uri="{FF2B5EF4-FFF2-40B4-BE49-F238E27FC236}">
                <a16:creationId xmlns:a16="http://schemas.microsoft.com/office/drawing/2014/main" id="{5A0C71D1-3D32-4B63-BD5A-8C632C8B489B}"/>
              </a:ext>
            </a:extLst>
          </p:cNvPr>
          <p:cNvSpPr/>
          <p:nvPr/>
        </p:nvSpPr>
        <p:spPr>
          <a:xfrm>
            <a:off x="2395224" y="456095"/>
            <a:ext cx="5105885" cy="461665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InflateBottom">
              <a:avLst/>
            </a:prstTxWarp>
            <a:spAutoFit/>
          </a:bodyPr>
          <a:lstStyle/>
          <a:p>
            <a:pPr algn="ctr"/>
            <a:r>
              <a:rPr lang="ar-SA" sz="5400" b="0" cap="none" spc="0" dirty="0">
                <a:ln w="0"/>
                <a:effectLst>
                  <a:reflection blurRad="6350" stA="53000" endA="300" endPos="35500" dir="5400000" sy="-90000" algn="bl" rotWithShape="0"/>
                </a:effectLst>
              </a:rPr>
              <a:t>بسم الله الرحمن الرحيم</a:t>
            </a:r>
          </a:p>
        </p:txBody>
      </p:sp>
      <p:pic>
        <p:nvPicPr>
          <p:cNvPr id="20" name="Picture 2">
            <a:extLst>
              <a:ext uri="{FF2B5EF4-FFF2-40B4-BE49-F238E27FC236}">
                <a16:creationId xmlns:a16="http://schemas.microsoft.com/office/drawing/2014/main" id="{86345985-2721-44F8-858C-DFD6B16016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3594" y="1465054"/>
            <a:ext cx="2627538" cy="4692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2">
            <a:extLst>
              <a:ext uri="{FF2B5EF4-FFF2-40B4-BE49-F238E27FC236}">
                <a16:creationId xmlns:a16="http://schemas.microsoft.com/office/drawing/2014/main" id="{520DFD09-9102-4CC0-B209-B7310D156F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769" y="1106348"/>
            <a:ext cx="5127085" cy="871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3">
            <a:extLst>
              <a:ext uri="{FF2B5EF4-FFF2-40B4-BE49-F238E27FC236}">
                <a16:creationId xmlns:a16="http://schemas.microsoft.com/office/drawing/2014/main" id="{11DE6C82-8101-4B6A-8B83-C136E49B2F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942" y="1950661"/>
            <a:ext cx="6066651" cy="1577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" name="صورة 24">
            <a:extLst>
              <a:ext uri="{FF2B5EF4-FFF2-40B4-BE49-F238E27FC236}">
                <a16:creationId xmlns:a16="http://schemas.microsoft.com/office/drawing/2014/main" id="{BCFBD830-D4AD-4402-BCE1-105F9A3795BA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4"/>
              </a:ext>
            </a:extLst>
          </a:blip>
          <a:stretch>
            <a:fillRect/>
          </a:stretch>
        </p:blipFill>
        <p:spPr>
          <a:xfrm>
            <a:off x="1038769" y="3557629"/>
            <a:ext cx="5482361" cy="1769428"/>
          </a:xfrm>
          <a:prstGeom prst="rect">
            <a:avLst/>
          </a:prstGeom>
        </p:spPr>
      </p:pic>
      <p:sp>
        <p:nvSpPr>
          <p:cNvPr id="33" name="مربع نص 32">
            <a:extLst>
              <a:ext uri="{FF2B5EF4-FFF2-40B4-BE49-F238E27FC236}">
                <a16:creationId xmlns:a16="http://schemas.microsoft.com/office/drawing/2014/main" id="{2ABE8D64-AD3A-4453-A1EC-F0439CCEDA38}"/>
              </a:ext>
            </a:extLst>
          </p:cNvPr>
          <p:cNvSpPr txBox="1"/>
          <p:nvPr/>
        </p:nvSpPr>
        <p:spPr>
          <a:xfrm>
            <a:off x="510003" y="2505670"/>
            <a:ext cx="626906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highlight>
                  <a:srgbClr val="C0C0C0"/>
                </a:highlight>
                <a:uLnTx/>
                <a:uFillTx/>
                <a:latin typeface="Arial" pitchFamily="34" charset="0"/>
                <a:ea typeface="+mn-ea"/>
                <a:cs typeface="Arial" panose="020B0604020202020204" pitchFamily="34" charset="0"/>
              </a:rPr>
              <a:t>حل الواجب</a:t>
            </a:r>
            <a:r>
              <a:rPr kumimoji="0" lang="ar-SA" sz="1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highlight>
                  <a:srgbClr val="C0C0C0"/>
                </a:highlight>
                <a:uLnTx/>
                <a:uFillTx/>
                <a:latin typeface="Arial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highlight>
                  <a:srgbClr val="C0C0C0"/>
                </a:highlight>
                <a:uLnTx/>
                <a:uFillTx/>
                <a:latin typeface="Arial" pitchFamily="34" charset="0"/>
                <a:ea typeface="+mn-ea"/>
                <a:cs typeface="Arial" panose="020B0604020202020204" pitchFamily="34" charset="0"/>
              </a:rPr>
              <a:t>والاختبار والنشاط على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C0C0C0"/>
                </a:highlight>
                <a:uLnTx/>
                <a:uFillTx/>
                <a:latin typeface="Arial" pitchFamily="34" charset="0"/>
                <a:ea typeface="+mn-ea"/>
                <a:cs typeface="Arial" panose="020B0604020202020204" pitchFamily="34" charset="0"/>
              </a:rPr>
              <a:t>منصة مدرستي </a:t>
            </a:r>
            <a:r>
              <a:rPr kumimoji="0" lang="ar-SA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C0C0C0"/>
                </a:highlight>
                <a:uLnTx/>
                <a:uFillTx/>
                <a:latin typeface="Arial" pitchFamily="34" charset="0"/>
                <a:ea typeface="+mn-ea"/>
                <a:cs typeface="Arial" panose="020B0604020202020204" pitchFamily="34" charset="0"/>
              </a:rPr>
              <a:t>والإستفادة</a:t>
            </a: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C0C0C0"/>
                </a:highlight>
                <a:uLnTx/>
                <a:uFillTx/>
                <a:latin typeface="Arial" pitchFamily="34" charset="0"/>
                <a:ea typeface="+mn-ea"/>
                <a:cs typeface="Arial" panose="020B0604020202020204" pitchFamily="34" charset="0"/>
              </a:rPr>
              <a:t> من قناة عين</a:t>
            </a: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highlight>
                  <a:srgbClr val="C0C0C0"/>
                </a:highlight>
                <a:uLnTx/>
                <a:uFillTx/>
                <a:latin typeface="Arial" pitchFamily="34" charset="0"/>
                <a:ea typeface="+mn-ea"/>
                <a:cs typeface="Arial" panose="020B0604020202020204" pitchFamily="34" charset="0"/>
              </a:rPr>
              <a:t>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highlight>
                  <a:srgbClr val="C0C0C0"/>
                </a:highlight>
                <a:uLnTx/>
                <a:uFillTx/>
                <a:latin typeface="Arial" pitchFamily="34" charset="0"/>
                <a:ea typeface="+mn-ea"/>
                <a:cs typeface="Arial" panose="020B0604020202020204" pitchFamily="34" charset="0"/>
              </a:rPr>
              <a:t>وإرفاق </a:t>
            </a: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C0C0C0"/>
                </a:highlight>
                <a:uLnTx/>
                <a:uFillTx/>
                <a:latin typeface="Arial" pitchFamily="34" charset="0"/>
                <a:ea typeface="+mn-ea"/>
                <a:cs typeface="Arial" panose="020B0604020202020204" pitchFamily="34" charset="0"/>
              </a:rPr>
              <a:t>المطوية</a:t>
            </a: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highlight>
                  <a:srgbClr val="C0C0C0"/>
                </a:highlight>
                <a:uLnTx/>
                <a:uFillTx/>
                <a:latin typeface="Arial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ar-SA" sz="1800" b="1" dirty="0">
                <a:solidFill>
                  <a:srgbClr val="002060"/>
                </a:solidFill>
                <a:highlight>
                  <a:srgbClr val="C0C0C0"/>
                </a:highlight>
                <a:latin typeface="Arial" pitchFamily="34" charset="0"/>
                <a:cs typeface="Arial" panose="020B0604020202020204" pitchFamily="34" charset="0"/>
              </a:rPr>
              <a:t>في</a:t>
            </a: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highlight>
                  <a:srgbClr val="C0C0C0"/>
                </a:highlight>
                <a:uLnTx/>
                <a:uFillTx/>
                <a:latin typeface="Arial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ar-SA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C0C0C0"/>
                </a:highlight>
                <a:uLnTx/>
                <a:uFillTx/>
                <a:latin typeface="Arial" pitchFamily="34" charset="0"/>
                <a:ea typeface="+mn-ea"/>
                <a:cs typeface="Arial" panose="020B0604020202020204" pitchFamily="34" charset="0"/>
              </a:rPr>
              <a:t>التيمز</a:t>
            </a: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C0C0C0"/>
                </a:highlight>
                <a:uLnTx/>
                <a:uFillTx/>
                <a:latin typeface="Arial" pitchFamily="34" charset="0"/>
                <a:ea typeface="+mn-ea"/>
                <a:cs typeface="Arial" panose="020B0604020202020204" pitchFamily="34" charset="0"/>
              </a:rPr>
              <a:t>. </a:t>
            </a:r>
            <a:endParaRPr kumimoji="0" lang="ar-SA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highlight>
                <a:srgbClr val="C0C0C0"/>
              </a:highlight>
              <a:uLnTx/>
              <a:uFillTx/>
              <a:latin typeface="Arial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4" name="Picture 2">
            <a:extLst>
              <a:ext uri="{FF2B5EF4-FFF2-40B4-BE49-F238E27FC236}">
                <a16:creationId xmlns:a16="http://schemas.microsoft.com/office/drawing/2014/main" id="{4DB59023-78BE-403B-A573-3D9220854D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16549" y="3442727"/>
            <a:ext cx="1025345" cy="9295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صورة 26">
            <a:extLst>
              <a:ext uri="{FF2B5EF4-FFF2-40B4-BE49-F238E27FC236}">
                <a16:creationId xmlns:a16="http://schemas.microsoft.com/office/drawing/2014/main" id="{1A494991-C410-4FB9-A8CA-F41B2A5221C3}"/>
              </a:ext>
            </a:extLst>
          </p:cNvPr>
          <p:cNvPicPr>
            <a:picLocks noChangeAspect="1"/>
          </p:cNvPicPr>
          <p:nvPr/>
        </p:nvPicPr>
        <p:blipFill>
          <a:blip r:embed="rId36"/>
          <a:stretch>
            <a:fillRect/>
          </a:stretch>
        </p:blipFill>
        <p:spPr>
          <a:xfrm>
            <a:off x="9925683" y="3442727"/>
            <a:ext cx="1025345" cy="813325"/>
          </a:xfrm>
          <a:prstGeom prst="rect">
            <a:avLst/>
          </a:prstGeom>
        </p:spPr>
      </p:pic>
      <p:pic>
        <p:nvPicPr>
          <p:cNvPr id="31" name="صورة 30" descr="صورة تحتوي على نص, أخضر&#10;&#10;تم إنشاء الوصف تلقائياً">
            <a:extLst>
              <a:ext uri="{FF2B5EF4-FFF2-40B4-BE49-F238E27FC236}">
                <a16:creationId xmlns:a16="http://schemas.microsoft.com/office/drawing/2014/main" id="{FD14137D-588F-4D46-A894-F29908724464}"/>
              </a:ext>
            </a:extLst>
          </p:cNvPr>
          <p:cNvPicPr>
            <a:picLocks noChangeAspect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8"/>
              </a:ext>
            </a:extLst>
          </a:blip>
          <a:stretch>
            <a:fillRect/>
          </a:stretch>
        </p:blipFill>
        <p:spPr>
          <a:xfrm>
            <a:off x="9932143" y="1465053"/>
            <a:ext cx="2135799" cy="841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2576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693</TotalTime>
  <Words>144</Words>
  <Application>Microsoft Office PowerPoint</Application>
  <PresentationFormat>شاشة عريضة</PresentationFormat>
  <Paragraphs>46</Paragraphs>
  <Slides>8</Slides>
  <Notes>0</Notes>
  <HiddenSlides>0</HiddenSlides>
  <MMClips>2</MMClips>
  <ScaleCrop>false</ScaleCrop>
  <HeadingPairs>
    <vt:vector size="6" baseType="variant">
      <vt:variant>
        <vt:lpstr>الخطوط المستخدمة</vt:lpstr>
      </vt:variant>
      <vt:variant>
        <vt:i4>4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8</vt:i4>
      </vt:variant>
    </vt:vector>
  </HeadingPairs>
  <TitlesOfParts>
    <vt:vector size="13" baseType="lpstr">
      <vt:lpstr>Arial</vt:lpstr>
      <vt:lpstr>Calibri</vt:lpstr>
      <vt:lpstr>Calibri Light</vt:lpstr>
      <vt:lpstr>Traditional Arabic</vt:lpstr>
      <vt:lpstr>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A SH</dc:creator>
  <cp:lastModifiedBy>A SH</cp:lastModifiedBy>
  <cp:revision>23</cp:revision>
  <dcterms:created xsi:type="dcterms:W3CDTF">2021-09-03T23:41:04Z</dcterms:created>
  <dcterms:modified xsi:type="dcterms:W3CDTF">2021-10-09T23:52:11Z</dcterms:modified>
</cp:coreProperties>
</file>