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BB77CD"/>
    <a:srgbClr val="EFD5E7"/>
    <a:srgbClr val="E7FBC9"/>
    <a:srgbClr val="FFCBC5"/>
    <a:srgbClr val="FFF5F4"/>
    <a:srgbClr val="E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ADAF4-2BAA-4DFE-BD63-F2C57EBE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97C104-66AD-4323-8BCE-C8D542D4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4C11D-D360-48C3-9356-A4927816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4F387-0945-4767-A2FA-15086C9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DB054-878C-490A-801C-A4BCE60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667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1894C-BCAB-4BCA-B6A7-6BA7683E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4E36111-6B51-4B78-83E7-F74AA96E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D16122-8F36-420B-8065-51F70741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4EA2848-26BE-40C1-B8C4-945A8D379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885AC0-8497-4C21-993B-956371BD4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9CBC93F-F3E9-42D7-9F7A-A9E60BB5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FBBBE9-A7D1-44EF-8638-E0B95106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98062C2-EE7F-4468-8E8B-64C79AA0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960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7B2E55-C8BD-4643-A123-1ACCC74F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28B0ACE-83AE-459D-972A-EF1DA1EF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0B493BB-8405-47E9-BD14-1AF7626E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C2A870-5A14-4065-97AE-BB9A8DDE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89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FD2615D-23E8-4C97-93C7-F46D2835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883F615-022E-474C-A49A-AD59DAD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DA27A1-DE3E-4BE3-8A4F-B42118AD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97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8752AA-05E2-4E4F-BC83-660C12DB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64B9F7-0343-45CD-B3F4-70732B60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3FB6A-1787-4EB9-89A9-C9DA8EC79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C11DEC-AD10-475A-8E74-09C8DAA0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02F343-ED75-4A16-BEFA-08CDD575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2083AC-B342-4B46-B7D7-7F5CD171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90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238BA4-ECD8-46C1-8A90-DFB7F980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5CE8284-1F35-4A8D-9E5A-D905ADA11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A3D33F-52D2-4BBA-925F-E84357C7E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C2C530-CC2B-4E8B-97D1-0CD90DE6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C14777-D50C-4F29-ACCF-714F5160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0EE4DA-25DD-429F-B129-805FC518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511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9C1FA1-7CCF-4D00-A234-583E46B1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CB07ED-AB5E-4B04-BC5B-0ADA8C605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B0EB17-1A9D-4D93-89F5-F2168306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D1A14C-9835-480F-9888-0A536B1E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60A9E9-038E-4F59-A214-842094E9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754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B8E5CA-045E-4326-AC17-781E827CB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9A09238-EB52-4CAD-8775-6F7A28FDD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508C11-83FB-4E1D-ABAE-37721D05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2AE082-8887-4C33-B0FC-CFA51C7F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9E2EFB-1070-4116-B941-564EA97D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03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ADAF4-2BAA-4DFE-BD63-F2C57EBE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97C104-66AD-4323-8BCE-C8D542D4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4C11D-D360-48C3-9356-A4927816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4F387-0945-4767-A2FA-15086C9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DB054-878C-490A-801C-A4BCE60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28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ADAF4-2BAA-4DFE-BD63-F2C57EBE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97C104-66AD-4323-8BCE-C8D542D4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4C11D-D360-48C3-9356-A4927816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4F387-0945-4767-A2FA-15086C9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DB054-878C-490A-801C-A4BCE60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24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ADAF4-2BAA-4DFE-BD63-F2C57EBE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97C104-66AD-4323-8BCE-C8D542D4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4C11D-D360-48C3-9356-A4927816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4F387-0945-4767-A2FA-15086C9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DB054-878C-490A-801C-A4BCE60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34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ADAF4-2BAA-4DFE-BD63-F2C57EBE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97C104-66AD-4323-8BCE-C8D542D4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4C11D-D360-48C3-9356-A4927816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4F387-0945-4767-A2FA-15086C9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DB054-878C-490A-801C-A4BCE60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85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ADAF4-2BAA-4DFE-BD63-F2C57EBE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97C104-66AD-4323-8BCE-C8D542D4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64C11D-D360-48C3-9356-A4927816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44F387-0945-4767-A2FA-15086C9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DB054-878C-490A-801C-A4BCE60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2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E52EE5-5EC5-45C9-9689-DA1A82D4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A68D17-49AE-4C70-ACD5-B4F7F03B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374A0F-17C7-4494-AF1D-4FCF885F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03EA35-9ED9-41A5-A300-ACAE6562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870EFE-19BA-44BF-9A70-3F19539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34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A2FA0C-3181-4E0B-9DB5-9083FA42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353FBFD-D8C7-4AEF-9B1B-053D8266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8E5B44-B002-4F6D-ACE2-A4F20F56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67ECDB-34E1-46A0-8011-4A308632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218265-D9A1-4C8F-BF2A-9F0533EA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1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174646-0282-49BF-A900-E014E4D9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61BB2D-0872-4716-B28E-CC520C0A1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CCFAFF-9EE7-4220-A23B-255C3841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266C93-FEFD-46B3-A6EA-D8615C71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9E0669-81F8-4AE6-A2EF-233BDEF6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B5E294-BDFA-475E-8049-443B1650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25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FA99D05-F9EF-4176-8768-7A8A454C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A42B91-A833-4873-B760-82B70C91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285F06-7B4F-4125-95FB-3013A9B0D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8AA8-02B7-4462-B759-C915AD2906A9}" type="datetimeFigureOut">
              <a:rPr lang="ar-SA" smtClean="0"/>
              <a:t>08/03/44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688E70-E876-479C-9619-F4CD063E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703A04-140E-42B4-9317-CAA26E8A4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25E6-4D31-41A3-AD45-4300D39EB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sp>
        <p:nvSpPr>
          <p:cNvPr id="38" name="مستطيل 37">
            <a:extLst>
              <a:ext uri="{FF2B5EF4-FFF2-40B4-BE49-F238E27FC236}">
                <a16:creationId xmlns:a16="http://schemas.microsoft.com/office/drawing/2014/main" id="{FE617DEB-7717-4C44-87AD-E3AA88B2E4D1}"/>
              </a:ext>
            </a:extLst>
          </p:cNvPr>
          <p:cNvSpPr/>
          <p:nvPr/>
        </p:nvSpPr>
        <p:spPr>
          <a:xfrm>
            <a:off x="6347114" y="1741101"/>
            <a:ext cx="32976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الرابع</a:t>
            </a:r>
          </a:p>
          <a:p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  <a:endParaRPr lang="ar-SA" sz="48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C26B6A3D-F615-424F-971B-626C4F307636}"/>
              </a:ext>
            </a:extLst>
          </p:cNvPr>
          <p:cNvSpPr/>
          <p:nvPr/>
        </p:nvSpPr>
        <p:spPr>
          <a:xfrm>
            <a:off x="5280579" y="5856149"/>
            <a:ext cx="3398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المادة/ مباركة الزبيدي</a:t>
            </a:r>
            <a:endParaRPr lang="ar-SA" sz="28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CA262BC-283C-0126-519D-6E365CE01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76" y="957262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pic>
        <p:nvPicPr>
          <p:cNvPr id="5" name="صورة 4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9D5A5D6B-33CE-4E33-931E-3A4048BC5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88" y="1499924"/>
            <a:ext cx="5598361" cy="314907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4A1C590-7BC4-42E5-853A-C27F19A6AC1B}"/>
              </a:ext>
            </a:extLst>
          </p:cNvPr>
          <p:cNvSpPr/>
          <p:nvPr/>
        </p:nvSpPr>
        <p:spPr>
          <a:xfrm>
            <a:off x="5425061" y="1947117"/>
            <a:ext cx="3318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BD2F232-A165-4A2D-AD26-3BFED81C3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0"/>
          <a:stretch/>
        </p:blipFill>
        <p:spPr>
          <a:xfrm>
            <a:off x="5723682" y="1947117"/>
            <a:ext cx="2856287" cy="218365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C1111A9-B6F5-C16A-BAFD-36279045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F8FB190-216F-467B-9C9A-511E62B1714F}"/>
              </a:ext>
            </a:extLst>
          </p:cNvPr>
          <p:cNvSpPr/>
          <p:nvPr/>
        </p:nvSpPr>
        <p:spPr>
          <a:xfrm>
            <a:off x="6513656" y="1471043"/>
            <a:ext cx="345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0 Titr Bold" panose="00000700000000000000" pitchFamily="2" charset="-78"/>
              </a:rPr>
              <a:t>الفصل الثالث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C7E0682-0B38-4264-9DFF-B7A021D5E05C}"/>
              </a:ext>
            </a:extLst>
          </p:cNvPr>
          <p:cNvSpPr/>
          <p:nvPr/>
        </p:nvSpPr>
        <p:spPr>
          <a:xfrm>
            <a:off x="2044071" y="2741779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cs typeface="0 Titr Bold" panose="00000700000000000000" pitchFamily="2" charset="-78"/>
              </a:rPr>
              <a:t>تنظيم البيانات وعرضها وتفسيرها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247F5F0-8F04-EF9E-E4CB-B9338709B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EEF545F4-18C1-4704-993A-D6A21B83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28960"/>
              </p:ext>
            </p:extLst>
          </p:nvPr>
        </p:nvGraphicFramePr>
        <p:xfrm>
          <a:off x="1704960" y="2586899"/>
          <a:ext cx="8562120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3160">
                  <a:extLst>
                    <a:ext uri="{9D8B030D-6E8A-4147-A177-3AD203B41FA5}">
                      <a16:colId xmlns:a16="http://schemas.microsoft.com/office/drawing/2014/main" val="3149875604"/>
                    </a:ext>
                  </a:extLst>
                </a:gridCol>
                <a:gridCol w="1223160">
                  <a:extLst>
                    <a:ext uri="{9D8B030D-6E8A-4147-A177-3AD203B41FA5}">
                      <a16:colId xmlns:a16="http://schemas.microsoft.com/office/drawing/2014/main" val="11220336"/>
                    </a:ext>
                  </a:extLst>
                </a:gridCol>
                <a:gridCol w="1223160">
                  <a:extLst>
                    <a:ext uri="{9D8B030D-6E8A-4147-A177-3AD203B41FA5}">
                      <a16:colId xmlns:a16="http://schemas.microsoft.com/office/drawing/2014/main" val="3244426229"/>
                    </a:ext>
                  </a:extLst>
                </a:gridCol>
                <a:gridCol w="1223160">
                  <a:extLst>
                    <a:ext uri="{9D8B030D-6E8A-4147-A177-3AD203B41FA5}">
                      <a16:colId xmlns:a16="http://schemas.microsoft.com/office/drawing/2014/main" val="1142394146"/>
                    </a:ext>
                  </a:extLst>
                </a:gridCol>
                <a:gridCol w="1223160">
                  <a:extLst>
                    <a:ext uri="{9D8B030D-6E8A-4147-A177-3AD203B41FA5}">
                      <a16:colId xmlns:a16="http://schemas.microsoft.com/office/drawing/2014/main" val="4198682846"/>
                    </a:ext>
                  </a:extLst>
                </a:gridCol>
                <a:gridCol w="1223160">
                  <a:extLst>
                    <a:ext uri="{9D8B030D-6E8A-4147-A177-3AD203B41FA5}">
                      <a16:colId xmlns:a16="http://schemas.microsoft.com/office/drawing/2014/main" val="2365782134"/>
                    </a:ext>
                  </a:extLst>
                </a:gridCol>
                <a:gridCol w="1223160">
                  <a:extLst>
                    <a:ext uri="{9D8B030D-6E8A-4147-A177-3AD203B41FA5}">
                      <a16:colId xmlns:a16="http://schemas.microsoft.com/office/drawing/2014/main" val="2783174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الفريق المحلي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0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الفريق الزائر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06786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72CA1-20A5-4488-A46A-9FB672090847}"/>
              </a:ext>
            </a:extLst>
          </p:cNvPr>
          <p:cNvSpPr txBox="1"/>
          <p:nvPr/>
        </p:nvSpPr>
        <p:spPr>
          <a:xfrm>
            <a:off x="2309567" y="1185264"/>
            <a:ext cx="73529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البيانات</a:t>
            </a:r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/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مجموعة من المعلومات أو المشاهدات التي يمكن تمثيلها بيانياً بطرق مختلفة لتسهيل قراءتها وتفسيرها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CCE639A-4490-41E1-9442-1780C558F7D5}"/>
              </a:ext>
            </a:extLst>
          </p:cNvPr>
          <p:cNvSpPr txBox="1"/>
          <p:nvPr/>
        </p:nvSpPr>
        <p:spPr>
          <a:xfrm>
            <a:off x="2458862" y="1971672"/>
            <a:ext cx="6900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هناك عدّة طرق لتنظيم البيانات وعرضها ، وإن الجدول أحد هذه الطرق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52729F1-69C0-A6AE-C16F-2D45CC5AF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E07C42D-D1FA-4927-83A9-B74158AD5E8D}"/>
              </a:ext>
            </a:extLst>
          </p:cNvPr>
          <p:cNvSpPr txBox="1"/>
          <p:nvPr/>
        </p:nvSpPr>
        <p:spPr>
          <a:xfrm>
            <a:off x="6868998" y="1283516"/>
            <a:ext cx="3263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0 Titr Bold" panose="00000700000000000000" pitchFamily="2" charset="-78"/>
              </a:rPr>
              <a:t>ماذا أتعلم في هذا الفصل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0AEB2C-9DDD-412B-824C-2CA571E8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55" y="2193303"/>
            <a:ext cx="5729972" cy="264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4955735-4A3B-3250-9F9A-C7C90C6D2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D1D2F38-5DA2-4478-AB18-C3DCC9FB7E7C}"/>
              </a:ext>
            </a:extLst>
          </p:cNvPr>
          <p:cNvSpPr txBox="1"/>
          <p:nvPr/>
        </p:nvSpPr>
        <p:spPr>
          <a:xfrm>
            <a:off x="8540684" y="1283516"/>
            <a:ext cx="1591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0 Titr Bold" panose="00000700000000000000" pitchFamily="2" charset="-78"/>
              </a:rPr>
              <a:t>المفردات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31F49A8-79F6-4BC4-BD46-43ADA9484BE8}"/>
              </a:ext>
            </a:extLst>
          </p:cNvPr>
          <p:cNvSpPr txBox="1"/>
          <p:nvPr/>
        </p:nvSpPr>
        <p:spPr>
          <a:xfrm>
            <a:off x="6482132" y="2085886"/>
            <a:ext cx="30920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المسح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التمثيل بالأعمدة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 الشجري 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البيانات</a:t>
            </a:r>
          </a:p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الاحتمال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475FE5B-03EE-088A-CE78-6A29C34BF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9D3C9A3-7FF9-4F4D-8FA1-16B8FC31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01" y="1396770"/>
            <a:ext cx="4257675" cy="4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98A49F1-7A78-4989-A1AB-0EFC8C3A6AB0}"/>
              </a:ext>
            </a:extLst>
          </p:cNvPr>
          <p:cNvSpPr txBox="1"/>
          <p:nvPr/>
        </p:nvSpPr>
        <p:spPr>
          <a:xfrm>
            <a:off x="8041063" y="773295"/>
            <a:ext cx="1591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>
                <a:solidFill>
                  <a:schemeClr val="accent2">
                    <a:lumMod val="75000"/>
                  </a:schemeClr>
                </a:solidFill>
                <a:latin typeface="VIP Samir" panose="00000400000000000000" pitchFamily="2" charset="-78"/>
                <a:cs typeface="VIP Samir" panose="00000400000000000000" pitchFamily="2" charset="-78"/>
              </a:rPr>
              <a:t>التهيئة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752104B-B4E9-481A-B270-60A734157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3" y="1174696"/>
            <a:ext cx="2791592" cy="2106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19BE029A-DEAF-44CC-8731-8211E85AB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935948"/>
              </p:ext>
            </p:extLst>
          </p:nvPr>
        </p:nvGraphicFramePr>
        <p:xfrm>
          <a:off x="5501721" y="2200466"/>
          <a:ext cx="4808244" cy="3200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4122">
                  <a:extLst>
                    <a:ext uri="{9D8B030D-6E8A-4147-A177-3AD203B41FA5}">
                      <a16:colId xmlns:a16="http://schemas.microsoft.com/office/drawing/2014/main" val="2266639249"/>
                    </a:ext>
                  </a:extLst>
                </a:gridCol>
                <a:gridCol w="2404122">
                  <a:extLst>
                    <a:ext uri="{9D8B030D-6E8A-4147-A177-3AD203B41FA5}">
                      <a16:colId xmlns:a16="http://schemas.microsoft.com/office/drawing/2014/main" val="3616865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9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2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4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5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93711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1F23C4B8-4184-416F-A399-EB47F92A4DAD}"/>
              </a:ext>
            </a:extLst>
          </p:cNvPr>
          <p:cNvSpPr txBox="1"/>
          <p:nvPr/>
        </p:nvSpPr>
        <p:spPr>
          <a:xfrm>
            <a:off x="7235930" y="2233568"/>
            <a:ext cx="15434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BB77C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اللون المفضل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31CDD2-559D-4586-AD51-D8EF8EC8FA9C}"/>
              </a:ext>
            </a:extLst>
          </p:cNvPr>
          <p:cNvSpPr txBox="1"/>
          <p:nvPr/>
        </p:nvSpPr>
        <p:spPr>
          <a:xfrm>
            <a:off x="8180778" y="2672609"/>
            <a:ext cx="11972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BB77C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اللون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C53BF5-0548-4CED-A7AC-AAC63D6C296C}"/>
              </a:ext>
            </a:extLst>
          </p:cNvPr>
          <p:cNvSpPr txBox="1"/>
          <p:nvPr/>
        </p:nvSpPr>
        <p:spPr>
          <a:xfrm>
            <a:off x="6083041" y="2660825"/>
            <a:ext cx="11972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BB77C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الإشارات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9B3770-057A-42DF-B30F-0ECA694BD9F5}"/>
              </a:ext>
            </a:extLst>
          </p:cNvPr>
          <p:cNvSpPr txBox="1"/>
          <p:nvPr/>
        </p:nvSpPr>
        <p:spPr>
          <a:xfrm>
            <a:off x="8157912" y="3069958"/>
            <a:ext cx="11972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أحمر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01E4B98-BC72-4F3F-819D-943CB88DB203}"/>
              </a:ext>
            </a:extLst>
          </p:cNvPr>
          <p:cNvSpPr/>
          <p:nvPr/>
        </p:nvSpPr>
        <p:spPr>
          <a:xfrm>
            <a:off x="4364610" y="2187019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F41300A-DF60-4338-826E-3CE7CAA084A7}"/>
              </a:ext>
            </a:extLst>
          </p:cNvPr>
          <p:cNvSpPr/>
          <p:nvPr/>
        </p:nvSpPr>
        <p:spPr>
          <a:xfrm>
            <a:off x="2947516" y="2441543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B1BABF3-B675-4F82-A7DB-715E480292FE}"/>
              </a:ext>
            </a:extLst>
          </p:cNvPr>
          <p:cNvSpPr/>
          <p:nvPr/>
        </p:nvSpPr>
        <p:spPr>
          <a:xfrm>
            <a:off x="4375461" y="2896064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DDFD9BC-B75E-4024-9731-A9B9693AB425}"/>
              </a:ext>
            </a:extLst>
          </p:cNvPr>
          <p:cNvCxnSpPr/>
          <p:nvPr/>
        </p:nvCxnSpPr>
        <p:spPr>
          <a:xfrm>
            <a:off x="7303111" y="3170048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0789DB9B-59A5-4523-BF28-FDCC75B50701}"/>
              </a:ext>
            </a:extLst>
          </p:cNvPr>
          <p:cNvCxnSpPr/>
          <p:nvPr/>
        </p:nvCxnSpPr>
        <p:spPr>
          <a:xfrm>
            <a:off x="7235930" y="3168530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1CB219E6-F62E-4659-9809-149CDCED8111}"/>
              </a:ext>
            </a:extLst>
          </p:cNvPr>
          <p:cNvCxnSpPr/>
          <p:nvPr/>
        </p:nvCxnSpPr>
        <p:spPr>
          <a:xfrm>
            <a:off x="7162087" y="3168530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A58C293-C1F0-4232-84CF-5198B87EC7CD}"/>
              </a:ext>
            </a:extLst>
          </p:cNvPr>
          <p:cNvSpPr txBox="1"/>
          <p:nvPr/>
        </p:nvSpPr>
        <p:spPr>
          <a:xfrm>
            <a:off x="8159935" y="3527062"/>
            <a:ext cx="11972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أزرق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5F13EA3-4BCE-49B9-A79B-27505CE5C9BA}"/>
              </a:ext>
            </a:extLst>
          </p:cNvPr>
          <p:cNvSpPr/>
          <p:nvPr/>
        </p:nvSpPr>
        <p:spPr>
          <a:xfrm>
            <a:off x="4370432" y="2434755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1B05D227-4A30-433C-A8A1-81770D9BC633}"/>
              </a:ext>
            </a:extLst>
          </p:cNvPr>
          <p:cNvSpPr/>
          <p:nvPr/>
        </p:nvSpPr>
        <p:spPr>
          <a:xfrm>
            <a:off x="3661662" y="2668006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DF3C2853-5C7A-4AED-9F21-7C3AE6993B3B}"/>
              </a:ext>
            </a:extLst>
          </p:cNvPr>
          <p:cNvSpPr/>
          <p:nvPr/>
        </p:nvSpPr>
        <p:spPr>
          <a:xfrm>
            <a:off x="3653457" y="2896064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A6340865-761E-4AA0-8861-B3D7443124B6}"/>
              </a:ext>
            </a:extLst>
          </p:cNvPr>
          <p:cNvSpPr/>
          <p:nvPr/>
        </p:nvSpPr>
        <p:spPr>
          <a:xfrm>
            <a:off x="2967794" y="2900743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2895BAD-1FD9-4BE0-99CA-A9C6FB76B0D7}"/>
              </a:ext>
            </a:extLst>
          </p:cNvPr>
          <p:cNvCxnSpPr/>
          <p:nvPr/>
        </p:nvCxnSpPr>
        <p:spPr>
          <a:xfrm>
            <a:off x="7303111" y="3605686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EB4EA8E0-A105-478D-87AD-50E2B5C2AE2D}"/>
              </a:ext>
            </a:extLst>
          </p:cNvPr>
          <p:cNvCxnSpPr/>
          <p:nvPr/>
        </p:nvCxnSpPr>
        <p:spPr>
          <a:xfrm>
            <a:off x="7235930" y="3605686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99F54755-7442-47E3-B073-14598B5E6D34}"/>
              </a:ext>
            </a:extLst>
          </p:cNvPr>
          <p:cNvCxnSpPr/>
          <p:nvPr/>
        </p:nvCxnSpPr>
        <p:spPr>
          <a:xfrm>
            <a:off x="7167494" y="3605685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095CE538-FB38-4920-BAD8-BEA3F6A9EA75}"/>
              </a:ext>
            </a:extLst>
          </p:cNvPr>
          <p:cNvCxnSpPr/>
          <p:nvPr/>
        </p:nvCxnSpPr>
        <p:spPr>
          <a:xfrm>
            <a:off x="7098017" y="3605684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3408D36-A0EC-43D1-A4B2-72DD396672EA}"/>
              </a:ext>
            </a:extLst>
          </p:cNvPr>
          <p:cNvSpPr txBox="1"/>
          <p:nvPr/>
        </p:nvSpPr>
        <p:spPr>
          <a:xfrm>
            <a:off x="8141427" y="3981921"/>
            <a:ext cx="11972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أخضر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6AAE49BE-986C-4DDC-91C1-615F3447AAD9}"/>
              </a:ext>
            </a:extLst>
          </p:cNvPr>
          <p:cNvSpPr/>
          <p:nvPr/>
        </p:nvSpPr>
        <p:spPr>
          <a:xfrm>
            <a:off x="4375461" y="2665409"/>
            <a:ext cx="442808" cy="207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56504001-F5EC-4136-81AB-586258AB84C0}"/>
              </a:ext>
            </a:extLst>
          </p:cNvPr>
          <p:cNvSpPr/>
          <p:nvPr/>
        </p:nvSpPr>
        <p:spPr>
          <a:xfrm>
            <a:off x="2947516" y="2200466"/>
            <a:ext cx="442808" cy="207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B7C8C1C-72DA-4828-ACAA-B13D0CE0F3B8}"/>
              </a:ext>
            </a:extLst>
          </p:cNvPr>
          <p:cNvCxnSpPr/>
          <p:nvPr/>
        </p:nvCxnSpPr>
        <p:spPr>
          <a:xfrm>
            <a:off x="7318522" y="4079465"/>
            <a:ext cx="0" cy="3762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C85F1832-888D-46A6-8D61-F6DD69452CF9}"/>
              </a:ext>
            </a:extLst>
          </p:cNvPr>
          <p:cNvCxnSpPr/>
          <p:nvPr/>
        </p:nvCxnSpPr>
        <p:spPr>
          <a:xfrm>
            <a:off x="7256102" y="4086189"/>
            <a:ext cx="0" cy="3762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36A9E02-F959-4FFF-9A14-E36B4C5454BE}"/>
              </a:ext>
            </a:extLst>
          </p:cNvPr>
          <p:cNvSpPr txBox="1"/>
          <p:nvPr/>
        </p:nvSpPr>
        <p:spPr>
          <a:xfrm>
            <a:off x="8079007" y="4449647"/>
            <a:ext cx="11972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أصفر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ABDD4734-A106-4E30-9F0D-1DE8E45DFED0}"/>
              </a:ext>
            </a:extLst>
          </p:cNvPr>
          <p:cNvSpPr/>
          <p:nvPr/>
        </p:nvSpPr>
        <p:spPr>
          <a:xfrm>
            <a:off x="3647242" y="2187019"/>
            <a:ext cx="442808" cy="20738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EB19224E-DEDE-4F70-A558-1C788623D306}"/>
              </a:ext>
            </a:extLst>
          </p:cNvPr>
          <p:cNvCxnSpPr/>
          <p:nvPr/>
        </p:nvCxnSpPr>
        <p:spPr>
          <a:xfrm>
            <a:off x="7318522" y="4553915"/>
            <a:ext cx="0" cy="3762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2BA70AB-7B55-4029-A6A5-7E3EF1F515E5}"/>
              </a:ext>
            </a:extLst>
          </p:cNvPr>
          <p:cNvSpPr txBox="1"/>
          <p:nvPr/>
        </p:nvSpPr>
        <p:spPr>
          <a:xfrm>
            <a:off x="8079007" y="4875641"/>
            <a:ext cx="11972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وردي</a:t>
            </a: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9F8AC898-D1F8-4130-ABF9-762BD28786AA}"/>
              </a:ext>
            </a:extLst>
          </p:cNvPr>
          <p:cNvSpPr/>
          <p:nvPr/>
        </p:nvSpPr>
        <p:spPr>
          <a:xfrm>
            <a:off x="3647242" y="2434755"/>
            <a:ext cx="442808" cy="207389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B63CAC81-D6D0-409B-9FAE-549CCF67FB0A}"/>
              </a:ext>
            </a:extLst>
          </p:cNvPr>
          <p:cNvSpPr/>
          <p:nvPr/>
        </p:nvSpPr>
        <p:spPr>
          <a:xfrm>
            <a:off x="2947516" y="2672092"/>
            <a:ext cx="442808" cy="207389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925D1DF8-F07A-4CCF-ADEF-314D0A371DBF}"/>
              </a:ext>
            </a:extLst>
          </p:cNvPr>
          <p:cNvCxnSpPr/>
          <p:nvPr/>
        </p:nvCxnSpPr>
        <p:spPr>
          <a:xfrm>
            <a:off x="7318522" y="4979909"/>
            <a:ext cx="0" cy="376237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0C5166B4-C39E-4677-8ED2-31DD57A64F87}"/>
              </a:ext>
            </a:extLst>
          </p:cNvPr>
          <p:cNvCxnSpPr/>
          <p:nvPr/>
        </p:nvCxnSpPr>
        <p:spPr>
          <a:xfrm>
            <a:off x="7256102" y="4979909"/>
            <a:ext cx="0" cy="376237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FBDE493F-86B8-A668-9390-0CF69AFFC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44" y="910752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0" grpId="0" animBg="1"/>
      <p:bldP spid="16" grpId="0" animBg="1"/>
      <p:bldP spid="17" grpId="0" animBg="1"/>
      <p:bldP spid="22" grpId="0"/>
      <p:bldP spid="23" grpId="0" animBg="1"/>
      <p:bldP spid="24" grpId="0" animBg="1"/>
      <p:bldP spid="25" grpId="0" animBg="1"/>
      <p:bldP spid="26" grpId="0" animBg="1"/>
      <p:bldP spid="31" grpId="0"/>
      <p:bldP spid="32" grpId="0" animBg="1"/>
      <p:bldP spid="33" grpId="0" animBg="1"/>
      <p:bldP spid="36" grpId="0"/>
      <p:bldP spid="38" grpId="0" animBg="1"/>
      <p:bldP spid="41" grpId="0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212080" cy="32575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9D3C9A3-7FF9-4F4D-8FA1-16B8FC31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01" y="1396770"/>
            <a:ext cx="4257675" cy="4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98A49F1-7A78-4989-A1AB-0EFC8C3A6AB0}"/>
              </a:ext>
            </a:extLst>
          </p:cNvPr>
          <p:cNvSpPr txBox="1"/>
          <p:nvPr/>
        </p:nvSpPr>
        <p:spPr>
          <a:xfrm>
            <a:off x="8041063" y="773295"/>
            <a:ext cx="1591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>
                <a:solidFill>
                  <a:schemeClr val="accent2">
                    <a:lumMod val="75000"/>
                  </a:schemeClr>
                </a:solidFill>
                <a:latin typeface="VIP Samir" panose="00000400000000000000" pitchFamily="2" charset="-78"/>
                <a:cs typeface="VIP Samir" panose="00000400000000000000" pitchFamily="2" charset="-78"/>
              </a:rPr>
              <a:t>التهيئة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70A8A30-82FE-41B7-B5ED-2E3E4E380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36" y="1145602"/>
            <a:ext cx="3316172" cy="228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E8906B72-731F-46A6-B8FA-B35CADF09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31116"/>
              </p:ext>
            </p:extLst>
          </p:nvPr>
        </p:nvGraphicFramePr>
        <p:xfrm>
          <a:off x="5553760" y="2457450"/>
          <a:ext cx="4808244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4122">
                  <a:extLst>
                    <a:ext uri="{9D8B030D-6E8A-4147-A177-3AD203B41FA5}">
                      <a16:colId xmlns:a16="http://schemas.microsoft.com/office/drawing/2014/main" val="2266639249"/>
                    </a:ext>
                  </a:extLst>
                </a:gridCol>
                <a:gridCol w="2404122">
                  <a:extLst>
                    <a:ext uri="{9D8B030D-6E8A-4147-A177-3AD203B41FA5}">
                      <a16:colId xmlns:a16="http://schemas.microsoft.com/office/drawing/2014/main" val="3616865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9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2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4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3154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34F8EAB3-9118-4834-9B2E-399430F4369F}"/>
              </a:ext>
            </a:extLst>
          </p:cNvPr>
          <p:cNvSpPr txBox="1"/>
          <p:nvPr/>
        </p:nvSpPr>
        <p:spPr>
          <a:xfrm>
            <a:off x="6236548" y="2471028"/>
            <a:ext cx="30850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BB77C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أعمار فريق كرة السلة للناشئين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A960CD-02F5-42F3-A06B-61FDB70CFE91}"/>
              </a:ext>
            </a:extLst>
          </p:cNvPr>
          <p:cNvSpPr txBox="1"/>
          <p:nvPr/>
        </p:nvSpPr>
        <p:spPr>
          <a:xfrm>
            <a:off x="8740706" y="2896938"/>
            <a:ext cx="734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BB77C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العمر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9D6E54-0D0A-4362-9C36-AD6E67DAA02C}"/>
              </a:ext>
            </a:extLst>
          </p:cNvPr>
          <p:cNvSpPr txBox="1"/>
          <p:nvPr/>
        </p:nvSpPr>
        <p:spPr>
          <a:xfrm>
            <a:off x="6326540" y="2896938"/>
            <a:ext cx="10041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BB77C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الإشارات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D21D8A-0561-4F9E-B20C-92AE405CAB04}"/>
              </a:ext>
            </a:extLst>
          </p:cNvPr>
          <p:cNvSpPr txBox="1"/>
          <p:nvPr/>
        </p:nvSpPr>
        <p:spPr>
          <a:xfrm>
            <a:off x="8615946" y="3357720"/>
            <a:ext cx="7340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B3697650-B33E-4323-A234-2C5B630145F5}"/>
              </a:ext>
            </a:extLst>
          </p:cNvPr>
          <p:cNvSpPr/>
          <p:nvPr/>
        </p:nvSpPr>
        <p:spPr>
          <a:xfrm>
            <a:off x="2965845" y="2262726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14C5CA8-CB5E-4DC2-949C-8151B210D1E9}"/>
              </a:ext>
            </a:extLst>
          </p:cNvPr>
          <p:cNvSpPr/>
          <p:nvPr/>
        </p:nvSpPr>
        <p:spPr>
          <a:xfrm>
            <a:off x="4548154" y="2505240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03AB3F3-DE0C-4DDD-BE5E-67E8595CCADF}"/>
              </a:ext>
            </a:extLst>
          </p:cNvPr>
          <p:cNvSpPr/>
          <p:nvPr/>
        </p:nvSpPr>
        <p:spPr>
          <a:xfrm>
            <a:off x="3765373" y="2779969"/>
            <a:ext cx="442808" cy="2073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608D32B8-F420-4027-B066-C4CB53DBF07C}"/>
              </a:ext>
            </a:extLst>
          </p:cNvPr>
          <p:cNvCxnSpPr/>
          <p:nvPr/>
        </p:nvCxnSpPr>
        <p:spPr>
          <a:xfrm>
            <a:off x="7129929" y="3420833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7387F47-EB03-47E2-9137-6BC33C6AFA17}"/>
              </a:ext>
            </a:extLst>
          </p:cNvPr>
          <p:cNvCxnSpPr/>
          <p:nvPr/>
        </p:nvCxnSpPr>
        <p:spPr>
          <a:xfrm>
            <a:off x="7074512" y="3420833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912DEF9-961F-4C80-8E62-D13EA573E3E2}"/>
              </a:ext>
            </a:extLst>
          </p:cNvPr>
          <p:cNvCxnSpPr/>
          <p:nvPr/>
        </p:nvCxnSpPr>
        <p:spPr>
          <a:xfrm>
            <a:off x="7012166" y="3420833"/>
            <a:ext cx="0" cy="376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8CBCC88-37C5-40F0-A2E2-951438A25200}"/>
              </a:ext>
            </a:extLst>
          </p:cNvPr>
          <p:cNvSpPr txBox="1"/>
          <p:nvPr/>
        </p:nvSpPr>
        <p:spPr>
          <a:xfrm>
            <a:off x="8754898" y="3818502"/>
            <a:ext cx="7340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2389A0D1-909F-4854-96FB-47D674CA16B9}"/>
              </a:ext>
            </a:extLst>
          </p:cNvPr>
          <p:cNvSpPr/>
          <p:nvPr/>
        </p:nvSpPr>
        <p:spPr>
          <a:xfrm>
            <a:off x="4548154" y="2257803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EE5E13C8-D9FA-4069-A9E1-C64BE695707E}"/>
              </a:ext>
            </a:extLst>
          </p:cNvPr>
          <p:cNvSpPr/>
          <p:nvPr/>
        </p:nvSpPr>
        <p:spPr>
          <a:xfrm>
            <a:off x="3766160" y="2526037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E514D41B-8480-4610-91BF-2172CE49E5A0}"/>
              </a:ext>
            </a:extLst>
          </p:cNvPr>
          <p:cNvSpPr/>
          <p:nvPr/>
        </p:nvSpPr>
        <p:spPr>
          <a:xfrm>
            <a:off x="4532558" y="2788814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AD23A6FB-5447-4943-8508-20882F5DFF63}"/>
              </a:ext>
            </a:extLst>
          </p:cNvPr>
          <p:cNvSpPr/>
          <p:nvPr/>
        </p:nvSpPr>
        <p:spPr>
          <a:xfrm>
            <a:off x="2980732" y="2773521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95B8024-B863-44A8-9C7F-BE45A2BB2042}"/>
              </a:ext>
            </a:extLst>
          </p:cNvPr>
          <p:cNvSpPr/>
          <p:nvPr/>
        </p:nvSpPr>
        <p:spPr>
          <a:xfrm>
            <a:off x="4538950" y="3044532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A12B8AF7-9CE5-4937-BEB9-445C8D9B31A0}"/>
              </a:ext>
            </a:extLst>
          </p:cNvPr>
          <p:cNvSpPr/>
          <p:nvPr/>
        </p:nvSpPr>
        <p:spPr>
          <a:xfrm>
            <a:off x="3758413" y="3044532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2BF1456-3C09-43D1-B892-3986E99DB40F}"/>
              </a:ext>
            </a:extLst>
          </p:cNvPr>
          <p:cNvSpPr/>
          <p:nvPr/>
        </p:nvSpPr>
        <p:spPr>
          <a:xfrm>
            <a:off x="2981202" y="3042656"/>
            <a:ext cx="442808" cy="207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7A497402-371D-4E14-BB32-41827AF340BB}"/>
              </a:ext>
            </a:extLst>
          </p:cNvPr>
          <p:cNvCxnSpPr/>
          <p:nvPr/>
        </p:nvCxnSpPr>
        <p:spPr>
          <a:xfrm>
            <a:off x="7145549" y="3869531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2A32F056-1597-4541-B78C-96481CD9731E}"/>
              </a:ext>
            </a:extLst>
          </p:cNvPr>
          <p:cNvCxnSpPr/>
          <p:nvPr/>
        </p:nvCxnSpPr>
        <p:spPr>
          <a:xfrm>
            <a:off x="7084970" y="3867086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DE88D864-BED0-45B1-AE32-F973A857116F}"/>
              </a:ext>
            </a:extLst>
          </p:cNvPr>
          <p:cNvCxnSpPr/>
          <p:nvPr/>
        </p:nvCxnSpPr>
        <p:spPr>
          <a:xfrm>
            <a:off x="7024390" y="3874013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4055577A-ED60-490B-BE18-C8E4DBB6C7BA}"/>
              </a:ext>
            </a:extLst>
          </p:cNvPr>
          <p:cNvCxnSpPr/>
          <p:nvPr/>
        </p:nvCxnSpPr>
        <p:spPr>
          <a:xfrm>
            <a:off x="6962044" y="3874013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402C975-DDA9-478B-91AF-4618A2FD9049}"/>
              </a:ext>
            </a:extLst>
          </p:cNvPr>
          <p:cNvCxnSpPr>
            <a:cxnSpLocks/>
          </p:cNvCxnSpPr>
          <p:nvPr/>
        </p:nvCxnSpPr>
        <p:spPr>
          <a:xfrm flipH="1">
            <a:off x="6892636" y="3891993"/>
            <a:ext cx="339572" cy="301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8D879220-A583-4367-9EBF-E501AD253F0E}"/>
              </a:ext>
            </a:extLst>
          </p:cNvPr>
          <p:cNvCxnSpPr/>
          <p:nvPr/>
        </p:nvCxnSpPr>
        <p:spPr>
          <a:xfrm>
            <a:off x="6636462" y="3867086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9144CBF5-A408-4C40-8467-C39A18A46F71}"/>
              </a:ext>
            </a:extLst>
          </p:cNvPr>
          <p:cNvCxnSpPr/>
          <p:nvPr/>
        </p:nvCxnSpPr>
        <p:spPr>
          <a:xfrm>
            <a:off x="6574117" y="3874013"/>
            <a:ext cx="0" cy="376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F8903B2-CFBC-4E57-A798-7A19512EE570}"/>
              </a:ext>
            </a:extLst>
          </p:cNvPr>
          <p:cNvSpPr txBox="1"/>
          <p:nvPr/>
        </p:nvSpPr>
        <p:spPr>
          <a:xfrm>
            <a:off x="8740706" y="4258873"/>
            <a:ext cx="7340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5B75443E-C976-415C-A829-399345406FB9}"/>
              </a:ext>
            </a:extLst>
          </p:cNvPr>
          <p:cNvSpPr/>
          <p:nvPr/>
        </p:nvSpPr>
        <p:spPr>
          <a:xfrm>
            <a:off x="3770299" y="2257803"/>
            <a:ext cx="442808" cy="207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58DD082A-A235-4D9B-A8E0-5FC957D42294}"/>
              </a:ext>
            </a:extLst>
          </p:cNvPr>
          <p:cNvSpPr/>
          <p:nvPr/>
        </p:nvSpPr>
        <p:spPr>
          <a:xfrm>
            <a:off x="2959278" y="2498376"/>
            <a:ext cx="442808" cy="207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5B31FBC5-72F8-49DF-BEB9-6237BEB928B3}"/>
              </a:ext>
            </a:extLst>
          </p:cNvPr>
          <p:cNvCxnSpPr/>
          <p:nvPr/>
        </p:nvCxnSpPr>
        <p:spPr>
          <a:xfrm>
            <a:off x="7159539" y="4332364"/>
            <a:ext cx="0" cy="3762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6F71D598-598A-4649-91E7-CFC9E5089626}"/>
              </a:ext>
            </a:extLst>
          </p:cNvPr>
          <p:cNvCxnSpPr/>
          <p:nvPr/>
        </p:nvCxnSpPr>
        <p:spPr>
          <a:xfrm>
            <a:off x="7102491" y="4341722"/>
            <a:ext cx="0" cy="3762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B3812DE7-4F8E-BCC0-E85D-D99221A1B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99" y="1134125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118"/>
            <a:ext cx="4364610" cy="27278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09E4402-9AF7-41FC-A50A-61D4512E6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920" y="1446769"/>
            <a:ext cx="7591425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9F7FA0B-82AE-4E80-92FF-55844A637168}"/>
              </a:ext>
            </a:extLst>
          </p:cNvPr>
          <p:cNvSpPr txBox="1"/>
          <p:nvPr/>
        </p:nvSpPr>
        <p:spPr>
          <a:xfrm>
            <a:off x="7828546" y="1813301"/>
            <a:ext cx="12203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أخضر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AABE74-EB80-41C3-B44B-EF083353D6A8}"/>
              </a:ext>
            </a:extLst>
          </p:cNvPr>
          <p:cNvSpPr txBox="1"/>
          <p:nvPr/>
        </p:nvSpPr>
        <p:spPr>
          <a:xfrm>
            <a:off x="5128887" y="4185424"/>
            <a:ext cx="1220377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أحمر</a:t>
            </a:r>
            <a:endParaRPr lang="ar-SA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6AB35A7-5D3C-4D24-A9C9-E56EEE09C0F2}"/>
              </a:ext>
            </a:extLst>
          </p:cNvPr>
          <p:cNvSpPr txBox="1"/>
          <p:nvPr/>
        </p:nvSpPr>
        <p:spPr>
          <a:xfrm>
            <a:off x="2698508" y="1781652"/>
            <a:ext cx="1220377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أصفر</a:t>
            </a:r>
            <a:endParaRPr lang="ar-SA" sz="4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093C3B7-7D0F-405D-1806-AA15D42AF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9E922CF-AEE9-44E4-8F95-FB4606746C79}"/>
              </a:ext>
            </a:extLst>
          </p:cNvPr>
          <p:cNvSpPr/>
          <p:nvPr/>
        </p:nvSpPr>
        <p:spPr>
          <a:xfrm>
            <a:off x="973932" y="673040"/>
            <a:ext cx="9870281" cy="5227698"/>
          </a:xfrm>
          <a:custGeom>
            <a:avLst/>
            <a:gdLst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47319 w 9870281"/>
              <a:gd name="connsiteY0" fmla="*/ 763022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676749 w 9870281"/>
              <a:gd name="connsiteY3" fmla="*/ 128455 h 5227698"/>
              <a:gd name="connsiteX4" fmla="*/ 3328497 w 9870281"/>
              <a:gd name="connsiteY4" fmla="*/ 128455 h 5227698"/>
              <a:gd name="connsiteX5" fmla="*/ 3907828 w 9870281"/>
              <a:gd name="connsiteY5" fmla="*/ 128455 h 5227698"/>
              <a:gd name="connsiteX6" fmla="*/ 4414743 w 9870281"/>
              <a:gd name="connsiteY6" fmla="*/ 128455 h 5227698"/>
              <a:gd name="connsiteX7" fmla="*/ 4994075 w 9870281"/>
              <a:gd name="connsiteY7" fmla="*/ 128455 h 5227698"/>
              <a:gd name="connsiteX8" fmla="*/ 5718238 w 9870281"/>
              <a:gd name="connsiteY8" fmla="*/ 128455 h 5227698"/>
              <a:gd name="connsiteX9" fmla="*/ 6369987 w 9870281"/>
              <a:gd name="connsiteY9" fmla="*/ 128455 h 5227698"/>
              <a:gd name="connsiteX10" fmla="*/ 6949317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397525 h 5227698"/>
              <a:gd name="connsiteX15" fmla="*/ 9751091 w 9870281"/>
              <a:gd name="connsiteY15" fmla="*/ 1878887 h 5227698"/>
              <a:gd name="connsiteX16" fmla="*/ 9751091 w 9870281"/>
              <a:gd name="connsiteY16" fmla="*/ 2360249 h 5227698"/>
              <a:gd name="connsiteX17" fmla="*/ 9751091 w 9870281"/>
              <a:gd name="connsiteY17" fmla="*/ 2808791 h 5227698"/>
              <a:gd name="connsiteX18" fmla="*/ 9751091 w 9870281"/>
              <a:gd name="connsiteY18" fmla="*/ 3322974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11400 w 9870281"/>
              <a:gd name="connsiteY22" fmla="*/ 5051525 h 5227698"/>
              <a:gd name="connsiteX23" fmla="*/ 6442403 w 9870281"/>
              <a:gd name="connsiteY23" fmla="*/ 5051525 h 5227698"/>
              <a:gd name="connsiteX24" fmla="*/ 5790655 w 9870281"/>
              <a:gd name="connsiteY24" fmla="*/ 5051525 h 5227698"/>
              <a:gd name="connsiteX25" fmla="*/ 5211324 w 9870281"/>
              <a:gd name="connsiteY25" fmla="*/ 5051525 h 5227698"/>
              <a:gd name="connsiteX26" fmla="*/ 4487159 w 9870281"/>
              <a:gd name="connsiteY26" fmla="*/ 5051525 h 5227698"/>
              <a:gd name="connsiteX27" fmla="*/ 3977617 w 9870281"/>
              <a:gd name="connsiteY27" fmla="*/ 5227698 h 5227698"/>
              <a:gd name="connsiteX28" fmla="*/ 3473330 w 9870281"/>
              <a:gd name="connsiteY28" fmla="*/ 5051525 h 5227698"/>
              <a:gd name="connsiteX29" fmla="*/ 2604333 w 9870281"/>
              <a:gd name="connsiteY29" fmla="*/ 5051525 h 5227698"/>
              <a:gd name="connsiteX30" fmla="*/ 2025001 w 9870281"/>
              <a:gd name="connsiteY30" fmla="*/ 5051525 h 5227698"/>
              <a:gd name="connsiteX31" fmla="*/ 1373254 w 9870281"/>
              <a:gd name="connsiteY31" fmla="*/ 5051525 h 5227698"/>
              <a:gd name="connsiteX32" fmla="*/ 237058 w 9870281"/>
              <a:gd name="connsiteY32" fmla="*/ 4230997 h 5227698"/>
              <a:gd name="connsiteX33" fmla="*/ 237058 w 9870281"/>
              <a:gd name="connsiteY33" fmla="*/ 3716814 h 5227698"/>
              <a:gd name="connsiteX34" fmla="*/ 209953 w 9870281"/>
              <a:gd name="connsiteY34" fmla="*/ 3554049 h 5227698"/>
              <a:gd name="connsiteX35" fmla="*/ 237058 w 9870281"/>
              <a:gd name="connsiteY35" fmla="*/ 2622811 h 5227698"/>
              <a:gd name="connsiteX36" fmla="*/ 237058 w 9870281"/>
              <a:gd name="connsiteY36" fmla="*/ 2174268 h 5227698"/>
              <a:gd name="connsiteX37" fmla="*/ 237058 w 9870281"/>
              <a:gd name="connsiteY37" fmla="*/ 1660087 h 5227698"/>
              <a:gd name="connsiteX38" fmla="*/ 47319 w 9870281"/>
              <a:gd name="connsiteY38" fmla="*/ 763022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115084 w 9870281"/>
              <a:gd name="connsiteY34" fmla="*/ 2105512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075040 w 9870281"/>
              <a:gd name="connsiteY4" fmla="*/ 128455 h 5227698"/>
              <a:gd name="connsiteX5" fmla="*/ 3400913 w 9870281"/>
              <a:gd name="connsiteY5" fmla="*/ 128455 h 5227698"/>
              <a:gd name="connsiteX6" fmla="*/ 4125078 w 9870281"/>
              <a:gd name="connsiteY6" fmla="*/ 128455 h 5227698"/>
              <a:gd name="connsiteX7" fmla="*/ 4704409 w 9870281"/>
              <a:gd name="connsiteY7" fmla="*/ 128455 h 5227698"/>
              <a:gd name="connsiteX8" fmla="*/ 5428573 w 9870281"/>
              <a:gd name="connsiteY8" fmla="*/ 128455 h 5227698"/>
              <a:gd name="connsiteX9" fmla="*/ 6007904 w 9870281"/>
              <a:gd name="connsiteY9" fmla="*/ 128455 h 5227698"/>
              <a:gd name="connsiteX10" fmla="*/ 6876901 w 9870281"/>
              <a:gd name="connsiteY10" fmla="*/ 128455 h 5227698"/>
              <a:gd name="connsiteX11" fmla="*/ 7456233 w 9870281"/>
              <a:gd name="connsiteY11" fmla="*/ 128455 h 5227698"/>
              <a:gd name="connsiteX12" fmla="*/ 8614895 w 9870281"/>
              <a:gd name="connsiteY12" fmla="*/ 128455 h 5227698"/>
              <a:gd name="connsiteX13" fmla="*/ 9751091 w 9870281"/>
              <a:gd name="connsiteY13" fmla="*/ 948984 h 5227698"/>
              <a:gd name="connsiteX14" fmla="*/ 9751091 w 9870281"/>
              <a:gd name="connsiteY14" fmla="*/ 1463166 h 5227698"/>
              <a:gd name="connsiteX15" fmla="*/ 9751091 w 9870281"/>
              <a:gd name="connsiteY15" fmla="*/ 1977347 h 5227698"/>
              <a:gd name="connsiteX16" fmla="*/ 9751091 w 9870281"/>
              <a:gd name="connsiteY16" fmla="*/ 2458710 h 5227698"/>
              <a:gd name="connsiteX17" fmla="*/ 9751091 w 9870281"/>
              <a:gd name="connsiteY17" fmla="*/ 2940071 h 5227698"/>
              <a:gd name="connsiteX18" fmla="*/ 9751091 w 9870281"/>
              <a:gd name="connsiteY18" fmla="*/ 3421433 h 5227698"/>
              <a:gd name="connsiteX19" fmla="*/ 9751091 w 9870281"/>
              <a:gd name="connsiteY19" fmla="*/ 4230997 h 5227698"/>
              <a:gd name="connsiteX20" fmla="*/ 8614895 w 9870281"/>
              <a:gd name="connsiteY20" fmla="*/ 5051525 h 5227698"/>
              <a:gd name="connsiteX21" fmla="*/ 7963148 w 9870281"/>
              <a:gd name="connsiteY21" fmla="*/ 5051525 h 5227698"/>
              <a:gd name="connsiteX22" fmla="*/ 7383816 w 9870281"/>
              <a:gd name="connsiteY22" fmla="*/ 5051525 h 5227698"/>
              <a:gd name="connsiteX23" fmla="*/ 6732069 w 9870281"/>
              <a:gd name="connsiteY23" fmla="*/ 5051525 h 5227698"/>
              <a:gd name="connsiteX24" fmla="*/ 6225154 w 9870281"/>
              <a:gd name="connsiteY24" fmla="*/ 5051525 h 5227698"/>
              <a:gd name="connsiteX25" fmla="*/ 5718238 w 9870281"/>
              <a:gd name="connsiteY25" fmla="*/ 5051525 h 5227698"/>
              <a:gd name="connsiteX26" fmla="*/ 5138908 w 9870281"/>
              <a:gd name="connsiteY26" fmla="*/ 5051525 h 5227698"/>
              <a:gd name="connsiteX27" fmla="*/ 4269911 w 9870281"/>
              <a:gd name="connsiteY27" fmla="*/ 5051525 h 5227698"/>
              <a:gd name="connsiteX28" fmla="*/ 3400913 w 9870281"/>
              <a:gd name="connsiteY28" fmla="*/ 5051525 h 5227698"/>
              <a:gd name="connsiteX29" fmla="*/ 2604333 w 9870281"/>
              <a:gd name="connsiteY29" fmla="*/ 5051525 h 5227698"/>
              <a:gd name="connsiteX30" fmla="*/ 1373254 w 9870281"/>
              <a:gd name="connsiteY30" fmla="*/ 5051525 h 5227698"/>
              <a:gd name="connsiteX31" fmla="*/ 237058 w 9870281"/>
              <a:gd name="connsiteY31" fmla="*/ 4230997 h 5227698"/>
              <a:gd name="connsiteX32" fmla="*/ 237058 w 9870281"/>
              <a:gd name="connsiteY32" fmla="*/ 3683994 h 5227698"/>
              <a:gd name="connsiteX33" fmla="*/ 237058 w 9870281"/>
              <a:gd name="connsiteY33" fmla="*/ 3136992 h 5227698"/>
              <a:gd name="connsiteX34" fmla="*/ 237058 w 9870281"/>
              <a:gd name="connsiteY34" fmla="*/ 2557170 h 5227698"/>
              <a:gd name="connsiteX35" fmla="*/ 237058 w 9870281"/>
              <a:gd name="connsiteY35" fmla="*/ 2010168 h 5227698"/>
              <a:gd name="connsiteX36" fmla="*/ 237058 w 9870281"/>
              <a:gd name="connsiteY36" fmla="*/ 1561626 h 5227698"/>
              <a:gd name="connsiteX37" fmla="*/ 237058 w 9870281"/>
              <a:gd name="connsiteY37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416148 w 9870281"/>
              <a:gd name="connsiteY29" fmla="*/ 5159186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  <a:gd name="connsiteX0" fmla="*/ 237058 w 9870281"/>
              <a:gd name="connsiteY0" fmla="*/ 948984 h 5227698"/>
              <a:gd name="connsiteX1" fmla="*/ 1373254 w 9870281"/>
              <a:gd name="connsiteY1" fmla="*/ 128455 h 5227698"/>
              <a:gd name="connsiteX2" fmla="*/ 2097418 w 9870281"/>
              <a:gd name="connsiteY2" fmla="*/ 128455 h 5227698"/>
              <a:gd name="connsiteX3" fmla="*/ 2749166 w 9870281"/>
              <a:gd name="connsiteY3" fmla="*/ 128455 h 5227698"/>
              <a:gd name="connsiteX4" fmla="*/ 3400913 w 9870281"/>
              <a:gd name="connsiteY4" fmla="*/ 128455 h 5227698"/>
              <a:gd name="connsiteX5" fmla="*/ 4125078 w 9870281"/>
              <a:gd name="connsiteY5" fmla="*/ 128455 h 5227698"/>
              <a:gd name="connsiteX6" fmla="*/ 4704409 w 9870281"/>
              <a:gd name="connsiteY6" fmla="*/ 128455 h 5227698"/>
              <a:gd name="connsiteX7" fmla="*/ 5428573 w 9870281"/>
              <a:gd name="connsiteY7" fmla="*/ 128455 h 5227698"/>
              <a:gd name="connsiteX8" fmla="*/ 6007904 w 9870281"/>
              <a:gd name="connsiteY8" fmla="*/ 128455 h 5227698"/>
              <a:gd name="connsiteX9" fmla="*/ 6876901 w 9870281"/>
              <a:gd name="connsiteY9" fmla="*/ 128455 h 5227698"/>
              <a:gd name="connsiteX10" fmla="*/ 7456233 w 9870281"/>
              <a:gd name="connsiteY10" fmla="*/ 128455 h 5227698"/>
              <a:gd name="connsiteX11" fmla="*/ 8614895 w 9870281"/>
              <a:gd name="connsiteY11" fmla="*/ 128455 h 5227698"/>
              <a:gd name="connsiteX12" fmla="*/ 9751091 w 9870281"/>
              <a:gd name="connsiteY12" fmla="*/ 948984 h 5227698"/>
              <a:gd name="connsiteX13" fmla="*/ 9751091 w 9870281"/>
              <a:gd name="connsiteY13" fmla="*/ 1463166 h 5227698"/>
              <a:gd name="connsiteX14" fmla="*/ 9751091 w 9870281"/>
              <a:gd name="connsiteY14" fmla="*/ 1977347 h 5227698"/>
              <a:gd name="connsiteX15" fmla="*/ 9751091 w 9870281"/>
              <a:gd name="connsiteY15" fmla="*/ 2458710 h 5227698"/>
              <a:gd name="connsiteX16" fmla="*/ 9751091 w 9870281"/>
              <a:gd name="connsiteY16" fmla="*/ 2940071 h 5227698"/>
              <a:gd name="connsiteX17" fmla="*/ 9751091 w 9870281"/>
              <a:gd name="connsiteY17" fmla="*/ 3421433 h 5227698"/>
              <a:gd name="connsiteX18" fmla="*/ 9751091 w 9870281"/>
              <a:gd name="connsiteY18" fmla="*/ 4230997 h 5227698"/>
              <a:gd name="connsiteX19" fmla="*/ 8614895 w 9870281"/>
              <a:gd name="connsiteY19" fmla="*/ 5051525 h 5227698"/>
              <a:gd name="connsiteX20" fmla="*/ 7963148 w 9870281"/>
              <a:gd name="connsiteY20" fmla="*/ 5051525 h 5227698"/>
              <a:gd name="connsiteX21" fmla="*/ 7383816 w 9870281"/>
              <a:gd name="connsiteY21" fmla="*/ 5051525 h 5227698"/>
              <a:gd name="connsiteX22" fmla="*/ 6732069 w 9870281"/>
              <a:gd name="connsiteY22" fmla="*/ 5051525 h 5227698"/>
              <a:gd name="connsiteX23" fmla="*/ 6225154 w 9870281"/>
              <a:gd name="connsiteY23" fmla="*/ 5051525 h 5227698"/>
              <a:gd name="connsiteX24" fmla="*/ 5718238 w 9870281"/>
              <a:gd name="connsiteY24" fmla="*/ 5051525 h 5227698"/>
              <a:gd name="connsiteX25" fmla="*/ 5138908 w 9870281"/>
              <a:gd name="connsiteY25" fmla="*/ 5051525 h 5227698"/>
              <a:gd name="connsiteX26" fmla="*/ 4269911 w 9870281"/>
              <a:gd name="connsiteY26" fmla="*/ 5051525 h 5227698"/>
              <a:gd name="connsiteX27" fmla="*/ 3400913 w 9870281"/>
              <a:gd name="connsiteY27" fmla="*/ 5051525 h 5227698"/>
              <a:gd name="connsiteX28" fmla="*/ 2604333 w 9870281"/>
              <a:gd name="connsiteY28" fmla="*/ 5051525 h 5227698"/>
              <a:gd name="connsiteX29" fmla="*/ 1373254 w 9870281"/>
              <a:gd name="connsiteY29" fmla="*/ 5051525 h 5227698"/>
              <a:gd name="connsiteX30" fmla="*/ 237058 w 9870281"/>
              <a:gd name="connsiteY30" fmla="*/ 4230997 h 5227698"/>
              <a:gd name="connsiteX31" fmla="*/ 237058 w 9870281"/>
              <a:gd name="connsiteY31" fmla="*/ 3683994 h 5227698"/>
              <a:gd name="connsiteX32" fmla="*/ 237058 w 9870281"/>
              <a:gd name="connsiteY32" fmla="*/ 3136992 h 5227698"/>
              <a:gd name="connsiteX33" fmla="*/ 237058 w 9870281"/>
              <a:gd name="connsiteY33" fmla="*/ 2557170 h 5227698"/>
              <a:gd name="connsiteX34" fmla="*/ 237058 w 9870281"/>
              <a:gd name="connsiteY34" fmla="*/ 2010168 h 5227698"/>
              <a:gd name="connsiteX35" fmla="*/ 237058 w 9870281"/>
              <a:gd name="connsiteY35" fmla="*/ 1561626 h 5227698"/>
              <a:gd name="connsiteX36" fmla="*/ 237058 w 9870281"/>
              <a:gd name="connsiteY36" fmla="*/ 948984 h 52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70281" h="5227698" fill="none" extrusionOk="0">
                <a:moveTo>
                  <a:pt x="237058" y="948984"/>
                </a:moveTo>
                <a:cubicBezTo>
                  <a:pt x="-400629" y="587922"/>
                  <a:pt x="-17261" y="190888"/>
                  <a:pt x="1373254" y="128455"/>
                </a:cubicBezTo>
                <a:cubicBezTo>
                  <a:pt x="1743454" y="50736"/>
                  <a:pt x="1771231" y="164987"/>
                  <a:pt x="2097418" y="128455"/>
                </a:cubicBezTo>
                <a:cubicBezTo>
                  <a:pt x="2273592" y="237741"/>
                  <a:pt x="2450979" y="273225"/>
                  <a:pt x="2749166" y="128455"/>
                </a:cubicBezTo>
                <a:cubicBezTo>
                  <a:pt x="3173570" y="104542"/>
                  <a:pt x="3254574" y="208801"/>
                  <a:pt x="3400913" y="128455"/>
                </a:cubicBezTo>
                <a:cubicBezTo>
                  <a:pt x="3732960" y="210646"/>
                  <a:pt x="3840531" y="218003"/>
                  <a:pt x="4125078" y="128455"/>
                </a:cubicBezTo>
                <a:cubicBezTo>
                  <a:pt x="4520625" y="135162"/>
                  <a:pt x="4452662" y="239248"/>
                  <a:pt x="4704409" y="128455"/>
                </a:cubicBezTo>
                <a:cubicBezTo>
                  <a:pt x="4961825" y="-34933"/>
                  <a:pt x="5210862" y="56635"/>
                  <a:pt x="5428573" y="128455"/>
                </a:cubicBezTo>
                <a:cubicBezTo>
                  <a:pt x="5722814" y="101947"/>
                  <a:pt x="5682605" y="149609"/>
                  <a:pt x="6007904" y="128455"/>
                </a:cubicBezTo>
                <a:cubicBezTo>
                  <a:pt x="6430309" y="206497"/>
                  <a:pt x="6483449" y="303035"/>
                  <a:pt x="6876901" y="128455"/>
                </a:cubicBezTo>
                <a:cubicBezTo>
                  <a:pt x="7167779" y="108144"/>
                  <a:pt x="7197254" y="118182"/>
                  <a:pt x="7456233" y="128455"/>
                </a:cubicBezTo>
                <a:cubicBezTo>
                  <a:pt x="7803942" y="-144476"/>
                  <a:pt x="8264890" y="6631"/>
                  <a:pt x="8614895" y="128455"/>
                </a:cubicBezTo>
                <a:cubicBezTo>
                  <a:pt x="9110718" y="457704"/>
                  <a:pt x="9802980" y="787272"/>
                  <a:pt x="9751091" y="948984"/>
                </a:cubicBezTo>
                <a:cubicBezTo>
                  <a:pt x="9644021" y="1109651"/>
                  <a:pt x="9596510" y="1269794"/>
                  <a:pt x="9751091" y="1463166"/>
                </a:cubicBezTo>
                <a:cubicBezTo>
                  <a:pt x="9946671" y="1803104"/>
                  <a:pt x="9618549" y="1912384"/>
                  <a:pt x="9751091" y="1977347"/>
                </a:cubicBezTo>
                <a:cubicBezTo>
                  <a:pt x="9769146" y="2240948"/>
                  <a:pt x="9746718" y="2380792"/>
                  <a:pt x="9751091" y="2458710"/>
                </a:cubicBezTo>
                <a:cubicBezTo>
                  <a:pt x="9779651" y="2477713"/>
                  <a:pt x="9743224" y="2887107"/>
                  <a:pt x="9751091" y="2940071"/>
                </a:cubicBezTo>
                <a:cubicBezTo>
                  <a:pt x="9605029" y="3038804"/>
                  <a:pt x="9853580" y="3186762"/>
                  <a:pt x="9751091" y="3421433"/>
                </a:cubicBezTo>
                <a:cubicBezTo>
                  <a:pt x="9591044" y="3543397"/>
                  <a:pt x="9809047" y="3971647"/>
                  <a:pt x="9751091" y="4230997"/>
                </a:cubicBezTo>
                <a:cubicBezTo>
                  <a:pt x="9922030" y="4976191"/>
                  <a:pt x="9792887" y="5152417"/>
                  <a:pt x="8614895" y="5051525"/>
                </a:cubicBezTo>
                <a:cubicBezTo>
                  <a:pt x="8362711" y="5121264"/>
                  <a:pt x="8050099" y="5041122"/>
                  <a:pt x="7963148" y="5051525"/>
                </a:cubicBezTo>
                <a:cubicBezTo>
                  <a:pt x="7807266" y="5045483"/>
                  <a:pt x="7760664" y="5022981"/>
                  <a:pt x="7383816" y="5051525"/>
                </a:cubicBezTo>
                <a:cubicBezTo>
                  <a:pt x="7139521" y="5191563"/>
                  <a:pt x="6843151" y="5034017"/>
                  <a:pt x="6732069" y="5051525"/>
                </a:cubicBezTo>
                <a:cubicBezTo>
                  <a:pt x="6515260" y="5067457"/>
                  <a:pt x="6454310" y="4989491"/>
                  <a:pt x="6225154" y="5051525"/>
                </a:cubicBezTo>
                <a:cubicBezTo>
                  <a:pt x="6016372" y="5120793"/>
                  <a:pt x="5833747" y="5098177"/>
                  <a:pt x="5718238" y="5051525"/>
                </a:cubicBezTo>
                <a:cubicBezTo>
                  <a:pt x="5552627" y="5160912"/>
                  <a:pt x="5212959" y="5072483"/>
                  <a:pt x="5138908" y="5051525"/>
                </a:cubicBezTo>
                <a:cubicBezTo>
                  <a:pt x="5367065" y="4960044"/>
                  <a:pt x="4903126" y="5119683"/>
                  <a:pt x="4269911" y="5051525"/>
                </a:cubicBezTo>
                <a:cubicBezTo>
                  <a:pt x="3742077" y="5272244"/>
                  <a:pt x="3574138" y="4952177"/>
                  <a:pt x="3400913" y="5051525"/>
                </a:cubicBezTo>
                <a:cubicBezTo>
                  <a:pt x="3191567" y="5226388"/>
                  <a:pt x="2965168" y="4811221"/>
                  <a:pt x="2604333" y="5051525"/>
                </a:cubicBezTo>
                <a:cubicBezTo>
                  <a:pt x="2260723" y="4884030"/>
                  <a:pt x="1644629" y="4869974"/>
                  <a:pt x="1373254" y="5051525"/>
                </a:cubicBezTo>
                <a:cubicBezTo>
                  <a:pt x="411920" y="4887720"/>
                  <a:pt x="395861" y="4330606"/>
                  <a:pt x="237058" y="4230997"/>
                </a:cubicBezTo>
                <a:cubicBezTo>
                  <a:pt x="288012" y="3983688"/>
                  <a:pt x="450787" y="3903720"/>
                  <a:pt x="237058" y="3683994"/>
                </a:cubicBezTo>
                <a:cubicBezTo>
                  <a:pt x="212892" y="3620115"/>
                  <a:pt x="252701" y="3340221"/>
                  <a:pt x="237058" y="3136992"/>
                </a:cubicBezTo>
                <a:cubicBezTo>
                  <a:pt x="222684" y="3202786"/>
                  <a:pt x="464495" y="2583521"/>
                  <a:pt x="237058" y="2557170"/>
                </a:cubicBezTo>
                <a:cubicBezTo>
                  <a:pt x="42099" y="2277850"/>
                  <a:pt x="297436" y="2120035"/>
                  <a:pt x="237058" y="2010168"/>
                </a:cubicBezTo>
                <a:cubicBezTo>
                  <a:pt x="305848" y="1727608"/>
                  <a:pt x="260841" y="1614643"/>
                  <a:pt x="237058" y="1561626"/>
                </a:cubicBezTo>
                <a:cubicBezTo>
                  <a:pt x="337996" y="1402070"/>
                  <a:pt x="340488" y="1031545"/>
                  <a:pt x="237058" y="948984"/>
                </a:cubicBezTo>
                <a:close/>
              </a:path>
              <a:path w="9870281" h="5227698" stroke="0" extrusionOk="0">
                <a:moveTo>
                  <a:pt x="47319" y="763022"/>
                </a:moveTo>
                <a:cubicBezTo>
                  <a:pt x="382301" y="451042"/>
                  <a:pt x="151997" y="51267"/>
                  <a:pt x="1373254" y="128455"/>
                </a:cubicBezTo>
                <a:cubicBezTo>
                  <a:pt x="1811397" y="43711"/>
                  <a:pt x="1911653" y="66745"/>
                  <a:pt x="2097418" y="128455"/>
                </a:cubicBezTo>
                <a:cubicBezTo>
                  <a:pt x="2281123" y="172058"/>
                  <a:pt x="2609983" y="224579"/>
                  <a:pt x="2676749" y="128455"/>
                </a:cubicBezTo>
                <a:cubicBezTo>
                  <a:pt x="2605942" y="143757"/>
                  <a:pt x="3223478" y="170731"/>
                  <a:pt x="3328497" y="128455"/>
                </a:cubicBezTo>
                <a:cubicBezTo>
                  <a:pt x="3478293" y="85184"/>
                  <a:pt x="3811232" y="66516"/>
                  <a:pt x="3907828" y="128455"/>
                </a:cubicBezTo>
                <a:cubicBezTo>
                  <a:pt x="3915783" y="58617"/>
                  <a:pt x="4130117" y="232473"/>
                  <a:pt x="4414743" y="128455"/>
                </a:cubicBezTo>
                <a:cubicBezTo>
                  <a:pt x="4672256" y="2022"/>
                  <a:pt x="4730564" y="218571"/>
                  <a:pt x="4994075" y="128455"/>
                </a:cubicBezTo>
                <a:cubicBezTo>
                  <a:pt x="5134436" y="-1355"/>
                  <a:pt x="5547705" y="172738"/>
                  <a:pt x="5718238" y="128455"/>
                </a:cubicBezTo>
                <a:cubicBezTo>
                  <a:pt x="6023595" y="113026"/>
                  <a:pt x="6232402" y="147310"/>
                  <a:pt x="6369987" y="128455"/>
                </a:cubicBezTo>
                <a:cubicBezTo>
                  <a:pt x="6401859" y="133016"/>
                  <a:pt x="6835784" y="236147"/>
                  <a:pt x="6949317" y="128455"/>
                </a:cubicBezTo>
                <a:cubicBezTo>
                  <a:pt x="7215812" y="8746"/>
                  <a:pt x="7356066" y="240470"/>
                  <a:pt x="7456233" y="128455"/>
                </a:cubicBezTo>
                <a:cubicBezTo>
                  <a:pt x="7552537" y="-120025"/>
                  <a:pt x="8215962" y="51797"/>
                  <a:pt x="8614895" y="128455"/>
                </a:cubicBezTo>
                <a:cubicBezTo>
                  <a:pt x="8934317" y="73747"/>
                  <a:pt x="9665635" y="711850"/>
                  <a:pt x="9751091" y="948984"/>
                </a:cubicBezTo>
                <a:cubicBezTo>
                  <a:pt x="9751882" y="1131816"/>
                  <a:pt x="9630995" y="1182705"/>
                  <a:pt x="9751091" y="1397525"/>
                </a:cubicBezTo>
                <a:cubicBezTo>
                  <a:pt x="9735543" y="1565212"/>
                  <a:pt x="9650259" y="1594582"/>
                  <a:pt x="9751091" y="1878887"/>
                </a:cubicBezTo>
                <a:cubicBezTo>
                  <a:pt x="9758464" y="2133147"/>
                  <a:pt x="9712867" y="2135571"/>
                  <a:pt x="9751091" y="2360249"/>
                </a:cubicBezTo>
                <a:cubicBezTo>
                  <a:pt x="9785876" y="2618036"/>
                  <a:pt x="9721753" y="2642204"/>
                  <a:pt x="9751091" y="2808791"/>
                </a:cubicBezTo>
                <a:cubicBezTo>
                  <a:pt x="10000553" y="2805643"/>
                  <a:pt x="9439826" y="3102920"/>
                  <a:pt x="9751091" y="3322974"/>
                </a:cubicBezTo>
                <a:cubicBezTo>
                  <a:pt x="9687421" y="3707503"/>
                  <a:pt x="9578604" y="4142615"/>
                  <a:pt x="9751091" y="4230997"/>
                </a:cubicBezTo>
                <a:cubicBezTo>
                  <a:pt x="9703402" y="5145314"/>
                  <a:pt x="9146094" y="5392470"/>
                  <a:pt x="8614895" y="5051525"/>
                </a:cubicBezTo>
                <a:cubicBezTo>
                  <a:pt x="8340168" y="5112143"/>
                  <a:pt x="8124738" y="4941366"/>
                  <a:pt x="7963148" y="5051525"/>
                </a:cubicBezTo>
                <a:cubicBezTo>
                  <a:pt x="7852474" y="5134441"/>
                  <a:pt x="7603568" y="5150588"/>
                  <a:pt x="7311400" y="5051525"/>
                </a:cubicBezTo>
                <a:cubicBezTo>
                  <a:pt x="7083383" y="5172788"/>
                  <a:pt x="6617257" y="5116346"/>
                  <a:pt x="6442403" y="5051525"/>
                </a:cubicBezTo>
                <a:cubicBezTo>
                  <a:pt x="6114667" y="5056164"/>
                  <a:pt x="5827897" y="5075008"/>
                  <a:pt x="5790655" y="5051525"/>
                </a:cubicBezTo>
                <a:cubicBezTo>
                  <a:pt x="5777071" y="5017271"/>
                  <a:pt x="5384670" y="4987848"/>
                  <a:pt x="5211324" y="5051525"/>
                </a:cubicBezTo>
                <a:cubicBezTo>
                  <a:pt x="5239242" y="5120635"/>
                  <a:pt x="4842025" y="5149053"/>
                  <a:pt x="4487159" y="5051525"/>
                </a:cubicBezTo>
                <a:cubicBezTo>
                  <a:pt x="4264643" y="5110764"/>
                  <a:pt x="4172971" y="5148460"/>
                  <a:pt x="3977617" y="5227698"/>
                </a:cubicBezTo>
                <a:cubicBezTo>
                  <a:pt x="3925782" y="5191032"/>
                  <a:pt x="3631585" y="4982482"/>
                  <a:pt x="3473330" y="5051525"/>
                </a:cubicBezTo>
                <a:cubicBezTo>
                  <a:pt x="3219659" y="5147404"/>
                  <a:pt x="2850818" y="4871781"/>
                  <a:pt x="2604333" y="5051525"/>
                </a:cubicBezTo>
                <a:cubicBezTo>
                  <a:pt x="2165531" y="5039027"/>
                  <a:pt x="2259302" y="4988190"/>
                  <a:pt x="2025001" y="5051525"/>
                </a:cubicBezTo>
                <a:cubicBezTo>
                  <a:pt x="1826815" y="5108612"/>
                  <a:pt x="1425613" y="5087569"/>
                  <a:pt x="1373254" y="5051525"/>
                </a:cubicBezTo>
                <a:cubicBezTo>
                  <a:pt x="533353" y="5065849"/>
                  <a:pt x="304600" y="5040429"/>
                  <a:pt x="237058" y="4230997"/>
                </a:cubicBezTo>
                <a:cubicBezTo>
                  <a:pt x="148072" y="4007160"/>
                  <a:pt x="456326" y="4043594"/>
                  <a:pt x="237058" y="3716814"/>
                </a:cubicBezTo>
                <a:cubicBezTo>
                  <a:pt x="233574" y="3551477"/>
                  <a:pt x="136536" y="3835188"/>
                  <a:pt x="209953" y="3554049"/>
                </a:cubicBezTo>
                <a:cubicBezTo>
                  <a:pt x="-55938" y="3440389"/>
                  <a:pt x="410218" y="2868211"/>
                  <a:pt x="237058" y="2622811"/>
                </a:cubicBezTo>
                <a:cubicBezTo>
                  <a:pt x="144703" y="2474449"/>
                  <a:pt x="368043" y="2454491"/>
                  <a:pt x="237058" y="2174268"/>
                </a:cubicBezTo>
                <a:cubicBezTo>
                  <a:pt x="112437" y="2043502"/>
                  <a:pt x="187896" y="1940410"/>
                  <a:pt x="237058" y="1660087"/>
                </a:cubicBezTo>
                <a:cubicBezTo>
                  <a:pt x="359211" y="1549792"/>
                  <a:pt x="76974" y="942634"/>
                  <a:pt x="47319" y="763022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184159" y="327509"/>
                  <a:pt x="412521" y="309143"/>
                  <a:pt x="1373254" y="128455"/>
                </a:cubicBezTo>
                <a:cubicBezTo>
                  <a:pt x="1554436" y="93483"/>
                  <a:pt x="1869481" y="23702"/>
                  <a:pt x="2097418" y="128455"/>
                </a:cubicBezTo>
                <a:cubicBezTo>
                  <a:pt x="2305387" y="90908"/>
                  <a:pt x="2369194" y="123230"/>
                  <a:pt x="2749166" y="128455"/>
                </a:cubicBezTo>
                <a:cubicBezTo>
                  <a:pt x="2986460" y="83639"/>
                  <a:pt x="3225951" y="169606"/>
                  <a:pt x="3400913" y="128455"/>
                </a:cubicBezTo>
                <a:cubicBezTo>
                  <a:pt x="3783915" y="74205"/>
                  <a:pt x="3925478" y="162188"/>
                  <a:pt x="4125078" y="128455"/>
                </a:cubicBezTo>
                <a:cubicBezTo>
                  <a:pt x="4454567" y="111309"/>
                  <a:pt x="4379670" y="169396"/>
                  <a:pt x="4704409" y="128455"/>
                </a:cubicBezTo>
                <a:cubicBezTo>
                  <a:pt x="4930438" y="154972"/>
                  <a:pt x="5026951" y="77864"/>
                  <a:pt x="5428573" y="128455"/>
                </a:cubicBezTo>
                <a:cubicBezTo>
                  <a:pt x="5731124" y="134014"/>
                  <a:pt x="5718227" y="137561"/>
                  <a:pt x="6007904" y="128455"/>
                </a:cubicBezTo>
                <a:cubicBezTo>
                  <a:pt x="6333449" y="80547"/>
                  <a:pt x="6692974" y="172155"/>
                  <a:pt x="6876901" y="128455"/>
                </a:cubicBezTo>
                <a:cubicBezTo>
                  <a:pt x="7066510" y="-11881"/>
                  <a:pt x="7348965" y="242167"/>
                  <a:pt x="7456233" y="128455"/>
                </a:cubicBezTo>
                <a:cubicBezTo>
                  <a:pt x="7588513" y="-44592"/>
                  <a:pt x="8045465" y="69570"/>
                  <a:pt x="8614895" y="128455"/>
                </a:cubicBezTo>
                <a:cubicBezTo>
                  <a:pt x="9128352" y="336260"/>
                  <a:pt x="9829328" y="588626"/>
                  <a:pt x="9751091" y="948984"/>
                </a:cubicBezTo>
                <a:cubicBezTo>
                  <a:pt x="9717601" y="1095793"/>
                  <a:pt x="9641075" y="1159304"/>
                  <a:pt x="9751091" y="1463166"/>
                </a:cubicBezTo>
                <a:cubicBezTo>
                  <a:pt x="9845738" y="1698245"/>
                  <a:pt x="9775240" y="1764955"/>
                  <a:pt x="9751091" y="1977347"/>
                </a:cubicBezTo>
                <a:cubicBezTo>
                  <a:pt x="9762323" y="2177159"/>
                  <a:pt x="9802075" y="2344529"/>
                  <a:pt x="9751091" y="2458710"/>
                </a:cubicBezTo>
                <a:cubicBezTo>
                  <a:pt x="9707340" y="2573276"/>
                  <a:pt x="9707962" y="2757863"/>
                  <a:pt x="9751091" y="2940071"/>
                </a:cubicBezTo>
                <a:cubicBezTo>
                  <a:pt x="9769321" y="3006014"/>
                  <a:pt x="9690007" y="3172452"/>
                  <a:pt x="9751091" y="3421433"/>
                </a:cubicBezTo>
                <a:cubicBezTo>
                  <a:pt x="9636177" y="3680730"/>
                  <a:pt x="9693435" y="3779279"/>
                  <a:pt x="9751091" y="4230997"/>
                </a:cubicBezTo>
                <a:cubicBezTo>
                  <a:pt x="10052074" y="4702195"/>
                  <a:pt x="8983827" y="5003899"/>
                  <a:pt x="8614895" y="5051525"/>
                </a:cubicBezTo>
                <a:cubicBezTo>
                  <a:pt x="8239387" y="5069136"/>
                  <a:pt x="8212157" y="5076591"/>
                  <a:pt x="7963148" y="5051525"/>
                </a:cubicBezTo>
                <a:cubicBezTo>
                  <a:pt x="7737381" y="5074166"/>
                  <a:pt x="7605233" y="5008666"/>
                  <a:pt x="7383816" y="5051525"/>
                </a:cubicBezTo>
                <a:cubicBezTo>
                  <a:pt x="7108204" y="5081247"/>
                  <a:pt x="6988578" y="5044644"/>
                  <a:pt x="6732069" y="5051525"/>
                </a:cubicBezTo>
                <a:cubicBezTo>
                  <a:pt x="6426560" y="5081854"/>
                  <a:pt x="6467604" y="5011941"/>
                  <a:pt x="6225154" y="5051525"/>
                </a:cubicBezTo>
                <a:cubicBezTo>
                  <a:pt x="5942752" y="5054338"/>
                  <a:pt x="5911346" y="5007315"/>
                  <a:pt x="5718238" y="5051525"/>
                </a:cubicBezTo>
                <a:cubicBezTo>
                  <a:pt x="5554273" y="5112297"/>
                  <a:pt x="5345129" y="5028935"/>
                  <a:pt x="5138908" y="5051525"/>
                </a:cubicBezTo>
                <a:cubicBezTo>
                  <a:pt x="4926041" y="5179557"/>
                  <a:pt x="4790874" y="4822734"/>
                  <a:pt x="4269911" y="5051525"/>
                </a:cubicBezTo>
                <a:cubicBezTo>
                  <a:pt x="3918378" y="5081315"/>
                  <a:pt x="3723743" y="4853843"/>
                  <a:pt x="3400913" y="5051525"/>
                </a:cubicBezTo>
                <a:cubicBezTo>
                  <a:pt x="3030882" y="5294121"/>
                  <a:pt x="2844676" y="5001318"/>
                  <a:pt x="2604333" y="5051525"/>
                </a:cubicBezTo>
                <a:cubicBezTo>
                  <a:pt x="2213098" y="5112902"/>
                  <a:pt x="1756868" y="5068683"/>
                  <a:pt x="1373254" y="5051525"/>
                </a:cubicBezTo>
                <a:cubicBezTo>
                  <a:pt x="869714" y="5202718"/>
                  <a:pt x="225770" y="4475266"/>
                  <a:pt x="237058" y="4230997"/>
                </a:cubicBezTo>
                <a:cubicBezTo>
                  <a:pt x="309458" y="4046960"/>
                  <a:pt x="353840" y="3930562"/>
                  <a:pt x="237058" y="3683994"/>
                </a:cubicBezTo>
                <a:cubicBezTo>
                  <a:pt x="179067" y="3533101"/>
                  <a:pt x="199084" y="3241782"/>
                  <a:pt x="237058" y="3136992"/>
                </a:cubicBezTo>
                <a:cubicBezTo>
                  <a:pt x="152220" y="3068641"/>
                  <a:pt x="232554" y="2799613"/>
                  <a:pt x="237058" y="2557170"/>
                </a:cubicBezTo>
                <a:cubicBezTo>
                  <a:pt x="196384" y="2421838"/>
                  <a:pt x="129355" y="2236350"/>
                  <a:pt x="115084" y="2105512"/>
                </a:cubicBezTo>
                <a:cubicBezTo>
                  <a:pt x="-2904" y="1829666"/>
                  <a:pt x="252535" y="1704273"/>
                  <a:pt x="237058" y="1561626"/>
                </a:cubicBezTo>
                <a:cubicBezTo>
                  <a:pt x="69235" y="1487650"/>
                  <a:pt x="255713" y="117325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31242" y="420049"/>
                  <a:pt x="291634" y="-23336"/>
                  <a:pt x="1373254" y="128455"/>
                </a:cubicBezTo>
                <a:cubicBezTo>
                  <a:pt x="1606618" y="99920"/>
                  <a:pt x="1812297" y="113842"/>
                  <a:pt x="2097418" y="128455"/>
                </a:cubicBezTo>
                <a:cubicBezTo>
                  <a:pt x="2323264" y="147995"/>
                  <a:pt x="2383593" y="210840"/>
                  <a:pt x="2749166" y="128455"/>
                </a:cubicBezTo>
                <a:cubicBezTo>
                  <a:pt x="2835323" y="97467"/>
                  <a:pt x="2970239" y="148728"/>
                  <a:pt x="3075040" y="128455"/>
                </a:cubicBezTo>
                <a:cubicBezTo>
                  <a:pt x="3179841" y="108182"/>
                  <a:pt x="3272300" y="155129"/>
                  <a:pt x="3400913" y="128455"/>
                </a:cubicBezTo>
                <a:cubicBezTo>
                  <a:pt x="3608038" y="167270"/>
                  <a:pt x="3904578" y="89360"/>
                  <a:pt x="4125078" y="128455"/>
                </a:cubicBezTo>
                <a:cubicBezTo>
                  <a:pt x="4400634" y="65785"/>
                  <a:pt x="4408408" y="160584"/>
                  <a:pt x="4704409" y="128455"/>
                </a:cubicBezTo>
                <a:cubicBezTo>
                  <a:pt x="4932002" y="78947"/>
                  <a:pt x="5105647" y="68894"/>
                  <a:pt x="5428573" y="128455"/>
                </a:cubicBezTo>
                <a:cubicBezTo>
                  <a:pt x="5721230" y="122430"/>
                  <a:pt x="5720056" y="132520"/>
                  <a:pt x="6007904" y="128455"/>
                </a:cubicBezTo>
                <a:cubicBezTo>
                  <a:pt x="6420961" y="177976"/>
                  <a:pt x="6548564" y="166813"/>
                  <a:pt x="6876901" y="128455"/>
                </a:cubicBezTo>
                <a:cubicBezTo>
                  <a:pt x="7118439" y="136292"/>
                  <a:pt x="7335984" y="104895"/>
                  <a:pt x="7456233" y="128455"/>
                </a:cubicBezTo>
                <a:cubicBezTo>
                  <a:pt x="7773559" y="117276"/>
                  <a:pt x="8203409" y="8172"/>
                  <a:pt x="8614895" y="128455"/>
                </a:cubicBezTo>
                <a:cubicBezTo>
                  <a:pt x="9446409" y="302948"/>
                  <a:pt x="9757150" y="651285"/>
                  <a:pt x="9751091" y="948984"/>
                </a:cubicBezTo>
                <a:cubicBezTo>
                  <a:pt x="9731886" y="1175177"/>
                  <a:pt x="9651012" y="1225572"/>
                  <a:pt x="9751091" y="1463166"/>
                </a:cubicBezTo>
                <a:cubicBezTo>
                  <a:pt x="9826847" y="1689727"/>
                  <a:pt x="9593770" y="1833605"/>
                  <a:pt x="9751091" y="1977347"/>
                </a:cubicBezTo>
                <a:cubicBezTo>
                  <a:pt x="9772668" y="2109807"/>
                  <a:pt x="9678500" y="2319177"/>
                  <a:pt x="9751091" y="2458710"/>
                </a:cubicBezTo>
                <a:cubicBezTo>
                  <a:pt x="9859323" y="2520000"/>
                  <a:pt x="9757353" y="2852062"/>
                  <a:pt x="9751091" y="2940071"/>
                </a:cubicBezTo>
                <a:cubicBezTo>
                  <a:pt x="9817646" y="3000427"/>
                  <a:pt x="9644824" y="3153687"/>
                  <a:pt x="9751091" y="3421433"/>
                </a:cubicBezTo>
                <a:cubicBezTo>
                  <a:pt x="9702062" y="3689824"/>
                  <a:pt x="9660929" y="3790958"/>
                  <a:pt x="9751091" y="4230997"/>
                </a:cubicBezTo>
                <a:cubicBezTo>
                  <a:pt x="10114976" y="4810010"/>
                  <a:pt x="9676625" y="4913975"/>
                  <a:pt x="8614895" y="5051525"/>
                </a:cubicBezTo>
                <a:cubicBezTo>
                  <a:pt x="8382773" y="5090343"/>
                  <a:pt x="8208271" y="5095571"/>
                  <a:pt x="7963148" y="5051525"/>
                </a:cubicBezTo>
                <a:cubicBezTo>
                  <a:pt x="7776045" y="5023116"/>
                  <a:pt x="7692585" y="5064176"/>
                  <a:pt x="7383816" y="5051525"/>
                </a:cubicBezTo>
                <a:cubicBezTo>
                  <a:pt x="7045139" y="5105656"/>
                  <a:pt x="6894451" y="5066839"/>
                  <a:pt x="6732069" y="5051525"/>
                </a:cubicBezTo>
                <a:cubicBezTo>
                  <a:pt x="6451208" y="5064455"/>
                  <a:pt x="6451326" y="5032633"/>
                  <a:pt x="6225154" y="5051525"/>
                </a:cubicBezTo>
                <a:cubicBezTo>
                  <a:pt x="5964804" y="5065464"/>
                  <a:pt x="5889878" y="5079138"/>
                  <a:pt x="5718238" y="5051525"/>
                </a:cubicBezTo>
                <a:cubicBezTo>
                  <a:pt x="5536346" y="5137593"/>
                  <a:pt x="5237230" y="5015048"/>
                  <a:pt x="5138908" y="5051525"/>
                </a:cubicBezTo>
                <a:cubicBezTo>
                  <a:pt x="5107936" y="5170923"/>
                  <a:pt x="4587968" y="5013305"/>
                  <a:pt x="4269911" y="5051525"/>
                </a:cubicBezTo>
                <a:cubicBezTo>
                  <a:pt x="3885428" y="5171440"/>
                  <a:pt x="3685593" y="4994947"/>
                  <a:pt x="3400913" y="5051525"/>
                </a:cubicBezTo>
                <a:cubicBezTo>
                  <a:pt x="2956449" y="5264143"/>
                  <a:pt x="2899145" y="4991003"/>
                  <a:pt x="2604333" y="5051525"/>
                </a:cubicBezTo>
                <a:cubicBezTo>
                  <a:pt x="2307345" y="5132644"/>
                  <a:pt x="1719299" y="4955169"/>
                  <a:pt x="1373254" y="5051525"/>
                </a:cubicBezTo>
                <a:cubicBezTo>
                  <a:pt x="587315" y="4954609"/>
                  <a:pt x="179637" y="4400016"/>
                  <a:pt x="237058" y="4230997"/>
                </a:cubicBezTo>
                <a:cubicBezTo>
                  <a:pt x="165829" y="4068403"/>
                  <a:pt x="322424" y="3839042"/>
                  <a:pt x="237058" y="3683994"/>
                </a:cubicBezTo>
                <a:cubicBezTo>
                  <a:pt x="224592" y="3493020"/>
                  <a:pt x="219517" y="3282824"/>
                  <a:pt x="237058" y="3136992"/>
                </a:cubicBezTo>
                <a:cubicBezTo>
                  <a:pt x="177399" y="2959026"/>
                  <a:pt x="287525" y="2698385"/>
                  <a:pt x="237058" y="2557170"/>
                </a:cubicBezTo>
                <a:cubicBezTo>
                  <a:pt x="167901" y="2398268"/>
                  <a:pt x="279359" y="2293335"/>
                  <a:pt x="237058" y="2010168"/>
                </a:cubicBezTo>
                <a:cubicBezTo>
                  <a:pt x="233850" y="1760663"/>
                  <a:pt x="291708" y="1674112"/>
                  <a:pt x="237058" y="1561626"/>
                </a:cubicBezTo>
                <a:cubicBezTo>
                  <a:pt x="197128" y="1406513"/>
                  <a:pt x="408741" y="1202439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52024" y="364615"/>
                  <a:pt x="300301" y="162463"/>
                  <a:pt x="1373254" y="128455"/>
                </a:cubicBezTo>
                <a:cubicBezTo>
                  <a:pt x="1634419" y="-11342"/>
                  <a:pt x="1928156" y="182825"/>
                  <a:pt x="2097418" y="128455"/>
                </a:cubicBezTo>
                <a:cubicBezTo>
                  <a:pt x="2334997" y="153487"/>
                  <a:pt x="2374184" y="227822"/>
                  <a:pt x="2749166" y="128455"/>
                </a:cubicBezTo>
                <a:cubicBezTo>
                  <a:pt x="3162205" y="98414"/>
                  <a:pt x="3211326" y="129482"/>
                  <a:pt x="3400913" y="128455"/>
                </a:cubicBezTo>
                <a:cubicBezTo>
                  <a:pt x="3646634" y="119193"/>
                  <a:pt x="3800811" y="247967"/>
                  <a:pt x="4125078" y="128455"/>
                </a:cubicBezTo>
                <a:cubicBezTo>
                  <a:pt x="4451145" y="119968"/>
                  <a:pt x="4437495" y="163828"/>
                  <a:pt x="4704409" y="128455"/>
                </a:cubicBezTo>
                <a:cubicBezTo>
                  <a:pt x="4967299" y="98407"/>
                  <a:pt x="5163037" y="85415"/>
                  <a:pt x="5428573" y="128455"/>
                </a:cubicBezTo>
                <a:cubicBezTo>
                  <a:pt x="5725272" y="122063"/>
                  <a:pt x="5715743" y="131726"/>
                  <a:pt x="6007904" y="128455"/>
                </a:cubicBezTo>
                <a:cubicBezTo>
                  <a:pt x="6397741" y="153532"/>
                  <a:pt x="6566301" y="275607"/>
                  <a:pt x="6876901" y="128455"/>
                </a:cubicBezTo>
                <a:cubicBezTo>
                  <a:pt x="7181371" y="106331"/>
                  <a:pt x="7250884" y="161842"/>
                  <a:pt x="7456233" y="128455"/>
                </a:cubicBezTo>
                <a:cubicBezTo>
                  <a:pt x="7731652" y="49035"/>
                  <a:pt x="8170161" y="-76349"/>
                  <a:pt x="8614895" y="128455"/>
                </a:cubicBezTo>
                <a:cubicBezTo>
                  <a:pt x="9100245" y="329210"/>
                  <a:pt x="9809749" y="757858"/>
                  <a:pt x="9751091" y="948984"/>
                </a:cubicBezTo>
                <a:cubicBezTo>
                  <a:pt x="9812931" y="1141461"/>
                  <a:pt x="9603290" y="1232134"/>
                  <a:pt x="9751091" y="1463166"/>
                </a:cubicBezTo>
                <a:cubicBezTo>
                  <a:pt x="9909434" y="1696272"/>
                  <a:pt x="9633380" y="1780394"/>
                  <a:pt x="9751091" y="1977347"/>
                </a:cubicBezTo>
                <a:cubicBezTo>
                  <a:pt x="9772897" y="2190990"/>
                  <a:pt x="9712265" y="2368525"/>
                  <a:pt x="9751091" y="2458710"/>
                </a:cubicBezTo>
                <a:cubicBezTo>
                  <a:pt x="9789060" y="2494920"/>
                  <a:pt x="9689844" y="2852305"/>
                  <a:pt x="9751091" y="2940071"/>
                </a:cubicBezTo>
                <a:cubicBezTo>
                  <a:pt x="9735947" y="3050775"/>
                  <a:pt x="9745352" y="3124272"/>
                  <a:pt x="9751091" y="3421433"/>
                </a:cubicBezTo>
                <a:cubicBezTo>
                  <a:pt x="9647976" y="3596182"/>
                  <a:pt x="9625063" y="3807216"/>
                  <a:pt x="9751091" y="4230997"/>
                </a:cubicBezTo>
                <a:cubicBezTo>
                  <a:pt x="9931279" y="4751263"/>
                  <a:pt x="9692851" y="5124342"/>
                  <a:pt x="8614895" y="5051525"/>
                </a:cubicBezTo>
                <a:cubicBezTo>
                  <a:pt x="8334736" y="5093144"/>
                  <a:pt x="8138154" y="5040774"/>
                  <a:pt x="7963148" y="5051525"/>
                </a:cubicBezTo>
                <a:cubicBezTo>
                  <a:pt x="7791328" y="5059687"/>
                  <a:pt x="7728986" y="5036423"/>
                  <a:pt x="7383816" y="5051525"/>
                </a:cubicBezTo>
                <a:cubicBezTo>
                  <a:pt x="7121208" y="5151404"/>
                  <a:pt x="6945500" y="5040264"/>
                  <a:pt x="6732069" y="5051525"/>
                </a:cubicBezTo>
                <a:cubicBezTo>
                  <a:pt x="6451090" y="5077509"/>
                  <a:pt x="6472626" y="5000980"/>
                  <a:pt x="6225154" y="5051525"/>
                </a:cubicBezTo>
                <a:cubicBezTo>
                  <a:pt x="5969737" y="5068430"/>
                  <a:pt x="5820694" y="5045749"/>
                  <a:pt x="5718238" y="5051525"/>
                </a:cubicBezTo>
                <a:cubicBezTo>
                  <a:pt x="5534233" y="5105285"/>
                  <a:pt x="5241873" y="5059316"/>
                  <a:pt x="5138908" y="5051525"/>
                </a:cubicBezTo>
                <a:cubicBezTo>
                  <a:pt x="5153846" y="5084433"/>
                  <a:pt x="4796459" y="4961559"/>
                  <a:pt x="4269911" y="5051525"/>
                </a:cubicBezTo>
                <a:cubicBezTo>
                  <a:pt x="3844984" y="5100027"/>
                  <a:pt x="3569817" y="4995481"/>
                  <a:pt x="3400913" y="5051525"/>
                </a:cubicBezTo>
                <a:cubicBezTo>
                  <a:pt x="3038125" y="5198046"/>
                  <a:pt x="2955120" y="4977681"/>
                  <a:pt x="2604333" y="5051525"/>
                </a:cubicBezTo>
                <a:cubicBezTo>
                  <a:pt x="2337702" y="5081796"/>
                  <a:pt x="1696603" y="5134647"/>
                  <a:pt x="1416148" y="5159186"/>
                </a:cubicBezTo>
                <a:cubicBezTo>
                  <a:pt x="678273" y="5094908"/>
                  <a:pt x="448684" y="4432080"/>
                  <a:pt x="237058" y="4230997"/>
                </a:cubicBezTo>
                <a:cubicBezTo>
                  <a:pt x="301212" y="4060264"/>
                  <a:pt x="399207" y="3864924"/>
                  <a:pt x="237058" y="3683994"/>
                </a:cubicBezTo>
                <a:cubicBezTo>
                  <a:pt x="150408" y="3551349"/>
                  <a:pt x="298451" y="3249344"/>
                  <a:pt x="237058" y="3136992"/>
                </a:cubicBezTo>
                <a:cubicBezTo>
                  <a:pt x="194529" y="3078595"/>
                  <a:pt x="389307" y="2662081"/>
                  <a:pt x="237058" y="2557170"/>
                </a:cubicBezTo>
                <a:cubicBezTo>
                  <a:pt x="25891" y="2360112"/>
                  <a:pt x="293161" y="2243946"/>
                  <a:pt x="237058" y="2010168"/>
                </a:cubicBezTo>
                <a:cubicBezTo>
                  <a:pt x="247414" y="1746767"/>
                  <a:pt x="257527" y="1637984"/>
                  <a:pt x="237058" y="1561626"/>
                </a:cubicBezTo>
                <a:cubicBezTo>
                  <a:pt x="248964" y="1412018"/>
                  <a:pt x="266391" y="1070180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320367" y="452979"/>
                  <a:pt x="549213" y="142551"/>
                  <a:pt x="1373254" y="128455"/>
                </a:cubicBezTo>
                <a:cubicBezTo>
                  <a:pt x="1678909" y="55568"/>
                  <a:pt x="1853390" y="134717"/>
                  <a:pt x="2097418" y="128455"/>
                </a:cubicBezTo>
                <a:cubicBezTo>
                  <a:pt x="2274956" y="144466"/>
                  <a:pt x="2393452" y="249523"/>
                  <a:pt x="2749166" y="128455"/>
                </a:cubicBezTo>
                <a:cubicBezTo>
                  <a:pt x="3164921" y="109287"/>
                  <a:pt x="3223182" y="139277"/>
                  <a:pt x="3400913" y="128455"/>
                </a:cubicBezTo>
                <a:cubicBezTo>
                  <a:pt x="3661137" y="150776"/>
                  <a:pt x="3837315" y="176368"/>
                  <a:pt x="4125078" y="128455"/>
                </a:cubicBezTo>
                <a:cubicBezTo>
                  <a:pt x="4456093" y="96462"/>
                  <a:pt x="4420306" y="180055"/>
                  <a:pt x="4704409" y="128455"/>
                </a:cubicBezTo>
                <a:cubicBezTo>
                  <a:pt x="4970905" y="57383"/>
                  <a:pt x="5169926" y="110456"/>
                  <a:pt x="5428573" y="128455"/>
                </a:cubicBezTo>
                <a:cubicBezTo>
                  <a:pt x="5729549" y="115575"/>
                  <a:pt x="5698923" y="138602"/>
                  <a:pt x="6007904" y="128455"/>
                </a:cubicBezTo>
                <a:cubicBezTo>
                  <a:pt x="6417280" y="173562"/>
                  <a:pt x="6517981" y="239407"/>
                  <a:pt x="6876901" y="128455"/>
                </a:cubicBezTo>
                <a:cubicBezTo>
                  <a:pt x="7159675" y="94379"/>
                  <a:pt x="7219793" y="133407"/>
                  <a:pt x="7456233" y="128455"/>
                </a:cubicBezTo>
                <a:cubicBezTo>
                  <a:pt x="7694619" y="16341"/>
                  <a:pt x="8195920" y="-2703"/>
                  <a:pt x="8614895" y="128455"/>
                </a:cubicBezTo>
                <a:cubicBezTo>
                  <a:pt x="9181838" y="415151"/>
                  <a:pt x="9855430" y="734857"/>
                  <a:pt x="9751091" y="948984"/>
                </a:cubicBezTo>
                <a:cubicBezTo>
                  <a:pt x="9698564" y="1111074"/>
                  <a:pt x="9632991" y="1244440"/>
                  <a:pt x="9751091" y="1463166"/>
                </a:cubicBezTo>
                <a:cubicBezTo>
                  <a:pt x="9908257" y="1715103"/>
                  <a:pt x="9620383" y="1875268"/>
                  <a:pt x="9751091" y="1977347"/>
                </a:cubicBezTo>
                <a:cubicBezTo>
                  <a:pt x="9790248" y="2217943"/>
                  <a:pt x="9690015" y="2365991"/>
                  <a:pt x="9751091" y="2458710"/>
                </a:cubicBezTo>
                <a:cubicBezTo>
                  <a:pt x="9807440" y="2497995"/>
                  <a:pt x="9725079" y="2865482"/>
                  <a:pt x="9751091" y="2940071"/>
                </a:cubicBezTo>
                <a:cubicBezTo>
                  <a:pt x="9715457" y="2994509"/>
                  <a:pt x="9794939" y="3168349"/>
                  <a:pt x="9751091" y="3421433"/>
                </a:cubicBezTo>
                <a:cubicBezTo>
                  <a:pt x="9639551" y="3619510"/>
                  <a:pt x="9792946" y="3888597"/>
                  <a:pt x="9751091" y="4230997"/>
                </a:cubicBezTo>
                <a:cubicBezTo>
                  <a:pt x="9894499" y="4907558"/>
                  <a:pt x="9588661" y="5180598"/>
                  <a:pt x="8614895" y="5051525"/>
                </a:cubicBezTo>
                <a:cubicBezTo>
                  <a:pt x="8322595" y="5119145"/>
                  <a:pt x="8164440" y="5020167"/>
                  <a:pt x="7963148" y="5051525"/>
                </a:cubicBezTo>
                <a:cubicBezTo>
                  <a:pt x="7795931" y="5063485"/>
                  <a:pt x="7726663" y="5027292"/>
                  <a:pt x="7383816" y="5051525"/>
                </a:cubicBezTo>
                <a:cubicBezTo>
                  <a:pt x="7117468" y="5149201"/>
                  <a:pt x="6980846" y="5049499"/>
                  <a:pt x="6732069" y="5051525"/>
                </a:cubicBezTo>
                <a:cubicBezTo>
                  <a:pt x="6464297" y="5067855"/>
                  <a:pt x="6476630" y="5017397"/>
                  <a:pt x="6225154" y="5051525"/>
                </a:cubicBezTo>
                <a:cubicBezTo>
                  <a:pt x="6030148" y="5099025"/>
                  <a:pt x="5856381" y="5053121"/>
                  <a:pt x="5718238" y="5051525"/>
                </a:cubicBezTo>
                <a:cubicBezTo>
                  <a:pt x="5564293" y="5141567"/>
                  <a:pt x="5227573" y="5062150"/>
                  <a:pt x="5138908" y="5051525"/>
                </a:cubicBezTo>
                <a:cubicBezTo>
                  <a:pt x="5108641" y="5079617"/>
                  <a:pt x="4903164" y="5078278"/>
                  <a:pt x="4269911" y="5051525"/>
                </a:cubicBezTo>
                <a:cubicBezTo>
                  <a:pt x="3719926" y="5223981"/>
                  <a:pt x="3551238" y="4963724"/>
                  <a:pt x="3400913" y="5051525"/>
                </a:cubicBezTo>
                <a:cubicBezTo>
                  <a:pt x="3024032" y="5198495"/>
                  <a:pt x="3045678" y="4940304"/>
                  <a:pt x="2604333" y="5051525"/>
                </a:cubicBezTo>
                <a:cubicBezTo>
                  <a:pt x="2241940" y="4894544"/>
                  <a:pt x="1704248" y="4985411"/>
                  <a:pt x="1373254" y="5051525"/>
                </a:cubicBezTo>
                <a:cubicBezTo>
                  <a:pt x="498317" y="4976227"/>
                  <a:pt x="372218" y="4301985"/>
                  <a:pt x="237058" y="4230997"/>
                </a:cubicBezTo>
                <a:cubicBezTo>
                  <a:pt x="269579" y="4013806"/>
                  <a:pt x="472114" y="3886827"/>
                  <a:pt x="237058" y="3683994"/>
                </a:cubicBezTo>
                <a:cubicBezTo>
                  <a:pt x="166005" y="3565636"/>
                  <a:pt x="228630" y="3307834"/>
                  <a:pt x="237058" y="3136992"/>
                </a:cubicBezTo>
                <a:cubicBezTo>
                  <a:pt x="218502" y="3066622"/>
                  <a:pt x="388818" y="2591969"/>
                  <a:pt x="237058" y="2557170"/>
                </a:cubicBezTo>
                <a:cubicBezTo>
                  <a:pt x="114303" y="2320156"/>
                  <a:pt x="324401" y="2151562"/>
                  <a:pt x="237058" y="2010168"/>
                </a:cubicBezTo>
                <a:cubicBezTo>
                  <a:pt x="269988" y="1730753"/>
                  <a:pt x="281983" y="1626608"/>
                  <a:pt x="237058" y="1561626"/>
                </a:cubicBezTo>
                <a:cubicBezTo>
                  <a:pt x="292183" y="1391388"/>
                  <a:pt x="329968" y="1107668"/>
                  <a:pt x="237058" y="948984"/>
                </a:cubicBezTo>
                <a:close/>
              </a:path>
              <a:path w="9870281" h="5227698" fill="none" stroke="0" extrusionOk="0">
                <a:moveTo>
                  <a:pt x="237058" y="948984"/>
                </a:moveTo>
                <a:cubicBezTo>
                  <a:pt x="-409375" y="497458"/>
                  <a:pt x="72853" y="196263"/>
                  <a:pt x="1373254" y="128455"/>
                </a:cubicBezTo>
                <a:cubicBezTo>
                  <a:pt x="1698930" y="51971"/>
                  <a:pt x="1805174" y="177264"/>
                  <a:pt x="2097418" y="128455"/>
                </a:cubicBezTo>
                <a:cubicBezTo>
                  <a:pt x="2285515" y="177106"/>
                  <a:pt x="2432566" y="252688"/>
                  <a:pt x="2749166" y="128455"/>
                </a:cubicBezTo>
                <a:cubicBezTo>
                  <a:pt x="3178582" y="119824"/>
                  <a:pt x="3236685" y="174251"/>
                  <a:pt x="3400913" y="128455"/>
                </a:cubicBezTo>
                <a:cubicBezTo>
                  <a:pt x="3706788" y="221575"/>
                  <a:pt x="3837582" y="195735"/>
                  <a:pt x="4125078" y="128455"/>
                </a:cubicBezTo>
                <a:cubicBezTo>
                  <a:pt x="4509560" y="128700"/>
                  <a:pt x="4458579" y="190019"/>
                  <a:pt x="4704409" y="128455"/>
                </a:cubicBezTo>
                <a:cubicBezTo>
                  <a:pt x="4926826" y="34351"/>
                  <a:pt x="5115241" y="68474"/>
                  <a:pt x="5428573" y="128455"/>
                </a:cubicBezTo>
                <a:cubicBezTo>
                  <a:pt x="5721032" y="111814"/>
                  <a:pt x="5689213" y="142475"/>
                  <a:pt x="6007904" y="128455"/>
                </a:cubicBezTo>
                <a:cubicBezTo>
                  <a:pt x="6429373" y="192006"/>
                  <a:pt x="6505812" y="277574"/>
                  <a:pt x="6876901" y="128455"/>
                </a:cubicBezTo>
                <a:cubicBezTo>
                  <a:pt x="7165625" y="102365"/>
                  <a:pt x="7210112" y="120617"/>
                  <a:pt x="7456233" y="128455"/>
                </a:cubicBezTo>
                <a:cubicBezTo>
                  <a:pt x="7752465" y="-110870"/>
                  <a:pt x="8270785" y="-1904"/>
                  <a:pt x="8614895" y="128455"/>
                </a:cubicBezTo>
                <a:cubicBezTo>
                  <a:pt x="9131579" y="438905"/>
                  <a:pt x="9806909" y="788813"/>
                  <a:pt x="9751091" y="948984"/>
                </a:cubicBezTo>
                <a:cubicBezTo>
                  <a:pt x="9692716" y="1110393"/>
                  <a:pt x="9595522" y="1271178"/>
                  <a:pt x="9751091" y="1463166"/>
                </a:cubicBezTo>
                <a:cubicBezTo>
                  <a:pt x="9941469" y="1748456"/>
                  <a:pt x="9616414" y="1898844"/>
                  <a:pt x="9751091" y="1977347"/>
                </a:cubicBezTo>
                <a:cubicBezTo>
                  <a:pt x="9780390" y="2213822"/>
                  <a:pt x="9723801" y="2386324"/>
                  <a:pt x="9751091" y="2458710"/>
                </a:cubicBezTo>
                <a:cubicBezTo>
                  <a:pt x="9794393" y="2479778"/>
                  <a:pt x="9740041" y="2884275"/>
                  <a:pt x="9751091" y="2940071"/>
                </a:cubicBezTo>
                <a:cubicBezTo>
                  <a:pt x="9666185" y="3027938"/>
                  <a:pt x="9841073" y="3142955"/>
                  <a:pt x="9751091" y="3421433"/>
                </a:cubicBezTo>
                <a:cubicBezTo>
                  <a:pt x="9606588" y="3567596"/>
                  <a:pt x="9796314" y="3912796"/>
                  <a:pt x="9751091" y="4230997"/>
                </a:cubicBezTo>
                <a:cubicBezTo>
                  <a:pt x="9946505" y="4970057"/>
                  <a:pt x="9732316" y="5139768"/>
                  <a:pt x="8614895" y="5051525"/>
                </a:cubicBezTo>
                <a:cubicBezTo>
                  <a:pt x="8359503" y="5125155"/>
                  <a:pt x="8081762" y="5038968"/>
                  <a:pt x="7963148" y="5051525"/>
                </a:cubicBezTo>
                <a:cubicBezTo>
                  <a:pt x="7810437" y="5050096"/>
                  <a:pt x="7725329" y="5025153"/>
                  <a:pt x="7383816" y="5051525"/>
                </a:cubicBezTo>
                <a:cubicBezTo>
                  <a:pt x="7121796" y="5157390"/>
                  <a:pt x="6859066" y="5049203"/>
                  <a:pt x="6732069" y="5051525"/>
                </a:cubicBezTo>
                <a:cubicBezTo>
                  <a:pt x="6488990" y="5067499"/>
                  <a:pt x="6456691" y="5023328"/>
                  <a:pt x="6225154" y="5051525"/>
                </a:cubicBezTo>
                <a:cubicBezTo>
                  <a:pt x="6009315" y="5109031"/>
                  <a:pt x="5827344" y="5060296"/>
                  <a:pt x="5718238" y="5051525"/>
                </a:cubicBezTo>
                <a:cubicBezTo>
                  <a:pt x="5560031" y="5152950"/>
                  <a:pt x="5220047" y="5064095"/>
                  <a:pt x="5138908" y="5051525"/>
                </a:cubicBezTo>
                <a:cubicBezTo>
                  <a:pt x="5304142" y="5076741"/>
                  <a:pt x="4830086" y="5058029"/>
                  <a:pt x="4269911" y="5051525"/>
                </a:cubicBezTo>
                <a:cubicBezTo>
                  <a:pt x="3743140" y="5270805"/>
                  <a:pt x="3595104" y="4959903"/>
                  <a:pt x="3400913" y="5051525"/>
                </a:cubicBezTo>
                <a:cubicBezTo>
                  <a:pt x="3018830" y="5224650"/>
                  <a:pt x="2972094" y="4846828"/>
                  <a:pt x="2604333" y="5051525"/>
                </a:cubicBezTo>
                <a:cubicBezTo>
                  <a:pt x="2253712" y="4899754"/>
                  <a:pt x="1566822" y="4904836"/>
                  <a:pt x="1373254" y="5051525"/>
                </a:cubicBezTo>
                <a:cubicBezTo>
                  <a:pt x="452050" y="4912504"/>
                  <a:pt x="384868" y="4362272"/>
                  <a:pt x="237058" y="4230997"/>
                </a:cubicBezTo>
                <a:cubicBezTo>
                  <a:pt x="268422" y="4010906"/>
                  <a:pt x="493177" y="3864098"/>
                  <a:pt x="237058" y="3683994"/>
                </a:cubicBezTo>
                <a:cubicBezTo>
                  <a:pt x="199675" y="3585986"/>
                  <a:pt x="279663" y="3325899"/>
                  <a:pt x="237058" y="3136992"/>
                </a:cubicBezTo>
                <a:cubicBezTo>
                  <a:pt x="182869" y="3108285"/>
                  <a:pt x="450998" y="2565960"/>
                  <a:pt x="237058" y="2557170"/>
                </a:cubicBezTo>
                <a:cubicBezTo>
                  <a:pt x="76273" y="2340361"/>
                  <a:pt x="310786" y="2148459"/>
                  <a:pt x="237058" y="2010168"/>
                </a:cubicBezTo>
                <a:cubicBezTo>
                  <a:pt x="297560" y="1716000"/>
                  <a:pt x="266970" y="1635834"/>
                  <a:pt x="237058" y="1561626"/>
                </a:cubicBezTo>
                <a:cubicBezTo>
                  <a:pt x="310235" y="1402655"/>
                  <a:pt x="309971" y="1039989"/>
                  <a:pt x="237058" y="9489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BC5"/>
            </a:solidFill>
            <a:extLst>
              <a:ext uri="{C807C97D-BFC1-408E-A445-0C87EB9F89A2}">
                <ask:lineSketchStyleProps xmlns:ask="http://schemas.microsoft.com/office/drawing/2018/sketchyshapes" sd="3429658608">
                  <a:custGeom>
                    <a:avLst/>
                    <a:gdLst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0 w 7665116"/>
                      <a:gd name="connsiteY0" fmla="*/ 812137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062870 w 7665116"/>
                      <a:gd name="connsiteY3" fmla="*/ 122775 h 5587909"/>
                      <a:gd name="connsiteX4" fmla="*/ 2574186 w 7665116"/>
                      <a:gd name="connsiteY4" fmla="*/ 122775 h 5587909"/>
                      <a:gd name="connsiteX5" fmla="*/ 3028690 w 7665116"/>
                      <a:gd name="connsiteY5" fmla="*/ 122775 h 5587909"/>
                      <a:gd name="connsiteX6" fmla="*/ 3426380 w 7665116"/>
                      <a:gd name="connsiteY6" fmla="*/ 122775 h 5587909"/>
                      <a:gd name="connsiteX7" fmla="*/ 3880884 w 7665116"/>
                      <a:gd name="connsiteY7" fmla="*/ 122775 h 5587909"/>
                      <a:gd name="connsiteX8" fmla="*/ 4449013 w 7665116"/>
                      <a:gd name="connsiteY8" fmla="*/ 122775 h 5587909"/>
                      <a:gd name="connsiteX9" fmla="*/ 4960330 w 7665116"/>
                      <a:gd name="connsiteY9" fmla="*/ 122775 h 5587909"/>
                      <a:gd name="connsiteX10" fmla="*/ 5414833 w 7665116"/>
                      <a:gd name="connsiteY10" fmla="*/ 122775 h 5587909"/>
                      <a:gd name="connsiteX11" fmla="*/ 5812524 w 7665116"/>
                      <a:gd name="connsiteY11" fmla="*/ 122775 h 5587909"/>
                      <a:gd name="connsiteX12" fmla="*/ 6721531 w 7665116"/>
                      <a:gd name="connsiteY12" fmla="*/ 122775 h 5587909"/>
                      <a:gd name="connsiteX13" fmla="*/ 7612912 w 7665116"/>
                      <a:gd name="connsiteY13" fmla="*/ 1014156 h 5587909"/>
                      <a:gd name="connsiteX14" fmla="*/ 7612912 w 7665116"/>
                      <a:gd name="connsiteY14" fmla="*/ 1501429 h 5587909"/>
                      <a:gd name="connsiteX15" fmla="*/ 7612912 w 7665116"/>
                      <a:gd name="connsiteY15" fmla="*/ 2024357 h 5587909"/>
                      <a:gd name="connsiteX16" fmla="*/ 7612912 w 7665116"/>
                      <a:gd name="connsiteY16" fmla="*/ 2547284 h 5587909"/>
                      <a:gd name="connsiteX17" fmla="*/ 7612912 w 7665116"/>
                      <a:gd name="connsiteY17" fmla="*/ 3034558 h 5587909"/>
                      <a:gd name="connsiteX18" fmla="*/ 7612912 w 7665116"/>
                      <a:gd name="connsiteY18" fmla="*/ 3593140 h 5587909"/>
                      <a:gd name="connsiteX19" fmla="*/ 7612912 w 7665116"/>
                      <a:gd name="connsiteY19" fmla="*/ 4579571 h 5587909"/>
                      <a:gd name="connsiteX20" fmla="*/ 6721531 w 7665116"/>
                      <a:gd name="connsiteY20" fmla="*/ 5470952 h 5587909"/>
                      <a:gd name="connsiteX21" fmla="*/ 6210215 w 7665116"/>
                      <a:gd name="connsiteY21" fmla="*/ 5470952 h 5587909"/>
                      <a:gd name="connsiteX22" fmla="*/ 5698898 w 7665116"/>
                      <a:gd name="connsiteY22" fmla="*/ 5470952 h 5587909"/>
                      <a:gd name="connsiteX23" fmla="*/ 5017143 w 7665116"/>
                      <a:gd name="connsiteY23" fmla="*/ 5470952 h 5587909"/>
                      <a:gd name="connsiteX24" fmla="*/ 4505826 w 7665116"/>
                      <a:gd name="connsiteY24" fmla="*/ 5470952 h 5587909"/>
                      <a:gd name="connsiteX25" fmla="*/ 4051323 w 7665116"/>
                      <a:gd name="connsiteY25" fmla="*/ 5470952 h 5587909"/>
                      <a:gd name="connsiteX26" fmla="*/ 3483193 w 7665116"/>
                      <a:gd name="connsiteY26" fmla="*/ 5470952 h 5587909"/>
                      <a:gd name="connsiteX27" fmla="*/ 3085503 w 7665116"/>
                      <a:gd name="connsiteY27" fmla="*/ 5470952 h 5587909"/>
                      <a:gd name="connsiteX28" fmla="*/ 2687812 w 7665116"/>
                      <a:gd name="connsiteY28" fmla="*/ 5470952 h 5587909"/>
                      <a:gd name="connsiteX29" fmla="*/ 2006057 w 7665116"/>
                      <a:gd name="connsiteY29" fmla="*/ 5470952 h 5587909"/>
                      <a:gd name="connsiteX30" fmla="*/ 1551553 w 7665116"/>
                      <a:gd name="connsiteY30" fmla="*/ 5470952 h 5587909"/>
                      <a:gd name="connsiteX31" fmla="*/ 1040237 w 7665116"/>
                      <a:gd name="connsiteY31" fmla="*/ 5470952 h 5587909"/>
                      <a:gd name="connsiteX32" fmla="*/ 148856 w 7665116"/>
                      <a:gd name="connsiteY32" fmla="*/ 4579571 h 5587909"/>
                      <a:gd name="connsiteX33" fmla="*/ 148856 w 7665116"/>
                      <a:gd name="connsiteY33" fmla="*/ 4020989 h 5587909"/>
                      <a:gd name="connsiteX34" fmla="*/ 127591 w 7665116"/>
                      <a:gd name="connsiteY34" fmla="*/ 3844169 h 5587909"/>
                      <a:gd name="connsiteX35" fmla="*/ 148856 w 7665116"/>
                      <a:gd name="connsiteY35" fmla="*/ 2832518 h 5587909"/>
                      <a:gd name="connsiteX36" fmla="*/ 148856 w 7665116"/>
                      <a:gd name="connsiteY36" fmla="*/ 2345244 h 5587909"/>
                      <a:gd name="connsiteX37" fmla="*/ 148856 w 7665116"/>
                      <a:gd name="connsiteY37" fmla="*/ 1786663 h 5587909"/>
                      <a:gd name="connsiteX38" fmla="*/ 0 w 7665116"/>
                      <a:gd name="connsiteY38" fmla="*/ 812137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53163 w 7665116"/>
                      <a:gd name="connsiteY34" fmla="*/ 2270551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40237 w 7665116"/>
                      <a:gd name="connsiteY29" fmla="*/ 5470952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48856 w 7665116"/>
                      <a:gd name="connsiteY0" fmla="*/ 1014156 h 5587909"/>
                      <a:gd name="connsiteX1" fmla="*/ 1040237 w 7665116"/>
                      <a:gd name="connsiteY1" fmla="*/ 122775 h 5587909"/>
                      <a:gd name="connsiteX2" fmla="*/ 1608366 w 7665116"/>
                      <a:gd name="connsiteY2" fmla="*/ 122775 h 5587909"/>
                      <a:gd name="connsiteX3" fmla="*/ 2119683 w 7665116"/>
                      <a:gd name="connsiteY3" fmla="*/ 122775 h 5587909"/>
                      <a:gd name="connsiteX4" fmla="*/ 2630999 w 7665116"/>
                      <a:gd name="connsiteY4" fmla="*/ 122775 h 5587909"/>
                      <a:gd name="connsiteX5" fmla="*/ 3199129 w 7665116"/>
                      <a:gd name="connsiteY5" fmla="*/ 122775 h 5587909"/>
                      <a:gd name="connsiteX6" fmla="*/ 3653632 w 7665116"/>
                      <a:gd name="connsiteY6" fmla="*/ 122775 h 5587909"/>
                      <a:gd name="connsiteX7" fmla="*/ 4221762 w 7665116"/>
                      <a:gd name="connsiteY7" fmla="*/ 122775 h 5587909"/>
                      <a:gd name="connsiteX8" fmla="*/ 4676265 w 7665116"/>
                      <a:gd name="connsiteY8" fmla="*/ 122775 h 5587909"/>
                      <a:gd name="connsiteX9" fmla="*/ 5358020 w 7665116"/>
                      <a:gd name="connsiteY9" fmla="*/ 122775 h 5587909"/>
                      <a:gd name="connsiteX10" fmla="*/ 5812524 w 7665116"/>
                      <a:gd name="connsiteY10" fmla="*/ 122775 h 5587909"/>
                      <a:gd name="connsiteX11" fmla="*/ 6721531 w 7665116"/>
                      <a:gd name="connsiteY11" fmla="*/ 122775 h 5587909"/>
                      <a:gd name="connsiteX12" fmla="*/ 7612912 w 7665116"/>
                      <a:gd name="connsiteY12" fmla="*/ 1014156 h 5587909"/>
                      <a:gd name="connsiteX13" fmla="*/ 7612912 w 7665116"/>
                      <a:gd name="connsiteY13" fmla="*/ 1572738 h 5587909"/>
                      <a:gd name="connsiteX14" fmla="*/ 7612912 w 7665116"/>
                      <a:gd name="connsiteY14" fmla="*/ 2131319 h 5587909"/>
                      <a:gd name="connsiteX15" fmla="*/ 7612912 w 7665116"/>
                      <a:gd name="connsiteY15" fmla="*/ 2654247 h 5587909"/>
                      <a:gd name="connsiteX16" fmla="*/ 7612912 w 7665116"/>
                      <a:gd name="connsiteY16" fmla="*/ 3177174 h 5587909"/>
                      <a:gd name="connsiteX17" fmla="*/ 7612912 w 7665116"/>
                      <a:gd name="connsiteY17" fmla="*/ 3700102 h 5587909"/>
                      <a:gd name="connsiteX18" fmla="*/ 7612912 w 7665116"/>
                      <a:gd name="connsiteY18" fmla="*/ 4579571 h 5587909"/>
                      <a:gd name="connsiteX19" fmla="*/ 6721531 w 7665116"/>
                      <a:gd name="connsiteY19" fmla="*/ 5470952 h 5587909"/>
                      <a:gd name="connsiteX20" fmla="*/ 6210215 w 7665116"/>
                      <a:gd name="connsiteY20" fmla="*/ 5470952 h 5587909"/>
                      <a:gd name="connsiteX21" fmla="*/ 5755711 w 7665116"/>
                      <a:gd name="connsiteY21" fmla="*/ 5470952 h 5587909"/>
                      <a:gd name="connsiteX22" fmla="*/ 5244395 w 7665116"/>
                      <a:gd name="connsiteY22" fmla="*/ 5470952 h 5587909"/>
                      <a:gd name="connsiteX23" fmla="*/ 4846704 w 7665116"/>
                      <a:gd name="connsiteY23" fmla="*/ 5470952 h 5587909"/>
                      <a:gd name="connsiteX24" fmla="*/ 4449013 w 7665116"/>
                      <a:gd name="connsiteY24" fmla="*/ 5470952 h 5587909"/>
                      <a:gd name="connsiteX25" fmla="*/ 3994510 w 7665116"/>
                      <a:gd name="connsiteY25" fmla="*/ 5470952 h 5587909"/>
                      <a:gd name="connsiteX26" fmla="*/ 3312755 w 7665116"/>
                      <a:gd name="connsiteY26" fmla="*/ 5470952 h 5587909"/>
                      <a:gd name="connsiteX27" fmla="*/ 2630999 w 7665116"/>
                      <a:gd name="connsiteY27" fmla="*/ 5470952 h 5587909"/>
                      <a:gd name="connsiteX28" fmla="*/ 2006057 w 7665116"/>
                      <a:gd name="connsiteY28" fmla="*/ 5470952 h 5587909"/>
                      <a:gd name="connsiteX29" fmla="*/ 1073889 w 7665116"/>
                      <a:gd name="connsiteY29" fmla="*/ 5587909 h 5587909"/>
                      <a:gd name="connsiteX30" fmla="*/ 148856 w 7665116"/>
                      <a:gd name="connsiteY30" fmla="*/ 4579571 h 5587909"/>
                      <a:gd name="connsiteX31" fmla="*/ 148856 w 7665116"/>
                      <a:gd name="connsiteY31" fmla="*/ 3985335 h 5587909"/>
                      <a:gd name="connsiteX32" fmla="*/ 148856 w 7665116"/>
                      <a:gd name="connsiteY32" fmla="*/ 3391099 h 5587909"/>
                      <a:gd name="connsiteX33" fmla="*/ 148856 w 7665116"/>
                      <a:gd name="connsiteY33" fmla="*/ 2761209 h 5587909"/>
                      <a:gd name="connsiteX34" fmla="*/ 148856 w 7665116"/>
                      <a:gd name="connsiteY34" fmla="*/ 2166974 h 5587909"/>
                      <a:gd name="connsiteX35" fmla="*/ 148856 w 7665116"/>
                      <a:gd name="connsiteY35" fmla="*/ 1679700 h 5587909"/>
                      <a:gd name="connsiteX36" fmla="*/ 148856 w 7665116"/>
                      <a:gd name="connsiteY36" fmla="*/ 1014156 h 5587909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37124 w 7743544"/>
                      <a:gd name="connsiteY0" fmla="*/ 828910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099994 w 7743544"/>
                      <a:gd name="connsiteY3" fmla="*/ 139548 h 5679110"/>
                      <a:gd name="connsiteX4" fmla="*/ 2611310 w 7743544"/>
                      <a:gd name="connsiteY4" fmla="*/ 139548 h 5679110"/>
                      <a:gd name="connsiteX5" fmla="*/ 3065814 w 7743544"/>
                      <a:gd name="connsiteY5" fmla="*/ 139548 h 5679110"/>
                      <a:gd name="connsiteX6" fmla="*/ 3463504 w 7743544"/>
                      <a:gd name="connsiteY6" fmla="*/ 139548 h 5679110"/>
                      <a:gd name="connsiteX7" fmla="*/ 3918008 w 7743544"/>
                      <a:gd name="connsiteY7" fmla="*/ 139548 h 5679110"/>
                      <a:gd name="connsiteX8" fmla="*/ 4486137 w 7743544"/>
                      <a:gd name="connsiteY8" fmla="*/ 139548 h 5679110"/>
                      <a:gd name="connsiteX9" fmla="*/ 4997454 w 7743544"/>
                      <a:gd name="connsiteY9" fmla="*/ 139548 h 5679110"/>
                      <a:gd name="connsiteX10" fmla="*/ 5451957 w 7743544"/>
                      <a:gd name="connsiteY10" fmla="*/ 139548 h 5679110"/>
                      <a:gd name="connsiteX11" fmla="*/ 5849648 w 7743544"/>
                      <a:gd name="connsiteY11" fmla="*/ 139548 h 5679110"/>
                      <a:gd name="connsiteX12" fmla="*/ 6758655 w 7743544"/>
                      <a:gd name="connsiteY12" fmla="*/ 139548 h 5679110"/>
                      <a:gd name="connsiteX13" fmla="*/ 7650036 w 7743544"/>
                      <a:gd name="connsiteY13" fmla="*/ 1030929 h 5679110"/>
                      <a:gd name="connsiteX14" fmla="*/ 7650036 w 7743544"/>
                      <a:gd name="connsiteY14" fmla="*/ 1518202 h 5679110"/>
                      <a:gd name="connsiteX15" fmla="*/ 7650036 w 7743544"/>
                      <a:gd name="connsiteY15" fmla="*/ 2041130 h 5679110"/>
                      <a:gd name="connsiteX16" fmla="*/ 7650036 w 7743544"/>
                      <a:gd name="connsiteY16" fmla="*/ 2564057 h 5679110"/>
                      <a:gd name="connsiteX17" fmla="*/ 7650036 w 7743544"/>
                      <a:gd name="connsiteY17" fmla="*/ 3051331 h 5679110"/>
                      <a:gd name="connsiteX18" fmla="*/ 7650036 w 7743544"/>
                      <a:gd name="connsiteY18" fmla="*/ 3609913 h 5679110"/>
                      <a:gd name="connsiteX19" fmla="*/ 7650036 w 7743544"/>
                      <a:gd name="connsiteY19" fmla="*/ 4596344 h 5679110"/>
                      <a:gd name="connsiteX20" fmla="*/ 6758655 w 7743544"/>
                      <a:gd name="connsiteY20" fmla="*/ 5487725 h 5679110"/>
                      <a:gd name="connsiteX21" fmla="*/ 6247339 w 7743544"/>
                      <a:gd name="connsiteY21" fmla="*/ 5487725 h 5679110"/>
                      <a:gd name="connsiteX22" fmla="*/ 5736022 w 7743544"/>
                      <a:gd name="connsiteY22" fmla="*/ 5487725 h 5679110"/>
                      <a:gd name="connsiteX23" fmla="*/ 5054267 w 7743544"/>
                      <a:gd name="connsiteY23" fmla="*/ 5487725 h 5679110"/>
                      <a:gd name="connsiteX24" fmla="*/ 4542950 w 7743544"/>
                      <a:gd name="connsiteY24" fmla="*/ 5487725 h 5679110"/>
                      <a:gd name="connsiteX25" fmla="*/ 4088447 w 7743544"/>
                      <a:gd name="connsiteY25" fmla="*/ 5487725 h 5679110"/>
                      <a:gd name="connsiteX26" fmla="*/ 3520317 w 7743544"/>
                      <a:gd name="connsiteY26" fmla="*/ 5487725 h 5679110"/>
                      <a:gd name="connsiteX27" fmla="*/ 3120565 w 7743544"/>
                      <a:gd name="connsiteY27" fmla="*/ 5679110 h 5679110"/>
                      <a:gd name="connsiteX28" fmla="*/ 2724936 w 7743544"/>
                      <a:gd name="connsiteY28" fmla="*/ 5487725 h 5679110"/>
                      <a:gd name="connsiteX29" fmla="*/ 2043181 w 7743544"/>
                      <a:gd name="connsiteY29" fmla="*/ 5487725 h 5679110"/>
                      <a:gd name="connsiteX30" fmla="*/ 1588677 w 7743544"/>
                      <a:gd name="connsiteY30" fmla="*/ 5487725 h 5679110"/>
                      <a:gd name="connsiteX31" fmla="*/ 1077361 w 7743544"/>
                      <a:gd name="connsiteY31" fmla="*/ 5487725 h 5679110"/>
                      <a:gd name="connsiteX32" fmla="*/ 185980 w 7743544"/>
                      <a:gd name="connsiteY32" fmla="*/ 4596344 h 5679110"/>
                      <a:gd name="connsiteX33" fmla="*/ 185980 w 7743544"/>
                      <a:gd name="connsiteY33" fmla="*/ 4037762 h 5679110"/>
                      <a:gd name="connsiteX34" fmla="*/ 164715 w 7743544"/>
                      <a:gd name="connsiteY34" fmla="*/ 3860942 h 5679110"/>
                      <a:gd name="connsiteX35" fmla="*/ 185980 w 7743544"/>
                      <a:gd name="connsiteY35" fmla="*/ 2849291 h 5679110"/>
                      <a:gd name="connsiteX36" fmla="*/ 185980 w 7743544"/>
                      <a:gd name="connsiteY36" fmla="*/ 2362017 h 5679110"/>
                      <a:gd name="connsiteX37" fmla="*/ 185980 w 7743544"/>
                      <a:gd name="connsiteY37" fmla="*/ 1803436 h 5679110"/>
                      <a:gd name="connsiteX38" fmla="*/ 37124 w 7743544"/>
                      <a:gd name="connsiteY38" fmla="*/ 828910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90287 w 7743544"/>
                      <a:gd name="connsiteY34" fmla="*/ 2287324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111013 w 7743544"/>
                      <a:gd name="connsiteY29" fmla="*/ 5604682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  <a:gd name="connsiteX0" fmla="*/ 185980 w 7743544"/>
                      <a:gd name="connsiteY0" fmla="*/ 1030929 h 5679110"/>
                      <a:gd name="connsiteX1" fmla="*/ 1077361 w 7743544"/>
                      <a:gd name="connsiteY1" fmla="*/ 139548 h 5679110"/>
                      <a:gd name="connsiteX2" fmla="*/ 1645490 w 7743544"/>
                      <a:gd name="connsiteY2" fmla="*/ 139548 h 5679110"/>
                      <a:gd name="connsiteX3" fmla="*/ 2156807 w 7743544"/>
                      <a:gd name="connsiteY3" fmla="*/ 139548 h 5679110"/>
                      <a:gd name="connsiteX4" fmla="*/ 2668123 w 7743544"/>
                      <a:gd name="connsiteY4" fmla="*/ 139548 h 5679110"/>
                      <a:gd name="connsiteX5" fmla="*/ 3236253 w 7743544"/>
                      <a:gd name="connsiteY5" fmla="*/ 139548 h 5679110"/>
                      <a:gd name="connsiteX6" fmla="*/ 3690756 w 7743544"/>
                      <a:gd name="connsiteY6" fmla="*/ 139548 h 5679110"/>
                      <a:gd name="connsiteX7" fmla="*/ 4258886 w 7743544"/>
                      <a:gd name="connsiteY7" fmla="*/ 139548 h 5679110"/>
                      <a:gd name="connsiteX8" fmla="*/ 4713389 w 7743544"/>
                      <a:gd name="connsiteY8" fmla="*/ 139548 h 5679110"/>
                      <a:gd name="connsiteX9" fmla="*/ 5395144 w 7743544"/>
                      <a:gd name="connsiteY9" fmla="*/ 139548 h 5679110"/>
                      <a:gd name="connsiteX10" fmla="*/ 5849648 w 7743544"/>
                      <a:gd name="connsiteY10" fmla="*/ 139548 h 5679110"/>
                      <a:gd name="connsiteX11" fmla="*/ 6758655 w 7743544"/>
                      <a:gd name="connsiteY11" fmla="*/ 139548 h 5679110"/>
                      <a:gd name="connsiteX12" fmla="*/ 7650036 w 7743544"/>
                      <a:gd name="connsiteY12" fmla="*/ 1030929 h 5679110"/>
                      <a:gd name="connsiteX13" fmla="*/ 7650036 w 7743544"/>
                      <a:gd name="connsiteY13" fmla="*/ 1589511 h 5679110"/>
                      <a:gd name="connsiteX14" fmla="*/ 7650036 w 7743544"/>
                      <a:gd name="connsiteY14" fmla="*/ 2148092 h 5679110"/>
                      <a:gd name="connsiteX15" fmla="*/ 7650036 w 7743544"/>
                      <a:gd name="connsiteY15" fmla="*/ 2671020 h 5679110"/>
                      <a:gd name="connsiteX16" fmla="*/ 7650036 w 7743544"/>
                      <a:gd name="connsiteY16" fmla="*/ 3193947 h 5679110"/>
                      <a:gd name="connsiteX17" fmla="*/ 7650036 w 7743544"/>
                      <a:gd name="connsiteY17" fmla="*/ 3716875 h 5679110"/>
                      <a:gd name="connsiteX18" fmla="*/ 7650036 w 7743544"/>
                      <a:gd name="connsiteY18" fmla="*/ 4596344 h 5679110"/>
                      <a:gd name="connsiteX19" fmla="*/ 6758655 w 7743544"/>
                      <a:gd name="connsiteY19" fmla="*/ 5487725 h 5679110"/>
                      <a:gd name="connsiteX20" fmla="*/ 6247339 w 7743544"/>
                      <a:gd name="connsiteY20" fmla="*/ 5487725 h 5679110"/>
                      <a:gd name="connsiteX21" fmla="*/ 5792835 w 7743544"/>
                      <a:gd name="connsiteY21" fmla="*/ 5487725 h 5679110"/>
                      <a:gd name="connsiteX22" fmla="*/ 5281519 w 7743544"/>
                      <a:gd name="connsiteY22" fmla="*/ 5487725 h 5679110"/>
                      <a:gd name="connsiteX23" fmla="*/ 4883828 w 7743544"/>
                      <a:gd name="connsiteY23" fmla="*/ 5487725 h 5679110"/>
                      <a:gd name="connsiteX24" fmla="*/ 4486137 w 7743544"/>
                      <a:gd name="connsiteY24" fmla="*/ 5487725 h 5679110"/>
                      <a:gd name="connsiteX25" fmla="*/ 4031634 w 7743544"/>
                      <a:gd name="connsiteY25" fmla="*/ 5487725 h 5679110"/>
                      <a:gd name="connsiteX26" fmla="*/ 3349879 w 7743544"/>
                      <a:gd name="connsiteY26" fmla="*/ 5487725 h 5679110"/>
                      <a:gd name="connsiteX27" fmla="*/ 2668123 w 7743544"/>
                      <a:gd name="connsiteY27" fmla="*/ 5487725 h 5679110"/>
                      <a:gd name="connsiteX28" fmla="*/ 2043181 w 7743544"/>
                      <a:gd name="connsiteY28" fmla="*/ 5487725 h 5679110"/>
                      <a:gd name="connsiteX29" fmla="*/ 1077361 w 7743544"/>
                      <a:gd name="connsiteY29" fmla="*/ 5487725 h 5679110"/>
                      <a:gd name="connsiteX30" fmla="*/ 185980 w 7743544"/>
                      <a:gd name="connsiteY30" fmla="*/ 4596344 h 5679110"/>
                      <a:gd name="connsiteX31" fmla="*/ 185980 w 7743544"/>
                      <a:gd name="connsiteY31" fmla="*/ 4002108 h 5679110"/>
                      <a:gd name="connsiteX32" fmla="*/ 185980 w 7743544"/>
                      <a:gd name="connsiteY32" fmla="*/ 3407872 h 5679110"/>
                      <a:gd name="connsiteX33" fmla="*/ 185980 w 7743544"/>
                      <a:gd name="connsiteY33" fmla="*/ 2777982 h 5679110"/>
                      <a:gd name="connsiteX34" fmla="*/ 185980 w 7743544"/>
                      <a:gd name="connsiteY34" fmla="*/ 2183747 h 5679110"/>
                      <a:gd name="connsiteX35" fmla="*/ 185980 w 7743544"/>
                      <a:gd name="connsiteY35" fmla="*/ 1696473 h 5679110"/>
                      <a:gd name="connsiteX36" fmla="*/ 185980 w 7743544"/>
                      <a:gd name="connsiteY36" fmla="*/ 1030929 h 5679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743544" h="5679110" fill="none" extrusionOk="0">
                        <a:moveTo>
                          <a:pt x="185980" y="1030929"/>
                        </a:moveTo>
                        <a:cubicBezTo>
                          <a:pt x="-268667" y="626195"/>
                          <a:pt x="141332" y="166143"/>
                          <a:pt x="1077361" y="139548"/>
                        </a:cubicBezTo>
                        <a:cubicBezTo>
                          <a:pt x="1353247" y="78125"/>
                          <a:pt x="1414668" y="169158"/>
                          <a:pt x="1645490" y="139548"/>
                        </a:cubicBezTo>
                        <a:cubicBezTo>
                          <a:pt x="1782911" y="216977"/>
                          <a:pt x="1920593" y="278031"/>
                          <a:pt x="2156807" y="139548"/>
                        </a:cubicBezTo>
                        <a:cubicBezTo>
                          <a:pt x="2473310" y="108347"/>
                          <a:pt x="2539469" y="206393"/>
                          <a:pt x="2668123" y="139548"/>
                        </a:cubicBezTo>
                        <a:cubicBezTo>
                          <a:pt x="2913783" y="204769"/>
                          <a:pt x="3007365" y="221797"/>
                          <a:pt x="3236253" y="139548"/>
                        </a:cubicBezTo>
                        <a:cubicBezTo>
                          <a:pt x="3539710" y="140127"/>
                          <a:pt x="3484906" y="230719"/>
                          <a:pt x="3690756" y="139548"/>
                        </a:cubicBezTo>
                        <a:cubicBezTo>
                          <a:pt x="3900219" y="17656"/>
                          <a:pt x="4057091" y="107758"/>
                          <a:pt x="4258886" y="139548"/>
                        </a:cubicBezTo>
                        <a:cubicBezTo>
                          <a:pt x="4490407" y="112858"/>
                          <a:pt x="4463998" y="158673"/>
                          <a:pt x="4713389" y="139548"/>
                        </a:cubicBezTo>
                        <a:cubicBezTo>
                          <a:pt x="5035204" y="213302"/>
                          <a:pt x="5102846" y="309207"/>
                          <a:pt x="5395144" y="139548"/>
                        </a:cubicBezTo>
                        <a:cubicBezTo>
                          <a:pt x="5620041" y="113105"/>
                          <a:pt x="5647808" y="129182"/>
                          <a:pt x="5849648" y="139548"/>
                        </a:cubicBezTo>
                        <a:cubicBezTo>
                          <a:pt x="6109398" y="-119399"/>
                          <a:pt x="6449548" y="43427"/>
                          <a:pt x="6758655" y="139548"/>
                        </a:cubicBezTo>
                        <a:cubicBezTo>
                          <a:pt x="7155580" y="470900"/>
                          <a:pt x="7690443" y="850257"/>
                          <a:pt x="7650036" y="1030929"/>
                        </a:cubicBezTo>
                        <a:cubicBezTo>
                          <a:pt x="7574902" y="1211822"/>
                          <a:pt x="7534304" y="1371564"/>
                          <a:pt x="7650036" y="1589511"/>
                        </a:cubicBezTo>
                        <a:cubicBezTo>
                          <a:pt x="7779160" y="1927426"/>
                          <a:pt x="7549753" y="2065072"/>
                          <a:pt x="7650036" y="2148092"/>
                        </a:cubicBezTo>
                        <a:cubicBezTo>
                          <a:pt x="7672608" y="2410170"/>
                          <a:pt x="7641313" y="2571257"/>
                          <a:pt x="7650036" y="2671020"/>
                        </a:cubicBezTo>
                        <a:cubicBezTo>
                          <a:pt x="7672868" y="2701064"/>
                          <a:pt x="7639265" y="3122767"/>
                          <a:pt x="7650036" y="3193947"/>
                        </a:cubicBezTo>
                        <a:cubicBezTo>
                          <a:pt x="7560755" y="3305646"/>
                          <a:pt x="7696711" y="3460246"/>
                          <a:pt x="7650036" y="3716875"/>
                        </a:cubicBezTo>
                        <a:cubicBezTo>
                          <a:pt x="7549493" y="3874057"/>
                          <a:pt x="7688447" y="4300311"/>
                          <a:pt x="7650036" y="4596344"/>
                        </a:cubicBezTo>
                        <a:cubicBezTo>
                          <a:pt x="7781758" y="5392446"/>
                          <a:pt x="7625229" y="5587730"/>
                          <a:pt x="6758655" y="5487725"/>
                        </a:cubicBezTo>
                        <a:cubicBezTo>
                          <a:pt x="6553459" y="5555470"/>
                          <a:pt x="6329992" y="5468568"/>
                          <a:pt x="6247339" y="5487725"/>
                        </a:cubicBezTo>
                        <a:cubicBezTo>
                          <a:pt x="6122464" y="5491350"/>
                          <a:pt x="6075331" y="5458026"/>
                          <a:pt x="5792835" y="5487725"/>
                        </a:cubicBezTo>
                        <a:cubicBezTo>
                          <a:pt x="5593453" y="5601452"/>
                          <a:pt x="5405264" y="5470937"/>
                          <a:pt x="5281519" y="5487725"/>
                        </a:cubicBezTo>
                        <a:cubicBezTo>
                          <a:pt x="5096083" y="5503239"/>
                          <a:pt x="5066777" y="5433004"/>
                          <a:pt x="4883828" y="5487725"/>
                        </a:cubicBezTo>
                        <a:cubicBezTo>
                          <a:pt x="4704269" y="5533265"/>
                          <a:pt x="4584423" y="5526799"/>
                          <a:pt x="4486137" y="5487725"/>
                        </a:cubicBezTo>
                        <a:cubicBezTo>
                          <a:pt x="4353331" y="5581977"/>
                          <a:pt x="4096914" y="5501019"/>
                          <a:pt x="4031634" y="5487725"/>
                        </a:cubicBezTo>
                        <a:cubicBezTo>
                          <a:pt x="4131043" y="5434831"/>
                          <a:pt x="3766339" y="5491908"/>
                          <a:pt x="3349879" y="5487725"/>
                        </a:cubicBezTo>
                        <a:cubicBezTo>
                          <a:pt x="2954442" y="5696112"/>
                          <a:pt x="2824913" y="5385078"/>
                          <a:pt x="2668123" y="5487725"/>
                        </a:cubicBezTo>
                        <a:cubicBezTo>
                          <a:pt x="2444706" y="5622104"/>
                          <a:pt x="2319683" y="5255689"/>
                          <a:pt x="2043181" y="5487725"/>
                        </a:cubicBezTo>
                        <a:cubicBezTo>
                          <a:pt x="1780242" y="5357299"/>
                          <a:pt x="1304372" y="5330361"/>
                          <a:pt x="1077361" y="5487725"/>
                        </a:cubicBezTo>
                        <a:cubicBezTo>
                          <a:pt x="348016" y="5339264"/>
                          <a:pt x="299631" y="4750902"/>
                          <a:pt x="185980" y="4596344"/>
                        </a:cubicBezTo>
                        <a:cubicBezTo>
                          <a:pt x="179666" y="4376234"/>
                          <a:pt x="347952" y="4238853"/>
                          <a:pt x="185980" y="4002108"/>
                        </a:cubicBezTo>
                        <a:cubicBezTo>
                          <a:pt x="165581" y="3913989"/>
                          <a:pt x="198799" y="3620615"/>
                          <a:pt x="185980" y="3407872"/>
                        </a:cubicBezTo>
                        <a:cubicBezTo>
                          <a:pt x="172263" y="3420939"/>
                          <a:pt x="337240" y="2841003"/>
                          <a:pt x="185980" y="2777982"/>
                        </a:cubicBezTo>
                        <a:cubicBezTo>
                          <a:pt x="44891" y="2493825"/>
                          <a:pt x="232948" y="2349519"/>
                          <a:pt x="185980" y="2183747"/>
                        </a:cubicBezTo>
                        <a:cubicBezTo>
                          <a:pt x="226844" y="1883317"/>
                          <a:pt x="213862" y="1777172"/>
                          <a:pt x="185980" y="1696473"/>
                        </a:cubicBezTo>
                        <a:cubicBezTo>
                          <a:pt x="238802" y="1535482"/>
                          <a:pt x="261248" y="1157177"/>
                          <a:pt x="185980" y="1030929"/>
                        </a:cubicBezTo>
                        <a:close/>
                      </a:path>
                      <a:path w="7743544" h="5679110" stroke="0" extrusionOk="0">
                        <a:moveTo>
                          <a:pt x="37124" y="828910"/>
                        </a:moveTo>
                        <a:cubicBezTo>
                          <a:pt x="253844" y="449698"/>
                          <a:pt x="173608" y="83279"/>
                          <a:pt x="1077361" y="139548"/>
                        </a:cubicBezTo>
                        <a:cubicBezTo>
                          <a:pt x="1395753" y="63576"/>
                          <a:pt x="1496143" y="104290"/>
                          <a:pt x="1645490" y="139548"/>
                        </a:cubicBezTo>
                        <a:cubicBezTo>
                          <a:pt x="1793549" y="164101"/>
                          <a:pt x="2040983" y="235419"/>
                          <a:pt x="2099994" y="139548"/>
                        </a:cubicBezTo>
                        <a:cubicBezTo>
                          <a:pt x="2062210" y="146156"/>
                          <a:pt x="2518878" y="187450"/>
                          <a:pt x="2611310" y="139548"/>
                        </a:cubicBezTo>
                        <a:cubicBezTo>
                          <a:pt x="2734378" y="90964"/>
                          <a:pt x="2986305" y="91630"/>
                          <a:pt x="3065814" y="139548"/>
                        </a:cubicBezTo>
                        <a:cubicBezTo>
                          <a:pt x="3092190" y="78801"/>
                          <a:pt x="3245788" y="245600"/>
                          <a:pt x="3463504" y="139548"/>
                        </a:cubicBezTo>
                        <a:cubicBezTo>
                          <a:pt x="3646376" y="38667"/>
                          <a:pt x="3730270" y="219731"/>
                          <a:pt x="3918008" y="139548"/>
                        </a:cubicBezTo>
                        <a:cubicBezTo>
                          <a:pt x="4031270" y="25784"/>
                          <a:pt x="4345046" y="183879"/>
                          <a:pt x="4486137" y="139548"/>
                        </a:cubicBezTo>
                        <a:cubicBezTo>
                          <a:pt x="4730099" y="122677"/>
                          <a:pt x="4887898" y="164693"/>
                          <a:pt x="4997454" y="139548"/>
                        </a:cubicBezTo>
                        <a:cubicBezTo>
                          <a:pt x="5042412" y="138624"/>
                          <a:pt x="5359540" y="251544"/>
                          <a:pt x="5451957" y="139548"/>
                        </a:cubicBezTo>
                        <a:cubicBezTo>
                          <a:pt x="5642486" y="37525"/>
                          <a:pt x="5756852" y="243487"/>
                          <a:pt x="5849648" y="139548"/>
                        </a:cubicBezTo>
                        <a:cubicBezTo>
                          <a:pt x="5939094" y="-62064"/>
                          <a:pt x="6440482" y="84561"/>
                          <a:pt x="6758655" y="139548"/>
                        </a:cubicBezTo>
                        <a:cubicBezTo>
                          <a:pt x="7014428" y="85348"/>
                          <a:pt x="7618791" y="706596"/>
                          <a:pt x="7650036" y="1030929"/>
                        </a:cubicBezTo>
                        <a:cubicBezTo>
                          <a:pt x="7661629" y="1213749"/>
                          <a:pt x="7565155" y="1300782"/>
                          <a:pt x="7650036" y="1518202"/>
                        </a:cubicBezTo>
                        <a:cubicBezTo>
                          <a:pt x="7651541" y="1698824"/>
                          <a:pt x="7580543" y="1746492"/>
                          <a:pt x="7650036" y="2041130"/>
                        </a:cubicBezTo>
                        <a:cubicBezTo>
                          <a:pt x="7656899" y="2305094"/>
                          <a:pt x="7622598" y="2323419"/>
                          <a:pt x="7650036" y="2564057"/>
                        </a:cubicBezTo>
                        <a:cubicBezTo>
                          <a:pt x="7676583" y="2838861"/>
                          <a:pt x="7624799" y="2875320"/>
                          <a:pt x="7650036" y="3051331"/>
                        </a:cubicBezTo>
                        <a:cubicBezTo>
                          <a:pt x="7791444" y="3108182"/>
                          <a:pt x="7446960" y="3360250"/>
                          <a:pt x="7650036" y="3609913"/>
                        </a:cubicBezTo>
                        <a:cubicBezTo>
                          <a:pt x="7615410" y="3987972"/>
                          <a:pt x="7527771" y="4483772"/>
                          <a:pt x="7650036" y="4596344"/>
                        </a:cubicBezTo>
                        <a:cubicBezTo>
                          <a:pt x="7606312" y="5458845"/>
                          <a:pt x="7175513" y="5704224"/>
                          <a:pt x="6758655" y="5487725"/>
                        </a:cubicBezTo>
                        <a:cubicBezTo>
                          <a:pt x="6566404" y="5557283"/>
                          <a:pt x="6383786" y="5384550"/>
                          <a:pt x="6247339" y="5487725"/>
                        </a:cubicBezTo>
                        <a:cubicBezTo>
                          <a:pt x="6135128" y="5537924"/>
                          <a:pt x="5952871" y="5554100"/>
                          <a:pt x="5736022" y="5487725"/>
                        </a:cubicBezTo>
                        <a:cubicBezTo>
                          <a:pt x="5561554" y="5560174"/>
                          <a:pt x="5200910" y="5544437"/>
                          <a:pt x="5054267" y="5487725"/>
                        </a:cubicBezTo>
                        <a:cubicBezTo>
                          <a:pt x="4797095" y="5495648"/>
                          <a:pt x="4582323" y="5507010"/>
                          <a:pt x="4542950" y="5487725"/>
                        </a:cubicBezTo>
                        <a:cubicBezTo>
                          <a:pt x="4513081" y="5466349"/>
                          <a:pt x="4222326" y="5422570"/>
                          <a:pt x="4088447" y="5487725"/>
                        </a:cubicBezTo>
                        <a:cubicBezTo>
                          <a:pt x="4099199" y="5559969"/>
                          <a:pt x="3791047" y="5584334"/>
                          <a:pt x="3520317" y="5487725"/>
                        </a:cubicBezTo>
                        <a:cubicBezTo>
                          <a:pt x="3345621" y="5542761"/>
                          <a:pt x="3276549" y="5618425"/>
                          <a:pt x="3120565" y="5679110"/>
                        </a:cubicBezTo>
                        <a:cubicBezTo>
                          <a:pt x="3047379" y="5656527"/>
                          <a:pt x="2851067" y="5416468"/>
                          <a:pt x="2724936" y="5487725"/>
                        </a:cubicBezTo>
                        <a:cubicBezTo>
                          <a:pt x="2510514" y="5550906"/>
                          <a:pt x="2264795" y="5370134"/>
                          <a:pt x="2043181" y="5487725"/>
                        </a:cubicBezTo>
                        <a:cubicBezTo>
                          <a:pt x="1708647" y="5492461"/>
                          <a:pt x="1775371" y="5442281"/>
                          <a:pt x="1588677" y="5487725"/>
                        </a:cubicBezTo>
                        <a:cubicBezTo>
                          <a:pt x="1426850" y="5536145"/>
                          <a:pt x="1123862" y="5520254"/>
                          <a:pt x="1077361" y="5487725"/>
                        </a:cubicBezTo>
                        <a:cubicBezTo>
                          <a:pt x="442395" y="5500156"/>
                          <a:pt x="216410" y="5404484"/>
                          <a:pt x="185980" y="4596344"/>
                        </a:cubicBezTo>
                        <a:cubicBezTo>
                          <a:pt x="106716" y="4401882"/>
                          <a:pt x="340221" y="4385379"/>
                          <a:pt x="185980" y="4037762"/>
                        </a:cubicBezTo>
                        <a:cubicBezTo>
                          <a:pt x="179387" y="3846363"/>
                          <a:pt x="139890" y="4154485"/>
                          <a:pt x="164715" y="3860942"/>
                        </a:cubicBezTo>
                        <a:cubicBezTo>
                          <a:pt x="-11492" y="3704195"/>
                          <a:pt x="314189" y="3103354"/>
                          <a:pt x="185980" y="2849291"/>
                        </a:cubicBezTo>
                        <a:cubicBezTo>
                          <a:pt x="140335" y="2704676"/>
                          <a:pt x="257928" y="2634943"/>
                          <a:pt x="185980" y="2362017"/>
                        </a:cubicBezTo>
                        <a:cubicBezTo>
                          <a:pt x="101109" y="2205499"/>
                          <a:pt x="149850" y="2105730"/>
                          <a:pt x="185980" y="1803436"/>
                        </a:cubicBezTo>
                        <a:cubicBezTo>
                          <a:pt x="261153" y="1637038"/>
                          <a:pt x="55181" y="1085130"/>
                          <a:pt x="37124" y="828910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43197" y="388219"/>
                          <a:pt x="353370" y="291051"/>
                          <a:pt x="1077361" y="139548"/>
                        </a:cubicBezTo>
                        <a:cubicBezTo>
                          <a:pt x="1236601" y="107494"/>
                          <a:pt x="1477968" y="85775"/>
                          <a:pt x="1645490" y="139548"/>
                        </a:cubicBezTo>
                        <a:cubicBezTo>
                          <a:pt x="1797121" y="110107"/>
                          <a:pt x="1866107" y="151565"/>
                          <a:pt x="2156807" y="139548"/>
                        </a:cubicBezTo>
                        <a:cubicBezTo>
                          <a:pt x="2384936" y="96173"/>
                          <a:pt x="2521448" y="169647"/>
                          <a:pt x="2668123" y="139548"/>
                        </a:cubicBezTo>
                        <a:cubicBezTo>
                          <a:pt x="2955067" y="107479"/>
                          <a:pt x="3071481" y="204317"/>
                          <a:pt x="3236253" y="139548"/>
                        </a:cubicBezTo>
                        <a:cubicBezTo>
                          <a:pt x="3483516" y="100828"/>
                          <a:pt x="3445010" y="175941"/>
                          <a:pt x="3690756" y="139548"/>
                        </a:cubicBezTo>
                        <a:cubicBezTo>
                          <a:pt x="3866404" y="155031"/>
                          <a:pt x="3943508" y="103985"/>
                          <a:pt x="4258886" y="139548"/>
                        </a:cubicBezTo>
                        <a:cubicBezTo>
                          <a:pt x="4497169" y="141301"/>
                          <a:pt x="4485633" y="147269"/>
                          <a:pt x="4713389" y="139548"/>
                        </a:cubicBezTo>
                        <a:cubicBezTo>
                          <a:pt x="4980343" y="70244"/>
                          <a:pt x="5274615" y="172625"/>
                          <a:pt x="5395144" y="139548"/>
                        </a:cubicBezTo>
                        <a:cubicBezTo>
                          <a:pt x="5558339" y="18309"/>
                          <a:pt x="5755877" y="227347"/>
                          <a:pt x="5849648" y="139548"/>
                        </a:cubicBezTo>
                        <a:cubicBezTo>
                          <a:pt x="5972774" y="-2091"/>
                          <a:pt x="6310549" y="60589"/>
                          <a:pt x="6758655" y="139548"/>
                        </a:cubicBezTo>
                        <a:cubicBezTo>
                          <a:pt x="7211277" y="312431"/>
                          <a:pt x="7649214" y="578642"/>
                          <a:pt x="7650036" y="1030929"/>
                        </a:cubicBezTo>
                        <a:cubicBezTo>
                          <a:pt x="7627220" y="1193732"/>
                          <a:pt x="7570259" y="1280927"/>
                          <a:pt x="7650036" y="1589511"/>
                        </a:cubicBezTo>
                        <a:cubicBezTo>
                          <a:pt x="7720096" y="1840129"/>
                          <a:pt x="7652969" y="1932376"/>
                          <a:pt x="7650036" y="2148092"/>
                        </a:cubicBezTo>
                        <a:cubicBezTo>
                          <a:pt x="7665787" y="2333335"/>
                          <a:pt x="7667389" y="2535379"/>
                          <a:pt x="7650036" y="2671020"/>
                        </a:cubicBezTo>
                        <a:cubicBezTo>
                          <a:pt x="7648384" y="2826808"/>
                          <a:pt x="7614844" y="3014826"/>
                          <a:pt x="7650036" y="3193947"/>
                        </a:cubicBezTo>
                        <a:cubicBezTo>
                          <a:pt x="7678177" y="3316097"/>
                          <a:pt x="7590504" y="3450157"/>
                          <a:pt x="7650036" y="3716875"/>
                        </a:cubicBezTo>
                        <a:cubicBezTo>
                          <a:pt x="7569065" y="3984466"/>
                          <a:pt x="7587094" y="4108041"/>
                          <a:pt x="7650036" y="4596344"/>
                        </a:cubicBezTo>
                        <a:cubicBezTo>
                          <a:pt x="7899749" y="5067676"/>
                          <a:pt x="7071430" y="5447077"/>
                          <a:pt x="6758655" y="5487725"/>
                        </a:cubicBezTo>
                        <a:cubicBezTo>
                          <a:pt x="6468849" y="5515891"/>
                          <a:pt x="6440394" y="5505406"/>
                          <a:pt x="6247339" y="5487725"/>
                        </a:cubicBezTo>
                        <a:cubicBezTo>
                          <a:pt x="6081871" y="5517929"/>
                          <a:pt x="5970299" y="5432506"/>
                          <a:pt x="5792835" y="5487725"/>
                        </a:cubicBezTo>
                        <a:cubicBezTo>
                          <a:pt x="5562142" y="5502477"/>
                          <a:pt x="5480162" y="5477326"/>
                          <a:pt x="5281519" y="5487725"/>
                        </a:cubicBezTo>
                        <a:cubicBezTo>
                          <a:pt x="5042642" y="5504730"/>
                          <a:pt x="5082237" y="5449712"/>
                          <a:pt x="4883828" y="5487725"/>
                        </a:cubicBezTo>
                        <a:cubicBezTo>
                          <a:pt x="4663831" y="5493755"/>
                          <a:pt x="4634414" y="5440829"/>
                          <a:pt x="4486137" y="5487725"/>
                        </a:cubicBezTo>
                        <a:cubicBezTo>
                          <a:pt x="4342976" y="5530307"/>
                          <a:pt x="4159099" y="5465860"/>
                          <a:pt x="4031634" y="5487725"/>
                        </a:cubicBezTo>
                        <a:cubicBezTo>
                          <a:pt x="3870082" y="5595001"/>
                          <a:pt x="3708007" y="5304648"/>
                          <a:pt x="3349879" y="5487725"/>
                        </a:cubicBezTo>
                        <a:cubicBezTo>
                          <a:pt x="3068328" y="5520176"/>
                          <a:pt x="2931951" y="5310787"/>
                          <a:pt x="2668123" y="5487725"/>
                        </a:cubicBezTo>
                        <a:cubicBezTo>
                          <a:pt x="2374576" y="5662573"/>
                          <a:pt x="2257534" y="5383761"/>
                          <a:pt x="2043181" y="5487725"/>
                        </a:cubicBezTo>
                        <a:cubicBezTo>
                          <a:pt x="1756779" y="5594636"/>
                          <a:pt x="1355675" y="5422169"/>
                          <a:pt x="1077361" y="5487725"/>
                        </a:cubicBezTo>
                        <a:cubicBezTo>
                          <a:pt x="681163" y="5598829"/>
                          <a:pt x="183400" y="4838935"/>
                          <a:pt x="185980" y="4596344"/>
                        </a:cubicBezTo>
                        <a:cubicBezTo>
                          <a:pt x="229917" y="4422736"/>
                          <a:pt x="274306" y="4262432"/>
                          <a:pt x="185980" y="4002108"/>
                        </a:cubicBezTo>
                        <a:cubicBezTo>
                          <a:pt x="154922" y="3816297"/>
                          <a:pt x="161162" y="3516951"/>
                          <a:pt x="185980" y="3407872"/>
                        </a:cubicBezTo>
                        <a:cubicBezTo>
                          <a:pt x="114951" y="3331536"/>
                          <a:pt x="186220" y="3005689"/>
                          <a:pt x="185980" y="2777982"/>
                        </a:cubicBezTo>
                        <a:cubicBezTo>
                          <a:pt x="157559" y="2647245"/>
                          <a:pt x="96418" y="2482477"/>
                          <a:pt x="90287" y="2287324"/>
                        </a:cubicBezTo>
                        <a:cubicBezTo>
                          <a:pt x="2866" y="1958368"/>
                          <a:pt x="195517" y="1823443"/>
                          <a:pt x="185980" y="1696473"/>
                        </a:cubicBezTo>
                        <a:cubicBezTo>
                          <a:pt x="65269" y="1606210"/>
                          <a:pt x="203387" y="128273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94426" y="405431"/>
                          <a:pt x="246385" y="62793"/>
                          <a:pt x="1077361" y="139548"/>
                        </a:cubicBezTo>
                        <a:cubicBezTo>
                          <a:pt x="1270283" y="131978"/>
                          <a:pt x="1441126" y="125722"/>
                          <a:pt x="1645490" y="139548"/>
                        </a:cubicBezTo>
                        <a:cubicBezTo>
                          <a:pt x="1826722" y="158586"/>
                          <a:pt x="1866389" y="226075"/>
                          <a:pt x="2156807" y="139548"/>
                        </a:cubicBezTo>
                        <a:cubicBezTo>
                          <a:pt x="2458442" y="143507"/>
                          <a:pt x="2503316" y="134991"/>
                          <a:pt x="2668123" y="139548"/>
                        </a:cubicBezTo>
                        <a:cubicBezTo>
                          <a:pt x="2824444" y="114113"/>
                          <a:pt x="3064959" y="139439"/>
                          <a:pt x="3236253" y="139548"/>
                        </a:cubicBezTo>
                        <a:cubicBezTo>
                          <a:pt x="3446106" y="90692"/>
                          <a:pt x="3459249" y="196212"/>
                          <a:pt x="3690756" y="139548"/>
                        </a:cubicBezTo>
                        <a:cubicBezTo>
                          <a:pt x="3884789" y="142975"/>
                          <a:pt x="4026796" y="84630"/>
                          <a:pt x="4258886" y="139548"/>
                        </a:cubicBezTo>
                        <a:cubicBezTo>
                          <a:pt x="4488563" y="132347"/>
                          <a:pt x="4486401" y="142587"/>
                          <a:pt x="4713389" y="139548"/>
                        </a:cubicBezTo>
                        <a:cubicBezTo>
                          <a:pt x="5036953" y="188237"/>
                          <a:pt x="5140614" y="177283"/>
                          <a:pt x="5395144" y="139548"/>
                        </a:cubicBezTo>
                        <a:cubicBezTo>
                          <a:pt x="5591586" y="110087"/>
                          <a:pt x="5749920" y="142585"/>
                          <a:pt x="5849648" y="139548"/>
                        </a:cubicBezTo>
                        <a:cubicBezTo>
                          <a:pt x="6131571" y="80588"/>
                          <a:pt x="6417602" y="58215"/>
                          <a:pt x="6758655" y="139548"/>
                        </a:cubicBezTo>
                        <a:cubicBezTo>
                          <a:pt x="7398764" y="338168"/>
                          <a:pt x="7666801" y="708376"/>
                          <a:pt x="7650036" y="1030929"/>
                        </a:cubicBezTo>
                        <a:cubicBezTo>
                          <a:pt x="7631997" y="1290190"/>
                          <a:pt x="7569461" y="1327446"/>
                          <a:pt x="7650036" y="1589511"/>
                        </a:cubicBezTo>
                        <a:cubicBezTo>
                          <a:pt x="7724707" y="1875353"/>
                          <a:pt x="7562813" y="1981944"/>
                          <a:pt x="7650036" y="2148092"/>
                        </a:cubicBezTo>
                        <a:cubicBezTo>
                          <a:pt x="7647424" y="2323191"/>
                          <a:pt x="7612261" y="2528597"/>
                          <a:pt x="7650036" y="2671020"/>
                        </a:cubicBezTo>
                        <a:cubicBezTo>
                          <a:pt x="7729762" y="2727119"/>
                          <a:pt x="7657846" y="3101510"/>
                          <a:pt x="7650036" y="3193947"/>
                        </a:cubicBezTo>
                        <a:cubicBezTo>
                          <a:pt x="7702020" y="3251243"/>
                          <a:pt x="7577294" y="3434698"/>
                          <a:pt x="7650036" y="3716875"/>
                        </a:cubicBezTo>
                        <a:cubicBezTo>
                          <a:pt x="7629386" y="4001221"/>
                          <a:pt x="7598574" y="4107552"/>
                          <a:pt x="7650036" y="4596344"/>
                        </a:cubicBezTo>
                        <a:cubicBezTo>
                          <a:pt x="7928698" y="5164064"/>
                          <a:pt x="7570886" y="5425875"/>
                          <a:pt x="6758655" y="5487725"/>
                        </a:cubicBezTo>
                        <a:cubicBezTo>
                          <a:pt x="6581314" y="5518825"/>
                          <a:pt x="6440365" y="5498704"/>
                          <a:pt x="6247339" y="5487725"/>
                        </a:cubicBezTo>
                        <a:cubicBezTo>
                          <a:pt x="6094047" y="5476335"/>
                          <a:pt x="6026833" y="5476005"/>
                          <a:pt x="5792835" y="5487725"/>
                        </a:cubicBezTo>
                        <a:cubicBezTo>
                          <a:pt x="5530094" y="5556225"/>
                          <a:pt x="5414660" y="5508967"/>
                          <a:pt x="5281519" y="5487725"/>
                        </a:cubicBezTo>
                        <a:cubicBezTo>
                          <a:pt x="5059437" y="5506435"/>
                          <a:pt x="5060567" y="5462567"/>
                          <a:pt x="4883828" y="5487725"/>
                        </a:cubicBezTo>
                        <a:cubicBezTo>
                          <a:pt x="4681732" y="5517191"/>
                          <a:pt x="4608592" y="5494682"/>
                          <a:pt x="4486137" y="5487725"/>
                        </a:cubicBezTo>
                        <a:cubicBezTo>
                          <a:pt x="4335942" y="5547333"/>
                          <a:pt x="4136468" y="5438502"/>
                          <a:pt x="4031634" y="5487725"/>
                        </a:cubicBezTo>
                        <a:cubicBezTo>
                          <a:pt x="4002971" y="5607032"/>
                          <a:pt x="3619256" y="5503665"/>
                          <a:pt x="3349879" y="5487725"/>
                        </a:cubicBezTo>
                        <a:cubicBezTo>
                          <a:pt x="3087183" y="5628870"/>
                          <a:pt x="2899075" y="5496035"/>
                          <a:pt x="2668123" y="5487725"/>
                        </a:cubicBezTo>
                        <a:cubicBezTo>
                          <a:pt x="2358949" y="5684767"/>
                          <a:pt x="2325606" y="5438032"/>
                          <a:pt x="2043181" y="5487725"/>
                        </a:cubicBezTo>
                        <a:cubicBezTo>
                          <a:pt x="1850597" y="5513002"/>
                          <a:pt x="1353186" y="5396489"/>
                          <a:pt x="1077361" y="5487725"/>
                        </a:cubicBezTo>
                        <a:cubicBezTo>
                          <a:pt x="477119" y="5379855"/>
                          <a:pt x="153399" y="4836346"/>
                          <a:pt x="185980" y="4596344"/>
                        </a:cubicBezTo>
                        <a:cubicBezTo>
                          <a:pt x="118484" y="4383661"/>
                          <a:pt x="249510" y="4136071"/>
                          <a:pt x="185980" y="4002108"/>
                        </a:cubicBezTo>
                        <a:cubicBezTo>
                          <a:pt x="149783" y="3811720"/>
                          <a:pt x="183634" y="3583355"/>
                          <a:pt x="185980" y="3407872"/>
                        </a:cubicBezTo>
                        <a:cubicBezTo>
                          <a:pt x="143274" y="3238539"/>
                          <a:pt x="246084" y="2905841"/>
                          <a:pt x="185980" y="2777982"/>
                        </a:cubicBezTo>
                        <a:cubicBezTo>
                          <a:pt x="126278" y="2636769"/>
                          <a:pt x="203550" y="2458455"/>
                          <a:pt x="185980" y="2183747"/>
                        </a:cubicBezTo>
                        <a:cubicBezTo>
                          <a:pt x="173697" y="1900083"/>
                          <a:pt x="226297" y="1823803"/>
                          <a:pt x="185980" y="1696473"/>
                        </a:cubicBezTo>
                        <a:cubicBezTo>
                          <a:pt x="151611" y="1532050"/>
                          <a:pt x="300503" y="1252884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112748" y="495048"/>
                          <a:pt x="227442" y="250909"/>
                          <a:pt x="1077361" y="139548"/>
                        </a:cubicBezTo>
                        <a:cubicBezTo>
                          <a:pt x="1296110" y="48094"/>
                          <a:pt x="1467072" y="168644"/>
                          <a:pt x="1645490" y="139548"/>
                        </a:cubicBezTo>
                        <a:cubicBezTo>
                          <a:pt x="1826270" y="162812"/>
                          <a:pt x="1864263" y="247773"/>
                          <a:pt x="2156807" y="139548"/>
                        </a:cubicBezTo>
                        <a:cubicBezTo>
                          <a:pt x="2473029" y="114244"/>
                          <a:pt x="2524516" y="156695"/>
                          <a:pt x="2668123" y="139548"/>
                        </a:cubicBezTo>
                        <a:cubicBezTo>
                          <a:pt x="2866030" y="136855"/>
                          <a:pt x="2979244" y="219045"/>
                          <a:pt x="3236253" y="139548"/>
                        </a:cubicBezTo>
                        <a:cubicBezTo>
                          <a:pt x="3496167" y="113377"/>
                          <a:pt x="3477775" y="174511"/>
                          <a:pt x="3690756" y="139548"/>
                        </a:cubicBezTo>
                        <a:cubicBezTo>
                          <a:pt x="3896508" y="55662"/>
                          <a:pt x="4020299" y="106242"/>
                          <a:pt x="4258886" y="139548"/>
                        </a:cubicBezTo>
                        <a:cubicBezTo>
                          <a:pt x="4489473" y="129209"/>
                          <a:pt x="4485445" y="148610"/>
                          <a:pt x="4713389" y="139548"/>
                        </a:cubicBezTo>
                        <a:cubicBezTo>
                          <a:pt x="5030120" y="168265"/>
                          <a:pt x="5164237" y="246031"/>
                          <a:pt x="5395144" y="139548"/>
                        </a:cubicBezTo>
                        <a:cubicBezTo>
                          <a:pt x="5624507" y="115572"/>
                          <a:pt x="5691079" y="161192"/>
                          <a:pt x="5849648" y="139548"/>
                        </a:cubicBezTo>
                        <a:cubicBezTo>
                          <a:pt x="6074932" y="40243"/>
                          <a:pt x="6390681" y="-17389"/>
                          <a:pt x="6758655" y="139548"/>
                        </a:cubicBezTo>
                        <a:cubicBezTo>
                          <a:pt x="7140826" y="391581"/>
                          <a:pt x="7715402" y="808788"/>
                          <a:pt x="7650036" y="1030929"/>
                        </a:cubicBezTo>
                        <a:cubicBezTo>
                          <a:pt x="7688071" y="1228292"/>
                          <a:pt x="7558621" y="1364176"/>
                          <a:pt x="7650036" y="1589511"/>
                        </a:cubicBezTo>
                        <a:cubicBezTo>
                          <a:pt x="7754098" y="1831744"/>
                          <a:pt x="7560657" y="1944559"/>
                          <a:pt x="7650036" y="2148092"/>
                        </a:cubicBezTo>
                        <a:cubicBezTo>
                          <a:pt x="7687090" y="2375099"/>
                          <a:pt x="7617859" y="2564423"/>
                          <a:pt x="7650036" y="2671020"/>
                        </a:cubicBezTo>
                        <a:cubicBezTo>
                          <a:pt x="7688551" y="2742373"/>
                          <a:pt x="7597247" y="3106339"/>
                          <a:pt x="7650036" y="3193947"/>
                        </a:cubicBezTo>
                        <a:cubicBezTo>
                          <a:pt x="7637758" y="3301186"/>
                          <a:pt x="7655076" y="3415485"/>
                          <a:pt x="7650036" y="3716875"/>
                        </a:cubicBezTo>
                        <a:cubicBezTo>
                          <a:pt x="7587127" y="3932657"/>
                          <a:pt x="7580070" y="4201168"/>
                          <a:pt x="7650036" y="4596344"/>
                        </a:cubicBezTo>
                        <a:cubicBezTo>
                          <a:pt x="7772300" y="5242261"/>
                          <a:pt x="7584682" y="5577124"/>
                          <a:pt x="6758655" y="5487725"/>
                        </a:cubicBezTo>
                        <a:cubicBezTo>
                          <a:pt x="6540369" y="5541726"/>
                          <a:pt x="6357000" y="5485128"/>
                          <a:pt x="6247339" y="5487725"/>
                        </a:cubicBezTo>
                        <a:cubicBezTo>
                          <a:pt x="6108987" y="5495051"/>
                          <a:pt x="6046447" y="5468624"/>
                          <a:pt x="5792835" y="5487725"/>
                        </a:cubicBezTo>
                        <a:cubicBezTo>
                          <a:pt x="5594979" y="5550746"/>
                          <a:pt x="5457383" y="5500059"/>
                          <a:pt x="5281519" y="5487725"/>
                        </a:cubicBezTo>
                        <a:cubicBezTo>
                          <a:pt x="5062697" y="5510509"/>
                          <a:pt x="5076005" y="5441110"/>
                          <a:pt x="4883828" y="5487725"/>
                        </a:cubicBezTo>
                        <a:cubicBezTo>
                          <a:pt x="4692669" y="5543510"/>
                          <a:pt x="4596531" y="5487720"/>
                          <a:pt x="4486137" y="5487725"/>
                        </a:cubicBezTo>
                        <a:cubicBezTo>
                          <a:pt x="4355442" y="5556743"/>
                          <a:pt x="4099610" y="5493009"/>
                          <a:pt x="4031634" y="5487725"/>
                        </a:cubicBezTo>
                        <a:cubicBezTo>
                          <a:pt x="4029693" y="5461955"/>
                          <a:pt x="3776356" y="5433717"/>
                          <a:pt x="3349879" y="5487725"/>
                        </a:cubicBezTo>
                        <a:cubicBezTo>
                          <a:pt x="3021914" y="5600698"/>
                          <a:pt x="2826415" y="5431723"/>
                          <a:pt x="2668123" y="5487725"/>
                        </a:cubicBezTo>
                        <a:cubicBezTo>
                          <a:pt x="2408354" y="5591303"/>
                          <a:pt x="2338103" y="5392829"/>
                          <a:pt x="2043181" y="5487725"/>
                        </a:cubicBezTo>
                        <a:cubicBezTo>
                          <a:pt x="1781358" y="5462751"/>
                          <a:pt x="1357627" y="5544332"/>
                          <a:pt x="1111013" y="5604682"/>
                        </a:cubicBezTo>
                        <a:cubicBezTo>
                          <a:pt x="539954" y="5538610"/>
                          <a:pt x="306724" y="4777041"/>
                          <a:pt x="185980" y="4596344"/>
                        </a:cubicBezTo>
                        <a:cubicBezTo>
                          <a:pt x="229709" y="4377330"/>
                          <a:pt x="308877" y="4194994"/>
                          <a:pt x="185980" y="4002108"/>
                        </a:cubicBezTo>
                        <a:cubicBezTo>
                          <a:pt x="134582" y="3823753"/>
                          <a:pt x="223034" y="3573243"/>
                          <a:pt x="185980" y="3407872"/>
                        </a:cubicBezTo>
                        <a:cubicBezTo>
                          <a:pt x="148667" y="3325258"/>
                          <a:pt x="297698" y="2866142"/>
                          <a:pt x="185980" y="2777982"/>
                        </a:cubicBezTo>
                        <a:cubicBezTo>
                          <a:pt x="41779" y="2563421"/>
                          <a:pt x="245697" y="2452084"/>
                          <a:pt x="185980" y="2183747"/>
                        </a:cubicBezTo>
                        <a:cubicBezTo>
                          <a:pt x="186054" y="1887385"/>
                          <a:pt x="190288" y="1780547"/>
                          <a:pt x="185980" y="1696473"/>
                        </a:cubicBezTo>
                        <a:cubicBezTo>
                          <a:pt x="204360" y="1556706"/>
                          <a:pt x="213228" y="1190452"/>
                          <a:pt x="185980" y="1030929"/>
                        </a:cubicBezTo>
                        <a:close/>
                      </a:path>
                      <a:path w="7743544" h="5679110" fill="none" stroke="0" extrusionOk="0">
                        <a:moveTo>
                          <a:pt x="185980" y="1030929"/>
                        </a:moveTo>
                        <a:cubicBezTo>
                          <a:pt x="-282251" y="482360"/>
                          <a:pt x="288465" y="144405"/>
                          <a:pt x="1077361" y="139548"/>
                        </a:cubicBezTo>
                        <a:cubicBezTo>
                          <a:pt x="1317010" y="74792"/>
                          <a:pt x="1433033" y="166433"/>
                          <a:pt x="1645490" y="139548"/>
                        </a:cubicBezTo>
                        <a:cubicBezTo>
                          <a:pt x="1802734" y="167708"/>
                          <a:pt x="1888993" y="256372"/>
                          <a:pt x="2156807" y="139548"/>
                        </a:cubicBezTo>
                        <a:cubicBezTo>
                          <a:pt x="2472559" y="110922"/>
                          <a:pt x="2527158" y="181121"/>
                          <a:pt x="2668123" y="139548"/>
                        </a:cubicBezTo>
                        <a:cubicBezTo>
                          <a:pt x="2889617" y="205102"/>
                          <a:pt x="3014899" y="191674"/>
                          <a:pt x="3236253" y="139548"/>
                        </a:cubicBezTo>
                        <a:cubicBezTo>
                          <a:pt x="3507793" y="127352"/>
                          <a:pt x="3480437" y="213878"/>
                          <a:pt x="3690756" y="139548"/>
                        </a:cubicBezTo>
                        <a:cubicBezTo>
                          <a:pt x="3870949" y="56254"/>
                          <a:pt x="4044225" y="107928"/>
                          <a:pt x="4258886" y="139548"/>
                        </a:cubicBezTo>
                        <a:cubicBezTo>
                          <a:pt x="4492294" y="128289"/>
                          <a:pt x="4473388" y="152190"/>
                          <a:pt x="4713389" y="139548"/>
                        </a:cubicBezTo>
                        <a:cubicBezTo>
                          <a:pt x="5029416" y="202430"/>
                          <a:pt x="5111266" y="291915"/>
                          <a:pt x="5395144" y="139548"/>
                        </a:cubicBezTo>
                        <a:cubicBezTo>
                          <a:pt x="5620385" y="99581"/>
                          <a:pt x="5661150" y="132782"/>
                          <a:pt x="5849648" y="139548"/>
                        </a:cubicBezTo>
                        <a:cubicBezTo>
                          <a:pt x="6020404" y="-92946"/>
                          <a:pt x="6468596" y="25443"/>
                          <a:pt x="6758655" y="139548"/>
                        </a:cubicBezTo>
                        <a:cubicBezTo>
                          <a:pt x="7187382" y="459404"/>
                          <a:pt x="7694689" y="801700"/>
                          <a:pt x="7650036" y="1030929"/>
                        </a:cubicBezTo>
                        <a:cubicBezTo>
                          <a:pt x="7608826" y="1226761"/>
                          <a:pt x="7523110" y="1383861"/>
                          <a:pt x="7650036" y="1589511"/>
                        </a:cubicBezTo>
                        <a:cubicBezTo>
                          <a:pt x="7790877" y="1909362"/>
                          <a:pt x="7546256" y="2021091"/>
                          <a:pt x="7650036" y="2148092"/>
                        </a:cubicBezTo>
                        <a:cubicBezTo>
                          <a:pt x="7676811" y="2387775"/>
                          <a:pt x="7613562" y="2573121"/>
                          <a:pt x="7650036" y="2671020"/>
                        </a:cubicBezTo>
                        <a:cubicBezTo>
                          <a:pt x="7683277" y="2717450"/>
                          <a:pt x="7637217" y="3127388"/>
                          <a:pt x="7650036" y="3193947"/>
                        </a:cubicBezTo>
                        <a:cubicBezTo>
                          <a:pt x="7636683" y="3290363"/>
                          <a:pt x="7667323" y="3444824"/>
                          <a:pt x="7650036" y="3716875"/>
                        </a:cubicBezTo>
                        <a:cubicBezTo>
                          <a:pt x="7575464" y="3911812"/>
                          <a:pt x="7673989" y="4207153"/>
                          <a:pt x="7650036" y="4596344"/>
                        </a:cubicBezTo>
                        <a:cubicBezTo>
                          <a:pt x="7777825" y="5325060"/>
                          <a:pt x="7552810" y="5567020"/>
                          <a:pt x="6758655" y="5487725"/>
                        </a:cubicBezTo>
                        <a:cubicBezTo>
                          <a:pt x="6552285" y="5570720"/>
                          <a:pt x="6374026" y="5463983"/>
                          <a:pt x="6247339" y="5487725"/>
                        </a:cubicBezTo>
                        <a:cubicBezTo>
                          <a:pt x="6127241" y="5495063"/>
                          <a:pt x="6061827" y="5458826"/>
                          <a:pt x="5792835" y="5487725"/>
                        </a:cubicBezTo>
                        <a:cubicBezTo>
                          <a:pt x="5578176" y="5583591"/>
                          <a:pt x="5433469" y="5477213"/>
                          <a:pt x="5281519" y="5487725"/>
                        </a:cubicBezTo>
                        <a:cubicBezTo>
                          <a:pt x="5067799" y="5507110"/>
                          <a:pt x="5068944" y="5444021"/>
                          <a:pt x="4883828" y="5487725"/>
                        </a:cubicBezTo>
                        <a:cubicBezTo>
                          <a:pt x="4714983" y="5545419"/>
                          <a:pt x="4589728" y="5484569"/>
                          <a:pt x="4486137" y="5487725"/>
                        </a:cubicBezTo>
                        <a:cubicBezTo>
                          <a:pt x="4363783" y="5583258"/>
                          <a:pt x="4090695" y="5494349"/>
                          <a:pt x="4031634" y="5487725"/>
                        </a:cubicBezTo>
                        <a:cubicBezTo>
                          <a:pt x="4082109" y="5516231"/>
                          <a:pt x="3809087" y="5489728"/>
                          <a:pt x="3349879" y="5487725"/>
                        </a:cubicBezTo>
                        <a:cubicBezTo>
                          <a:pt x="2959805" y="5689405"/>
                          <a:pt x="2822550" y="5395500"/>
                          <a:pt x="2668123" y="5487725"/>
                        </a:cubicBezTo>
                        <a:cubicBezTo>
                          <a:pt x="2359087" y="5658273"/>
                          <a:pt x="2360640" y="5356785"/>
                          <a:pt x="2043181" y="5487725"/>
                        </a:cubicBezTo>
                        <a:cubicBezTo>
                          <a:pt x="1757322" y="5327666"/>
                          <a:pt x="1305599" y="5363625"/>
                          <a:pt x="1077361" y="5487725"/>
                        </a:cubicBezTo>
                        <a:cubicBezTo>
                          <a:pt x="401152" y="5363146"/>
                          <a:pt x="304856" y="4726071"/>
                          <a:pt x="185980" y="4596344"/>
                        </a:cubicBezTo>
                        <a:cubicBezTo>
                          <a:pt x="206208" y="4368182"/>
                          <a:pt x="373093" y="4213127"/>
                          <a:pt x="185980" y="4002108"/>
                        </a:cubicBezTo>
                        <a:cubicBezTo>
                          <a:pt x="153105" y="3853689"/>
                          <a:pt x="210139" y="3586539"/>
                          <a:pt x="185980" y="3407872"/>
                        </a:cubicBezTo>
                        <a:cubicBezTo>
                          <a:pt x="151396" y="3366671"/>
                          <a:pt x="313089" y="2850758"/>
                          <a:pt x="185980" y="2777982"/>
                        </a:cubicBezTo>
                        <a:cubicBezTo>
                          <a:pt x="80747" y="2538033"/>
                          <a:pt x="257790" y="2345783"/>
                          <a:pt x="185980" y="2183747"/>
                        </a:cubicBezTo>
                        <a:cubicBezTo>
                          <a:pt x="225223" y="1866475"/>
                          <a:pt x="208359" y="1780508"/>
                          <a:pt x="185980" y="1696473"/>
                        </a:cubicBezTo>
                        <a:cubicBezTo>
                          <a:pt x="237278" y="1501857"/>
                          <a:pt x="243031" y="1175627"/>
                          <a:pt x="185980" y="103092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 descr="صورة تحتوي على نص, قرطاسية&#10;&#10;تم إنشاء الوصف تلقائياً">
            <a:extLst>
              <a:ext uri="{FF2B5EF4-FFF2-40B4-BE49-F238E27FC236}">
                <a16:creationId xmlns:a16="http://schemas.microsoft.com/office/drawing/2014/main" id="{F145FDAA-964F-4C59-B596-A6A92783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550"/>
            <a:ext cx="4402318" cy="27514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6878A87-41A2-47B6-A248-4AF3FACF7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1353825"/>
            <a:ext cx="7572375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400161B-022B-4AB2-AB1C-4DD3EAF47E4F}"/>
              </a:ext>
            </a:extLst>
          </p:cNvPr>
          <p:cNvSpPr txBox="1"/>
          <p:nvPr/>
        </p:nvSpPr>
        <p:spPr>
          <a:xfrm>
            <a:off x="5909072" y="2264475"/>
            <a:ext cx="26156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– 6=4طلاب</a:t>
            </a:r>
            <a:endParaRPr lang="ar-SA" sz="32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21C6146-71B7-4C83-9222-4E2B8358A621}"/>
              </a:ext>
            </a:extLst>
          </p:cNvPr>
          <p:cNvSpPr txBox="1"/>
          <p:nvPr/>
        </p:nvSpPr>
        <p:spPr>
          <a:xfrm>
            <a:off x="6096000" y="3569874"/>
            <a:ext cx="29214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الذين يفضلون اللغة الإنجليزية والتربية البدنية</a:t>
            </a:r>
          </a:p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أكثر من الذين يفضلون التربية الفنية .</a:t>
            </a:r>
            <a:endParaRPr lang="ar-SA" sz="1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93F990A-3369-8896-9FDC-5CE3FF68D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26" y="989323"/>
            <a:ext cx="1204299" cy="9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5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123</Words>
  <Application>Microsoft Office PowerPoint</Application>
  <PresentationFormat>شاشة عريضة</PresentationFormat>
  <Paragraphs>53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14</cp:revision>
  <dcterms:created xsi:type="dcterms:W3CDTF">2021-10-04T12:41:26Z</dcterms:created>
  <dcterms:modified xsi:type="dcterms:W3CDTF">2022-10-02T21:39:12Z</dcterms:modified>
</cp:coreProperties>
</file>