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جمع البيانات وتنظيمها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3.png"/><Relationship Id="rId10" Type="http://schemas.openxmlformats.org/officeDocument/2006/relationships/image" Target="../media/image19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image" Target="../media/image25.png"/><Relationship Id="rId11" Type="http://schemas.openxmlformats.org/officeDocument/2006/relationships/slide" Target="slide13.xml"/><Relationship Id="rId12" Type="http://schemas.openxmlformats.org/officeDocument/2006/relationships/image" Target="../media/image26.png"/><Relationship Id="rId13" Type="http://schemas.openxmlformats.org/officeDocument/2006/relationships/slide" Target="slide14.xml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Cge-g29GCwG5G4k3ibGgy7OpW1ETpbjO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slide" Target="slide12.xml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Cge-g29GCwG5G4k3ibGgy7OpW1ETpbjO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image" Target="../media/image29.png"/><Relationship Id="rId11" Type="http://schemas.openxmlformats.org/officeDocument/2006/relationships/slide" Target="slide12.xml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3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18.png"/><Relationship Id="rId11" Type="http://schemas.openxmlformats.org/officeDocument/2006/relationships/image" Target="../media/image20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DmZyDsXLOHw?playlist=DmZyDsXLOHw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٧٩"/>
          <p:cNvSpPr txBox="1"/>
          <p:nvPr/>
        </p:nvSpPr>
        <p:spPr>
          <a:xfrm>
            <a:off x="3352580" y="11012696"/>
            <a:ext cx="172714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٧٩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7925103" y="226300"/>
            <a:ext cx="11613384" cy="1953665"/>
            <a:chOff x="0" y="0"/>
            <a:chExt cx="11613382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6495640" y="0"/>
              <a:ext cx="5117743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8147429" y="508515"/>
              <a:ext cx="1869433" cy="1445150"/>
              <a:chOff x="0" y="0"/>
              <a:chExt cx="1869431" cy="1445148"/>
            </a:xfrm>
          </p:grpSpPr>
          <p:sp>
            <p:nvSpPr>
              <p:cNvPr id="1015" name="بيضاوي"/>
              <p:cNvSpPr/>
              <p:nvPr/>
            </p:nvSpPr>
            <p:spPr>
              <a:xfrm>
                <a:off x="182066" y="254426"/>
                <a:ext cx="1590563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٣"/>
              <p:cNvSpPr txBox="1"/>
              <p:nvPr/>
            </p:nvSpPr>
            <p:spPr>
              <a:xfrm>
                <a:off x="0" y="0"/>
                <a:ext cx="1869432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1018" name="تنظيم البيانات وتنظيمها وعرضها"/>
            <p:cNvSpPr txBox="1"/>
            <p:nvPr/>
          </p:nvSpPr>
          <p:spPr>
            <a:xfrm>
              <a:off x="0" y="644323"/>
              <a:ext cx="8147430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تنظيم البيانات وتنظيمها وعرضها</a:t>
              </a:r>
            </a:p>
          </p:txBody>
        </p:sp>
      </p:grpSp>
      <p:sp>
        <p:nvSpPr>
          <p:cNvPr id="1020" name="الفصل الثالث:"/>
          <p:cNvSpPr txBox="1"/>
          <p:nvPr/>
        </p:nvSpPr>
        <p:spPr>
          <a:xfrm>
            <a:off x="7590411" y="3579043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الفصل الثالث: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6712344" y="8033081"/>
            <a:ext cx="6115364" cy="5337046"/>
            <a:chOff x="0" y="0"/>
            <a:chExt cx="6115362" cy="5337045"/>
          </a:xfrm>
        </p:grpSpPr>
        <p:sp>
          <p:nvSpPr>
            <p:cNvPr id="1021" name="Google Shape;1047;p43"/>
            <p:cNvSpPr/>
            <p:nvPr/>
          </p:nvSpPr>
          <p:spPr>
            <a:xfrm>
              <a:off x="631636" y="0"/>
              <a:ext cx="5481077" cy="365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4980067"/>
              <a:ext cx="6115363" cy="3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1750855" y="4775712"/>
              <a:ext cx="980139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1749607" y="4582701"/>
              <a:ext cx="981387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271838" y="1395124"/>
              <a:ext cx="928371" cy="16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280649" y="1406469"/>
              <a:ext cx="726587" cy="118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632304" y="1776077"/>
              <a:ext cx="1455668" cy="280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1697875" y="4155085"/>
              <a:ext cx="379706" cy="33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175938" y="2404230"/>
              <a:ext cx="485665" cy="45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058341" y="1601975"/>
              <a:ext cx="1752104" cy="11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084849" y="2561920"/>
              <a:ext cx="295151" cy="13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334582" y="2352536"/>
              <a:ext cx="219482" cy="7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085143" y="3201455"/>
              <a:ext cx="1002829" cy="138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355070" y="1308074"/>
              <a:ext cx="430152" cy="62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419394" y="1444322"/>
              <a:ext cx="195545" cy="31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1771048" y="1829057"/>
              <a:ext cx="470501" cy="11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3452512" y="4665971"/>
              <a:ext cx="243457" cy="30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3514302" y="4665971"/>
              <a:ext cx="181666" cy="17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3370841" y="4906440"/>
              <a:ext cx="419385" cy="25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3548374" y="2472373"/>
              <a:ext cx="193289" cy="7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3472705" y="4683631"/>
              <a:ext cx="263613" cy="15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3577378" y="4964260"/>
              <a:ext cx="77776" cy="2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3577700" y="4928978"/>
              <a:ext cx="58974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3315015" y="4747955"/>
              <a:ext cx="132431" cy="28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262858" y="5019168"/>
              <a:ext cx="414387" cy="14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3654333" y="1251312"/>
              <a:ext cx="804789" cy="67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3598677" y="1155791"/>
              <a:ext cx="391193" cy="54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3616480" y="1369864"/>
              <a:ext cx="257335" cy="33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4360726" y="1519991"/>
              <a:ext cx="186695" cy="15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4416239" y="1504865"/>
              <a:ext cx="252268" cy="1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3318797" y="4747955"/>
              <a:ext cx="128649" cy="14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047584" y="1150156"/>
              <a:ext cx="836328" cy="115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104345" y="1397620"/>
              <a:ext cx="96832" cy="281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248157" y="871608"/>
              <a:ext cx="306008" cy="37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3429785" y="1231119"/>
              <a:ext cx="51733" cy="32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3481517" y="1219774"/>
              <a:ext cx="40388" cy="25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240594" y="1159232"/>
              <a:ext cx="218234" cy="15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3484050" y="1141572"/>
              <a:ext cx="97700" cy="15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3325339" y="920806"/>
              <a:ext cx="113295" cy="12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215538" y="536374"/>
              <a:ext cx="366201" cy="48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129009" y="582319"/>
              <a:ext cx="173284" cy="27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116332" y="498521"/>
              <a:ext cx="428537" cy="13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145774" y="446675"/>
              <a:ext cx="387119" cy="10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161666" y="772077"/>
              <a:ext cx="135915" cy="12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253187" y="4787057"/>
              <a:ext cx="287625" cy="8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3407691" y="727682"/>
              <a:ext cx="23618" cy="3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3519121" y="712178"/>
              <a:ext cx="23189" cy="3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3484050" y="741711"/>
              <a:ext cx="59296" cy="9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3398596" y="836628"/>
              <a:ext cx="75847" cy="2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3362459" y="676102"/>
              <a:ext cx="50953" cy="3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3514946" y="650879"/>
              <a:ext cx="53185" cy="3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3455046" y="5008920"/>
              <a:ext cx="64640" cy="3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3455046" y="4980861"/>
              <a:ext cx="39283" cy="5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2744732" y="1323200"/>
              <a:ext cx="402497" cy="874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2811692" y="1232896"/>
              <a:ext cx="386519" cy="48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019099" y="2104013"/>
              <a:ext cx="149609" cy="12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031210" y="2213753"/>
              <a:ext cx="136212" cy="11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4879175" y="864045"/>
              <a:ext cx="39102" cy="9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4677354" y="653413"/>
              <a:ext cx="172818" cy="14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4165219" y="1002827"/>
              <a:ext cx="377135" cy="37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4220383" y="681131"/>
              <a:ext cx="644915" cy="64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4418734" y="797830"/>
              <a:ext cx="310428" cy="350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4346195" y="967621"/>
              <a:ext cx="147638" cy="24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10" y="4333182"/>
            <a:ext cx="2320095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تنظيم البيانات وتنظيمها وعرضها"/>
          <p:cNvSpPr txBox="1"/>
          <p:nvPr/>
        </p:nvSpPr>
        <p:spPr>
          <a:xfrm>
            <a:off x="6026870" y="4561876"/>
            <a:ext cx="7030721" cy="7548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678980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097" name="٣-١ جمع البيانات وتنظيمها"/>
          <p:cNvSpPr txBox="1"/>
          <p:nvPr/>
        </p:nvSpPr>
        <p:spPr>
          <a:xfrm>
            <a:off x="6335041" y="6224194"/>
            <a:ext cx="10848930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٣-١</a:t>
            </a:r>
            <a:r>
              <a:rPr>
                <a:solidFill>
                  <a:srgbClr val="FF5A54"/>
                </a:solidFill>
              </a:rPr>
              <a:t> جمع البيانات وتنظيمها </a:t>
            </a:r>
            <a: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9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6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6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6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7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74" name="تجميع"/>
          <p:cNvGrpSpPr/>
          <p:nvPr/>
        </p:nvGrpSpPr>
        <p:grpSpPr>
          <a:xfrm>
            <a:off x="2141911" y="4065631"/>
            <a:ext cx="6590512" cy="7329144"/>
            <a:chOff x="0" y="0"/>
            <a:chExt cx="6590510" cy="7329143"/>
          </a:xfrm>
        </p:grpSpPr>
        <p:sp>
          <p:nvSpPr>
            <p:cNvPr id="2072" name="مستطيل مستدير الزوايا"/>
            <p:cNvSpPr/>
            <p:nvPr/>
          </p:nvSpPr>
          <p:spPr>
            <a:xfrm>
              <a:off x="0" y="1174397"/>
              <a:ext cx="4761896" cy="615474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73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634193" y="0"/>
              <a:ext cx="3956318" cy="3956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5" name="IMG_2999.png" descr="IMG_2999.png"/>
          <p:cNvPicPr>
            <a:picLocks noChangeAspect="1"/>
          </p:cNvPicPr>
          <p:nvPr/>
        </p:nvPicPr>
        <p:blipFill>
          <a:blip r:embed="rId10">
            <a:extLst/>
          </a:blip>
          <a:srcRect l="0" t="4732" r="0" b="5648"/>
          <a:stretch>
            <a:fillRect/>
          </a:stretch>
        </p:blipFill>
        <p:spPr>
          <a:xfrm>
            <a:off x="10908262" y="1556067"/>
            <a:ext cx="11562569" cy="7908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587226" y="11853726"/>
            <a:ext cx="2225481" cy="723514"/>
            <a:chOff x="0" y="0"/>
            <a:chExt cx="2225479" cy="723513"/>
          </a:xfrm>
        </p:grpSpPr>
        <p:grpSp>
          <p:nvGrpSpPr>
            <p:cNvPr id="2078" name="Google Shape;2502;p79"/>
            <p:cNvGrpSpPr/>
            <p:nvPr/>
          </p:nvGrpSpPr>
          <p:grpSpPr>
            <a:xfrm rot="10800000">
              <a:off x="0" y="41835"/>
              <a:ext cx="738820" cy="640453"/>
              <a:chOff x="243" y="243"/>
              <a:chExt cx="738819" cy="640451"/>
            </a:xfrm>
          </p:grpSpPr>
          <p:sp>
            <p:nvSpPr>
              <p:cNvPr id="2076" name="Google Shape;2503;p79"/>
              <p:cNvSpPr/>
              <p:nvPr/>
            </p:nvSpPr>
            <p:spPr>
              <a:xfrm>
                <a:off x="214393" y="243"/>
                <a:ext cx="524670" cy="640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7" name="Google Shape;2504;p79"/>
              <p:cNvSpPr/>
              <p:nvPr/>
            </p:nvSpPr>
            <p:spPr>
              <a:xfrm>
                <a:off x="243" y="243"/>
                <a:ext cx="331691" cy="640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79" name="الحل"/>
            <p:cNvSpPr txBox="1"/>
            <p:nvPr/>
          </p:nvSpPr>
          <p:spPr>
            <a:xfrm>
              <a:off x="916319" y="0"/>
              <a:ext cx="1309161" cy="72351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100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09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9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8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8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8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8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8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8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9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97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0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8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7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7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7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8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8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4" name="IMG_2999.png" descr="IMG_2999.png"/>
          <p:cNvPicPr>
            <a:picLocks noChangeAspect="1"/>
          </p:cNvPicPr>
          <p:nvPr/>
        </p:nvPicPr>
        <p:blipFill>
          <a:blip r:embed="rId9">
            <a:extLst/>
          </a:blip>
          <a:srcRect l="0" t="4732" r="0" b="5648"/>
          <a:stretch>
            <a:fillRect/>
          </a:stretch>
        </p:blipFill>
        <p:spPr>
          <a:xfrm>
            <a:off x="10368207" y="1556067"/>
            <a:ext cx="12642680" cy="8647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7" name="تجميع"/>
          <p:cNvGrpSpPr/>
          <p:nvPr/>
        </p:nvGrpSpPr>
        <p:grpSpPr>
          <a:xfrm>
            <a:off x="3072791" y="3078093"/>
            <a:ext cx="9479830" cy="8083653"/>
            <a:chOff x="0" y="0"/>
            <a:chExt cx="9479829" cy="8083652"/>
          </a:xfrm>
        </p:grpSpPr>
        <p:pic>
          <p:nvPicPr>
            <p:cNvPr id="2185" name="IMG_2634.png" descr="IMG_2634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flipH="1">
              <a:off x="5590947" y="0"/>
              <a:ext cx="3888883" cy="6069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6" name="مستطيل"/>
            <p:cNvSpPr/>
            <p:nvPr/>
          </p:nvSpPr>
          <p:spPr>
            <a:xfrm>
              <a:off x="0" y="1597813"/>
              <a:ext cx="6517576" cy="6485840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88" name="IMG_3005.png" descr="IMG_300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67246" y="4397751"/>
            <a:ext cx="10707232" cy="72324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8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20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0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9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9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9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5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1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8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8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88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28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92" name="تجميع"/>
          <p:cNvGrpSpPr/>
          <p:nvPr/>
        </p:nvGrpSpPr>
        <p:grpSpPr>
          <a:xfrm>
            <a:off x="2009502" y="6828674"/>
            <a:ext cx="5169225" cy="5748567"/>
            <a:chOff x="0" y="0"/>
            <a:chExt cx="5169223" cy="5748565"/>
          </a:xfrm>
        </p:grpSpPr>
        <p:sp>
          <p:nvSpPr>
            <p:cNvPr id="2290" name="مستطيل مستدير الزوايا"/>
            <p:cNvSpPr/>
            <p:nvPr/>
          </p:nvSpPr>
          <p:spPr>
            <a:xfrm>
              <a:off x="0" y="921130"/>
              <a:ext cx="3734962" cy="4827436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9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066112" y="0"/>
              <a:ext cx="3103112" cy="3103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3" name="IMG_3009.png" descr="IMG_3009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68166"/>
          <a:stretch>
            <a:fillRect/>
          </a:stretch>
        </p:blipFill>
        <p:spPr>
          <a:xfrm>
            <a:off x="6303283" y="1367359"/>
            <a:ext cx="15727958" cy="2125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4" name="IMG_3009.png" descr="IMG_3009.png"/>
          <p:cNvPicPr>
            <a:picLocks noChangeAspect="1"/>
          </p:cNvPicPr>
          <p:nvPr/>
        </p:nvPicPr>
        <p:blipFill>
          <a:blip r:embed="rId10">
            <a:extLst/>
          </a:blip>
          <a:srcRect l="3848" t="30996" r="64354" b="0"/>
          <a:stretch>
            <a:fillRect/>
          </a:stretch>
        </p:blipFill>
        <p:spPr>
          <a:xfrm>
            <a:off x="4204927" y="2863680"/>
            <a:ext cx="5000947" cy="460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5" name="IMG_3009.png" descr="IMG_3009.png"/>
          <p:cNvPicPr>
            <a:picLocks noChangeAspect="1"/>
          </p:cNvPicPr>
          <p:nvPr/>
        </p:nvPicPr>
        <p:blipFill>
          <a:blip r:embed="rId10">
            <a:extLst/>
          </a:blip>
          <a:srcRect l="44122" t="31101" r="0" b="7544"/>
          <a:stretch>
            <a:fillRect/>
          </a:stretch>
        </p:blipFill>
        <p:spPr>
          <a:xfrm>
            <a:off x="8085755" y="3132719"/>
            <a:ext cx="14778063" cy="6887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6" name="IMG_2301.png" descr="IMG_2301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20923960" y="3174989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97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20923868" y="4768849"/>
            <a:ext cx="1939920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98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20923960" y="6368483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99" name="IMG_2301.png" descr="IMG_2301.png">
            <a:hlinkClick r:id="rId1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40803" t="26581" r="38461" b="31545"/>
          <a:stretch>
            <a:fillRect/>
          </a:stretch>
        </p:blipFill>
        <p:spPr>
          <a:xfrm>
            <a:off x="20923960" y="7908324"/>
            <a:ext cx="1939919" cy="22036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31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31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1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0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0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0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0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0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0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4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8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2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25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32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27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68166"/>
          <a:stretch>
            <a:fillRect/>
          </a:stretch>
        </p:blipFill>
        <p:spPr>
          <a:xfrm>
            <a:off x="6303283" y="1367359"/>
            <a:ext cx="15727958" cy="2125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8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3848" t="30996" r="64354" b="0"/>
          <a:stretch>
            <a:fillRect/>
          </a:stretch>
        </p:blipFill>
        <p:spPr>
          <a:xfrm>
            <a:off x="4204927" y="2863680"/>
            <a:ext cx="5000947" cy="460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9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44122" t="31101" r="0" b="53060"/>
          <a:stretch>
            <a:fillRect/>
          </a:stretch>
        </p:blipFill>
        <p:spPr>
          <a:xfrm>
            <a:off x="8967879" y="3388944"/>
            <a:ext cx="14778063" cy="1778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43326" t="50000" r="0" b="38870"/>
          <a:stretch>
            <a:fillRect/>
          </a:stretch>
        </p:blipFill>
        <p:spPr>
          <a:xfrm>
            <a:off x="8757536" y="7470208"/>
            <a:ext cx="14988463" cy="1249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41564" t="62757" r="681" b="24506"/>
          <a:stretch>
            <a:fillRect/>
          </a:stretch>
        </p:blipFill>
        <p:spPr>
          <a:xfrm>
            <a:off x="8154744" y="10172627"/>
            <a:ext cx="15274105" cy="1429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2" name="IMG_3015.png" descr="IMG_3015.png"/>
          <p:cNvPicPr>
            <a:picLocks noChangeAspect="1"/>
          </p:cNvPicPr>
          <p:nvPr/>
        </p:nvPicPr>
        <p:blipFill>
          <a:blip r:embed="rId10">
            <a:extLst/>
          </a:blip>
          <a:srcRect l="0" t="11263" r="0" b="44426"/>
          <a:stretch>
            <a:fillRect/>
          </a:stretch>
        </p:blipFill>
        <p:spPr>
          <a:xfrm>
            <a:off x="9596194" y="4982602"/>
            <a:ext cx="12874608" cy="275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3" name="IMG_3016.png" descr="IMG_3016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76065"/>
          <a:stretch>
            <a:fillRect/>
          </a:stretch>
        </p:blipFill>
        <p:spPr>
          <a:xfrm>
            <a:off x="6126402" y="7640766"/>
            <a:ext cx="17345578" cy="275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4" name="IMG_3016.png" descr="IMG_3016.png"/>
          <p:cNvPicPr>
            <a:picLocks noChangeAspect="1"/>
          </p:cNvPicPr>
          <p:nvPr/>
        </p:nvPicPr>
        <p:blipFill>
          <a:blip r:embed="rId11">
            <a:extLst/>
          </a:blip>
          <a:srcRect l="27611" t="73022" r="19305" b="11719"/>
          <a:stretch>
            <a:fillRect/>
          </a:stretch>
        </p:blipFill>
        <p:spPr>
          <a:xfrm>
            <a:off x="11107890" y="11175231"/>
            <a:ext cx="9851323" cy="1880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0" name="تجميع">
            <a:hlinkClick r:id="rId12" invalidUrl="" action="ppaction://hlinksldjump" tgtFrame="" tooltip="" history="1" highlightClick="0" endSnd="0"/>
          </p:cNvPr>
          <p:cNvGrpSpPr/>
          <p:nvPr/>
        </p:nvGrpSpPr>
        <p:grpSpPr>
          <a:xfrm>
            <a:off x="2466747" y="9421169"/>
            <a:ext cx="3360564" cy="2932858"/>
            <a:chOff x="0" y="0"/>
            <a:chExt cx="3360563" cy="2932856"/>
          </a:xfrm>
        </p:grpSpPr>
        <p:grpSp>
          <p:nvGrpSpPr>
            <p:cNvPr id="2408" name="Google Shape;1046;p43"/>
            <p:cNvGrpSpPr/>
            <p:nvPr/>
          </p:nvGrpSpPr>
          <p:grpSpPr>
            <a:xfrm>
              <a:off x="-1" y="-1"/>
              <a:ext cx="3360565" cy="2932858"/>
              <a:chOff x="0" y="0"/>
              <a:chExt cx="3360563" cy="2932856"/>
            </a:xfrm>
          </p:grpSpPr>
          <p:sp>
            <p:nvSpPr>
              <p:cNvPr id="2335" name="Google Shape;1047;p43"/>
              <p:cNvSpPr/>
              <p:nvPr/>
            </p:nvSpPr>
            <p:spPr>
              <a:xfrm>
                <a:off x="347102" y="0"/>
                <a:ext cx="3012005" cy="2011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6" name="Google Shape;1048;p43"/>
              <p:cNvSpPr/>
              <p:nvPr/>
            </p:nvSpPr>
            <p:spPr>
              <a:xfrm>
                <a:off x="0" y="2736687"/>
                <a:ext cx="3360564" cy="196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7" name="Google Shape;1049;p43"/>
              <p:cNvSpPr/>
              <p:nvPr/>
            </p:nvSpPr>
            <p:spPr>
              <a:xfrm>
                <a:off x="962144" y="2624388"/>
                <a:ext cx="538614" cy="21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8" name="Google Shape;1050;p43"/>
              <p:cNvSpPr/>
              <p:nvPr/>
            </p:nvSpPr>
            <p:spPr>
              <a:xfrm>
                <a:off x="961458" y="2518323"/>
                <a:ext cx="539300" cy="106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9" name="Google Shape;1051;p43"/>
              <p:cNvSpPr/>
              <p:nvPr/>
            </p:nvSpPr>
            <p:spPr>
              <a:xfrm>
                <a:off x="1500051" y="2624388"/>
                <a:ext cx="196876" cy="21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0" name="Google Shape;1052;p43"/>
              <p:cNvSpPr/>
              <p:nvPr/>
            </p:nvSpPr>
            <p:spPr>
              <a:xfrm>
                <a:off x="1500051" y="2624388"/>
                <a:ext cx="196876" cy="21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1" name="Google Shape;1053;p43"/>
              <p:cNvSpPr/>
              <p:nvPr/>
            </p:nvSpPr>
            <p:spPr>
              <a:xfrm>
                <a:off x="1439059" y="2518323"/>
                <a:ext cx="257869" cy="106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2" name="Google Shape;1054;p43"/>
              <p:cNvSpPr/>
              <p:nvPr/>
            </p:nvSpPr>
            <p:spPr>
              <a:xfrm>
                <a:off x="1439059" y="2518323"/>
                <a:ext cx="257869" cy="106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3" name="Google Shape;1055;p43"/>
              <p:cNvSpPr/>
              <p:nvPr/>
            </p:nvSpPr>
            <p:spPr>
              <a:xfrm>
                <a:off x="1118809" y="766660"/>
                <a:ext cx="237752" cy="2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4" name="Google Shape;1056;p43"/>
              <p:cNvSpPr/>
              <p:nvPr/>
            </p:nvSpPr>
            <p:spPr>
              <a:xfrm>
                <a:off x="1118809" y="766660"/>
                <a:ext cx="237752" cy="2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5" name="Google Shape;1057;p43"/>
              <p:cNvSpPr/>
              <p:nvPr/>
            </p:nvSpPr>
            <p:spPr>
              <a:xfrm>
                <a:off x="1248439" y="766660"/>
                <a:ext cx="510166" cy="904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6" name="Google Shape;1058;p43"/>
              <p:cNvSpPr/>
              <p:nvPr/>
            </p:nvSpPr>
            <p:spPr>
              <a:xfrm>
                <a:off x="1253280" y="772894"/>
                <a:ext cx="399281" cy="65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7" name="Google Shape;1059;p43"/>
              <p:cNvSpPr/>
              <p:nvPr/>
            </p:nvSpPr>
            <p:spPr>
              <a:xfrm>
                <a:off x="896996" y="976004"/>
                <a:ext cx="799932" cy="1542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8" name="Google Shape;1060;p43"/>
              <p:cNvSpPr/>
              <p:nvPr/>
            </p:nvSpPr>
            <p:spPr>
              <a:xfrm>
                <a:off x="933030" y="2283336"/>
                <a:ext cx="208659" cy="185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9" name="Google Shape;1061;p43"/>
              <p:cNvSpPr/>
              <p:nvPr/>
            </p:nvSpPr>
            <p:spPr>
              <a:xfrm>
                <a:off x="1195739" y="1321192"/>
                <a:ext cx="266887" cy="251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0" name="Google Shape;1062;p43"/>
              <p:cNvSpPr/>
              <p:nvPr/>
            </p:nvSpPr>
            <p:spPr>
              <a:xfrm>
                <a:off x="581588" y="880330"/>
                <a:ext cx="962830" cy="643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1" name="Google Shape;1063;p43"/>
              <p:cNvSpPr/>
              <p:nvPr/>
            </p:nvSpPr>
            <p:spPr>
              <a:xfrm>
                <a:off x="596155" y="1407847"/>
                <a:ext cx="162194" cy="72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2" name="Google Shape;1064;p43"/>
              <p:cNvSpPr/>
              <p:nvPr/>
            </p:nvSpPr>
            <p:spPr>
              <a:xfrm>
                <a:off x="733390" y="1292785"/>
                <a:ext cx="120612" cy="41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3" name="Google Shape;1065;p43"/>
              <p:cNvSpPr/>
              <p:nvPr/>
            </p:nvSpPr>
            <p:spPr>
              <a:xfrm>
                <a:off x="1145845" y="1759289"/>
                <a:ext cx="551083" cy="759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4" name="Google Shape;1066;p43"/>
              <p:cNvSpPr/>
              <p:nvPr/>
            </p:nvSpPr>
            <p:spPr>
              <a:xfrm>
                <a:off x="1294177" y="718823"/>
                <a:ext cx="236381" cy="344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5" name="Google Shape;1067;p43"/>
              <p:cNvSpPr/>
              <p:nvPr/>
            </p:nvSpPr>
            <p:spPr>
              <a:xfrm>
                <a:off x="1329525" y="793696"/>
                <a:ext cx="107457" cy="173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6" name="Google Shape;1068;p43"/>
              <p:cNvSpPr/>
              <p:nvPr/>
            </p:nvSpPr>
            <p:spPr>
              <a:xfrm>
                <a:off x="973240" y="1005118"/>
                <a:ext cx="258554" cy="6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7" name="Google Shape;1069;p43"/>
              <p:cNvSpPr/>
              <p:nvPr/>
            </p:nvSpPr>
            <p:spPr>
              <a:xfrm>
                <a:off x="1897252" y="2564082"/>
                <a:ext cx="133787" cy="164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8" name="Google Shape;1070;p43"/>
              <p:cNvSpPr/>
              <p:nvPr/>
            </p:nvSpPr>
            <p:spPr>
              <a:xfrm>
                <a:off x="1931208" y="2564082"/>
                <a:ext cx="99831" cy="96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9" name="Google Shape;1071;p43"/>
              <p:cNvSpPr/>
              <p:nvPr/>
            </p:nvSpPr>
            <p:spPr>
              <a:xfrm>
                <a:off x="1852371" y="2696227"/>
                <a:ext cx="230465" cy="138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0" name="Google Shape;1072;p43"/>
              <p:cNvSpPr/>
              <p:nvPr/>
            </p:nvSpPr>
            <p:spPr>
              <a:xfrm>
                <a:off x="1897938" y="1217226"/>
                <a:ext cx="373277" cy="143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1" name="Google Shape;1073;p43"/>
              <p:cNvSpPr/>
              <p:nvPr/>
            </p:nvSpPr>
            <p:spPr>
              <a:xfrm>
                <a:off x="1897938" y="1217226"/>
                <a:ext cx="373277" cy="143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2" name="Google Shape;1074;p43"/>
              <p:cNvSpPr/>
              <p:nvPr/>
            </p:nvSpPr>
            <p:spPr>
              <a:xfrm>
                <a:off x="1949931" y="1358638"/>
                <a:ext cx="106218" cy="41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3" name="Google Shape;1075;p43"/>
              <p:cNvSpPr/>
              <p:nvPr/>
            </p:nvSpPr>
            <p:spPr>
              <a:xfrm>
                <a:off x="1908349" y="2573787"/>
                <a:ext cx="144863" cy="87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4" name="Google Shape;1076;p43"/>
              <p:cNvSpPr/>
              <p:nvPr/>
            </p:nvSpPr>
            <p:spPr>
              <a:xfrm>
                <a:off x="1965870" y="2728000"/>
                <a:ext cx="42740" cy="16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5" name="Google Shape;1077;p43"/>
              <p:cNvSpPr/>
              <p:nvPr/>
            </p:nvSpPr>
            <p:spPr>
              <a:xfrm>
                <a:off x="1966046" y="2708612"/>
                <a:ext cx="32409" cy="23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6" name="Google Shape;1078;p43"/>
              <p:cNvSpPr/>
              <p:nvPr/>
            </p:nvSpPr>
            <p:spPr>
              <a:xfrm>
                <a:off x="1821693" y="2609135"/>
                <a:ext cx="72775" cy="156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7" name="Google Shape;1079;p43"/>
              <p:cNvSpPr/>
              <p:nvPr/>
            </p:nvSpPr>
            <p:spPr>
              <a:xfrm>
                <a:off x="1793032" y="2758174"/>
                <a:ext cx="227718" cy="76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8" name="Google Shape;1080;p43"/>
              <p:cNvSpPr/>
              <p:nvPr/>
            </p:nvSpPr>
            <p:spPr>
              <a:xfrm>
                <a:off x="2008159" y="687631"/>
                <a:ext cx="442254" cy="37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9" name="Google Shape;1081;p43"/>
              <p:cNvSpPr/>
              <p:nvPr/>
            </p:nvSpPr>
            <p:spPr>
              <a:xfrm>
                <a:off x="1977574" y="635139"/>
                <a:ext cx="214972" cy="301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0" name="Google Shape;1082;p43"/>
              <p:cNvSpPr/>
              <p:nvPr/>
            </p:nvSpPr>
            <p:spPr>
              <a:xfrm>
                <a:off x="1987357" y="752778"/>
                <a:ext cx="141413" cy="18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1" name="Google Shape;1083;p43"/>
              <p:cNvSpPr/>
              <p:nvPr/>
            </p:nvSpPr>
            <p:spPr>
              <a:xfrm>
                <a:off x="2396341" y="835278"/>
                <a:ext cx="102595" cy="84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2" name="Google Shape;1084;p43"/>
              <p:cNvSpPr/>
              <p:nvPr/>
            </p:nvSpPr>
            <p:spPr>
              <a:xfrm>
                <a:off x="2426847" y="826965"/>
                <a:ext cx="138629" cy="58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3" name="Google Shape;1085;p43"/>
              <p:cNvSpPr/>
              <p:nvPr/>
            </p:nvSpPr>
            <p:spPr>
              <a:xfrm>
                <a:off x="1823772" y="2609135"/>
                <a:ext cx="70696" cy="8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4" name="Google Shape;1086;p43"/>
              <p:cNvSpPr/>
              <p:nvPr/>
            </p:nvSpPr>
            <p:spPr>
              <a:xfrm>
                <a:off x="1674733" y="632043"/>
                <a:ext cx="459586" cy="633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5" name="Google Shape;1087;p43"/>
              <p:cNvSpPr/>
              <p:nvPr/>
            </p:nvSpPr>
            <p:spPr>
              <a:xfrm>
                <a:off x="1705925" y="768032"/>
                <a:ext cx="53212" cy="15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6" name="Google Shape;1088;p43"/>
              <p:cNvSpPr/>
              <p:nvPr/>
            </p:nvSpPr>
            <p:spPr>
              <a:xfrm>
                <a:off x="1784953" y="478973"/>
                <a:ext cx="168161" cy="207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7" name="Google Shape;1089;p43"/>
              <p:cNvSpPr/>
              <p:nvPr/>
            </p:nvSpPr>
            <p:spPr>
              <a:xfrm>
                <a:off x="1884763" y="676534"/>
                <a:ext cx="28429" cy="18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8" name="Google Shape;1090;p43"/>
              <p:cNvSpPr/>
              <p:nvPr/>
            </p:nvSpPr>
            <p:spPr>
              <a:xfrm>
                <a:off x="1913191" y="670300"/>
                <a:ext cx="22195" cy="13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9" name="Google Shape;1091;p43"/>
              <p:cNvSpPr/>
              <p:nvPr/>
            </p:nvSpPr>
            <p:spPr>
              <a:xfrm>
                <a:off x="1780797" y="637030"/>
                <a:ext cx="119926" cy="83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0" name="Google Shape;1092;p43"/>
              <p:cNvSpPr/>
              <p:nvPr/>
            </p:nvSpPr>
            <p:spPr>
              <a:xfrm>
                <a:off x="1914583" y="627326"/>
                <a:ext cx="53690" cy="86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1" name="Google Shape;1093;p43"/>
              <p:cNvSpPr/>
              <p:nvPr/>
            </p:nvSpPr>
            <p:spPr>
              <a:xfrm>
                <a:off x="1827367" y="506008"/>
                <a:ext cx="62259" cy="67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2" name="Google Shape;1094;p43"/>
              <p:cNvSpPr/>
              <p:nvPr/>
            </p:nvSpPr>
            <p:spPr>
              <a:xfrm>
                <a:off x="1767028" y="294752"/>
                <a:ext cx="201239" cy="264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3" name="Google Shape;1095;p43"/>
              <p:cNvSpPr/>
              <p:nvPr/>
            </p:nvSpPr>
            <p:spPr>
              <a:xfrm>
                <a:off x="1719478" y="320001"/>
                <a:ext cx="95225" cy="152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4" name="Google Shape;1096;p43"/>
              <p:cNvSpPr/>
              <p:nvPr/>
            </p:nvSpPr>
            <p:spPr>
              <a:xfrm>
                <a:off x="1712512" y="273951"/>
                <a:ext cx="235493" cy="74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5" name="Google Shape;1097;p43"/>
              <p:cNvSpPr/>
              <p:nvPr/>
            </p:nvSpPr>
            <p:spPr>
              <a:xfrm>
                <a:off x="1728691" y="245461"/>
                <a:ext cx="212733" cy="58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6" name="Google Shape;1098;p43"/>
              <p:cNvSpPr/>
              <p:nvPr/>
            </p:nvSpPr>
            <p:spPr>
              <a:xfrm>
                <a:off x="1737424" y="424278"/>
                <a:ext cx="74690" cy="7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7" name="Google Shape;1099;p43"/>
              <p:cNvSpPr/>
              <p:nvPr/>
            </p:nvSpPr>
            <p:spPr>
              <a:xfrm>
                <a:off x="1774563" y="1234557"/>
                <a:ext cx="232204" cy="1439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8" name="Google Shape;1100;p43"/>
              <p:cNvSpPr/>
              <p:nvPr/>
            </p:nvSpPr>
            <p:spPr>
              <a:xfrm>
                <a:off x="1774563" y="1234557"/>
                <a:ext cx="232204" cy="1439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9" name="Google Shape;1101;p43"/>
              <p:cNvSpPr/>
              <p:nvPr/>
            </p:nvSpPr>
            <p:spPr>
              <a:xfrm>
                <a:off x="1787717" y="2630622"/>
                <a:ext cx="158059" cy="46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0" name="Google Shape;1102;p43"/>
              <p:cNvSpPr/>
              <p:nvPr/>
            </p:nvSpPr>
            <p:spPr>
              <a:xfrm>
                <a:off x="1872621" y="399882"/>
                <a:ext cx="12980" cy="19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1" name="Google Shape;1103;p43"/>
              <p:cNvSpPr/>
              <p:nvPr/>
            </p:nvSpPr>
            <p:spPr>
              <a:xfrm>
                <a:off x="1933856" y="391361"/>
                <a:ext cx="12743" cy="1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2" name="Google Shape;1104;p43"/>
              <p:cNvSpPr/>
              <p:nvPr/>
            </p:nvSpPr>
            <p:spPr>
              <a:xfrm>
                <a:off x="1914583" y="407591"/>
                <a:ext cx="32585" cy="52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3" name="Google Shape;1105;p43"/>
              <p:cNvSpPr/>
              <p:nvPr/>
            </p:nvSpPr>
            <p:spPr>
              <a:xfrm>
                <a:off x="1867624" y="459751"/>
                <a:ext cx="41680" cy="16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4" name="Google Shape;1106;p43"/>
              <p:cNvSpPr/>
              <p:nvPr/>
            </p:nvSpPr>
            <p:spPr>
              <a:xfrm>
                <a:off x="1847765" y="371537"/>
                <a:ext cx="28001" cy="21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5" name="Google Shape;1107;p43"/>
              <p:cNvSpPr/>
              <p:nvPr/>
            </p:nvSpPr>
            <p:spPr>
              <a:xfrm>
                <a:off x="1931561" y="357676"/>
                <a:ext cx="29227" cy="20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6" name="Google Shape;1108;p43"/>
              <p:cNvSpPr/>
              <p:nvPr/>
            </p:nvSpPr>
            <p:spPr>
              <a:xfrm>
                <a:off x="1898644" y="2752542"/>
                <a:ext cx="35522" cy="17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7" name="Google Shape;1109;p43"/>
              <p:cNvSpPr/>
              <p:nvPr/>
            </p:nvSpPr>
            <p:spPr>
              <a:xfrm>
                <a:off x="1898644" y="2737123"/>
                <a:ext cx="21588" cy="3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8" name="Google Shape;1110;p43"/>
              <p:cNvSpPr/>
              <p:nvPr/>
            </p:nvSpPr>
            <p:spPr>
              <a:xfrm>
                <a:off x="1508307" y="727135"/>
                <a:ext cx="221184" cy="480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9" name="Google Shape;1111;p43"/>
              <p:cNvSpPr/>
              <p:nvPr/>
            </p:nvSpPr>
            <p:spPr>
              <a:xfrm>
                <a:off x="1545103" y="677511"/>
                <a:ext cx="212404" cy="263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0" name="Google Shape;1112;p43"/>
              <p:cNvSpPr/>
              <p:nvPr/>
            </p:nvSpPr>
            <p:spPr>
              <a:xfrm>
                <a:off x="1659079" y="1156214"/>
                <a:ext cx="82215" cy="70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1" name="Google Shape;1113;p43"/>
              <p:cNvSpPr/>
              <p:nvPr/>
            </p:nvSpPr>
            <p:spPr>
              <a:xfrm>
                <a:off x="1665735" y="1216520"/>
                <a:ext cx="74853" cy="6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2" name="Google Shape;1114;p43"/>
              <p:cNvSpPr/>
              <p:nvPr/>
            </p:nvSpPr>
            <p:spPr>
              <a:xfrm>
                <a:off x="2681244" y="474816"/>
                <a:ext cx="21488" cy="54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3" name="Google Shape;1115;p43"/>
              <p:cNvSpPr/>
              <p:nvPr/>
            </p:nvSpPr>
            <p:spPr>
              <a:xfrm>
                <a:off x="2570337" y="359068"/>
                <a:ext cx="94969" cy="77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4" name="Google Shape;1116;p43"/>
              <p:cNvSpPr/>
              <p:nvPr/>
            </p:nvSpPr>
            <p:spPr>
              <a:xfrm>
                <a:off x="2288905" y="551082"/>
                <a:ext cx="207246" cy="207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5" name="Google Shape;1117;p43"/>
              <p:cNvSpPr/>
              <p:nvPr/>
            </p:nvSpPr>
            <p:spPr>
              <a:xfrm>
                <a:off x="2319219" y="374301"/>
                <a:ext cx="354399" cy="354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6" name="Google Shape;1118;p43"/>
              <p:cNvSpPr/>
              <p:nvPr/>
            </p:nvSpPr>
            <p:spPr>
              <a:xfrm>
                <a:off x="2428218" y="438430"/>
                <a:ext cx="170589" cy="1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7" name="Google Shape;1119;p43"/>
              <p:cNvSpPr/>
              <p:nvPr/>
            </p:nvSpPr>
            <p:spPr>
              <a:xfrm>
                <a:off x="2388356" y="531735"/>
                <a:ext cx="81131" cy="13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09" name="رجوع"/>
            <p:cNvSpPr txBox="1"/>
            <p:nvPr/>
          </p:nvSpPr>
          <p:spPr>
            <a:xfrm>
              <a:off x="773031" y="1143191"/>
              <a:ext cx="2363082" cy="1221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5800">
                  <a:solidFill>
                    <a:schemeClr val="accent2">
                      <a:lumOff val="-3686"/>
                    </a:schemeClr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grpSp>
        <p:nvGrpSpPr>
          <p:cNvPr id="2430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4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1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2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5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7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3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50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9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507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10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5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12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68166"/>
          <a:stretch>
            <a:fillRect/>
          </a:stretch>
        </p:blipFill>
        <p:spPr>
          <a:xfrm>
            <a:off x="6303283" y="1367359"/>
            <a:ext cx="15727958" cy="2125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3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3848" t="30996" r="64354" b="0"/>
          <a:stretch>
            <a:fillRect/>
          </a:stretch>
        </p:blipFill>
        <p:spPr>
          <a:xfrm>
            <a:off x="4204927" y="2863680"/>
            <a:ext cx="5000947" cy="460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4" name="IMG_3009.png" descr="IMG_3009.png"/>
          <p:cNvPicPr>
            <a:picLocks noChangeAspect="1"/>
          </p:cNvPicPr>
          <p:nvPr/>
        </p:nvPicPr>
        <p:blipFill>
          <a:blip r:embed="rId9">
            <a:extLst/>
          </a:blip>
          <a:srcRect l="44122" t="75145" r="0" b="7544"/>
          <a:stretch>
            <a:fillRect/>
          </a:stretch>
        </p:blipFill>
        <p:spPr>
          <a:xfrm>
            <a:off x="8402791" y="4010854"/>
            <a:ext cx="14778062" cy="194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5" name="IMG_3012.png" descr="IMG_30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536567" y="5954351"/>
            <a:ext cx="10974295" cy="5970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1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796520" y="9644383"/>
            <a:ext cx="3360564" cy="2932857"/>
            <a:chOff x="0" y="0"/>
            <a:chExt cx="3360563" cy="2932856"/>
          </a:xfrm>
        </p:grpSpPr>
        <p:grpSp>
          <p:nvGrpSpPr>
            <p:cNvPr id="2589" name="Google Shape;1046;p43"/>
            <p:cNvGrpSpPr/>
            <p:nvPr/>
          </p:nvGrpSpPr>
          <p:grpSpPr>
            <a:xfrm>
              <a:off x="-1" y="-1"/>
              <a:ext cx="3360565" cy="2932858"/>
              <a:chOff x="0" y="0"/>
              <a:chExt cx="3360563" cy="2932856"/>
            </a:xfrm>
          </p:grpSpPr>
          <p:sp>
            <p:nvSpPr>
              <p:cNvPr id="2516" name="Google Shape;1047;p43"/>
              <p:cNvSpPr/>
              <p:nvPr/>
            </p:nvSpPr>
            <p:spPr>
              <a:xfrm>
                <a:off x="347102" y="0"/>
                <a:ext cx="3012005" cy="2011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6" h="21600" fill="norm" stroke="1" extrusionOk="0">
                    <a:moveTo>
                      <a:pt x="12867" y="0"/>
                    </a:moveTo>
                    <a:cubicBezTo>
                      <a:pt x="9549" y="7"/>
                      <a:pt x="11523" y="6194"/>
                      <a:pt x="9642" y="8577"/>
                    </a:cubicBezTo>
                    <a:cubicBezTo>
                      <a:pt x="9314" y="8992"/>
                      <a:pt x="8998" y="9132"/>
                      <a:pt x="8680" y="9132"/>
                    </a:cubicBezTo>
                    <a:cubicBezTo>
                      <a:pt x="8179" y="9132"/>
                      <a:pt x="7673" y="8784"/>
                      <a:pt x="7114" y="8629"/>
                    </a:cubicBezTo>
                    <a:cubicBezTo>
                      <a:pt x="6373" y="8414"/>
                      <a:pt x="5511" y="8234"/>
                      <a:pt x="4664" y="8234"/>
                    </a:cubicBezTo>
                    <a:cubicBezTo>
                      <a:pt x="3984" y="8234"/>
                      <a:pt x="3314" y="8350"/>
                      <a:pt x="2727" y="8659"/>
                    </a:cubicBezTo>
                    <a:cubicBezTo>
                      <a:pt x="630" y="9761"/>
                      <a:pt x="-524" y="14689"/>
                      <a:pt x="233" y="18308"/>
                    </a:cubicBezTo>
                    <a:cubicBezTo>
                      <a:pt x="710" y="20601"/>
                      <a:pt x="1370" y="21337"/>
                      <a:pt x="2123" y="21337"/>
                    </a:cubicBezTo>
                    <a:cubicBezTo>
                      <a:pt x="3444" y="21337"/>
                      <a:pt x="5055" y="19075"/>
                      <a:pt x="6484" y="18970"/>
                    </a:cubicBezTo>
                    <a:cubicBezTo>
                      <a:pt x="6528" y="18967"/>
                      <a:pt x="6573" y="18965"/>
                      <a:pt x="6617" y="18965"/>
                    </a:cubicBezTo>
                    <a:cubicBezTo>
                      <a:pt x="8426" y="18965"/>
                      <a:pt x="10373" y="21600"/>
                      <a:pt x="12189" y="21600"/>
                    </a:cubicBezTo>
                    <a:cubicBezTo>
                      <a:pt x="12786" y="21600"/>
                      <a:pt x="13369" y="21315"/>
                      <a:pt x="13928" y="20556"/>
                    </a:cubicBezTo>
                    <a:cubicBezTo>
                      <a:pt x="15936" y="17824"/>
                      <a:pt x="13413" y="13386"/>
                      <a:pt x="16071" y="11711"/>
                    </a:cubicBezTo>
                    <a:cubicBezTo>
                      <a:pt x="17686" y="10699"/>
                      <a:pt x="21076" y="9582"/>
                      <a:pt x="18874" y="4742"/>
                    </a:cubicBezTo>
                    <a:cubicBezTo>
                      <a:pt x="17538" y="1802"/>
                      <a:pt x="15006" y="0"/>
                      <a:pt x="1286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7" name="Google Shape;1048;p43"/>
              <p:cNvSpPr/>
              <p:nvPr/>
            </p:nvSpPr>
            <p:spPr>
              <a:xfrm>
                <a:off x="0" y="2736687"/>
                <a:ext cx="3360564" cy="196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4" y="0"/>
                      <a:pt x="0" y="4885"/>
                      <a:pt x="0" y="10839"/>
                    </a:cubicBezTo>
                    <a:cubicBezTo>
                      <a:pt x="0" y="16790"/>
                      <a:pt x="4834" y="21600"/>
                      <a:pt x="10800" y="21600"/>
                    </a:cubicBezTo>
                    <a:cubicBezTo>
                      <a:pt x="16766" y="21600"/>
                      <a:pt x="21600" y="16790"/>
                      <a:pt x="21600" y="10839"/>
                    </a:cubicBezTo>
                    <a:cubicBezTo>
                      <a:pt x="21600" y="4885"/>
                      <a:pt x="16766" y="0"/>
                      <a:pt x="1080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8" name="Google Shape;1049;p43"/>
              <p:cNvSpPr/>
              <p:nvPr/>
            </p:nvSpPr>
            <p:spPr>
              <a:xfrm>
                <a:off x="962144" y="2624388"/>
                <a:ext cx="538614" cy="21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25"/>
                    </a:lnTo>
                    <a:cubicBezTo>
                      <a:pt x="0" y="20605"/>
                      <a:pt x="389" y="21600"/>
                      <a:pt x="89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19" name="Google Shape;1050;p43"/>
              <p:cNvSpPr/>
              <p:nvPr/>
            </p:nvSpPr>
            <p:spPr>
              <a:xfrm>
                <a:off x="961458" y="2518323"/>
                <a:ext cx="539300" cy="106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85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12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0" name="Google Shape;1051;p43"/>
              <p:cNvSpPr/>
              <p:nvPr/>
            </p:nvSpPr>
            <p:spPr>
              <a:xfrm>
                <a:off x="1500051" y="2624388"/>
                <a:ext cx="196876" cy="21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1" name="Google Shape;1052;p43"/>
              <p:cNvSpPr/>
              <p:nvPr/>
            </p:nvSpPr>
            <p:spPr>
              <a:xfrm>
                <a:off x="1500051" y="2624388"/>
                <a:ext cx="196876" cy="210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165" y="21600"/>
                    </a:lnTo>
                    <a:cubicBezTo>
                      <a:pt x="20535" y="21600"/>
                      <a:pt x="21600" y="20605"/>
                      <a:pt x="21600" y="1932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2" name="Google Shape;1053;p43"/>
              <p:cNvSpPr/>
              <p:nvPr/>
            </p:nvSpPr>
            <p:spPr>
              <a:xfrm>
                <a:off x="1439059" y="2518323"/>
                <a:ext cx="257869" cy="106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3" name="Google Shape;1054;p43"/>
              <p:cNvSpPr/>
              <p:nvPr/>
            </p:nvSpPr>
            <p:spPr>
              <a:xfrm>
                <a:off x="1439059" y="2518323"/>
                <a:ext cx="257869" cy="106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168" y="21600"/>
                    </a:lnTo>
                    <a:lnTo>
                      <a:pt x="21600" y="21600"/>
                    </a:lnTo>
                    <a:lnTo>
                      <a:pt x="62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4" name="Google Shape;1055;p43"/>
              <p:cNvSpPr/>
              <p:nvPr/>
            </p:nvSpPr>
            <p:spPr>
              <a:xfrm>
                <a:off x="1118809" y="766660"/>
                <a:ext cx="237752" cy="2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5" name="Google Shape;1056;p43"/>
              <p:cNvSpPr/>
              <p:nvPr/>
            </p:nvSpPr>
            <p:spPr>
              <a:xfrm>
                <a:off x="1118809" y="766660"/>
                <a:ext cx="237752" cy="255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155" y="8922"/>
                    </a:lnTo>
                    <a:lnTo>
                      <a:pt x="5290" y="19311"/>
                    </a:lnTo>
                    <a:lnTo>
                      <a:pt x="13287" y="21600"/>
                    </a:lnTo>
                    <a:lnTo>
                      <a:pt x="21600" y="13206"/>
                    </a:lnTo>
                    <a:lnTo>
                      <a:pt x="17760" y="9039"/>
                    </a:lnTo>
                    <a:lnTo>
                      <a:pt x="9634" y="32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6" name="Google Shape;1057;p43"/>
              <p:cNvSpPr/>
              <p:nvPr/>
            </p:nvSpPr>
            <p:spPr>
              <a:xfrm>
                <a:off x="1248439" y="766660"/>
                <a:ext cx="510166" cy="904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1" y="0"/>
                    </a:moveTo>
                    <a:lnTo>
                      <a:pt x="0" y="3393"/>
                    </a:lnTo>
                    <a:lnTo>
                      <a:pt x="10301" y="6687"/>
                    </a:lnTo>
                    <a:lnTo>
                      <a:pt x="17433" y="21600"/>
                    </a:lnTo>
                    <a:lnTo>
                      <a:pt x="20367" y="17694"/>
                    </a:lnTo>
                    <a:lnTo>
                      <a:pt x="21600" y="12149"/>
                    </a:lnTo>
                    <a:lnTo>
                      <a:pt x="20074" y="5892"/>
                    </a:lnTo>
                    <a:lnTo>
                      <a:pt x="14028" y="149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7" name="Google Shape;1058;p43"/>
              <p:cNvSpPr/>
              <p:nvPr/>
            </p:nvSpPr>
            <p:spPr>
              <a:xfrm>
                <a:off x="1253280" y="772894"/>
                <a:ext cx="399281" cy="65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5" y="0"/>
                    </a:moveTo>
                    <a:lnTo>
                      <a:pt x="3150" y="2412"/>
                    </a:lnTo>
                    <a:lnTo>
                      <a:pt x="0" y="5676"/>
                    </a:lnTo>
                    <a:lnTo>
                      <a:pt x="15750" y="14109"/>
                    </a:lnTo>
                    <a:lnTo>
                      <a:pt x="19762" y="21600"/>
                    </a:lnTo>
                    <a:lnTo>
                      <a:pt x="21600" y="12546"/>
                    </a:lnTo>
                    <a:lnTo>
                      <a:pt x="18750" y="5906"/>
                    </a:lnTo>
                    <a:lnTo>
                      <a:pt x="12187" y="1172"/>
                    </a:lnTo>
                    <a:lnTo>
                      <a:pt x="307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8" name="Google Shape;1059;p43"/>
              <p:cNvSpPr/>
              <p:nvPr/>
            </p:nvSpPr>
            <p:spPr>
              <a:xfrm>
                <a:off x="896996" y="976004"/>
                <a:ext cx="799932" cy="1542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82" y="0"/>
                    </a:moveTo>
                    <a:lnTo>
                      <a:pt x="7281" y="4533"/>
                    </a:lnTo>
                    <a:lnTo>
                      <a:pt x="8554" y="6601"/>
                    </a:lnTo>
                    <a:lnTo>
                      <a:pt x="7094" y="11717"/>
                    </a:lnTo>
                    <a:lnTo>
                      <a:pt x="1741" y="14038"/>
                    </a:lnTo>
                    <a:lnTo>
                      <a:pt x="0" y="16989"/>
                    </a:lnTo>
                    <a:lnTo>
                      <a:pt x="2040" y="19765"/>
                    </a:lnTo>
                    <a:lnTo>
                      <a:pt x="6719" y="21600"/>
                    </a:lnTo>
                    <a:lnTo>
                      <a:pt x="16640" y="21600"/>
                    </a:lnTo>
                    <a:lnTo>
                      <a:pt x="21600" y="18484"/>
                    </a:lnTo>
                    <a:lnTo>
                      <a:pt x="21001" y="10970"/>
                    </a:lnTo>
                    <a:lnTo>
                      <a:pt x="17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29" name="Google Shape;1060;p43"/>
              <p:cNvSpPr/>
              <p:nvPr/>
            </p:nvSpPr>
            <p:spPr>
              <a:xfrm>
                <a:off x="933030" y="2283336"/>
                <a:ext cx="208659" cy="185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089" y="12090"/>
                    </a:lnTo>
                    <a:lnTo>
                      <a:pt x="8108" y="15555"/>
                    </a:lnTo>
                    <a:lnTo>
                      <a:pt x="21600" y="21600"/>
                    </a:lnTo>
                    <a:lnTo>
                      <a:pt x="9545" y="11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0" name="Google Shape;1061;p43"/>
              <p:cNvSpPr/>
              <p:nvPr/>
            </p:nvSpPr>
            <p:spPr>
              <a:xfrm>
                <a:off x="1195739" y="1321192"/>
                <a:ext cx="266887" cy="251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60" y="10829"/>
                    </a:lnTo>
                    <a:lnTo>
                      <a:pt x="0" y="21600"/>
                    </a:lnTo>
                    <a:lnTo>
                      <a:pt x="13184" y="18031"/>
                    </a:lnTo>
                    <a:lnTo>
                      <a:pt x="20759" y="898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1" name="Google Shape;1062;p43"/>
              <p:cNvSpPr/>
              <p:nvPr/>
            </p:nvSpPr>
            <p:spPr>
              <a:xfrm>
                <a:off x="581588" y="880330"/>
                <a:ext cx="962830" cy="643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49" y="0"/>
                    </a:moveTo>
                    <a:lnTo>
                      <a:pt x="9719" y="2956"/>
                    </a:lnTo>
                    <a:lnTo>
                      <a:pt x="8786" y="5144"/>
                    </a:lnTo>
                    <a:lnTo>
                      <a:pt x="2659" y="10683"/>
                    </a:lnTo>
                    <a:lnTo>
                      <a:pt x="1742" y="10986"/>
                    </a:lnTo>
                    <a:lnTo>
                      <a:pt x="575" y="12546"/>
                    </a:lnTo>
                    <a:lnTo>
                      <a:pt x="0" y="16735"/>
                    </a:lnTo>
                    <a:lnTo>
                      <a:pt x="731" y="18923"/>
                    </a:lnTo>
                    <a:lnTo>
                      <a:pt x="2551" y="20157"/>
                    </a:lnTo>
                    <a:lnTo>
                      <a:pt x="3965" y="20064"/>
                    </a:lnTo>
                    <a:lnTo>
                      <a:pt x="6749" y="20785"/>
                    </a:lnTo>
                    <a:lnTo>
                      <a:pt x="9159" y="19901"/>
                    </a:lnTo>
                    <a:lnTo>
                      <a:pt x="12099" y="21600"/>
                    </a:lnTo>
                    <a:lnTo>
                      <a:pt x="17013" y="20483"/>
                    </a:lnTo>
                    <a:lnTo>
                      <a:pt x="20760" y="14594"/>
                    </a:lnTo>
                    <a:lnTo>
                      <a:pt x="21600" y="3213"/>
                    </a:lnTo>
                    <a:lnTo>
                      <a:pt x="1604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2" name="Google Shape;1063;p43"/>
              <p:cNvSpPr/>
              <p:nvPr/>
            </p:nvSpPr>
            <p:spPr>
              <a:xfrm>
                <a:off x="596155" y="1407847"/>
                <a:ext cx="162194" cy="72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99" y="10698"/>
                    </a:lnTo>
                    <a:lnTo>
                      <a:pt x="13201" y="21600"/>
                    </a:lnTo>
                    <a:lnTo>
                      <a:pt x="21600" y="20774"/>
                    </a:lnTo>
                    <a:lnTo>
                      <a:pt x="12185" y="37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3" name="Google Shape;1064;p43"/>
              <p:cNvSpPr/>
              <p:nvPr/>
            </p:nvSpPr>
            <p:spPr>
              <a:xfrm>
                <a:off x="733390" y="1292785"/>
                <a:ext cx="120612" cy="41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16" y="0"/>
                    </a:moveTo>
                    <a:lnTo>
                      <a:pt x="0" y="11518"/>
                    </a:lnTo>
                    <a:lnTo>
                      <a:pt x="6580" y="21600"/>
                    </a:lnTo>
                    <a:lnTo>
                      <a:pt x="21600" y="19441"/>
                    </a:lnTo>
                    <a:lnTo>
                      <a:pt x="88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4" name="Google Shape;1065;p43"/>
              <p:cNvSpPr/>
              <p:nvPr/>
            </p:nvSpPr>
            <p:spPr>
              <a:xfrm>
                <a:off x="1145845" y="1759289"/>
                <a:ext cx="551083" cy="759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0" y="0"/>
                    </a:moveTo>
                    <a:lnTo>
                      <a:pt x="18584" y="4222"/>
                    </a:lnTo>
                    <a:lnTo>
                      <a:pt x="17171" y="14854"/>
                    </a:lnTo>
                    <a:lnTo>
                      <a:pt x="10623" y="20456"/>
                    </a:lnTo>
                    <a:lnTo>
                      <a:pt x="6602" y="20278"/>
                    </a:lnTo>
                    <a:lnTo>
                      <a:pt x="0" y="21600"/>
                    </a:lnTo>
                    <a:lnTo>
                      <a:pt x="14400" y="21600"/>
                    </a:lnTo>
                    <a:lnTo>
                      <a:pt x="21600" y="15268"/>
                    </a:lnTo>
                    <a:lnTo>
                      <a:pt x="207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5" name="Google Shape;1066;p43"/>
              <p:cNvSpPr/>
              <p:nvPr/>
            </p:nvSpPr>
            <p:spPr>
              <a:xfrm>
                <a:off x="1294177" y="718823"/>
                <a:ext cx="236381" cy="344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40" y="0"/>
                    </a:moveTo>
                    <a:lnTo>
                      <a:pt x="3991" y="7953"/>
                    </a:lnTo>
                    <a:lnTo>
                      <a:pt x="0" y="17427"/>
                    </a:lnTo>
                    <a:lnTo>
                      <a:pt x="7729" y="21600"/>
                    </a:lnTo>
                    <a:lnTo>
                      <a:pt x="21600" y="17602"/>
                    </a:lnTo>
                    <a:lnTo>
                      <a:pt x="19574" y="13212"/>
                    </a:lnTo>
                    <a:lnTo>
                      <a:pt x="12035" y="4607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6" name="Google Shape;1067;p43"/>
              <p:cNvSpPr/>
              <p:nvPr/>
            </p:nvSpPr>
            <p:spPr>
              <a:xfrm>
                <a:off x="1329525" y="793696"/>
                <a:ext cx="107457" cy="173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43" y="0"/>
                    </a:moveTo>
                    <a:lnTo>
                      <a:pt x="6692" y="7572"/>
                    </a:lnTo>
                    <a:lnTo>
                      <a:pt x="0" y="16437"/>
                    </a:lnTo>
                    <a:lnTo>
                      <a:pt x="12682" y="21600"/>
                    </a:lnTo>
                    <a:lnTo>
                      <a:pt x="21600" y="16437"/>
                    </a:lnTo>
                    <a:lnTo>
                      <a:pt x="18952" y="7572"/>
                    </a:lnTo>
                    <a:lnTo>
                      <a:pt x="40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7" name="Google Shape;1068;p43"/>
              <p:cNvSpPr/>
              <p:nvPr/>
            </p:nvSpPr>
            <p:spPr>
              <a:xfrm>
                <a:off x="973240" y="1005118"/>
                <a:ext cx="258554" cy="6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5" y="0"/>
                    </a:moveTo>
                    <a:lnTo>
                      <a:pt x="0" y="9320"/>
                    </a:lnTo>
                    <a:lnTo>
                      <a:pt x="12913" y="21600"/>
                    </a:lnTo>
                    <a:lnTo>
                      <a:pt x="21600" y="9777"/>
                    </a:lnTo>
                    <a:lnTo>
                      <a:pt x="13319" y="7732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8" name="Google Shape;1069;p43"/>
              <p:cNvSpPr/>
              <p:nvPr/>
            </p:nvSpPr>
            <p:spPr>
              <a:xfrm>
                <a:off x="1897252" y="2564082"/>
                <a:ext cx="133787" cy="164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3" y="0"/>
                    </a:moveTo>
                    <a:lnTo>
                      <a:pt x="0" y="18604"/>
                    </a:lnTo>
                    <a:lnTo>
                      <a:pt x="10407" y="21600"/>
                    </a:lnTo>
                    <a:lnTo>
                      <a:pt x="21600" y="2996"/>
                    </a:lnTo>
                    <a:lnTo>
                      <a:pt x="113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9" name="Google Shape;1070;p43"/>
              <p:cNvSpPr/>
              <p:nvPr/>
            </p:nvSpPr>
            <p:spPr>
              <a:xfrm>
                <a:off x="1931208" y="2564082"/>
                <a:ext cx="99831" cy="96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01" y="0"/>
                    </a:moveTo>
                    <a:lnTo>
                      <a:pt x="0" y="16471"/>
                    </a:lnTo>
                    <a:lnTo>
                      <a:pt x="13799" y="21600"/>
                    </a:lnTo>
                    <a:lnTo>
                      <a:pt x="21600" y="5129"/>
                    </a:lnTo>
                    <a:lnTo>
                      <a:pt x="7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0" name="Google Shape;1071;p43"/>
              <p:cNvSpPr/>
              <p:nvPr/>
            </p:nvSpPr>
            <p:spPr>
              <a:xfrm>
                <a:off x="1852371" y="2696227"/>
                <a:ext cx="230465" cy="138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8" h="21600" fill="norm" stroke="1" extrusionOk="0">
                    <a:moveTo>
                      <a:pt x="3587" y="0"/>
                    </a:moveTo>
                    <a:cubicBezTo>
                      <a:pt x="3398" y="0"/>
                      <a:pt x="3230" y="142"/>
                      <a:pt x="3134" y="472"/>
                    </a:cubicBezTo>
                    <a:lnTo>
                      <a:pt x="109" y="8554"/>
                    </a:lnTo>
                    <a:cubicBezTo>
                      <a:pt x="-142" y="9310"/>
                      <a:pt x="47" y="10496"/>
                      <a:pt x="613" y="10819"/>
                    </a:cubicBezTo>
                    <a:cubicBezTo>
                      <a:pt x="2943" y="12112"/>
                      <a:pt x="6281" y="13944"/>
                      <a:pt x="9115" y="15670"/>
                    </a:cubicBezTo>
                    <a:cubicBezTo>
                      <a:pt x="12517" y="17719"/>
                      <a:pt x="13461" y="21600"/>
                      <a:pt x="17618" y="21600"/>
                    </a:cubicBezTo>
                    <a:cubicBezTo>
                      <a:pt x="21080" y="21600"/>
                      <a:pt x="21458" y="18472"/>
                      <a:pt x="20452" y="17825"/>
                    </a:cubicBezTo>
                    <a:cubicBezTo>
                      <a:pt x="15790" y="14807"/>
                      <a:pt x="14405" y="12005"/>
                      <a:pt x="11320" y="5536"/>
                    </a:cubicBezTo>
                    <a:cubicBezTo>
                      <a:pt x="11004" y="4783"/>
                      <a:pt x="10627" y="4243"/>
                      <a:pt x="10123" y="3920"/>
                    </a:cubicBezTo>
                    <a:lnTo>
                      <a:pt x="3762" y="39"/>
                    </a:lnTo>
                    <a:cubicBezTo>
                      <a:pt x="3704" y="13"/>
                      <a:pt x="3643" y="0"/>
                      <a:pt x="35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1" name="Google Shape;1072;p43"/>
              <p:cNvSpPr/>
              <p:nvPr/>
            </p:nvSpPr>
            <p:spPr>
              <a:xfrm>
                <a:off x="1897938" y="1217226"/>
                <a:ext cx="373277" cy="143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2" name="Google Shape;1073;p43"/>
              <p:cNvSpPr/>
              <p:nvPr/>
            </p:nvSpPr>
            <p:spPr>
              <a:xfrm>
                <a:off x="1897938" y="1217226"/>
                <a:ext cx="373277" cy="143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8" h="21600" fill="norm" stroke="1" extrusionOk="0">
                    <a:moveTo>
                      <a:pt x="13392" y="0"/>
                    </a:moveTo>
                    <a:lnTo>
                      <a:pt x="0" y="479"/>
                    </a:lnTo>
                    <a:cubicBezTo>
                      <a:pt x="4871" y="4157"/>
                      <a:pt x="8679" y="7158"/>
                      <a:pt x="10290" y="10951"/>
                    </a:cubicBezTo>
                    <a:cubicBezTo>
                      <a:pt x="12136" y="12827"/>
                      <a:pt x="1022" y="21016"/>
                      <a:pt x="1022" y="21016"/>
                    </a:cubicBezTo>
                    <a:lnTo>
                      <a:pt x="7147" y="21600"/>
                    </a:lnTo>
                    <a:cubicBezTo>
                      <a:pt x="7147" y="21600"/>
                      <a:pt x="20657" y="14588"/>
                      <a:pt x="21128" y="11347"/>
                    </a:cubicBezTo>
                    <a:cubicBezTo>
                      <a:pt x="21600" y="8242"/>
                      <a:pt x="13392" y="0"/>
                      <a:pt x="133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3" name="Google Shape;1074;p43"/>
              <p:cNvSpPr/>
              <p:nvPr/>
            </p:nvSpPr>
            <p:spPr>
              <a:xfrm>
                <a:off x="1949931" y="1358638"/>
                <a:ext cx="106218" cy="41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22" h="21600" fill="norm" stroke="1" extrusionOk="0">
                    <a:moveTo>
                      <a:pt x="6085" y="0"/>
                    </a:moveTo>
                    <a:lnTo>
                      <a:pt x="0" y="2087"/>
                    </a:lnTo>
                    <a:cubicBezTo>
                      <a:pt x="622" y="2628"/>
                      <a:pt x="1243" y="3132"/>
                      <a:pt x="1615" y="3672"/>
                    </a:cubicBezTo>
                    <a:cubicBezTo>
                      <a:pt x="8567" y="9539"/>
                      <a:pt x="14153" y="15516"/>
                      <a:pt x="18496" y="21600"/>
                    </a:cubicBezTo>
                    <a:cubicBezTo>
                      <a:pt x="19118" y="15156"/>
                      <a:pt x="21600" y="3599"/>
                      <a:pt x="60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4" name="Google Shape;1075;p43"/>
              <p:cNvSpPr/>
              <p:nvPr/>
            </p:nvSpPr>
            <p:spPr>
              <a:xfrm>
                <a:off x="1908349" y="2573787"/>
                <a:ext cx="144863" cy="87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9" y="0"/>
                    </a:moveTo>
                    <a:lnTo>
                      <a:pt x="0" y="10284"/>
                    </a:lnTo>
                    <a:lnTo>
                      <a:pt x="19223" y="21600"/>
                    </a:lnTo>
                    <a:lnTo>
                      <a:pt x="21600" y="10972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5" name="Google Shape;1076;p43"/>
              <p:cNvSpPr/>
              <p:nvPr/>
            </p:nvSpPr>
            <p:spPr>
              <a:xfrm>
                <a:off x="1965870" y="2728000"/>
                <a:ext cx="42740" cy="16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1270" y="4298"/>
                    </a:moveTo>
                    <a:cubicBezTo>
                      <a:pt x="15135" y="4298"/>
                      <a:pt x="18487" y="5092"/>
                      <a:pt x="19511" y="7775"/>
                    </a:cubicBezTo>
                    <a:lnTo>
                      <a:pt x="19866" y="8706"/>
                    </a:lnTo>
                    <a:cubicBezTo>
                      <a:pt x="19866" y="9609"/>
                      <a:pt x="19866" y="10513"/>
                      <a:pt x="19866" y="11443"/>
                    </a:cubicBezTo>
                    <a:cubicBezTo>
                      <a:pt x="19511" y="13278"/>
                      <a:pt x="18822" y="16015"/>
                      <a:pt x="18122" y="16919"/>
                    </a:cubicBezTo>
                    <a:cubicBezTo>
                      <a:pt x="17589" y="17439"/>
                      <a:pt x="16962" y="17713"/>
                      <a:pt x="16252" y="17713"/>
                    </a:cubicBezTo>
                    <a:cubicBezTo>
                      <a:pt x="13265" y="17713"/>
                      <a:pt x="8763" y="13168"/>
                      <a:pt x="3133" y="5037"/>
                    </a:cubicBezTo>
                    <a:cubicBezTo>
                      <a:pt x="5703" y="4681"/>
                      <a:pt x="8607" y="4298"/>
                      <a:pt x="11270" y="4298"/>
                    </a:cubicBezTo>
                    <a:close/>
                    <a:moveTo>
                      <a:pt x="11322" y="0"/>
                    </a:moveTo>
                    <a:cubicBezTo>
                      <a:pt x="6528" y="0"/>
                      <a:pt x="1640" y="1807"/>
                      <a:pt x="700" y="2300"/>
                    </a:cubicBezTo>
                    <a:cubicBezTo>
                      <a:pt x="355" y="2300"/>
                      <a:pt x="0" y="3230"/>
                      <a:pt x="0" y="3230"/>
                    </a:cubicBezTo>
                    <a:cubicBezTo>
                      <a:pt x="0" y="4134"/>
                      <a:pt x="0" y="5037"/>
                      <a:pt x="355" y="5968"/>
                    </a:cubicBezTo>
                    <a:cubicBezTo>
                      <a:pt x="4481" y="12128"/>
                      <a:pt x="11343" y="21600"/>
                      <a:pt x="16315" y="21600"/>
                    </a:cubicBezTo>
                    <a:cubicBezTo>
                      <a:pt x="17224" y="21600"/>
                      <a:pt x="18070" y="21271"/>
                      <a:pt x="18822" y="20560"/>
                    </a:cubicBezTo>
                    <a:cubicBezTo>
                      <a:pt x="20211" y="18753"/>
                      <a:pt x="20911" y="16015"/>
                      <a:pt x="21255" y="12347"/>
                    </a:cubicBezTo>
                    <a:cubicBezTo>
                      <a:pt x="21600" y="9609"/>
                      <a:pt x="21600" y="7775"/>
                      <a:pt x="20911" y="5968"/>
                    </a:cubicBezTo>
                    <a:cubicBezTo>
                      <a:pt x="19459" y="1341"/>
                      <a:pt x="15427" y="0"/>
                      <a:pt x="11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6" name="Google Shape;1077;p43"/>
              <p:cNvSpPr/>
              <p:nvPr/>
            </p:nvSpPr>
            <p:spPr>
              <a:xfrm>
                <a:off x="1966046" y="2708612"/>
                <a:ext cx="32409" cy="23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fill="norm" stroke="1" extrusionOk="0">
                    <a:moveTo>
                      <a:pt x="15504" y="2965"/>
                    </a:moveTo>
                    <a:cubicBezTo>
                      <a:pt x="16317" y="2965"/>
                      <a:pt x="17116" y="3134"/>
                      <a:pt x="17805" y="3434"/>
                    </a:cubicBezTo>
                    <a:cubicBezTo>
                      <a:pt x="18273" y="4072"/>
                      <a:pt x="18728" y="4072"/>
                      <a:pt x="18728" y="4692"/>
                    </a:cubicBezTo>
                    <a:cubicBezTo>
                      <a:pt x="19651" y="5311"/>
                      <a:pt x="19651" y="5949"/>
                      <a:pt x="19182" y="6568"/>
                    </a:cubicBezTo>
                    <a:cubicBezTo>
                      <a:pt x="18728" y="10321"/>
                      <a:pt x="9540" y="16589"/>
                      <a:pt x="3106" y="18466"/>
                    </a:cubicBezTo>
                    <a:cubicBezTo>
                      <a:pt x="5407" y="12198"/>
                      <a:pt x="8617" y="7187"/>
                      <a:pt x="13218" y="3434"/>
                    </a:cubicBezTo>
                    <a:cubicBezTo>
                      <a:pt x="13906" y="3134"/>
                      <a:pt x="14705" y="2965"/>
                      <a:pt x="15504" y="2965"/>
                    </a:cubicBezTo>
                    <a:close/>
                    <a:moveTo>
                      <a:pt x="15739" y="0"/>
                    </a:moveTo>
                    <a:cubicBezTo>
                      <a:pt x="14705" y="0"/>
                      <a:pt x="13672" y="319"/>
                      <a:pt x="12749" y="938"/>
                    </a:cubicBezTo>
                    <a:cubicBezTo>
                      <a:pt x="5407" y="4072"/>
                      <a:pt x="351" y="19085"/>
                      <a:pt x="351" y="19723"/>
                    </a:cubicBezTo>
                    <a:cubicBezTo>
                      <a:pt x="-117" y="20343"/>
                      <a:pt x="-117" y="20962"/>
                      <a:pt x="351" y="20962"/>
                    </a:cubicBezTo>
                    <a:lnTo>
                      <a:pt x="351" y="21600"/>
                    </a:lnTo>
                    <a:lnTo>
                      <a:pt x="1261" y="21600"/>
                    </a:lnTo>
                    <a:cubicBezTo>
                      <a:pt x="6785" y="20962"/>
                      <a:pt x="20560" y="13455"/>
                      <a:pt x="21483" y="6568"/>
                    </a:cubicBezTo>
                    <a:cubicBezTo>
                      <a:pt x="21483" y="4692"/>
                      <a:pt x="21483" y="2815"/>
                      <a:pt x="18728" y="938"/>
                    </a:cubicBezTo>
                    <a:cubicBezTo>
                      <a:pt x="17805" y="319"/>
                      <a:pt x="16772" y="0"/>
                      <a:pt x="15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7" name="Google Shape;1078;p43"/>
              <p:cNvSpPr/>
              <p:nvPr/>
            </p:nvSpPr>
            <p:spPr>
              <a:xfrm>
                <a:off x="1821693" y="2609135"/>
                <a:ext cx="72775" cy="156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7" y="0"/>
                    </a:moveTo>
                    <a:lnTo>
                      <a:pt x="0" y="21600"/>
                    </a:lnTo>
                    <a:lnTo>
                      <a:pt x="2016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8" name="Google Shape;1079;p43"/>
              <p:cNvSpPr/>
              <p:nvPr/>
            </p:nvSpPr>
            <p:spPr>
              <a:xfrm>
                <a:off x="1793032" y="2758174"/>
                <a:ext cx="227718" cy="76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1811" y="0"/>
                    </a:moveTo>
                    <a:cubicBezTo>
                      <a:pt x="1556" y="0"/>
                      <a:pt x="1299" y="391"/>
                      <a:pt x="1236" y="1167"/>
                    </a:cubicBezTo>
                    <a:lnTo>
                      <a:pt x="21" y="18293"/>
                    </a:lnTo>
                    <a:cubicBezTo>
                      <a:pt x="-105" y="20043"/>
                      <a:pt x="341" y="21600"/>
                      <a:pt x="916" y="21600"/>
                    </a:cubicBezTo>
                    <a:cubicBezTo>
                      <a:pt x="3409" y="21600"/>
                      <a:pt x="5198" y="21017"/>
                      <a:pt x="8266" y="21017"/>
                    </a:cubicBezTo>
                    <a:cubicBezTo>
                      <a:pt x="10183" y="21017"/>
                      <a:pt x="15935" y="21600"/>
                      <a:pt x="18556" y="21600"/>
                    </a:cubicBezTo>
                    <a:cubicBezTo>
                      <a:pt x="21177" y="21600"/>
                      <a:pt x="21495" y="13813"/>
                      <a:pt x="20409" y="13037"/>
                    </a:cubicBezTo>
                    <a:cubicBezTo>
                      <a:pt x="15615" y="9922"/>
                      <a:pt x="11973" y="5448"/>
                      <a:pt x="10440" y="1167"/>
                    </a:cubicBezTo>
                    <a:cubicBezTo>
                      <a:pt x="10183" y="391"/>
                      <a:pt x="9800" y="0"/>
                      <a:pt x="9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9" name="Google Shape;1080;p43"/>
              <p:cNvSpPr/>
              <p:nvPr/>
            </p:nvSpPr>
            <p:spPr>
              <a:xfrm>
                <a:off x="2008159" y="687631"/>
                <a:ext cx="442254" cy="370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03" y="0"/>
                    </a:moveTo>
                    <a:lnTo>
                      <a:pt x="0" y="2624"/>
                    </a:lnTo>
                    <a:cubicBezTo>
                      <a:pt x="1049" y="5328"/>
                      <a:pt x="2200" y="7912"/>
                      <a:pt x="3419" y="10496"/>
                    </a:cubicBezTo>
                    <a:cubicBezTo>
                      <a:pt x="4638" y="13159"/>
                      <a:pt x="5992" y="15703"/>
                      <a:pt x="7449" y="18166"/>
                    </a:cubicBezTo>
                    <a:lnTo>
                      <a:pt x="8058" y="19094"/>
                    </a:lnTo>
                    <a:cubicBezTo>
                      <a:pt x="8362" y="19578"/>
                      <a:pt x="8701" y="19982"/>
                      <a:pt x="9074" y="20345"/>
                    </a:cubicBezTo>
                    <a:cubicBezTo>
                      <a:pt x="9920" y="21152"/>
                      <a:pt x="10969" y="21596"/>
                      <a:pt x="12087" y="21596"/>
                    </a:cubicBezTo>
                    <a:cubicBezTo>
                      <a:pt x="12145" y="21599"/>
                      <a:pt x="12202" y="21600"/>
                      <a:pt x="12259" y="21600"/>
                    </a:cubicBezTo>
                    <a:cubicBezTo>
                      <a:pt x="13116" y="21600"/>
                      <a:pt x="13969" y="21324"/>
                      <a:pt x="14761" y="20870"/>
                    </a:cubicBezTo>
                    <a:cubicBezTo>
                      <a:pt x="15438" y="20466"/>
                      <a:pt x="16082" y="19982"/>
                      <a:pt x="16657" y="19417"/>
                    </a:cubicBezTo>
                    <a:cubicBezTo>
                      <a:pt x="17707" y="18366"/>
                      <a:pt x="18620" y="17196"/>
                      <a:pt x="19467" y="15945"/>
                    </a:cubicBezTo>
                    <a:cubicBezTo>
                      <a:pt x="19839" y="15340"/>
                      <a:pt x="20212" y="14694"/>
                      <a:pt x="20584" y="14047"/>
                    </a:cubicBezTo>
                    <a:cubicBezTo>
                      <a:pt x="20957" y="13442"/>
                      <a:pt x="21261" y="12796"/>
                      <a:pt x="21600" y="12070"/>
                    </a:cubicBezTo>
                    <a:lnTo>
                      <a:pt x="19568" y="10375"/>
                    </a:lnTo>
                    <a:cubicBezTo>
                      <a:pt x="19197" y="10859"/>
                      <a:pt x="18756" y="11384"/>
                      <a:pt x="18350" y="11868"/>
                    </a:cubicBezTo>
                    <a:cubicBezTo>
                      <a:pt x="17910" y="12352"/>
                      <a:pt x="17504" y="12837"/>
                      <a:pt x="17063" y="13280"/>
                    </a:cubicBezTo>
                    <a:cubicBezTo>
                      <a:pt x="16250" y="14168"/>
                      <a:pt x="15370" y="14976"/>
                      <a:pt x="14422" y="15663"/>
                    </a:cubicBezTo>
                    <a:cubicBezTo>
                      <a:pt x="14016" y="15985"/>
                      <a:pt x="13610" y="16228"/>
                      <a:pt x="13170" y="16389"/>
                    </a:cubicBezTo>
                    <a:cubicBezTo>
                      <a:pt x="12942" y="16480"/>
                      <a:pt x="12713" y="16526"/>
                      <a:pt x="12499" y="16526"/>
                    </a:cubicBezTo>
                    <a:cubicBezTo>
                      <a:pt x="12427" y="16526"/>
                      <a:pt x="12357" y="16520"/>
                      <a:pt x="12290" y="16510"/>
                    </a:cubicBezTo>
                    <a:cubicBezTo>
                      <a:pt x="12120" y="16470"/>
                      <a:pt x="12087" y="16389"/>
                      <a:pt x="11951" y="16228"/>
                    </a:cubicBezTo>
                    <a:cubicBezTo>
                      <a:pt x="11849" y="16106"/>
                      <a:pt x="11781" y="15985"/>
                      <a:pt x="11714" y="15864"/>
                    </a:cubicBezTo>
                    <a:lnTo>
                      <a:pt x="11240" y="15057"/>
                    </a:lnTo>
                    <a:cubicBezTo>
                      <a:pt x="10055" y="12756"/>
                      <a:pt x="8904" y="10173"/>
                      <a:pt x="7821" y="7670"/>
                    </a:cubicBezTo>
                    <a:lnTo>
                      <a:pt x="450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0" name="Google Shape;1081;p43"/>
              <p:cNvSpPr/>
              <p:nvPr/>
            </p:nvSpPr>
            <p:spPr>
              <a:xfrm>
                <a:off x="1977574" y="635139"/>
                <a:ext cx="214972" cy="301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1" h="21600" fill="norm" stroke="1" extrusionOk="0">
                    <a:moveTo>
                      <a:pt x="5610" y="0"/>
                    </a:moveTo>
                    <a:cubicBezTo>
                      <a:pt x="2922" y="0"/>
                      <a:pt x="736" y="1269"/>
                      <a:pt x="75" y="4209"/>
                    </a:cubicBezTo>
                    <a:cubicBezTo>
                      <a:pt x="-989" y="8781"/>
                      <a:pt x="9579" y="21600"/>
                      <a:pt x="9579" y="21600"/>
                    </a:cubicBezTo>
                    <a:lnTo>
                      <a:pt x="20611" y="12557"/>
                    </a:lnTo>
                    <a:cubicBezTo>
                      <a:pt x="20611" y="12557"/>
                      <a:pt x="17953" y="5552"/>
                      <a:pt x="12570" y="2272"/>
                    </a:cubicBezTo>
                    <a:cubicBezTo>
                      <a:pt x="10282" y="828"/>
                      <a:pt x="7784" y="0"/>
                      <a:pt x="56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1" name="Google Shape;1082;p43"/>
              <p:cNvSpPr/>
              <p:nvPr/>
            </p:nvSpPr>
            <p:spPr>
              <a:xfrm>
                <a:off x="1987357" y="752778"/>
                <a:ext cx="141413" cy="18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1" y="0"/>
                    </a:moveTo>
                    <a:cubicBezTo>
                      <a:pt x="162" y="0"/>
                      <a:pt x="83" y="0"/>
                      <a:pt x="0" y="2"/>
                    </a:cubicBezTo>
                    <a:cubicBezTo>
                      <a:pt x="3812" y="9212"/>
                      <a:pt x="13658" y="21600"/>
                      <a:pt x="13658" y="21600"/>
                    </a:cubicBezTo>
                    <a:lnTo>
                      <a:pt x="21600" y="14998"/>
                    </a:lnTo>
                    <a:cubicBezTo>
                      <a:pt x="21070" y="13449"/>
                      <a:pt x="20330" y="11902"/>
                      <a:pt x="19588" y="10433"/>
                    </a:cubicBezTo>
                    <a:cubicBezTo>
                      <a:pt x="15712" y="3741"/>
                      <a:pt x="7691" y="0"/>
                      <a:pt x="2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2" name="Google Shape;1083;p43"/>
              <p:cNvSpPr/>
              <p:nvPr/>
            </p:nvSpPr>
            <p:spPr>
              <a:xfrm>
                <a:off x="2396341" y="835278"/>
                <a:ext cx="102595" cy="84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23" y="0"/>
                    </a:moveTo>
                    <a:lnTo>
                      <a:pt x="0" y="11712"/>
                    </a:lnTo>
                    <a:lnTo>
                      <a:pt x="1461" y="20228"/>
                    </a:lnTo>
                    <a:cubicBezTo>
                      <a:pt x="2831" y="21201"/>
                      <a:pt x="4345" y="21600"/>
                      <a:pt x="5915" y="21600"/>
                    </a:cubicBezTo>
                    <a:cubicBezTo>
                      <a:pt x="13200" y="21600"/>
                      <a:pt x="21600" y="12951"/>
                      <a:pt x="21600" y="12951"/>
                    </a:cubicBezTo>
                    <a:lnTo>
                      <a:pt x="6423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3" name="Google Shape;1084;p43"/>
              <p:cNvSpPr/>
              <p:nvPr/>
            </p:nvSpPr>
            <p:spPr>
              <a:xfrm>
                <a:off x="2426847" y="826965"/>
                <a:ext cx="138629" cy="58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85" y="0"/>
                    </a:moveTo>
                    <a:lnTo>
                      <a:pt x="0" y="3048"/>
                    </a:lnTo>
                    <a:lnTo>
                      <a:pt x="11232" y="21600"/>
                    </a:lnTo>
                    <a:lnTo>
                      <a:pt x="21600" y="7619"/>
                    </a:lnTo>
                    <a:lnTo>
                      <a:pt x="13285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4" name="Google Shape;1085;p43"/>
              <p:cNvSpPr/>
              <p:nvPr/>
            </p:nvSpPr>
            <p:spPr>
              <a:xfrm>
                <a:off x="1823772" y="2609135"/>
                <a:ext cx="70696" cy="8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" y="0"/>
                    </a:moveTo>
                    <a:lnTo>
                      <a:pt x="0" y="21600"/>
                    </a:lnTo>
                    <a:lnTo>
                      <a:pt x="2075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5" name="Google Shape;1086;p43"/>
              <p:cNvSpPr/>
              <p:nvPr/>
            </p:nvSpPr>
            <p:spPr>
              <a:xfrm>
                <a:off x="1674733" y="632043"/>
                <a:ext cx="459586" cy="633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148" y="0"/>
                    </a:moveTo>
                    <a:cubicBezTo>
                      <a:pt x="13971" y="0"/>
                      <a:pt x="13795" y="1"/>
                      <a:pt x="13619" y="4"/>
                    </a:cubicBezTo>
                    <a:lnTo>
                      <a:pt x="12739" y="4"/>
                    </a:lnTo>
                    <a:cubicBezTo>
                      <a:pt x="10327" y="146"/>
                      <a:pt x="7949" y="382"/>
                      <a:pt x="5571" y="713"/>
                    </a:cubicBezTo>
                    <a:cubicBezTo>
                      <a:pt x="5115" y="761"/>
                      <a:pt x="4659" y="832"/>
                      <a:pt x="4203" y="902"/>
                    </a:cubicBezTo>
                    <a:cubicBezTo>
                      <a:pt x="1955" y="1281"/>
                      <a:pt x="0" y="1776"/>
                      <a:pt x="0" y="1776"/>
                    </a:cubicBezTo>
                    <a:cubicBezTo>
                      <a:pt x="1141" y="4234"/>
                      <a:pt x="2053" y="6738"/>
                      <a:pt x="2704" y="9266"/>
                    </a:cubicBezTo>
                    <a:cubicBezTo>
                      <a:pt x="3160" y="11038"/>
                      <a:pt x="3486" y="12740"/>
                      <a:pt x="3747" y="14299"/>
                    </a:cubicBezTo>
                    <a:cubicBezTo>
                      <a:pt x="4333" y="17914"/>
                      <a:pt x="4463" y="20678"/>
                      <a:pt x="4692" y="21600"/>
                    </a:cubicBezTo>
                    <a:lnTo>
                      <a:pt x="21600" y="19969"/>
                    </a:lnTo>
                    <a:cubicBezTo>
                      <a:pt x="21307" y="6478"/>
                      <a:pt x="17724" y="170"/>
                      <a:pt x="17724" y="170"/>
                    </a:cubicBezTo>
                    <a:cubicBezTo>
                      <a:pt x="16532" y="67"/>
                      <a:pt x="15340" y="0"/>
                      <a:pt x="14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6" name="Google Shape;1087;p43"/>
              <p:cNvSpPr/>
              <p:nvPr/>
            </p:nvSpPr>
            <p:spPr>
              <a:xfrm>
                <a:off x="1705925" y="768032"/>
                <a:ext cx="53212" cy="15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9" h="21600" fill="norm" stroke="1" extrusionOk="0">
                    <a:moveTo>
                      <a:pt x="18000" y="0"/>
                    </a:moveTo>
                    <a:lnTo>
                      <a:pt x="0" y="2616"/>
                    </a:lnTo>
                    <a:cubicBezTo>
                      <a:pt x="3862" y="8136"/>
                      <a:pt x="6946" y="13659"/>
                      <a:pt x="9520" y="18984"/>
                    </a:cubicBezTo>
                    <a:cubicBezTo>
                      <a:pt x="10029" y="19858"/>
                      <a:pt x="10546" y="20729"/>
                      <a:pt x="10800" y="21600"/>
                    </a:cubicBezTo>
                    <a:cubicBezTo>
                      <a:pt x="19804" y="15206"/>
                      <a:pt x="21600" y="7944"/>
                      <a:pt x="18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7" name="Google Shape;1088;p43"/>
              <p:cNvSpPr/>
              <p:nvPr/>
            </p:nvSpPr>
            <p:spPr>
              <a:xfrm>
                <a:off x="1784953" y="478973"/>
                <a:ext cx="168161" cy="207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3" h="21600" fill="norm" stroke="1" extrusionOk="0">
                    <a:moveTo>
                      <a:pt x="0" y="0"/>
                    </a:moveTo>
                    <a:cubicBezTo>
                      <a:pt x="1971" y="4972"/>
                      <a:pt x="4715" y="14196"/>
                      <a:pt x="1028" y="18086"/>
                    </a:cubicBezTo>
                    <a:cubicBezTo>
                      <a:pt x="4407" y="20358"/>
                      <a:pt x="8588" y="21600"/>
                      <a:pt x="12892" y="21600"/>
                    </a:cubicBezTo>
                    <a:cubicBezTo>
                      <a:pt x="14048" y="21600"/>
                      <a:pt x="15212" y="21511"/>
                      <a:pt x="16371" y="21328"/>
                    </a:cubicBezTo>
                    <a:cubicBezTo>
                      <a:pt x="21600" y="20680"/>
                      <a:pt x="21343" y="17509"/>
                      <a:pt x="19886" y="15997"/>
                    </a:cubicBezTo>
                    <a:cubicBezTo>
                      <a:pt x="12858" y="15347"/>
                      <a:pt x="12429" y="11096"/>
                      <a:pt x="12943" y="69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8" name="Google Shape;1089;p43"/>
              <p:cNvSpPr/>
              <p:nvPr/>
            </p:nvSpPr>
            <p:spPr>
              <a:xfrm>
                <a:off x="1884763" y="676534"/>
                <a:ext cx="28429" cy="18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26" y="0"/>
                    </a:moveTo>
                    <a:lnTo>
                      <a:pt x="0" y="15777"/>
                    </a:lnTo>
                    <a:lnTo>
                      <a:pt x="2116" y="21600"/>
                    </a:lnTo>
                    <a:lnTo>
                      <a:pt x="21600" y="9133"/>
                    </a:lnTo>
                    <a:lnTo>
                      <a:pt x="1212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9" name="Google Shape;1090;p43"/>
              <p:cNvSpPr/>
              <p:nvPr/>
            </p:nvSpPr>
            <p:spPr>
              <a:xfrm>
                <a:off x="1913191" y="670300"/>
                <a:ext cx="22195" cy="13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0" y="0"/>
                    </a:moveTo>
                    <a:lnTo>
                      <a:pt x="1355" y="3238"/>
                    </a:lnTo>
                    <a:lnTo>
                      <a:pt x="0" y="21600"/>
                    </a:lnTo>
                    <a:lnTo>
                      <a:pt x="21600" y="18362"/>
                    </a:lnTo>
                    <a:lnTo>
                      <a:pt x="1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0" name="Google Shape;1091;p43"/>
              <p:cNvSpPr/>
              <p:nvPr/>
            </p:nvSpPr>
            <p:spPr>
              <a:xfrm>
                <a:off x="1780797" y="637030"/>
                <a:ext cx="119926" cy="83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22" y="0"/>
                    </a:moveTo>
                    <a:cubicBezTo>
                      <a:pt x="1871" y="1070"/>
                      <a:pt x="872" y="2499"/>
                      <a:pt x="0" y="3928"/>
                    </a:cubicBezTo>
                    <a:cubicBezTo>
                      <a:pt x="4619" y="17137"/>
                      <a:pt x="18725" y="21600"/>
                      <a:pt x="18725" y="21600"/>
                    </a:cubicBezTo>
                    <a:cubicBezTo>
                      <a:pt x="18725" y="21600"/>
                      <a:pt x="19104" y="12497"/>
                      <a:pt x="21600" y="10174"/>
                    </a:cubicBezTo>
                    <a:cubicBezTo>
                      <a:pt x="21443" y="10179"/>
                      <a:pt x="21286" y="10179"/>
                      <a:pt x="21128" y="10179"/>
                    </a:cubicBezTo>
                    <a:cubicBezTo>
                      <a:pt x="14432" y="10179"/>
                      <a:pt x="8002" y="6454"/>
                      <a:pt x="3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1" name="Google Shape;1092;p43"/>
              <p:cNvSpPr/>
              <p:nvPr/>
            </p:nvSpPr>
            <p:spPr>
              <a:xfrm>
                <a:off x="1914583" y="627326"/>
                <a:ext cx="53690" cy="86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1" h="21600" fill="norm" stroke="1" extrusionOk="0">
                    <a:moveTo>
                      <a:pt x="5511" y="0"/>
                    </a:moveTo>
                    <a:cubicBezTo>
                      <a:pt x="5511" y="0"/>
                      <a:pt x="11457" y="7775"/>
                      <a:pt x="0" y="11230"/>
                    </a:cubicBezTo>
                    <a:cubicBezTo>
                      <a:pt x="9032" y="12613"/>
                      <a:pt x="12118" y="21600"/>
                      <a:pt x="12118" y="21600"/>
                    </a:cubicBezTo>
                    <a:cubicBezTo>
                      <a:pt x="12118" y="21600"/>
                      <a:pt x="21600" y="14167"/>
                      <a:pt x="14325" y="865"/>
                    </a:cubicBezTo>
                    <a:cubicBezTo>
                      <a:pt x="11457" y="347"/>
                      <a:pt x="8372" y="0"/>
                      <a:pt x="55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2" name="Google Shape;1093;p43"/>
              <p:cNvSpPr/>
              <p:nvPr/>
            </p:nvSpPr>
            <p:spPr>
              <a:xfrm>
                <a:off x="1827367" y="506008"/>
                <a:ext cx="62259" cy="67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fill="norm" stroke="1" extrusionOk="0">
                    <a:moveTo>
                      <a:pt x="192" y="0"/>
                    </a:moveTo>
                    <a:cubicBezTo>
                      <a:pt x="-285" y="2868"/>
                      <a:pt x="192" y="5735"/>
                      <a:pt x="903" y="8596"/>
                    </a:cubicBezTo>
                    <a:cubicBezTo>
                      <a:pt x="2803" y="15429"/>
                      <a:pt x="13482" y="21600"/>
                      <a:pt x="20838" y="21600"/>
                    </a:cubicBezTo>
                    <a:cubicBezTo>
                      <a:pt x="20838" y="18514"/>
                      <a:pt x="20838" y="15653"/>
                      <a:pt x="21315" y="12786"/>
                    </a:cubicBez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3" name="Google Shape;1094;p43"/>
              <p:cNvSpPr/>
              <p:nvPr/>
            </p:nvSpPr>
            <p:spPr>
              <a:xfrm>
                <a:off x="1767028" y="294752"/>
                <a:ext cx="201239" cy="264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6" h="21600" fill="norm" stroke="1" extrusionOk="0">
                    <a:moveTo>
                      <a:pt x="9083" y="0"/>
                    </a:moveTo>
                    <a:cubicBezTo>
                      <a:pt x="3493" y="0"/>
                      <a:pt x="-1012" y="4245"/>
                      <a:pt x="198" y="9053"/>
                    </a:cubicBezTo>
                    <a:cubicBezTo>
                      <a:pt x="1512" y="14434"/>
                      <a:pt x="1926" y="17665"/>
                      <a:pt x="5727" y="20100"/>
                    </a:cubicBezTo>
                    <a:cubicBezTo>
                      <a:pt x="7370" y="21138"/>
                      <a:pt x="9181" y="21600"/>
                      <a:pt x="10946" y="21600"/>
                    </a:cubicBezTo>
                    <a:cubicBezTo>
                      <a:pt x="15352" y="21600"/>
                      <a:pt x="19473" y="18723"/>
                      <a:pt x="19966" y="14718"/>
                    </a:cubicBezTo>
                    <a:cubicBezTo>
                      <a:pt x="20588" y="9675"/>
                      <a:pt x="18377" y="1687"/>
                      <a:pt x="11533" y="270"/>
                    </a:cubicBezTo>
                    <a:cubicBezTo>
                      <a:pt x="10704" y="87"/>
                      <a:pt x="9881" y="0"/>
                      <a:pt x="9083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4" name="Google Shape;1095;p43"/>
              <p:cNvSpPr/>
              <p:nvPr/>
            </p:nvSpPr>
            <p:spPr>
              <a:xfrm>
                <a:off x="1719478" y="320001"/>
                <a:ext cx="95225" cy="152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84" h="21600" fill="norm" stroke="1" extrusionOk="0">
                    <a:moveTo>
                      <a:pt x="9771" y="0"/>
                    </a:moveTo>
                    <a:cubicBezTo>
                      <a:pt x="5414" y="0"/>
                      <a:pt x="970" y="523"/>
                      <a:pt x="970" y="523"/>
                    </a:cubicBezTo>
                    <a:cubicBezTo>
                      <a:pt x="970" y="523"/>
                      <a:pt x="-5233" y="14541"/>
                      <a:pt x="13725" y="21600"/>
                    </a:cubicBezTo>
                    <a:cubicBezTo>
                      <a:pt x="14645" y="17777"/>
                      <a:pt x="14070" y="13856"/>
                      <a:pt x="12230" y="10327"/>
                    </a:cubicBezTo>
                    <a:cubicBezTo>
                      <a:pt x="13494" y="8367"/>
                      <a:pt x="16367" y="3662"/>
                      <a:pt x="15678" y="523"/>
                    </a:cubicBezTo>
                    <a:cubicBezTo>
                      <a:pt x="14107" y="132"/>
                      <a:pt x="11951" y="0"/>
                      <a:pt x="97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5" name="Google Shape;1096;p43"/>
              <p:cNvSpPr/>
              <p:nvPr/>
            </p:nvSpPr>
            <p:spPr>
              <a:xfrm>
                <a:off x="1712512" y="273951"/>
                <a:ext cx="235493" cy="74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6" h="21600" fill="norm" stroke="1" extrusionOk="0">
                    <a:moveTo>
                      <a:pt x="18246" y="0"/>
                    </a:moveTo>
                    <a:cubicBezTo>
                      <a:pt x="17576" y="0"/>
                      <a:pt x="16121" y="2493"/>
                      <a:pt x="15143" y="3152"/>
                    </a:cubicBezTo>
                    <a:cubicBezTo>
                      <a:pt x="14839" y="3368"/>
                      <a:pt x="14189" y="3446"/>
                      <a:pt x="13330" y="3446"/>
                    </a:cubicBezTo>
                    <a:cubicBezTo>
                      <a:pt x="11164" y="3446"/>
                      <a:pt x="7677" y="2961"/>
                      <a:pt x="5093" y="2961"/>
                    </a:cubicBezTo>
                    <a:cubicBezTo>
                      <a:pt x="3912" y="2961"/>
                      <a:pt x="2921" y="3057"/>
                      <a:pt x="2328" y="3356"/>
                    </a:cubicBezTo>
                    <a:cubicBezTo>
                      <a:pt x="905" y="4153"/>
                      <a:pt x="-2875" y="17351"/>
                      <a:pt x="3971" y="21348"/>
                    </a:cubicBezTo>
                    <a:cubicBezTo>
                      <a:pt x="4260" y="21510"/>
                      <a:pt x="4651" y="21600"/>
                      <a:pt x="5122" y="21600"/>
                    </a:cubicBezTo>
                    <a:cubicBezTo>
                      <a:pt x="8656" y="21600"/>
                      <a:pt x="16599" y="16673"/>
                      <a:pt x="18484" y="2553"/>
                    </a:cubicBezTo>
                    <a:cubicBezTo>
                      <a:pt x="18725" y="659"/>
                      <a:pt x="18589" y="0"/>
                      <a:pt x="182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6" name="Google Shape;1097;p43"/>
              <p:cNvSpPr/>
              <p:nvPr/>
            </p:nvSpPr>
            <p:spPr>
              <a:xfrm>
                <a:off x="1728691" y="245461"/>
                <a:ext cx="212733" cy="58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9" h="21600" fill="norm" stroke="1" extrusionOk="0">
                    <a:moveTo>
                      <a:pt x="19491" y="0"/>
                    </a:moveTo>
                    <a:cubicBezTo>
                      <a:pt x="18445" y="0"/>
                      <a:pt x="16739" y="2031"/>
                      <a:pt x="14345" y="7128"/>
                    </a:cubicBezTo>
                    <a:cubicBezTo>
                      <a:pt x="13526" y="8853"/>
                      <a:pt x="12233" y="9374"/>
                      <a:pt x="10751" y="9374"/>
                    </a:cubicBezTo>
                    <a:cubicBezTo>
                      <a:pt x="8483" y="9374"/>
                      <a:pt x="5773" y="8156"/>
                      <a:pt x="3641" y="8156"/>
                    </a:cubicBezTo>
                    <a:cubicBezTo>
                      <a:pt x="1172" y="8156"/>
                      <a:pt x="-522" y="9788"/>
                      <a:pt x="147" y="16848"/>
                    </a:cubicBezTo>
                    <a:cubicBezTo>
                      <a:pt x="473" y="20466"/>
                      <a:pt x="1412" y="21600"/>
                      <a:pt x="2770" y="21600"/>
                    </a:cubicBezTo>
                    <a:cubicBezTo>
                      <a:pt x="5058" y="21600"/>
                      <a:pt x="8540" y="18381"/>
                      <a:pt x="12316" y="18381"/>
                    </a:cubicBezTo>
                    <a:cubicBezTo>
                      <a:pt x="18334" y="18120"/>
                      <a:pt x="19078" y="15568"/>
                      <a:pt x="20363" y="7642"/>
                    </a:cubicBezTo>
                    <a:cubicBezTo>
                      <a:pt x="21078" y="3227"/>
                      <a:pt x="20806" y="0"/>
                      <a:pt x="19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7" name="Google Shape;1098;p43"/>
              <p:cNvSpPr/>
              <p:nvPr/>
            </p:nvSpPr>
            <p:spPr>
              <a:xfrm>
                <a:off x="1737424" y="424278"/>
                <a:ext cx="74690" cy="71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6844" y="0"/>
                    </a:moveTo>
                    <a:cubicBezTo>
                      <a:pt x="6125" y="0"/>
                      <a:pt x="5401" y="126"/>
                      <a:pt x="4683" y="402"/>
                    </a:cubicBezTo>
                    <a:cubicBezTo>
                      <a:pt x="-606" y="2709"/>
                      <a:pt x="-1309" y="9838"/>
                      <a:pt x="2041" y="14660"/>
                    </a:cubicBezTo>
                    <a:cubicBezTo>
                      <a:pt x="4683" y="18645"/>
                      <a:pt x="8735" y="20953"/>
                      <a:pt x="12968" y="21581"/>
                    </a:cubicBezTo>
                    <a:cubicBezTo>
                      <a:pt x="13147" y="21594"/>
                      <a:pt x="13322" y="21600"/>
                      <a:pt x="13491" y="21600"/>
                    </a:cubicBezTo>
                    <a:cubicBezTo>
                      <a:pt x="18716" y="21600"/>
                      <a:pt x="20291" y="15527"/>
                      <a:pt x="17903" y="10046"/>
                    </a:cubicBezTo>
                    <a:cubicBezTo>
                      <a:pt x="16064" y="5494"/>
                      <a:pt x="11573" y="0"/>
                      <a:pt x="684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8" name="Google Shape;1099;p43"/>
              <p:cNvSpPr/>
              <p:nvPr/>
            </p:nvSpPr>
            <p:spPr>
              <a:xfrm>
                <a:off x="1774563" y="1234557"/>
                <a:ext cx="232204" cy="1439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9" name="Google Shape;1100;p43"/>
              <p:cNvSpPr/>
              <p:nvPr/>
            </p:nvSpPr>
            <p:spPr>
              <a:xfrm>
                <a:off x="1774563" y="1234557"/>
                <a:ext cx="232204" cy="1439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468"/>
                    </a:lnTo>
                    <a:cubicBezTo>
                      <a:pt x="0" y="468"/>
                      <a:pt x="4448" y="8746"/>
                      <a:pt x="3159" y="12365"/>
                    </a:cubicBezTo>
                    <a:cubicBezTo>
                      <a:pt x="1999" y="15547"/>
                      <a:pt x="2256" y="21600"/>
                      <a:pt x="2256" y="21600"/>
                    </a:cubicBezTo>
                    <a:lnTo>
                      <a:pt x="13798" y="21600"/>
                    </a:lnTo>
                    <a:cubicBezTo>
                      <a:pt x="13798" y="21600"/>
                      <a:pt x="17861" y="14986"/>
                      <a:pt x="19474" y="11741"/>
                    </a:cubicBezTo>
                    <a:cubicBezTo>
                      <a:pt x="20956" y="8777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0" name="Google Shape;1101;p43"/>
              <p:cNvSpPr/>
              <p:nvPr/>
            </p:nvSpPr>
            <p:spPr>
              <a:xfrm>
                <a:off x="1787717" y="2630622"/>
                <a:ext cx="158059" cy="46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71" y="21600"/>
                    </a:lnTo>
                    <a:lnTo>
                      <a:pt x="205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1" name="Google Shape;1102;p43"/>
              <p:cNvSpPr/>
              <p:nvPr/>
            </p:nvSpPr>
            <p:spPr>
              <a:xfrm>
                <a:off x="1872621" y="399882"/>
                <a:ext cx="12980" cy="19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1" h="21600" fill="norm" stroke="1" extrusionOk="0">
                    <a:moveTo>
                      <a:pt x="8895" y="0"/>
                    </a:moveTo>
                    <a:cubicBezTo>
                      <a:pt x="8525" y="0"/>
                      <a:pt x="8123" y="23"/>
                      <a:pt x="7753" y="92"/>
                    </a:cubicBezTo>
                    <a:cubicBezTo>
                      <a:pt x="2600" y="849"/>
                      <a:pt x="-1504" y="5440"/>
                      <a:pt x="533" y="11569"/>
                    </a:cubicBezTo>
                    <a:cubicBezTo>
                      <a:pt x="533" y="17239"/>
                      <a:pt x="5840" y="21600"/>
                      <a:pt x="10715" y="21600"/>
                    </a:cubicBezTo>
                    <a:cubicBezTo>
                      <a:pt x="11117" y="21600"/>
                      <a:pt x="11487" y="21577"/>
                      <a:pt x="11857" y="21531"/>
                    </a:cubicBezTo>
                    <a:cubicBezTo>
                      <a:pt x="17010" y="20751"/>
                      <a:pt x="20096" y="15402"/>
                      <a:pt x="19078" y="9274"/>
                    </a:cubicBezTo>
                    <a:cubicBezTo>
                      <a:pt x="18121" y="4315"/>
                      <a:pt x="13647" y="0"/>
                      <a:pt x="88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2" name="Google Shape;1103;p43"/>
              <p:cNvSpPr/>
              <p:nvPr/>
            </p:nvSpPr>
            <p:spPr>
              <a:xfrm>
                <a:off x="1933856" y="391361"/>
                <a:ext cx="12743" cy="19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27" h="21600" fill="norm" stroke="1" extrusionOk="0">
                    <a:moveTo>
                      <a:pt x="9881" y="0"/>
                    </a:moveTo>
                    <a:cubicBezTo>
                      <a:pt x="9169" y="0"/>
                      <a:pt x="8458" y="114"/>
                      <a:pt x="7747" y="295"/>
                    </a:cubicBezTo>
                    <a:cubicBezTo>
                      <a:pt x="2379" y="1068"/>
                      <a:pt x="-887" y="5610"/>
                      <a:pt x="212" y="11674"/>
                    </a:cubicBezTo>
                    <a:cubicBezTo>
                      <a:pt x="1215" y="17285"/>
                      <a:pt x="5903" y="21600"/>
                      <a:pt x="10883" y="21600"/>
                    </a:cubicBezTo>
                    <a:cubicBezTo>
                      <a:pt x="11271" y="21600"/>
                      <a:pt x="11691" y="21577"/>
                      <a:pt x="12079" y="21509"/>
                    </a:cubicBezTo>
                    <a:cubicBezTo>
                      <a:pt x="17479" y="20010"/>
                      <a:pt x="20713" y="15468"/>
                      <a:pt x="19614" y="9403"/>
                    </a:cubicBezTo>
                    <a:cubicBezTo>
                      <a:pt x="18676" y="4134"/>
                      <a:pt x="14505" y="0"/>
                      <a:pt x="9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3" name="Google Shape;1104;p43"/>
              <p:cNvSpPr/>
              <p:nvPr/>
            </p:nvSpPr>
            <p:spPr>
              <a:xfrm>
                <a:off x="1914583" y="407591"/>
                <a:ext cx="32585" cy="52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587" y="21557"/>
                    </a:lnTo>
                    <a:cubicBezTo>
                      <a:pt x="5235" y="21591"/>
                      <a:pt x="5868" y="21600"/>
                      <a:pt x="6488" y="21600"/>
                    </a:cubicBezTo>
                    <a:cubicBezTo>
                      <a:pt x="12191" y="21600"/>
                      <a:pt x="17454" y="20411"/>
                      <a:pt x="21600" y="17825"/>
                    </a:cubicBezTo>
                    <a:cubicBezTo>
                      <a:pt x="12866" y="12645"/>
                      <a:pt x="5965" y="6611"/>
                      <a:pt x="0" y="0"/>
                    </a:cubicBezTo>
                    <a:close/>
                  </a:path>
                </a:pathLst>
              </a:custGeom>
              <a:solidFill>
                <a:srgbClr val="ED89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4" name="Google Shape;1105;p43"/>
              <p:cNvSpPr/>
              <p:nvPr/>
            </p:nvSpPr>
            <p:spPr>
              <a:xfrm>
                <a:off x="1867624" y="459751"/>
                <a:ext cx="41680" cy="16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9" h="21600" fill="norm" stroke="1" extrusionOk="0">
                    <a:moveTo>
                      <a:pt x="793" y="0"/>
                    </a:moveTo>
                    <a:cubicBezTo>
                      <a:pt x="613" y="0"/>
                      <a:pt x="443" y="218"/>
                      <a:pt x="262" y="682"/>
                    </a:cubicBezTo>
                    <a:cubicBezTo>
                      <a:pt x="-88" y="1582"/>
                      <a:pt x="-88" y="3409"/>
                      <a:pt x="262" y="3409"/>
                    </a:cubicBezTo>
                    <a:cubicBezTo>
                      <a:pt x="4510" y="15218"/>
                      <a:pt x="10531" y="21600"/>
                      <a:pt x="16914" y="21600"/>
                    </a:cubicBezTo>
                    <a:cubicBezTo>
                      <a:pt x="18326" y="21600"/>
                      <a:pt x="19388" y="21600"/>
                      <a:pt x="20450" y="20700"/>
                    </a:cubicBezTo>
                    <a:cubicBezTo>
                      <a:pt x="21162" y="20700"/>
                      <a:pt x="21512" y="19773"/>
                      <a:pt x="21162" y="18873"/>
                    </a:cubicBezTo>
                    <a:cubicBezTo>
                      <a:pt x="21162" y="17045"/>
                      <a:pt x="20811" y="17045"/>
                      <a:pt x="20450" y="17045"/>
                    </a:cubicBezTo>
                    <a:cubicBezTo>
                      <a:pt x="19367" y="17482"/>
                      <a:pt x="18273" y="17673"/>
                      <a:pt x="17200" y="17673"/>
                    </a:cubicBezTo>
                    <a:cubicBezTo>
                      <a:pt x="11243" y="17673"/>
                      <a:pt x="5519" y="11455"/>
                      <a:pt x="1324" y="682"/>
                    </a:cubicBezTo>
                    <a:cubicBezTo>
                      <a:pt x="1144" y="218"/>
                      <a:pt x="974" y="0"/>
                      <a:pt x="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5" name="Google Shape;1106;p43"/>
              <p:cNvSpPr/>
              <p:nvPr/>
            </p:nvSpPr>
            <p:spPr>
              <a:xfrm>
                <a:off x="1847765" y="371537"/>
                <a:ext cx="28001" cy="21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4" h="21600" fill="norm" stroke="1" extrusionOk="0">
                    <a:moveTo>
                      <a:pt x="18637" y="0"/>
                    </a:moveTo>
                    <a:cubicBezTo>
                      <a:pt x="10742" y="1400"/>
                      <a:pt x="3890" y="7667"/>
                      <a:pt x="211" y="16733"/>
                    </a:cubicBezTo>
                    <a:cubicBezTo>
                      <a:pt x="-326" y="18111"/>
                      <a:pt x="211" y="20200"/>
                      <a:pt x="1253" y="21600"/>
                    </a:cubicBezTo>
                    <a:lnTo>
                      <a:pt x="2311" y="21600"/>
                    </a:lnTo>
                    <a:cubicBezTo>
                      <a:pt x="3369" y="21600"/>
                      <a:pt x="4411" y="20911"/>
                      <a:pt x="4411" y="20200"/>
                    </a:cubicBezTo>
                    <a:cubicBezTo>
                      <a:pt x="7585" y="12534"/>
                      <a:pt x="12842" y="7667"/>
                      <a:pt x="19158" y="6267"/>
                    </a:cubicBezTo>
                    <a:cubicBezTo>
                      <a:pt x="20216" y="6267"/>
                      <a:pt x="21274" y="4888"/>
                      <a:pt x="21274" y="3489"/>
                    </a:cubicBezTo>
                    <a:cubicBezTo>
                      <a:pt x="21274" y="1400"/>
                      <a:pt x="20216" y="0"/>
                      <a:pt x="186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6" name="Google Shape;1107;p43"/>
              <p:cNvSpPr/>
              <p:nvPr/>
            </p:nvSpPr>
            <p:spPr>
              <a:xfrm>
                <a:off x="1931561" y="357676"/>
                <a:ext cx="29227" cy="20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4" h="21600" fill="norm" stroke="1" extrusionOk="0">
                    <a:moveTo>
                      <a:pt x="2207" y="0"/>
                    </a:moveTo>
                    <a:cubicBezTo>
                      <a:pt x="-736" y="0"/>
                      <a:pt x="-736" y="6701"/>
                      <a:pt x="2207" y="6701"/>
                    </a:cubicBezTo>
                    <a:cubicBezTo>
                      <a:pt x="8092" y="7438"/>
                      <a:pt x="13492" y="11928"/>
                      <a:pt x="16450" y="20126"/>
                    </a:cubicBezTo>
                    <a:cubicBezTo>
                      <a:pt x="16935" y="20863"/>
                      <a:pt x="17421" y="21600"/>
                      <a:pt x="18407" y="21600"/>
                    </a:cubicBezTo>
                    <a:cubicBezTo>
                      <a:pt x="18892" y="21600"/>
                      <a:pt x="19393" y="20863"/>
                      <a:pt x="19878" y="20863"/>
                    </a:cubicBezTo>
                    <a:cubicBezTo>
                      <a:pt x="20864" y="19366"/>
                      <a:pt x="20864" y="17870"/>
                      <a:pt x="20364" y="15636"/>
                    </a:cubicBezTo>
                    <a:cubicBezTo>
                      <a:pt x="16450" y="6701"/>
                      <a:pt x="9578" y="737"/>
                      <a:pt x="2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7" name="Google Shape;1108;p43"/>
              <p:cNvSpPr/>
              <p:nvPr/>
            </p:nvSpPr>
            <p:spPr>
              <a:xfrm>
                <a:off x="1898644" y="2752542"/>
                <a:ext cx="35522" cy="17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3" h="21600" fill="norm" stroke="1" extrusionOk="0">
                    <a:moveTo>
                      <a:pt x="18075" y="3763"/>
                    </a:moveTo>
                    <a:cubicBezTo>
                      <a:pt x="18274" y="3763"/>
                      <a:pt x="18486" y="3969"/>
                      <a:pt x="18698" y="4408"/>
                    </a:cubicBezTo>
                    <a:cubicBezTo>
                      <a:pt x="19109" y="4408"/>
                      <a:pt x="19520" y="5258"/>
                      <a:pt x="19520" y="6135"/>
                    </a:cubicBezTo>
                    <a:cubicBezTo>
                      <a:pt x="19520" y="9563"/>
                      <a:pt x="19109" y="12140"/>
                      <a:pt x="17863" y="13867"/>
                    </a:cubicBezTo>
                    <a:cubicBezTo>
                      <a:pt x="16605" y="15955"/>
                      <a:pt x="14126" y="17089"/>
                      <a:pt x="10887" y="17089"/>
                    </a:cubicBezTo>
                    <a:cubicBezTo>
                      <a:pt x="8782" y="17089"/>
                      <a:pt x="6353" y="16600"/>
                      <a:pt x="3737" y="15568"/>
                    </a:cubicBezTo>
                    <a:cubicBezTo>
                      <a:pt x="7885" y="9563"/>
                      <a:pt x="12457" y="6135"/>
                      <a:pt x="17452" y="4408"/>
                    </a:cubicBezTo>
                    <a:cubicBezTo>
                      <a:pt x="17651" y="3969"/>
                      <a:pt x="17863" y="3763"/>
                      <a:pt x="18075" y="3763"/>
                    </a:cubicBezTo>
                    <a:close/>
                    <a:moveTo>
                      <a:pt x="17377" y="0"/>
                    </a:moveTo>
                    <a:cubicBezTo>
                      <a:pt x="11809" y="0"/>
                      <a:pt x="1856" y="13223"/>
                      <a:pt x="411" y="14718"/>
                    </a:cubicBezTo>
                    <a:cubicBezTo>
                      <a:pt x="0" y="14718"/>
                      <a:pt x="0" y="15568"/>
                      <a:pt x="0" y="16445"/>
                    </a:cubicBezTo>
                    <a:cubicBezTo>
                      <a:pt x="0" y="17295"/>
                      <a:pt x="411" y="18172"/>
                      <a:pt x="822" y="18172"/>
                    </a:cubicBezTo>
                    <a:cubicBezTo>
                      <a:pt x="4148" y="19873"/>
                      <a:pt x="7885" y="21600"/>
                      <a:pt x="11211" y="21600"/>
                    </a:cubicBezTo>
                    <a:cubicBezTo>
                      <a:pt x="14126" y="21600"/>
                      <a:pt x="17028" y="20749"/>
                      <a:pt x="19109" y="17295"/>
                    </a:cubicBezTo>
                    <a:cubicBezTo>
                      <a:pt x="20765" y="14718"/>
                      <a:pt x="21600" y="10413"/>
                      <a:pt x="21189" y="6135"/>
                    </a:cubicBezTo>
                    <a:cubicBezTo>
                      <a:pt x="21189" y="4408"/>
                      <a:pt x="20765" y="1830"/>
                      <a:pt x="19520" y="954"/>
                    </a:cubicBezTo>
                    <a:cubicBezTo>
                      <a:pt x="18934" y="284"/>
                      <a:pt x="18199" y="0"/>
                      <a:pt x="173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8" name="Google Shape;1109;p43"/>
              <p:cNvSpPr/>
              <p:nvPr/>
            </p:nvSpPr>
            <p:spPr>
              <a:xfrm>
                <a:off x="1898644" y="2737123"/>
                <a:ext cx="21588" cy="3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8" h="21600" fill="norm" stroke="1" extrusionOk="0">
                    <a:moveTo>
                      <a:pt x="15061" y="2131"/>
                    </a:moveTo>
                    <a:cubicBezTo>
                      <a:pt x="17025" y="2131"/>
                      <a:pt x="17025" y="3094"/>
                      <a:pt x="17025" y="3094"/>
                    </a:cubicBezTo>
                    <a:cubicBezTo>
                      <a:pt x="18340" y="6509"/>
                      <a:pt x="9818" y="14303"/>
                      <a:pt x="3260" y="17703"/>
                    </a:cubicBezTo>
                    <a:cubicBezTo>
                      <a:pt x="3927" y="12347"/>
                      <a:pt x="6539" y="7487"/>
                      <a:pt x="11134" y="3094"/>
                    </a:cubicBezTo>
                    <a:cubicBezTo>
                      <a:pt x="11782" y="2131"/>
                      <a:pt x="13097" y="2131"/>
                      <a:pt x="15061" y="2131"/>
                    </a:cubicBezTo>
                    <a:close/>
                    <a:moveTo>
                      <a:pt x="13863" y="0"/>
                    </a:moveTo>
                    <a:cubicBezTo>
                      <a:pt x="12116" y="0"/>
                      <a:pt x="10643" y="540"/>
                      <a:pt x="9170" y="1635"/>
                    </a:cubicBezTo>
                    <a:cubicBezTo>
                      <a:pt x="1296" y="6013"/>
                      <a:pt x="0" y="19644"/>
                      <a:pt x="0" y="20622"/>
                    </a:cubicBezTo>
                    <a:cubicBezTo>
                      <a:pt x="0" y="20622"/>
                      <a:pt x="0" y="21118"/>
                      <a:pt x="648" y="21600"/>
                    </a:cubicBezTo>
                    <a:cubicBezTo>
                      <a:pt x="1296" y="21600"/>
                      <a:pt x="1296" y="21600"/>
                      <a:pt x="1296" y="21118"/>
                    </a:cubicBezTo>
                    <a:lnTo>
                      <a:pt x="1964" y="21118"/>
                    </a:lnTo>
                    <a:cubicBezTo>
                      <a:pt x="9170" y="18681"/>
                      <a:pt x="21600" y="7969"/>
                      <a:pt x="20304" y="3094"/>
                    </a:cubicBezTo>
                    <a:cubicBezTo>
                      <a:pt x="19636" y="1153"/>
                      <a:pt x="17673" y="175"/>
                      <a:pt x="15709" y="175"/>
                    </a:cubicBezTo>
                    <a:cubicBezTo>
                      <a:pt x="15061" y="58"/>
                      <a:pt x="14452" y="0"/>
                      <a:pt x="1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9" name="Google Shape;1110;p43"/>
              <p:cNvSpPr/>
              <p:nvPr/>
            </p:nvSpPr>
            <p:spPr>
              <a:xfrm>
                <a:off x="1508307" y="727135"/>
                <a:ext cx="221184" cy="480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3507" y="0"/>
                    </a:moveTo>
                    <a:cubicBezTo>
                      <a:pt x="12765" y="436"/>
                      <a:pt x="12158" y="842"/>
                      <a:pt x="11550" y="1278"/>
                    </a:cubicBezTo>
                    <a:cubicBezTo>
                      <a:pt x="10875" y="1715"/>
                      <a:pt x="10267" y="2120"/>
                      <a:pt x="9727" y="2556"/>
                    </a:cubicBezTo>
                    <a:cubicBezTo>
                      <a:pt x="8513" y="3429"/>
                      <a:pt x="7364" y="4333"/>
                      <a:pt x="6352" y="5236"/>
                    </a:cubicBezTo>
                    <a:cubicBezTo>
                      <a:pt x="4193" y="7075"/>
                      <a:pt x="2369" y="9008"/>
                      <a:pt x="953" y="10971"/>
                    </a:cubicBezTo>
                    <a:lnTo>
                      <a:pt x="479" y="11751"/>
                    </a:lnTo>
                    <a:lnTo>
                      <a:pt x="344" y="11968"/>
                    </a:lnTo>
                    <a:lnTo>
                      <a:pt x="277" y="12063"/>
                    </a:lnTo>
                    <a:lnTo>
                      <a:pt x="210" y="12187"/>
                    </a:lnTo>
                    <a:cubicBezTo>
                      <a:pt x="75" y="12437"/>
                      <a:pt x="8" y="12717"/>
                      <a:pt x="8" y="12966"/>
                    </a:cubicBezTo>
                    <a:cubicBezTo>
                      <a:pt x="-61" y="13808"/>
                      <a:pt x="344" y="14649"/>
                      <a:pt x="1222" y="15366"/>
                    </a:cubicBezTo>
                    <a:cubicBezTo>
                      <a:pt x="2436" y="16426"/>
                      <a:pt x="4124" y="17361"/>
                      <a:pt x="6083" y="18140"/>
                    </a:cubicBezTo>
                    <a:cubicBezTo>
                      <a:pt x="9525" y="19543"/>
                      <a:pt x="13305" y="20696"/>
                      <a:pt x="17423" y="21600"/>
                    </a:cubicBezTo>
                    <a:lnTo>
                      <a:pt x="20122" y="19668"/>
                    </a:lnTo>
                    <a:lnTo>
                      <a:pt x="17894" y="18702"/>
                    </a:lnTo>
                    <a:cubicBezTo>
                      <a:pt x="17085" y="18389"/>
                      <a:pt x="16409" y="18047"/>
                      <a:pt x="15666" y="17704"/>
                    </a:cubicBezTo>
                    <a:cubicBezTo>
                      <a:pt x="14250" y="17080"/>
                      <a:pt x="12900" y="16395"/>
                      <a:pt x="11684" y="15678"/>
                    </a:cubicBezTo>
                    <a:cubicBezTo>
                      <a:pt x="10605" y="15086"/>
                      <a:pt x="9660" y="14431"/>
                      <a:pt x="9051" y="13746"/>
                    </a:cubicBezTo>
                    <a:cubicBezTo>
                      <a:pt x="8849" y="13465"/>
                      <a:pt x="8849" y="13278"/>
                      <a:pt x="8918" y="13278"/>
                    </a:cubicBezTo>
                    <a:cubicBezTo>
                      <a:pt x="8918" y="13309"/>
                      <a:pt x="8918" y="13309"/>
                      <a:pt x="8918" y="13309"/>
                    </a:cubicBezTo>
                    <a:lnTo>
                      <a:pt x="9120" y="13060"/>
                    </a:lnTo>
                    <a:lnTo>
                      <a:pt x="9660" y="12437"/>
                    </a:lnTo>
                    <a:cubicBezTo>
                      <a:pt x="11144" y="10722"/>
                      <a:pt x="12967" y="9070"/>
                      <a:pt x="14993" y="7511"/>
                    </a:cubicBezTo>
                    <a:cubicBezTo>
                      <a:pt x="16004" y="6701"/>
                      <a:pt x="17085" y="5891"/>
                      <a:pt x="18166" y="5081"/>
                    </a:cubicBezTo>
                    <a:cubicBezTo>
                      <a:pt x="18773" y="4676"/>
                      <a:pt x="19313" y="4302"/>
                      <a:pt x="19853" y="3896"/>
                    </a:cubicBezTo>
                    <a:lnTo>
                      <a:pt x="21539" y="2774"/>
                    </a:lnTo>
                    <a:lnTo>
                      <a:pt x="13507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0" name="Google Shape;1111;p43"/>
              <p:cNvSpPr/>
              <p:nvPr/>
            </p:nvSpPr>
            <p:spPr>
              <a:xfrm>
                <a:off x="1545103" y="677511"/>
                <a:ext cx="212404" cy="263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21600" fill="norm" stroke="1" extrusionOk="0">
                    <a:moveTo>
                      <a:pt x="16021" y="0"/>
                    </a:moveTo>
                    <a:cubicBezTo>
                      <a:pt x="15066" y="0"/>
                      <a:pt x="13954" y="175"/>
                      <a:pt x="12678" y="544"/>
                    </a:cubicBezTo>
                    <a:cubicBezTo>
                      <a:pt x="6713" y="2304"/>
                      <a:pt x="0" y="15924"/>
                      <a:pt x="0" y="15924"/>
                    </a:cubicBezTo>
                    <a:lnTo>
                      <a:pt x="14712" y="21600"/>
                    </a:lnTo>
                    <a:cubicBezTo>
                      <a:pt x="17356" y="18024"/>
                      <a:pt x="19188" y="14051"/>
                      <a:pt x="20204" y="9909"/>
                    </a:cubicBezTo>
                    <a:cubicBezTo>
                      <a:pt x="21600" y="3874"/>
                      <a:pt x="20511" y="0"/>
                      <a:pt x="16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1" name="Google Shape;1112;p43"/>
              <p:cNvSpPr/>
              <p:nvPr/>
            </p:nvSpPr>
            <p:spPr>
              <a:xfrm>
                <a:off x="1659079" y="1156214"/>
                <a:ext cx="82215" cy="70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61" h="21600" fill="norm" stroke="1" extrusionOk="0">
                    <a:moveTo>
                      <a:pt x="3379" y="0"/>
                    </a:moveTo>
                    <a:cubicBezTo>
                      <a:pt x="-3039" y="4449"/>
                      <a:pt x="1657" y="21600"/>
                      <a:pt x="1657" y="21600"/>
                    </a:cubicBezTo>
                    <a:lnTo>
                      <a:pt x="18561" y="18420"/>
                    </a:lnTo>
                    <a:lnTo>
                      <a:pt x="14648" y="4449"/>
                    </a:lnTo>
                    <a:cubicBezTo>
                      <a:pt x="13396" y="1911"/>
                      <a:pt x="11205" y="216"/>
                      <a:pt x="8854" y="0"/>
                    </a:cubicBez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2" name="Google Shape;1113;p43"/>
              <p:cNvSpPr/>
              <p:nvPr/>
            </p:nvSpPr>
            <p:spPr>
              <a:xfrm>
                <a:off x="1665735" y="1216520"/>
                <a:ext cx="74853" cy="6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45"/>
                    </a:lnTo>
                    <a:lnTo>
                      <a:pt x="2800" y="21600"/>
                    </a:lnTo>
                    <a:lnTo>
                      <a:pt x="19201" y="1869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B5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3" name="Google Shape;1114;p43"/>
              <p:cNvSpPr/>
              <p:nvPr/>
            </p:nvSpPr>
            <p:spPr>
              <a:xfrm>
                <a:off x="2681244" y="474816"/>
                <a:ext cx="21488" cy="54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67" y="0"/>
                    </a:moveTo>
                    <a:lnTo>
                      <a:pt x="0" y="1098"/>
                    </a:lnTo>
                    <a:cubicBezTo>
                      <a:pt x="6267" y="7656"/>
                      <a:pt x="11155" y="14493"/>
                      <a:pt x="13244" y="21600"/>
                    </a:cubicBezTo>
                    <a:lnTo>
                      <a:pt x="21600" y="21059"/>
                    </a:lnTo>
                    <a:cubicBezTo>
                      <a:pt x="19511" y="13673"/>
                      <a:pt x="14623" y="6566"/>
                      <a:pt x="7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4" name="Google Shape;1115;p43"/>
              <p:cNvSpPr/>
              <p:nvPr/>
            </p:nvSpPr>
            <p:spPr>
              <a:xfrm>
                <a:off x="2570337" y="359068"/>
                <a:ext cx="94969" cy="77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5" y="0"/>
                    </a:moveTo>
                    <a:lnTo>
                      <a:pt x="0" y="2313"/>
                    </a:lnTo>
                    <a:cubicBezTo>
                      <a:pt x="8040" y="6169"/>
                      <a:pt x="14978" y="12922"/>
                      <a:pt x="20021" y="21600"/>
                    </a:cubicBezTo>
                    <a:lnTo>
                      <a:pt x="21600" y="20247"/>
                    </a:lnTo>
                    <a:cubicBezTo>
                      <a:pt x="16396" y="11182"/>
                      <a:pt x="9141" y="4238"/>
                      <a:pt x="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5" name="Google Shape;1116;p43"/>
              <p:cNvSpPr/>
              <p:nvPr/>
            </p:nvSpPr>
            <p:spPr>
              <a:xfrm>
                <a:off x="2288905" y="551082"/>
                <a:ext cx="207246" cy="207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11952"/>
                      <a:pt x="9681" y="21600"/>
                      <a:pt x="21600" y="21600"/>
                    </a:cubicBezTo>
                    <a:lnTo>
                      <a:pt x="21600" y="20734"/>
                    </a:lnTo>
                    <a:cubicBezTo>
                      <a:pt x="10186" y="20663"/>
                      <a:pt x="866" y="11446"/>
                      <a:pt x="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6" name="Google Shape;1117;p43"/>
              <p:cNvSpPr/>
              <p:nvPr/>
            </p:nvSpPr>
            <p:spPr>
              <a:xfrm>
                <a:off x="2319219" y="374301"/>
                <a:ext cx="354399" cy="354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4" h="21600" fill="norm" stroke="1" extrusionOk="0">
                    <a:moveTo>
                      <a:pt x="9827" y="0"/>
                    </a:moveTo>
                    <a:cubicBezTo>
                      <a:pt x="7307" y="0"/>
                      <a:pt x="4785" y="1056"/>
                      <a:pt x="2859" y="3169"/>
                    </a:cubicBezTo>
                    <a:cubicBezTo>
                      <a:pt x="-953" y="7394"/>
                      <a:pt x="-953" y="14239"/>
                      <a:pt x="2859" y="18464"/>
                    </a:cubicBezTo>
                    <a:cubicBezTo>
                      <a:pt x="4785" y="20555"/>
                      <a:pt x="7307" y="21600"/>
                      <a:pt x="9827" y="21600"/>
                    </a:cubicBezTo>
                    <a:cubicBezTo>
                      <a:pt x="12349" y="21600"/>
                      <a:pt x="14871" y="20555"/>
                      <a:pt x="16797" y="18464"/>
                    </a:cubicBezTo>
                    <a:cubicBezTo>
                      <a:pt x="20647" y="14239"/>
                      <a:pt x="20647" y="7394"/>
                      <a:pt x="16797" y="3169"/>
                    </a:cubicBezTo>
                    <a:cubicBezTo>
                      <a:pt x="14871" y="1056"/>
                      <a:pt x="12349" y="0"/>
                      <a:pt x="9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7" name="Google Shape;1118;p43"/>
              <p:cNvSpPr/>
              <p:nvPr/>
            </p:nvSpPr>
            <p:spPr>
              <a:xfrm>
                <a:off x="2428218" y="438430"/>
                <a:ext cx="170589" cy="1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8637" y="0"/>
                    </a:moveTo>
                    <a:cubicBezTo>
                      <a:pt x="8517" y="0"/>
                      <a:pt x="8397" y="12"/>
                      <a:pt x="8274" y="40"/>
                    </a:cubicBezTo>
                    <a:cubicBezTo>
                      <a:pt x="7405" y="40"/>
                      <a:pt x="6707" y="740"/>
                      <a:pt x="6707" y="1596"/>
                    </a:cubicBezTo>
                    <a:cubicBezTo>
                      <a:pt x="6794" y="3852"/>
                      <a:pt x="6271" y="8444"/>
                      <a:pt x="1133" y="9301"/>
                    </a:cubicBezTo>
                    <a:lnTo>
                      <a:pt x="0" y="10547"/>
                    </a:lnTo>
                    <a:lnTo>
                      <a:pt x="4355" y="21600"/>
                    </a:lnTo>
                    <a:lnTo>
                      <a:pt x="6532" y="21210"/>
                    </a:lnTo>
                    <a:cubicBezTo>
                      <a:pt x="7316" y="21131"/>
                      <a:pt x="12107" y="20510"/>
                      <a:pt x="15156" y="20198"/>
                    </a:cubicBezTo>
                    <a:cubicBezTo>
                      <a:pt x="18814" y="19808"/>
                      <a:pt x="21600" y="16852"/>
                      <a:pt x="21425" y="13583"/>
                    </a:cubicBezTo>
                    <a:lnTo>
                      <a:pt x="20817" y="8524"/>
                    </a:lnTo>
                    <a:cubicBezTo>
                      <a:pt x="20584" y="6727"/>
                      <a:pt x="18913" y="5423"/>
                      <a:pt x="16958" y="5423"/>
                    </a:cubicBezTo>
                    <a:cubicBezTo>
                      <a:pt x="16710" y="5423"/>
                      <a:pt x="16457" y="5444"/>
                      <a:pt x="16201" y="5488"/>
                    </a:cubicBezTo>
                    <a:lnTo>
                      <a:pt x="13676" y="5798"/>
                    </a:lnTo>
                    <a:lnTo>
                      <a:pt x="10887" y="6732"/>
                    </a:lnTo>
                    <a:cubicBezTo>
                      <a:pt x="11585" y="5565"/>
                      <a:pt x="11585" y="3152"/>
                      <a:pt x="10018" y="740"/>
                    </a:cubicBezTo>
                    <a:cubicBezTo>
                      <a:pt x="9728" y="289"/>
                      <a:pt x="9203" y="0"/>
                      <a:pt x="86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88" name="Google Shape;1119;p43"/>
              <p:cNvSpPr/>
              <p:nvPr/>
            </p:nvSpPr>
            <p:spPr>
              <a:xfrm>
                <a:off x="2388356" y="531735"/>
                <a:ext cx="81131" cy="13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7" h="21600" fill="norm" stroke="1" extrusionOk="0">
                    <a:moveTo>
                      <a:pt x="10756" y="0"/>
                    </a:moveTo>
                    <a:cubicBezTo>
                      <a:pt x="10508" y="0"/>
                      <a:pt x="10249" y="33"/>
                      <a:pt x="9995" y="100"/>
                    </a:cubicBezTo>
                    <a:lnTo>
                      <a:pt x="1712" y="1553"/>
                    </a:lnTo>
                    <a:cubicBezTo>
                      <a:pt x="455" y="1774"/>
                      <a:pt x="-268" y="2558"/>
                      <a:pt x="94" y="3338"/>
                    </a:cubicBezTo>
                    <a:lnTo>
                      <a:pt x="8193" y="20535"/>
                    </a:lnTo>
                    <a:cubicBezTo>
                      <a:pt x="8490" y="21182"/>
                      <a:pt x="9402" y="21600"/>
                      <a:pt x="10421" y="21600"/>
                    </a:cubicBezTo>
                    <a:cubicBezTo>
                      <a:pt x="10637" y="21600"/>
                      <a:pt x="10853" y="21580"/>
                      <a:pt x="11074" y="21543"/>
                    </a:cubicBezTo>
                    <a:lnTo>
                      <a:pt x="19352" y="20090"/>
                    </a:lnTo>
                    <a:cubicBezTo>
                      <a:pt x="20614" y="19866"/>
                      <a:pt x="21332" y="18972"/>
                      <a:pt x="20976" y="18192"/>
                    </a:cubicBezTo>
                    <a:lnTo>
                      <a:pt x="12871" y="1105"/>
                    </a:lnTo>
                    <a:cubicBezTo>
                      <a:pt x="12585" y="482"/>
                      <a:pt x="11727" y="0"/>
                      <a:pt x="107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90" name="رجوع"/>
            <p:cNvSpPr txBox="1"/>
            <p:nvPr/>
          </p:nvSpPr>
          <p:spPr>
            <a:xfrm>
              <a:off x="773031" y="1143191"/>
              <a:ext cx="2363082" cy="1221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5800">
                  <a:solidFill>
                    <a:schemeClr val="accent2">
                      <a:lumOff val="-3686"/>
                    </a:schemeClr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grpSp>
        <p:nvGrpSpPr>
          <p:cNvPr id="261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60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0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9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9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9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9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9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0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9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9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0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0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1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1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8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8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91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69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95" name="تجميع"/>
          <p:cNvGrpSpPr/>
          <p:nvPr/>
        </p:nvGrpSpPr>
        <p:grpSpPr>
          <a:xfrm>
            <a:off x="2106570" y="5056865"/>
            <a:ext cx="5617220" cy="6246771"/>
            <a:chOff x="0" y="0"/>
            <a:chExt cx="5617218" cy="6246769"/>
          </a:xfrm>
        </p:grpSpPr>
        <p:sp>
          <p:nvSpPr>
            <p:cNvPr id="2693" name="مستطيل مستدير الزوايا"/>
            <p:cNvSpPr/>
            <p:nvPr/>
          </p:nvSpPr>
          <p:spPr>
            <a:xfrm>
              <a:off x="0" y="1000961"/>
              <a:ext cx="4058655" cy="5245809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9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245173" y="0"/>
              <a:ext cx="3372046" cy="3372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69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9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9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9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01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2" name="IMG_3010.png" descr="IMG_3010.png"/>
          <p:cNvPicPr>
            <a:picLocks noChangeAspect="1"/>
          </p:cNvPicPr>
          <p:nvPr/>
        </p:nvPicPr>
        <p:blipFill>
          <a:blip r:embed="rId11">
            <a:extLst/>
          </a:blip>
          <a:srcRect l="2214" t="35487" r="0" b="37108"/>
          <a:stretch>
            <a:fillRect/>
          </a:stretch>
        </p:blipFill>
        <p:spPr>
          <a:xfrm>
            <a:off x="3379989" y="3928542"/>
            <a:ext cx="19887637" cy="1786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72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1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0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0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0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0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0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1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0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1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7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1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2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2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9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9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02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80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04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5" name="IMG_3010.png" descr="IMG_3010.png"/>
          <p:cNvPicPr>
            <a:picLocks noChangeAspect="1"/>
          </p:cNvPicPr>
          <p:nvPr/>
        </p:nvPicPr>
        <p:blipFill>
          <a:blip r:embed="rId10">
            <a:extLst/>
          </a:blip>
          <a:srcRect l="2214" t="35487" r="0" b="37108"/>
          <a:stretch>
            <a:fillRect/>
          </a:stretch>
        </p:blipFill>
        <p:spPr>
          <a:xfrm>
            <a:off x="3379989" y="3928542"/>
            <a:ext cx="19887637" cy="1786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6" name="IMG_3018.png" descr="IMG_301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21318" y="5163925"/>
            <a:ext cx="16789725" cy="7515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82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2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1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0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0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1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1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1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1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1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1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1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2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83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81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879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828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29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0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1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2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33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840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834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35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836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839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837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838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841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2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3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4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5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6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7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8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49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0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1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2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3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4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5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6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7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8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59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0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1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2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3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4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5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6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7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8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69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0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1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2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3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4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5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6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7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78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880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82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8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86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8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88" name="IMG_3019.png" descr="IMG_3019.png"/>
          <p:cNvPicPr>
            <a:picLocks noChangeAspect="1"/>
          </p:cNvPicPr>
          <p:nvPr/>
        </p:nvPicPr>
        <p:blipFill>
          <a:blip r:embed="rId10">
            <a:extLst/>
          </a:blip>
          <a:srcRect l="0" t="952" r="0" b="1904"/>
          <a:stretch>
            <a:fillRect/>
          </a:stretch>
        </p:blipFill>
        <p:spPr>
          <a:xfrm>
            <a:off x="7462648" y="1184214"/>
            <a:ext cx="8535927" cy="11871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2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890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93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94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95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96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97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98" name="٥ ، ٦  ، ٧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٥ ، ٦  ، ٧</a:t>
            </a:r>
          </a:p>
        </p:txBody>
      </p:sp>
      <p:sp>
        <p:nvSpPr>
          <p:cNvPr id="2899" name="٨٠ و ٨١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٨٠ و ٨١</a:t>
            </a:r>
          </a:p>
        </p:txBody>
      </p:sp>
      <p:grpSp>
        <p:nvGrpSpPr>
          <p:cNvPr id="2946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900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945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943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44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947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48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951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949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95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6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7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8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9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3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10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9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7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8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2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70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5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3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8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6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1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9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2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6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3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2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4" name="IMG_2987.png" descr="IMG_2987.png"/>
          <p:cNvPicPr>
            <a:picLocks noChangeAspect="1"/>
          </p:cNvPicPr>
          <p:nvPr/>
        </p:nvPicPr>
        <p:blipFill>
          <a:blip r:embed="rId29">
            <a:extLst/>
          </a:blip>
          <a:srcRect l="0" t="0" r="5670" b="83758"/>
          <a:stretch>
            <a:fillRect/>
          </a:stretch>
        </p:blipFill>
        <p:spPr>
          <a:xfrm>
            <a:off x="3485733" y="2576234"/>
            <a:ext cx="13734048" cy="2721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IMG_2987.png" descr="IMG_2987.png"/>
          <p:cNvPicPr>
            <a:picLocks noChangeAspect="1"/>
          </p:cNvPicPr>
          <p:nvPr/>
        </p:nvPicPr>
        <p:blipFill>
          <a:blip r:embed="rId29">
            <a:extLst/>
          </a:blip>
          <a:srcRect l="63445" t="34981" r="5767" b="48804"/>
          <a:stretch>
            <a:fillRect/>
          </a:stretch>
        </p:blipFill>
        <p:spPr>
          <a:xfrm>
            <a:off x="18590085" y="7774338"/>
            <a:ext cx="3202133" cy="194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IMG_2987.png" descr="IMG_2987.png"/>
          <p:cNvPicPr>
            <a:picLocks noChangeAspect="1"/>
          </p:cNvPicPr>
          <p:nvPr/>
        </p:nvPicPr>
        <p:blipFill>
          <a:blip r:embed="rId29">
            <a:extLst/>
          </a:blip>
          <a:srcRect l="57437" t="50000" r="4466" b="33785"/>
          <a:stretch>
            <a:fillRect/>
          </a:stretch>
        </p:blipFill>
        <p:spPr>
          <a:xfrm>
            <a:off x="11241650" y="7608841"/>
            <a:ext cx="4300275" cy="2106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IMG_2987.png" descr="IMG_2987.png"/>
          <p:cNvPicPr>
            <a:picLocks noChangeAspect="1"/>
          </p:cNvPicPr>
          <p:nvPr/>
        </p:nvPicPr>
        <p:blipFill>
          <a:blip r:embed="rId29">
            <a:extLst/>
          </a:blip>
          <a:srcRect l="33396" t="64853" r="4516" b="16580"/>
          <a:stretch>
            <a:fillRect/>
          </a:stretch>
        </p:blipFill>
        <p:spPr>
          <a:xfrm>
            <a:off x="3079014" y="7230466"/>
            <a:ext cx="6457752" cy="222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IMG_2987.png" descr="IMG_2987.png"/>
          <p:cNvPicPr>
            <a:picLocks noChangeAspect="1"/>
          </p:cNvPicPr>
          <p:nvPr/>
        </p:nvPicPr>
        <p:blipFill>
          <a:blip r:embed="rId29">
            <a:extLst/>
          </a:blip>
          <a:srcRect l="24056" t="83984" r="5496" b="0"/>
          <a:stretch>
            <a:fillRect/>
          </a:stretch>
        </p:blipFill>
        <p:spPr>
          <a:xfrm>
            <a:off x="9283180" y="10724355"/>
            <a:ext cx="7327205" cy="1917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4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5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3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41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42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4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20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7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2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22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10" t="35939" r="2551" b="48047"/>
          <a:stretch>
            <a:fillRect/>
          </a:stretch>
        </p:blipFill>
        <p:spPr>
          <a:xfrm>
            <a:off x="17288755" y="1732865"/>
            <a:ext cx="6482214" cy="1585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3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6215" t="52546" r="6773" b="0"/>
          <a:stretch>
            <a:fillRect/>
          </a:stretch>
        </p:blipFill>
        <p:spPr>
          <a:xfrm>
            <a:off x="15694520" y="3318777"/>
            <a:ext cx="7091261" cy="5519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4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0" t="38649" r="44008" b="0"/>
          <a:stretch>
            <a:fillRect/>
          </a:stretch>
        </p:blipFill>
        <p:spPr>
          <a:xfrm>
            <a:off x="4941161" y="1899443"/>
            <a:ext cx="9204441" cy="612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5" name="IMG_2992.png" descr="IMG_2992.png"/>
          <p:cNvPicPr>
            <a:picLocks noChangeAspect="1"/>
          </p:cNvPicPr>
          <p:nvPr/>
        </p:nvPicPr>
        <p:blipFill>
          <a:blip r:embed="rId10">
            <a:extLst/>
          </a:blip>
          <a:srcRect l="0" t="4370" r="0" b="44987"/>
          <a:stretch>
            <a:fillRect/>
          </a:stretch>
        </p:blipFill>
        <p:spPr>
          <a:xfrm>
            <a:off x="2649326" y="8838118"/>
            <a:ext cx="18324348" cy="2980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5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44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4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3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31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32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33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0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42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4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5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26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54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8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9" name="IMG_2993.png" descr="IMG_2993.png"/>
          <p:cNvPicPr>
            <a:picLocks noChangeAspect="1"/>
          </p:cNvPicPr>
          <p:nvPr/>
        </p:nvPicPr>
        <p:blipFill>
          <a:blip r:embed="rId10">
            <a:extLst/>
          </a:blip>
          <a:srcRect l="14927" t="1508" r="56683" b="92154"/>
          <a:stretch>
            <a:fillRect/>
          </a:stretch>
        </p:blipFill>
        <p:spPr>
          <a:xfrm>
            <a:off x="8480028" y="1367359"/>
            <a:ext cx="7423776" cy="20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0" name="IMG_2993.png" descr="IMG_2993.png"/>
          <p:cNvPicPr>
            <a:picLocks noChangeAspect="1"/>
          </p:cNvPicPr>
          <p:nvPr/>
        </p:nvPicPr>
        <p:blipFill>
          <a:blip r:embed="rId10">
            <a:extLst/>
          </a:blip>
          <a:srcRect l="0" t="8483" r="6635" b="56332"/>
          <a:stretch>
            <a:fillRect/>
          </a:stretch>
        </p:blipFill>
        <p:spPr>
          <a:xfrm>
            <a:off x="11546544" y="2726421"/>
            <a:ext cx="12224204" cy="5618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1" name="IMG_2993.png" descr="IMG_2993.png"/>
          <p:cNvPicPr>
            <a:picLocks noChangeAspect="1"/>
          </p:cNvPicPr>
          <p:nvPr/>
        </p:nvPicPr>
        <p:blipFill>
          <a:blip r:embed="rId10">
            <a:extLst/>
          </a:blip>
          <a:srcRect l="0" t="42134" r="5180" b="0"/>
          <a:stretch>
            <a:fillRect/>
          </a:stretch>
        </p:blipFill>
        <p:spPr>
          <a:xfrm>
            <a:off x="1809654" y="4070146"/>
            <a:ext cx="10926118" cy="8131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54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3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4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5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/>
          <p:cNvGrpSpPr/>
          <p:nvPr/>
        </p:nvGrpSpPr>
        <p:grpSpPr>
          <a:xfrm>
            <a:off x="2716236" y="3295630"/>
            <a:ext cx="6877754" cy="7648580"/>
            <a:chOff x="0" y="0"/>
            <a:chExt cx="6877753" cy="7648579"/>
          </a:xfrm>
        </p:grpSpPr>
        <p:sp>
          <p:nvSpPr>
            <p:cNvPr id="1553" name="مستطيل مستدير الزوايا"/>
            <p:cNvSpPr/>
            <p:nvPr/>
          </p:nvSpPr>
          <p:spPr>
            <a:xfrm>
              <a:off x="0" y="1225582"/>
              <a:ext cx="4969440" cy="642299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5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749002" y="0"/>
              <a:ext cx="4128752" cy="4128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2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55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3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30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3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3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3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3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34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6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1639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1637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8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40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64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43" name="IMG_2997.png" descr="IMG_299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241650" y="1716771"/>
            <a:ext cx="11597060" cy="95702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66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5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4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4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4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4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4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5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5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5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6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6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7" name="تجميع"/>
          <p:cNvGrpSpPr/>
          <p:nvPr/>
        </p:nvGrpSpPr>
        <p:grpSpPr>
          <a:xfrm>
            <a:off x="3072791" y="3078093"/>
            <a:ext cx="9479830" cy="8083653"/>
            <a:chOff x="0" y="0"/>
            <a:chExt cx="9479829" cy="8083652"/>
          </a:xfrm>
        </p:grpSpPr>
        <p:pic>
          <p:nvPicPr>
            <p:cNvPr id="1665" name="IMG_2634.png" descr="IMG_263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5590947" y="0"/>
              <a:ext cx="3888883" cy="60697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6" name="مستطيل"/>
            <p:cNvSpPr/>
            <p:nvPr/>
          </p:nvSpPr>
          <p:spPr>
            <a:xfrm>
              <a:off x="0" y="1597813"/>
              <a:ext cx="6517576" cy="6485840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42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4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74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50" name="IMG_2997.png" descr="IMG_299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933176" y="1367359"/>
            <a:ext cx="11597060" cy="9570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1" name="IMG_3004.png" descr="IMG_300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98954" y="3949909"/>
            <a:ext cx="10326836" cy="78026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76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6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5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5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5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5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5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6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5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5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6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6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7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7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4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5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5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4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5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5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57" name="تجميع"/>
          <p:cNvGrpSpPr/>
          <p:nvPr/>
        </p:nvGrpSpPr>
        <p:grpSpPr>
          <a:xfrm>
            <a:off x="2147664" y="4545234"/>
            <a:ext cx="6289236" cy="6994105"/>
            <a:chOff x="0" y="0"/>
            <a:chExt cx="6289235" cy="6994103"/>
          </a:xfrm>
        </p:grpSpPr>
        <p:sp>
          <p:nvSpPr>
            <p:cNvPr id="1855" name="مستطيل مستدير الزوايا"/>
            <p:cNvSpPr/>
            <p:nvPr/>
          </p:nvSpPr>
          <p:spPr>
            <a:xfrm>
              <a:off x="0" y="1120711"/>
              <a:ext cx="4544213" cy="587339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5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513775" y="0"/>
              <a:ext cx="3775461" cy="3775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58" name="IMG_2998.png" descr="IMG_2998.png"/>
          <p:cNvPicPr>
            <a:picLocks noChangeAspect="1"/>
          </p:cNvPicPr>
          <p:nvPr/>
        </p:nvPicPr>
        <p:blipFill>
          <a:blip r:embed="rId10">
            <a:extLst/>
          </a:blip>
          <a:srcRect l="598" t="9432" r="8969" b="9432"/>
          <a:stretch>
            <a:fillRect/>
          </a:stretch>
        </p:blipFill>
        <p:spPr>
          <a:xfrm>
            <a:off x="7061705" y="1894680"/>
            <a:ext cx="15988261" cy="50775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068041" y="11872266"/>
            <a:ext cx="2098941" cy="682375"/>
            <a:chOff x="0" y="0"/>
            <a:chExt cx="2098940" cy="682374"/>
          </a:xfrm>
        </p:grpSpPr>
        <p:grpSp>
          <p:nvGrpSpPr>
            <p:cNvPr id="1861" name="Google Shape;2502;p79"/>
            <p:cNvGrpSpPr/>
            <p:nvPr/>
          </p:nvGrpSpPr>
          <p:grpSpPr>
            <a:xfrm rot="10800000">
              <a:off x="0" y="39457"/>
              <a:ext cx="696811" cy="604037"/>
              <a:chOff x="229" y="229"/>
              <a:chExt cx="696810" cy="604035"/>
            </a:xfrm>
          </p:grpSpPr>
          <p:sp>
            <p:nvSpPr>
              <p:cNvPr id="1859" name="Google Shape;2503;p79"/>
              <p:cNvSpPr/>
              <p:nvPr/>
            </p:nvSpPr>
            <p:spPr>
              <a:xfrm>
                <a:off x="202203" y="229"/>
                <a:ext cx="494838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0" name="Google Shape;2504;p79"/>
              <p:cNvSpPr/>
              <p:nvPr/>
            </p:nvSpPr>
            <p:spPr>
              <a:xfrm>
                <a:off x="229" y="229"/>
                <a:ext cx="312831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62" name="الحل"/>
            <p:cNvSpPr txBox="1"/>
            <p:nvPr/>
          </p:nvSpPr>
          <p:spPr>
            <a:xfrm>
              <a:off x="864217" y="0"/>
              <a:ext cx="1234724" cy="68237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88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88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7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6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6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6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6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6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7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7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7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8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8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6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5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6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6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6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6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6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67" name="IMG_2998.png" descr="IMG_2998.png"/>
          <p:cNvPicPr>
            <a:picLocks noChangeAspect="1"/>
          </p:cNvPicPr>
          <p:nvPr/>
        </p:nvPicPr>
        <p:blipFill>
          <a:blip r:embed="rId9">
            <a:extLst/>
          </a:blip>
          <a:srcRect l="598" t="9432" r="8969" b="9432"/>
          <a:stretch>
            <a:fillRect/>
          </a:stretch>
        </p:blipFill>
        <p:spPr>
          <a:xfrm>
            <a:off x="7061705" y="1894680"/>
            <a:ext cx="15988261" cy="5077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IMG_3006.png" descr="IMG_300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86832" y="5740373"/>
            <a:ext cx="16124239" cy="8114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8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98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8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7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7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7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7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7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7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7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8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85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