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0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FFD6D9"/>
          </a:solidFill>
        </a:fill>
      </a:tcStyle>
    </a:wholeTbl>
    <a:band2H>
      <a:tcTxStyle b="def" i="def"/>
      <a:tcStyle>
        <a:tcBdr/>
        <a:fill>
          <a:solidFill>
            <a:srgbClr val="FFECED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FCE1D5"/>
          </a:solidFill>
        </a:fill>
      </a:tcStyle>
    </a:wholeTbl>
    <a:band2H>
      <a:tcTxStyle b="def" i="def"/>
      <a:tcStyle>
        <a:tcBdr/>
        <a:fill>
          <a:solidFill>
            <a:srgbClr val="FDF1EB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DCE0F3"/>
          </a:solidFill>
        </a:fill>
      </a:tcStyle>
    </a:wholeTbl>
    <a:band2H>
      <a:tcTxStyle b="def" i="def"/>
      <a:tcStyle>
        <a:tcBdr/>
        <a:fill>
          <a:solidFill>
            <a:srgbClr val="EEF0F9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2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38100" cap="flat">
              <a:solidFill>
                <a:schemeClr val="accent2"/>
              </a:solidFill>
              <a:prstDash val="solid"/>
              <a:round/>
            </a:ln>
          </a:top>
          <a:bottom>
            <a:ln w="127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chemeClr val="accent2"/>
        </a:fontRef>
        <a:schemeClr val="accent2"/>
      </a:tcTxStyle>
      <a:tcStyle>
        <a:tcBdr>
          <a:left>
            <a:ln w="12700" cap="flat">
              <a:solidFill>
                <a:schemeClr val="accent2"/>
              </a:solidFill>
              <a:prstDash val="solid"/>
              <a:round/>
            </a:ln>
          </a:left>
          <a:right>
            <a:ln w="12700" cap="flat">
              <a:solidFill>
                <a:schemeClr val="accent2"/>
              </a:solidFill>
              <a:prstDash val="solid"/>
              <a:round/>
            </a:ln>
          </a:right>
          <a:top>
            <a:ln w="12700" cap="flat">
              <a:solidFill>
                <a:schemeClr val="accent2"/>
              </a:solidFill>
              <a:prstDash val="solid"/>
              <a:round/>
            </a:ln>
          </a:top>
          <a:bottom>
            <a:ln w="38100" cap="flat">
              <a:solidFill>
                <a:schemeClr val="accent2"/>
              </a:solidFill>
              <a:prstDash val="solid"/>
              <a:round/>
            </a:ln>
          </a:bottom>
          <a:insideH>
            <a:ln w="12700" cap="flat">
              <a:solidFill>
                <a:schemeClr val="accent2"/>
              </a:solidFill>
              <a:prstDash val="solid"/>
              <a:round/>
            </a:ln>
          </a:insideH>
          <a:insideV>
            <a:ln w="12700" cap="flat">
              <a:solidFill>
                <a:schemeClr val="accent2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85800" rtl="1" latinLnBrk="0">
      <a:defRPr sz="1000">
        <a:latin typeface="+mn-lt"/>
        <a:ea typeface="+mn-ea"/>
        <a:cs typeface="+mn-cs"/>
        <a:sym typeface="Arial"/>
      </a:defRPr>
    </a:lvl1pPr>
    <a:lvl2pPr indent="228600" defTabSz="685800" rtl="1" latinLnBrk="0">
      <a:defRPr sz="1000">
        <a:latin typeface="+mn-lt"/>
        <a:ea typeface="+mn-ea"/>
        <a:cs typeface="+mn-cs"/>
        <a:sym typeface="Arial"/>
      </a:defRPr>
    </a:lvl2pPr>
    <a:lvl3pPr indent="457200" defTabSz="685800" rtl="1" latinLnBrk="0">
      <a:defRPr sz="1000">
        <a:latin typeface="+mn-lt"/>
        <a:ea typeface="+mn-ea"/>
        <a:cs typeface="+mn-cs"/>
        <a:sym typeface="Arial"/>
      </a:defRPr>
    </a:lvl3pPr>
    <a:lvl4pPr indent="685800" defTabSz="685800" rtl="1" latinLnBrk="0">
      <a:defRPr sz="1000">
        <a:latin typeface="+mn-lt"/>
        <a:ea typeface="+mn-ea"/>
        <a:cs typeface="+mn-cs"/>
        <a:sym typeface="Arial"/>
      </a:defRPr>
    </a:lvl4pPr>
    <a:lvl5pPr indent="914400" defTabSz="685800" rtl="1" latinLnBrk="0">
      <a:defRPr sz="1000">
        <a:latin typeface="+mn-lt"/>
        <a:ea typeface="+mn-ea"/>
        <a:cs typeface="+mn-cs"/>
        <a:sym typeface="Arial"/>
      </a:defRPr>
    </a:lvl5pPr>
    <a:lvl6pPr indent="1143000" defTabSz="685800" rtl="1" latinLnBrk="0">
      <a:defRPr sz="1000">
        <a:latin typeface="+mn-lt"/>
        <a:ea typeface="+mn-ea"/>
        <a:cs typeface="+mn-cs"/>
        <a:sym typeface="Arial"/>
      </a:defRPr>
    </a:lvl6pPr>
    <a:lvl7pPr indent="1371600" defTabSz="685800" rtl="1" latinLnBrk="0">
      <a:defRPr sz="1000">
        <a:latin typeface="+mn-lt"/>
        <a:ea typeface="+mn-ea"/>
        <a:cs typeface="+mn-cs"/>
        <a:sym typeface="Arial"/>
      </a:defRPr>
    </a:lvl7pPr>
    <a:lvl8pPr indent="1600200" defTabSz="685800" rtl="1" latinLnBrk="0">
      <a:defRPr sz="1000">
        <a:latin typeface="+mn-lt"/>
        <a:ea typeface="+mn-ea"/>
        <a:cs typeface="+mn-cs"/>
        <a:sym typeface="Arial"/>
      </a:defRPr>
    </a:lvl8pPr>
    <a:lvl9pPr indent="1828800" defTabSz="685800" rtl="1" latinLnBrk="0">
      <a:defRPr sz="10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3.png"/><Relationship Id="rId4" Type="http://schemas.openxmlformats.org/officeDocument/2006/relationships/hyperlink" Target="https://slidesmania.com/questions-powerpoint-google-slides/can-i-use-these-templates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5.png"/><Relationship Id="rId9" Type="http://schemas.openxmlformats.org/officeDocument/2006/relationships/hyperlink" Target="https://www.pinterest.com/slidesmania/" TargetMode="External"/><Relationship Id="rId10" Type="http://schemas.openxmlformats.org/officeDocument/2006/relationships/image" Target="../media/image6.png"/><Relationship Id="rId11" Type="http://schemas.openxmlformats.org/officeDocument/2006/relationships/hyperlink" Target="https://www.instagram.com/slidesmania/" TargetMode="External"/><Relationship Id="rId12" Type="http://schemas.openxmlformats.org/officeDocument/2006/relationships/image" Target="../media/image7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1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5"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48;p3"/>
          <p:cNvSpPr/>
          <p:nvPr/>
        </p:nvSpPr>
        <p:spPr>
          <a:xfrm flipH="1">
            <a:off x="217142" y="161747"/>
            <a:ext cx="8684316" cy="4706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816" y="0"/>
                </a:moveTo>
                <a:lnTo>
                  <a:pt x="15190" y="0"/>
                </a:lnTo>
                <a:cubicBezTo>
                  <a:pt x="14898" y="0"/>
                  <a:pt x="14742" y="466"/>
                  <a:pt x="14742" y="1042"/>
                </a:cubicBezTo>
                <a:lnTo>
                  <a:pt x="14676" y="1595"/>
                </a:lnTo>
                <a:cubicBezTo>
                  <a:pt x="14676" y="1804"/>
                  <a:pt x="14611" y="1983"/>
                  <a:pt x="14519" y="2060"/>
                </a:cubicBezTo>
                <a:lnTo>
                  <a:pt x="14433" y="2094"/>
                </a:lnTo>
                <a:lnTo>
                  <a:pt x="572" y="2094"/>
                </a:lnTo>
                <a:cubicBezTo>
                  <a:pt x="350" y="2094"/>
                  <a:pt x="0" y="2500"/>
                  <a:pt x="0" y="2919"/>
                </a:cubicBezTo>
                <a:cubicBezTo>
                  <a:pt x="0" y="8910"/>
                  <a:pt x="36" y="14801"/>
                  <a:pt x="36" y="20792"/>
                </a:cubicBezTo>
                <a:cubicBezTo>
                  <a:pt x="36" y="21211"/>
                  <a:pt x="251" y="21600"/>
                  <a:pt x="473" y="21600"/>
                </a:cubicBezTo>
                <a:lnTo>
                  <a:pt x="21280" y="21567"/>
                </a:lnTo>
                <a:cubicBezTo>
                  <a:pt x="21501" y="21567"/>
                  <a:pt x="21600" y="21227"/>
                  <a:pt x="21600" y="20809"/>
                </a:cubicBezTo>
                <a:cubicBezTo>
                  <a:pt x="21600" y="14823"/>
                  <a:pt x="21600" y="8838"/>
                  <a:pt x="21600" y="2852"/>
                </a:cubicBezTo>
                <a:cubicBezTo>
                  <a:pt x="21600" y="2434"/>
                  <a:pt x="21510" y="2044"/>
                  <a:pt x="21289" y="2044"/>
                </a:cubicBezTo>
                <a:lnTo>
                  <a:pt x="17574" y="2094"/>
                </a:lnTo>
                <a:lnTo>
                  <a:pt x="17487" y="2060"/>
                </a:lnTo>
                <a:cubicBezTo>
                  <a:pt x="17395" y="1983"/>
                  <a:pt x="17330" y="1804"/>
                  <a:pt x="17330" y="1595"/>
                </a:cubicBezTo>
                <a:lnTo>
                  <a:pt x="17345" y="1042"/>
                </a:lnTo>
                <a:cubicBezTo>
                  <a:pt x="17345" y="466"/>
                  <a:pt x="17108" y="0"/>
                  <a:pt x="1681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1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2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3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44" name="Google Shape;37;p3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5" name="Google Shape;38;p3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Google Shape;39;p3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7" name="Google Shape;40;p3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" name="Google Shape;41;p3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" name="Google Shape;42;p3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0" name="Google Shape;43;p3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1" name="Google Shape;44;p3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" name="Google Shape;45;p3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3" name="Google Shape;46;p3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4" name="Google Shape;47;p3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762" y="0"/>
                </a:moveTo>
                <a:lnTo>
                  <a:pt x="15076" y="0"/>
                </a:lnTo>
                <a:cubicBezTo>
                  <a:pt x="14773" y="0"/>
                  <a:pt x="14528" y="467"/>
                  <a:pt x="14528" y="1043"/>
                </a:cubicBezTo>
                <a:lnTo>
                  <a:pt x="14543" y="1596"/>
                </a:lnTo>
                <a:cubicBezTo>
                  <a:pt x="14543" y="1805"/>
                  <a:pt x="14476" y="1985"/>
                  <a:pt x="14381" y="2061"/>
                </a:cubicBezTo>
                <a:lnTo>
                  <a:pt x="14291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7547" y="2096"/>
                </a:lnTo>
                <a:lnTo>
                  <a:pt x="17457" y="2061"/>
                </a:lnTo>
                <a:cubicBezTo>
                  <a:pt x="17362" y="1985"/>
                  <a:pt x="17295" y="1805"/>
                  <a:pt x="17295" y="1596"/>
                </a:cubicBezTo>
                <a:lnTo>
                  <a:pt x="17310" y="1043"/>
                </a:lnTo>
                <a:cubicBezTo>
                  <a:pt x="17310" y="467"/>
                  <a:pt x="17065" y="0"/>
                  <a:pt x="16762" y="0"/>
                </a:cubicBezTo>
                <a:close/>
              </a:path>
            </a:pathLst>
          </a:custGeom>
          <a:solidFill>
            <a:srgbClr val="FFB5B0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6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7" name="Google Shape;58;p3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2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58" name="IMG_1539.png" descr="IMG_1539.png"/>
          <p:cNvPicPr>
            <a:picLocks noChangeAspect="1"/>
          </p:cNvPicPr>
          <p:nvPr/>
        </p:nvPicPr>
        <p:blipFill>
          <a:blip r:embed="rId2">
            <a:alphaModFix amt="8219"/>
            <a:extLst/>
          </a:blip>
          <a:srcRect l="7678" t="20232" r="7678" b="12248"/>
          <a:stretch>
            <a:fillRect/>
          </a:stretch>
        </p:blipFill>
        <p:spPr>
          <a:xfrm>
            <a:off x="214801" y="2845902"/>
            <a:ext cx="2127949" cy="17038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3573" t="36928" r="26843" b="36928"/>
          <a:stretch>
            <a:fillRect/>
          </a:stretch>
        </p:blipFill>
        <p:spPr>
          <a:xfrm>
            <a:off x="126330" y="4574191"/>
            <a:ext cx="1165565" cy="339651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8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9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0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71" name="Google Shape;60;p4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2" name="Google Shape;61;p4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3" name="Google Shape;62;p4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Google Shape;63;p4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5" name="Google Shape;64;p4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6" name="Google Shape;65;p4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7" name="Google Shape;66;p4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8" name="Google Shape;67;p4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9" name="Google Shape;68;p4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127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0" name="Google Shape;69;p4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1" name="Google Shape;70;p4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318" y="0"/>
                </a:moveTo>
                <a:lnTo>
                  <a:pt x="11632" y="0"/>
                </a:lnTo>
                <a:cubicBezTo>
                  <a:pt x="11329" y="0"/>
                  <a:pt x="11084" y="467"/>
                  <a:pt x="11084" y="1043"/>
                </a:cubicBezTo>
                <a:lnTo>
                  <a:pt x="11099" y="1596"/>
                </a:lnTo>
                <a:cubicBezTo>
                  <a:pt x="11099" y="1805"/>
                  <a:pt x="11032" y="1985"/>
                  <a:pt x="10937" y="2061"/>
                </a:cubicBezTo>
                <a:lnTo>
                  <a:pt x="10847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4103" y="2096"/>
                </a:lnTo>
                <a:lnTo>
                  <a:pt x="14013" y="2061"/>
                </a:lnTo>
                <a:cubicBezTo>
                  <a:pt x="13918" y="1985"/>
                  <a:pt x="13851" y="1805"/>
                  <a:pt x="13851" y="1596"/>
                </a:cubicBezTo>
                <a:lnTo>
                  <a:pt x="13866" y="1043"/>
                </a:lnTo>
                <a:cubicBezTo>
                  <a:pt x="13866" y="467"/>
                  <a:pt x="13621" y="0"/>
                  <a:pt x="13318" y="0"/>
                </a:cubicBezTo>
                <a:close/>
              </a:path>
            </a:pathLst>
          </a:custGeom>
          <a:solidFill>
            <a:srgbClr val="F9BE98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83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4" name="Google Shape;81;p4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3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85" name="IMG_1539.png" descr="IMG_1539.png"/>
          <p:cNvPicPr>
            <a:picLocks noChangeAspect="1"/>
          </p:cNvPicPr>
          <p:nvPr/>
        </p:nvPicPr>
        <p:blipFill>
          <a:blip r:embed="rId2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Google Shape;71;p4"/>
          <p:cNvSpPr/>
          <p:nvPr/>
        </p:nvSpPr>
        <p:spPr>
          <a:xfrm flipH="1">
            <a:off x="220291" y="182870"/>
            <a:ext cx="8676948" cy="4700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87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3573" t="36928" r="26843" b="36928"/>
          <a:stretch>
            <a:fillRect/>
          </a:stretch>
        </p:blipFill>
        <p:spPr>
          <a:xfrm>
            <a:off x="126330" y="4574191"/>
            <a:ext cx="1165565" cy="339651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96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7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8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99" name="Google Shape;83;p5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0" name="Google Shape;84;p5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1" name="Google Shape;85;p5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2" name="Google Shape;86;p5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3" name="Google Shape;87;p5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4" name="Google Shape;88;p5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5" name="Google Shape;89;p5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6" name="Google Shape;90;p5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7" name="Google Shape;91;p5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8" name="Google Shape;92;p5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9" name="Google Shape;93;p5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874" y="0"/>
                </a:moveTo>
                <a:lnTo>
                  <a:pt x="8188" y="0"/>
                </a:lnTo>
                <a:cubicBezTo>
                  <a:pt x="7885" y="0"/>
                  <a:pt x="7640" y="467"/>
                  <a:pt x="7640" y="1043"/>
                </a:cubicBezTo>
                <a:lnTo>
                  <a:pt x="7655" y="1596"/>
                </a:lnTo>
                <a:cubicBezTo>
                  <a:pt x="7655" y="1805"/>
                  <a:pt x="7588" y="1985"/>
                  <a:pt x="7493" y="2061"/>
                </a:cubicBezTo>
                <a:lnTo>
                  <a:pt x="7403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10659" y="2096"/>
                </a:lnTo>
                <a:lnTo>
                  <a:pt x="10569" y="2061"/>
                </a:lnTo>
                <a:cubicBezTo>
                  <a:pt x="10474" y="1985"/>
                  <a:pt x="10407" y="1805"/>
                  <a:pt x="10407" y="1596"/>
                </a:cubicBezTo>
                <a:lnTo>
                  <a:pt x="10422" y="1043"/>
                </a:lnTo>
                <a:cubicBezTo>
                  <a:pt x="10422" y="467"/>
                  <a:pt x="10177" y="0"/>
                  <a:pt x="9874" y="0"/>
                </a:cubicBezTo>
                <a:close/>
              </a:path>
            </a:pathLst>
          </a:custGeom>
          <a:solidFill>
            <a:srgbClr val="BED99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0" name="Google Shape;94;p5"/>
          <p:cNvSpPr/>
          <p:nvPr/>
        </p:nvSpPr>
        <p:spPr>
          <a:xfrm>
            <a:off x="269802" y="170170"/>
            <a:ext cx="8676949" cy="4700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276" y="0"/>
                </a:moveTo>
                <a:lnTo>
                  <a:pt x="11678" y="0"/>
                </a:lnTo>
                <a:cubicBezTo>
                  <a:pt x="11391" y="0"/>
                  <a:pt x="11159" y="468"/>
                  <a:pt x="11159" y="1046"/>
                </a:cubicBezTo>
                <a:lnTo>
                  <a:pt x="11173" y="1601"/>
                </a:lnTo>
                <a:cubicBezTo>
                  <a:pt x="11173" y="1811"/>
                  <a:pt x="11110" y="1991"/>
                  <a:pt x="11020" y="2068"/>
                </a:cubicBezTo>
                <a:lnTo>
                  <a:pt x="10935" y="2102"/>
                </a:lnTo>
                <a:lnTo>
                  <a:pt x="619" y="2086"/>
                </a:lnTo>
                <a:cubicBezTo>
                  <a:pt x="401" y="2086"/>
                  <a:pt x="0" y="2426"/>
                  <a:pt x="0" y="2847"/>
                </a:cubicBezTo>
                <a:cubicBezTo>
                  <a:pt x="0" y="8861"/>
                  <a:pt x="54" y="14908"/>
                  <a:pt x="54" y="20922"/>
                </a:cubicBezTo>
                <a:cubicBezTo>
                  <a:pt x="54" y="21342"/>
                  <a:pt x="141" y="21600"/>
                  <a:pt x="358" y="21600"/>
                </a:cubicBezTo>
                <a:lnTo>
                  <a:pt x="21359" y="21600"/>
                </a:lnTo>
                <a:cubicBezTo>
                  <a:pt x="21576" y="21600"/>
                  <a:pt x="21600" y="21276"/>
                  <a:pt x="21600" y="20856"/>
                </a:cubicBezTo>
                <a:cubicBezTo>
                  <a:pt x="21591" y="14869"/>
                  <a:pt x="21582" y="8883"/>
                  <a:pt x="21573" y="2896"/>
                </a:cubicBezTo>
                <a:cubicBezTo>
                  <a:pt x="21573" y="2476"/>
                  <a:pt x="21424" y="2102"/>
                  <a:pt x="21206" y="2102"/>
                </a:cubicBezTo>
                <a:lnTo>
                  <a:pt x="14020" y="2102"/>
                </a:lnTo>
                <a:lnTo>
                  <a:pt x="13935" y="2068"/>
                </a:lnTo>
                <a:cubicBezTo>
                  <a:pt x="13844" y="1991"/>
                  <a:pt x="13781" y="1811"/>
                  <a:pt x="13781" y="1601"/>
                </a:cubicBezTo>
                <a:lnTo>
                  <a:pt x="13796" y="1046"/>
                </a:lnTo>
                <a:cubicBezTo>
                  <a:pt x="13796" y="468"/>
                  <a:pt x="13563" y="0"/>
                  <a:pt x="13276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12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3" name="Google Shape;104;p5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4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14" name="IMG_1539.png" descr="IMG_1539.png"/>
          <p:cNvPicPr>
            <a:picLocks noChangeAspect="1"/>
          </p:cNvPicPr>
          <p:nvPr/>
        </p:nvPicPr>
        <p:blipFill>
          <a:blip r:embed="rId2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3573" t="36928" r="26843" b="36928"/>
          <a:stretch>
            <a:fillRect/>
          </a:stretch>
        </p:blipFill>
        <p:spPr>
          <a:xfrm>
            <a:off x="7825577" y="4574191"/>
            <a:ext cx="1165566" cy="339651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bg>
      <p:bgPr>
        <a:solidFill>
          <a:schemeClr val="accent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24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5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6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127" name="Google Shape;106;p6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8" name="Google Shape;107;p6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9" name="Google Shape;108;p6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0" name="Google Shape;109;p6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1" name="Google Shape;110;p6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2" name="Google Shape;111;p6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3" name="Google Shape;112;p6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4" name="Google Shape;113;p6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5" name="Google Shape;114;p6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6" name="Google Shape;115;p6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7" name="Google Shape;116;p6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430" y="0"/>
                </a:moveTo>
                <a:lnTo>
                  <a:pt x="4744" y="0"/>
                </a:lnTo>
                <a:cubicBezTo>
                  <a:pt x="4441" y="0"/>
                  <a:pt x="4196" y="467"/>
                  <a:pt x="4196" y="1043"/>
                </a:cubicBezTo>
                <a:lnTo>
                  <a:pt x="4211" y="1596"/>
                </a:lnTo>
                <a:cubicBezTo>
                  <a:pt x="4211" y="1805"/>
                  <a:pt x="4144" y="1985"/>
                  <a:pt x="4049" y="2061"/>
                </a:cubicBezTo>
                <a:lnTo>
                  <a:pt x="3959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7215" y="2096"/>
                </a:lnTo>
                <a:lnTo>
                  <a:pt x="7125" y="2061"/>
                </a:lnTo>
                <a:cubicBezTo>
                  <a:pt x="7030" y="1985"/>
                  <a:pt x="6963" y="1805"/>
                  <a:pt x="6963" y="1596"/>
                </a:cubicBezTo>
                <a:lnTo>
                  <a:pt x="6978" y="1043"/>
                </a:lnTo>
                <a:cubicBezTo>
                  <a:pt x="6978" y="467"/>
                  <a:pt x="6733" y="0"/>
                  <a:pt x="6430" y="0"/>
                </a:cubicBezTo>
                <a:close/>
              </a:path>
            </a:pathLst>
          </a:custGeom>
          <a:solidFill>
            <a:srgbClr val="84CDB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8" name="Google Shape;117;p6"/>
          <p:cNvSpPr/>
          <p:nvPr/>
        </p:nvSpPr>
        <p:spPr>
          <a:xfrm>
            <a:off x="229416" y="174447"/>
            <a:ext cx="8685131" cy="4690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384" fill="norm" stroke="1" extrusionOk="0">
                <a:moveTo>
                  <a:pt x="16873" y="0"/>
                </a:moveTo>
                <a:lnTo>
                  <a:pt x="15269" y="0"/>
                </a:lnTo>
                <a:cubicBezTo>
                  <a:pt x="14981" y="0"/>
                  <a:pt x="14827" y="461"/>
                  <a:pt x="14827" y="1030"/>
                </a:cubicBezTo>
                <a:lnTo>
                  <a:pt x="14843" y="1576"/>
                </a:lnTo>
                <a:cubicBezTo>
                  <a:pt x="14843" y="1783"/>
                  <a:pt x="14698" y="1960"/>
                  <a:pt x="14608" y="2036"/>
                </a:cubicBezTo>
                <a:lnTo>
                  <a:pt x="852" y="2070"/>
                </a:lnTo>
                <a:cubicBezTo>
                  <a:pt x="633" y="2070"/>
                  <a:pt x="-9" y="1794"/>
                  <a:pt x="0" y="2951"/>
                </a:cubicBezTo>
                <a:cubicBezTo>
                  <a:pt x="25" y="6044"/>
                  <a:pt x="125" y="17487"/>
                  <a:pt x="45" y="20566"/>
                </a:cubicBezTo>
                <a:cubicBezTo>
                  <a:pt x="18" y="21600"/>
                  <a:pt x="433" y="21369"/>
                  <a:pt x="754" y="21348"/>
                </a:cubicBezTo>
                <a:lnTo>
                  <a:pt x="21275" y="21315"/>
                </a:lnTo>
                <a:cubicBezTo>
                  <a:pt x="21494" y="21315"/>
                  <a:pt x="21591" y="20980"/>
                  <a:pt x="21591" y="20566"/>
                </a:cubicBezTo>
                <a:cubicBezTo>
                  <a:pt x="21591" y="14650"/>
                  <a:pt x="21591" y="8735"/>
                  <a:pt x="21591" y="2819"/>
                </a:cubicBezTo>
                <a:cubicBezTo>
                  <a:pt x="21591" y="2405"/>
                  <a:pt x="21502" y="2020"/>
                  <a:pt x="21284" y="2020"/>
                </a:cubicBezTo>
                <a:lnTo>
                  <a:pt x="17620" y="2070"/>
                </a:lnTo>
                <a:lnTo>
                  <a:pt x="17535" y="2036"/>
                </a:lnTo>
                <a:cubicBezTo>
                  <a:pt x="17444" y="1960"/>
                  <a:pt x="17380" y="1783"/>
                  <a:pt x="17380" y="1576"/>
                </a:cubicBezTo>
                <a:lnTo>
                  <a:pt x="17395" y="1030"/>
                </a:lnTo>
                <a:cubicBezTo>
                  <a:pt x="17395" y="461"/>
                  <a:pt x="17161" y="0"/>
                  <a:pt x="16873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0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1" name="Google Shape;127;p6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5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42" name="IMG_1539.png" descr="IMG_1539.png"/>
          <p:cNvPicPr>
            <a:picLocks noChangeAspect="1"/>
          </p:cNvPicPr>
          <p:nvPr/>
        </p:nvPicPr>
        <p:blipFill>
          <a:blip r:embed="rId2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3573" t="36928" r="26843" b="36928"/>
          <a:stretch>
            <a:fillRect/>
          </a:stretch>
        </p:blipFill>
        <p:spPr>
          <a:xfrm>
            <a:off x="211239" y="4532116"/>
            <a:ext cx="1162980" cy="338898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6">
    <p:bg>
      <p:bgPr>
        <a:solidFill>
          <a:schemeClr val="accent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52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3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4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155" name="Google Shape;129;p7"/>
          <p:cNvSpPr/>
          <p:nvPr/>
        </p:nvSpPr>
        <p:spPr>
          <a:xfrm flipH="1">
            <a:off x="373241" y="134746"/>
            <a:ext cx="1348499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6" name="Google Shape;130;p7"/>
          <p:cNvSpPr/>
          <p:nvPr/>
        </p:nvSpPr>
        <p:spPr>
          <a:xfrm flipH="1">
            <a:off x="436069" y="174448"/>
            <a:ext cx="1229104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7" name="Google Shape;131;p7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8" name="Google Shape;132;p7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9" name="Google Shape;133;p7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0" name="Google Shape;134;p7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1" name="Google Shape;135;p7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2" name="Google Shape;136;p7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3" name="Google Shape;137;p7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4" name="Google Shape;138;p7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5" name="Google Shape;139;p7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986" y="0"/>
                </a:moveTo>
                <a:lnTo>
                  <a:pt x="1300" y="0"/>
                </a:lnTo>
                <a:cubicBezTo>
                  <a:pt x="997" y="0"/>
                  <a:pt x="752" y="467"/>
                  <a:pt x="752" y="1043"/>
                </a:cubicBezTo>
                <a:lnTo>
                  <a:pt x="767" y="1596"/>
                </a:lnTo>
                <a:cubicBezTo>
                  <a:pt x="767" y="1805"/>
                  <a:pt x="700" y="1985"/>
                  <a:pt x="605" y="2061"/>
                </a:cubicBezTo>
                <a:lnTo>
                  <a:pt x="51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3771" y="2096"/>
                </a:lnTo>
                <a:lnTo>
                  <a:pt x="3681" y="2061"/>
                </a:lnTo>
                <a:cubicBezTo>
                  <a:pt x="3586" y="1985"/>
                  <a:pt x="3519" y="1805"/>
                  <a:pt x="3519" y="1596"/>
                </a:cubicBezTo>
                <a:lnTo>
                  <a:pt x="3534" y="1043"/>
                </a:lnTo>
                <a:cubicBezTo>
                  <a:pt x="3534" y="467"/>
                  <a:pt x="3289" y="0"/>
                  <a:pt x="2986" y="0"/>
                </a:cubicBezTo>
                <a:close/>
              </a:path>
            </a:pathLst>
          </a:custGeom>
          <a:solidFill>
            <a:srgbClr val="B0BBE8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6" name="Google Shape;140;p7"/>
          <p:cNvSpPr/>
          <p:nvPr/>
        </p:nvSpPr>
        <p:spPr>
          <a:xfrm>
            <a:off x="236842" y="174447"/>
            <a:ext cx="8689366" cy="47270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68" name="مستوى النص الأول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9" name="Google Shape;150;p7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6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170" name="IMG_1539.png" descr="IMG_1539.png"/>
          <p:cNvPicPr>
            <a:picLocks noChangeAspect="1"/>
          </p:cNvPicPr>
          <p:nvPr/>
        </p:nvPicPr>
        <p:blipFill>
          <a:blip r:embed="rId2">
            <a:alphaModFix amt="7762"/>
            <a:extLst/>
          </a:blip>
          <a:srcRect l="15572" t="21911" r="15572" b="14111"/>
          <a:stretch>
            <a:fillRect/>
          </a:stretch>
        </p:blipFill>
        <p:spPr>
          <a:xfrm>
            <a:off x="368996" y="3290782"/>
            <a:ext cx="1296196" cy="12088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3573" t="36928" r="26843" b="36928"/>
          <a:stretch>
            <a:fillRect/>
          </a:stretch>
        </p:blipFill>
        <p:spPr>
          <a:xfrm>
            <a:off x="230492" y="4610704"/>
            <a:ext cx="915829" cy="26687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180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1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2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grpSp>
        <p:nvGrpSpPr>
          <p:cNvPr id="192" name="Google Shape;152;p8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83" name="Google Shape;153;p8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  <p:pic>
          <p:nvPicPr>
            <p:cNvPr id="184" name="Google Shape;154;p8" descr="Google Shape;154;p8">
              <a:hlinkClick r:id="rId2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49198" y="248324"/>
              <a:ext cx="3826102" cy="16509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5" name="Google Shape;155;p8"/>
            <p:cNvSpPr txBox="1"/>
            <p:nvPr/>
          </p:nvSpPr>
          <p:spPr>
            <a:xfrm>
              <a:off x="381918" y="2143544"/>
              <a:ext cx="6648789" cy="2672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75" tIns="34275" rIns="34275" bIns="34275" numCol="1" anchor="t">
              <a:spAutoFit/>
            </a:bodyPr>
            <a:lstStyle/>
            <a:p>
              <a:pPr rtl="0">
                <a:defRPr b="1" sz="2600">
                  <a:solidFill>
                    <a:srgbClr val="3F3F3F"/>
                  </a:solidFill>
                </a:defRPr>
              </a:pPr>
              <a:r>
                <a:t>Free </a:t>
              </a:r>
              <a:r>
                <a:rPr b="0"/>
                <a:t>themes and templates for </a:t>
              </a:r>
              <a:r>
                <a:t>Google Slides</a:t>
              </a:r>
              <a:r>
                <a:rPr b="0"/>
                <a:t> or </a:t>
              </a:r>
              <a:r>
                <a:t>PowerPoint</a:t>
              </a:r>
            </a:p>
            <a:p>
              <a:pPr rtl="0">
                <a:defRPr b="1" sz="2600">
                  <a:solidFill>
                    <a:srgbClr val="3F3F3F"/>
                  </a:solidFill>
                </a:defRPr>
              </a:pPr>
            </a:p>
            <a:p>
              <a:pPr rtl="0">
                <a:defRPr b="1" sz="2600">
                  <a:solidFill>
                    <a:srgbClr val="3F3F3F"/>
                  </a:solidFill>
                </a:defRPr>
              </a:pPr>
            </a:p>
            <a:p>
              <a:pPr rtl="0">
                <a:defRPr b="1" sz="2200">
                  <a:solidFill>
                    <a:srgbClr val="FFCB25"/>
                  </a:solidFill>
                </a:defRPr>
              </a:pPr>
              <a:r>
                <a:t>NOT to be sold as is or modified!</a:t>
              </a:r>
            </a:p>
            <a:p>
              <a:pPr rtl="0">
                <a:defRPr sz="2000">
                  <a:solidFill>
                    <a:srgbClr val="3F3F3F"/>
                  </a:solidFill>
                </a:defRPr>
              </a:pPr>
              <a:r>
                <a:t>Read </a:t>
              </a:r>
              <a:r>
                <a:rPr u="sng">
                  <a:solidFill>
                    <a:srgbClr val="0000FF"/>
                  </a:solidFill>
                  <a:uFill>
                    <a:solidFill>
                      <a:srgbClr val="0000FF"/>
                    </a:solidFill>
                  </a:uFill>
                  <a:hlinkClick r:id="rId4" invalidUrl="" action="" tgtFrame="" tooltip="" history="1" highlightClick="0" endSnd="0"/>
                </a:rPr>
                <a:t>FAQ</a:t>
              </a:r>
              <a:r>
                <a:rPr b="1" sz="3200">
                  <a:solidFill>
                    <a:srgbClr val="FFCB25"/>
                  </a:solidFill>
                </a:rPr>
                <a:t> </a:t>
              </a:r>
              <a:r>
                <a:t>on slidesmania.com</a:t>
              </a:r>
            </a:p>
            <a:p>
              <a:pPr rtl="0">
                <a:defRPr sz="1400">
                  <a:solidFill>
                    <a:srgbClr val="3F3F3F"/>
                  </a:solidFill>
                </a:defRPr>
              </a:pPr>
              <a:r>
                <a:t>Do not remove the slidesmania.com text on the sides.</a:t>
              </a:r>
            </a:p>
          </p:txBody>
        </p:sp>
        <p:sp>
          <p:nvSpPr>
            <p:cNvPr id="186" name="Google Shape;156;p8"/>
            <p:cNvSpPr/>
            <p:nvPr/>
          </p:nvSpPr>
          <p:spPr>
            <a:xfrm>
              <a:off x="7817525" y="4266643"/>
              <a:ext cx="1121402" cy="9677"/>
            </a:xfrm>
            <a:prstGeom prst="line">
              <a:avLst/>
            </a:prstGeom>
            <a:noFill/>
            <a:ln w="25400" cap="flat">
              <a:solidFill>
                <a:srgbClr val="FFCB25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pic>
          <p:nvPicPr>
            <p:cNvPr id="187" name="Google Shape;157;p8" descr="Google Shape;157;p8">
              <a:hlinkClick r:id="rId5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6736918" y="4434228"/>
              <a:ext cx="534926" cy="4783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" name="Google Shape;158;p8" descr="Google Shape;158;p8">
              <a:hlinkClick r:id="rId7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323321" y="4437598"/>
              <a:ext cx="531497" cy="4716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" name="Google Shape;159;p8" descr="Google Shape;159;p8">
              <a:hlinkClick r:id="rId9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7906286" y="4429176"/>
              <a:ext cx="459488" cy="4682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Google Shape;160;p8" descr="Google Shape;160;p8">
              <a:hlinkClick r:id="rId11" invalidUrl="" action="" tgtFrame="" tooltip="" history="1" highlightClick="0" endSnd="0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8414287" y="4437598"/>
              <a:ext cx="524639" cy="4514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1" name="Google Shape;161;p8"/>
            <p:cNvSpPr txBox="1"/>
            <p:nvPr/>
          </p:nvSpPr>
          <p:spPr>
            <a:xfrm>
              <a:off x="5304375" y="3610031"/>
              <a:ext cx="3686627" cy="4165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68567" tIns="68567" rIns="68567" bIns="68567" numCol="1" anchor="t">
              <a:spAutoFit/>
            </a:bodyPr>
            <a:lstStyle>
              <a:lvl1pPr algn="r" rtl="0">
                <a:defRPr b="1" sz="1800">
                  <a:solidFill>
                    <a:srgbClr val="252525"/>
                  </a:solidFill>
                </a:defRPr>
              </a:lvl1pPr>
            </a:lstStyle>
            <a:p>
              <a:pPr/>
              <a:r>
                <a:t>Sharing is caring!</a:t>
              </a:r>
            </a:p>
          </p:txBody>
        </p:sp>
      </p:grpSp>
      <p:sp>
        <p:nvSpPr>
          <p:cNvPr id="193" name="رقم الشريحة"/>
          <p:cNvSpPr txBox="1"/>
          <p:nvPr>
            <p:ph type="sldNum" sz="quarter" idx="2"/>
          </p:nvPr>
        </p:nvSpPr>
        <p:spPr>
          <a:xfrm>
            <a:off x="6237436" y="4614208"/>
            <a:ext cx="315765" cy="306109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;p2"/>
          <p:cNvSpPr/>
          <p:nvPr/>
        </p:nvSpPr>
        <p:spPr>
          <a:xfrm flipH="1">
            <a:off x="214084" y="167756"/>
            <a:ext cx="8689363" cy="4731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320" y="0"/>
                </a:moveTo>
                <a:lnTo>
                  <a:pt x="18772" y="0"/>
                </a:lnTo>
                <a:cubicBezTo>
                  <a:pt x="18494" y="0"/>
                  <a:pt x="18269" y="467"/>
                  <a:pt x="18269" y="1043"/>
                </a:cubicBezTo>
                <a:lnTo>
                  <a:pt x="18283" y="1596"/>
                </a:lnTo>
                <a:cubicBezTo>
                  <a:pt x="18283" y="1805"/>
                  <a:pt x="18221" y="1985"/>
                  <a:pt x="18134" y="2061"/>
                </a:cubicBezTo>
                <a:lnTo>
                  <a:pt x="18052" y="2096"/>
                </a:lnTo>
                <a:lnTo>
                  <a:pt x="382" y="2096"/>
                </a:lnTo>
                <a:cubicBezTo>
                  <a:pt x="171" y="2096"/>
                  <a:pt x="0" y="2337"/>
                  <a:pt x="0" y="2756"/>
                </a:cubicBezTo>
                <a:cubicBezTo>
                  <a:pt x="9" y="8702"/>
                  <a:pt x="18" y="14648"/>
                  <a:pt x="27" y="20594"/>
                </a:cubicBezTo>
                <a:cubicBezTo>
                  <a:pt x="27" y="21013"/>
                  <a:pt x="135" y="21584"/>
                  <a:pt x="346" y="21584"/>
                </a:cubicBezTo>
                <a:lnTo>
                  <a:pt x="21218" y="21600"/>
                </a:lnTo>
                <a:cubicBezTo>
                  <a:pt x="21429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29" y="2096"/>
                  <a:pt x="21218" y="2096"/>
                </a:cubicBezTo>
                <a:lnTo>
                  <a:pt x="21041" y="2096"/>
                </a:lnTo>
                <a:lnTo>
                  <a:pt x="20959" y="2061"/>
                </a:lnTo>
                <a:cubicBezTo>
                  <a:pt x="20871" y="1985"/>
                  <a:pt x="20810" y="1805"/>
                  <a:pt x="20810" y="1596"/>
                </a:cubicBezTo>
                <a:lnTo>
                  <a:pt x="20824" y="1043"/>
                </a:lnTo>
                <a:cubicBezTo>
                  <a:pt x="20824" y="467"/>
                  <a:pt x="20598" y="0"/>
                  <a:pt x="20320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" name="Google Shape;6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4941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" name="Google Shape;7;p1"/>
          <p:cNvSpPr/>
          <p:nvPr/>
        </p:nvSpPr>
        <p:spPr>
          <a:xfrm flipH="1">
            <a:off x="3927804" y="2079524"/>
            <a:ext cx="5216196" cy="30658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" name="Google Shape;8;p1"/>
          <p:cNvSpPr/>
          <p:nvPr/>
        </p:nvSpPr>
        <p:spPr>
          <a:xfrm flipH="1" rot="10800000">
            <a:off x="0" y="-919"/>
            <a:ext cx="5879660" cy="35405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860" y="3347"/>
                  <a:pt x="3195" y="12345"/>
                  <a:pt x="5581" y="10040"/>
                </a:cubicBezTo>
                <a:cubicBezTo>
                  <a:pt x="7966" y="7734"/>
                  <a:pt x="8822" y="4460"/>
                  <a:pt x="11320" y="11329"/>
                </a:cubicBezTo>
                <a:cubicBezTo>
                  <a:pt x="13817" y="18197"/>
                  <a:pt x="14619" y="10883"/>
                  <a:pt x="16332" y="12595"/>
                </a:cubicBezTo>
                <a:cubicBezTo>
                  <a:pt x="18045" y="14307"/>
                  <a:pt x="19512" y="19762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693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" name="Google Shape;12;p1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/>
            </a:lvl1pPr>
          </a:lstStyle>
          <a:p>
            <a:pPr/>
            <a:r>
              <a:t>SLIDESMANIA.COM</a:t>
            </a:r>
          </a:p>
        </p:txBody>
      </p:sp>
      <p:sp>
        <p:nvSpPr>
          <p:cNvPr id="7" name="Google Shape;15;p2"/>
          <p:cNvSpPr/>
          <p:nvPr/>
        </p:nvSpPr>
        <p:spPr>
          <a:xfrm flipH="1">
            <a:off x="7433350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" name="Google Shape;16;p2"/>
          <p:cNvSpPr/>
          <p:nvPr/>
        </p:nvSpPr>
        <p:spPr>
          <a:xfrm flipH="1">
            <a:off x="7493792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" name="Google Shape;17;p2"/>
          <p:cNvSpPr/>
          <p:nvPr/>
        </p:nvSpPr>
        <p:spPr>
          <a:xfrm flipH="1">
            <a:off x="6019884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0" name="Google Shape;18;p2"/>
          <p:cNvSpPr/>
          <p:nvPr/>
        </p:nvSpPr>
        <p:spPr>
          <a:xfrm flipH="1">
            <a:off x="6078880" y="186479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1" name="Google Shape;19;p2"/>
          <p:cNvSpPr/>
          <p:nvPr/>
        </p:nvSpPr>
        <p:spPr>
          <a:xfrm flipH="1">
            <a:off x="4606418" y="134742"/>
            <a:ext cx="1348500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" name="Google Shape;20;p2"/>
          <p:cNvSpPr/>
          <p:nvPr/>
        </p:nvSpPr>
        <p:spPr>
          <a:xfrm flipH="1">
            <a:off x="4671183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3" name="Google Shape;21;p2"/>
          <p:cNvSpPr/>
          <p:nvPr/>
        </p:nvSpPr>
        <p:spPr>
          <a:xfrm flipH="1">
            <a:off x="3192952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4" name="Google Shape;22;p2"/>
          <p:cNvSpPr/>
          <p:nvPr/>
        </p:nvSpPr>
        <p:spPr>
          <a:xfrm flipH="1">
            <a:off x="3256271" y="182870"/>
            <a:ext cx="1229103" cy="4728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5" name="Google Shape;23;p2"/>
          <p:cNvSpPr/>
          <p:nvPr/>
        </p:nvSpPr>
        <p:spPr>
          <a:xfrm flipH="1">
            <a:off x="1779486" y="134742"/>
            <a:ext cx="1348501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6" name="Google Shape;24;p2"/>
          <p:cNvSpPr/>
          <p:nvPr/>
        </p:nvSpPr>
        <p:spPr>
          <a:xfrm flipH="1">
            <a:off x="1828121" y="184072"/>
            <a:ext cx="1229103" cy="472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345" y="0"/>
                </a:moveTo>
                <a:lnTo>
                  <a:pt x="5255" y="0"/>
                </a:lnTo>
                <a:cubicBezTo>
                  <a:pt x="3263" y="0"/>
                  <a:pt x="1647" y="4798"/>
                  <a:pt x="1647" y="10718"/>
                </a:cubicBezTo>
                <a:lnTo>
                  <a:pt x="1748" y="16406"/>
                </a:lnTo>
                <a:cubicBezTo>
                  <a:pt x="1748" y="19275"/>
                  <a:pt x="966" y="21600"/>
                  <a:pt x="0" y="21600"/>
                </a:cubicBezTo>
                <a:lnTo>
                  <a:pt x="10800" y="21512"/>
                </a:lnTo>
                <a:lnTo>
                  <a:pt x="21600" y="21600"/>
                </a:lnTo>
                <a:cubicBezTo>
                  <a:pt x="20634" y="21600"/>
                  <a:pt x="19852" y="19275"/>
                  <a:pt x="19852" y="16406"/>
                </a:cubicBezTo>
                <a:lnTo>
                  <a:pt x="19953" y="10718"/>
                </a:lnTo>
                <a:cubicBezTo>
                  <a:pt x="19953" y="4798"/>
                  <a:pt x="18337" y="0"/>
                  <a:pt x="16345" y="0"/>
                </a:cubicBezTo>
                <a:close/>
              </a:path>
            </a:pathLst>
          </a:cu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12700" dir="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" name="Google Shape;25;p2"/>
          <p:cNvSpPr/>
          <p:nvPr/>
        </p:nvSpPr>
        <p:spPr>
          <a:xfrm flipH="1">
            <a:off x="126330" y="128727"/>
            <a:ext cx="8864870" cy="4860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206" y="0"/>
                </a:moveTo>
                <a:lnTo>
                  <a:pt x="18520" y="0"/>
                </a:lnTo>
                <a:cubicBezTo>
                  <a:pt x="18217" y="0"/>
                  <a:pt x="17972" y="467"/>
                  <a:pt x="17972" y="1043"/>
                </a:cubicBezTo>
                <a:lnTo>
                  <a:pt x="17987" y="1596"/>
                </a:lnTo>
                <a:cubicBezTo>
                  <a:pt x="17987" y="1805"/>
                  <a:pt x="17920" y="1985"/>
                  <a:pt x="17825" y="2061"/>
                </a:cubicBezTo>
                <a:lnTo>
                  <a:pt x="17735" y="2096"/>
                </a:lnTo>
                <a:lnTo>
                  <a:pt x="416" y="2096"/>
                </a:lnTo>
                <a:cubicBezTo>
                  <a:pt x="186" y="2096"/>
                  <a:pt x="0" y="2435"/>
                  <a:pt x="0" y="2854"/>
                </a:cubicBezTo>
                <a:lnTo>
                  <a:pt x="0" y="20841"/>
                </a:lnTo>
                <a:cubicBezTo>
                  <a:pt x="0" y="21260"/>
                  <a:pt x="186" y="21600"/>
                  <a:pt x="416" y="21600"/>
                </a:cubicBezTo>
                <a:lnTo>
                  <a:pt x="21184" y="21600"/>
                </a:lnTo>
                <a:cubicBezTo>
                  <a:pt x="21414" y="21600"/>
                  <a:pt x="21600" y="21260"/>
                  <a:pt x="21600" y="20841"/>
                </a:cubicBezTo>
                <a:lnTo>
                  <a:pt x="21600" y="2854"/>
                </a:lnTo>
                <a:cubicBezTo>
                  <a:pt x="21600" y="2435"/>
                  <a:pt x="21414" y="2096"/>
                  <a:pt x="21184" y="2096"/>
                </a:cubicBezTo>
                <a:lnTo>
                  <a:pt x="20991" y="2096"/>
                </a:lnTo>
                <a:lnTo>
                  <a:pt x="20901" y="2061"/>
                </a:lnTo>
                <a:cubicBezTo>
                  <a:pt x="20806" y="1985"/>
                  <a:pt x="20739" y="1805"/>
                  <a:pt x="20739" y="1596"/>
                </a:cubicBezTo>
                <a:lnTo>
                  <a:pt x="20754" y="1043"/>
                </a:lnTo>
                <a:cubicBezTo>
                  <a:pt x="20754" y="467"/>
                  <a:pt x="20509" y="0"/>
                  <a:pt x="20206" y="0"/>
                </a:cubicBezTo>
                <a:close/>
              </a:path>
            </a:pathLst>
          </a:custGeom>
          <a:solidFill>
            <a:srgbClr val="FF9DA6"/>
          </a:solidFill>
          <a:ln w="12700">
            <a:miter lim="400000"/>
          </a:ln>
          <a:effectLst>
            <a:outerShdw sx="100000" sy="100000" kx="0" ky="0" algn="b" rotWithShape="0" blurRad="38100" dist="25400" dir="162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" name="نص العنوان"/>
          <p:cNvSpPr txBox="1"/>
          <p:nvPr>
            <p:ph type="title"/>
          </p:nvPr>
        </p:nvSpPr>
        <p:spPr>
          <a:xfrm>
            <a:off x="4581525" y="898893"/>
            <a:ext cx="4139775" cy="4988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12700" dir="30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19" name="مستوى النص الأول…"/>
          <p:cNvSpPr txBox="1"/>
          <p:nvPr>
            <p:ph type="body" idx="1"/>
          </p:nvPr>
        </p:nvSpPr>
        <p:spPr>
          <a:xfrm>
            <a:off x="4581525" y="1547927"/>
            <a:ext cx="4139775" cy="319612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12700" dir="5400000">
              <a:srgbClr val="000000">
                <a:alpha val="5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" name="Google Shape;35;p2"/>
          <p:cNvSpPr txBox="1"/>
          <p:nvPr/>
        </p:nvSpPr>
        <p:spPr>
          <a:xfrm rot="5400000">
            <a:off x="-486157" y="338613"/>
            <a:ext cx="1184853" cy="416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8567" tIns="68567" rIns="68567" bIns="68567" anchor="b">
            <a:spAutoFit/>
          </a:bodyPr>
          <a:lstStyle>
            <a:lvl1pPr rtl="0">
              <a:defRPr sz="900">
                <a:solidFill>
                  <a:schemeClr val="accent1"/>
                </a:solidFill>
              </a:defRPr>
            </a:lvl1pPr>
          </a:lstStyle>
          <a:p>
            <a:pPr/>
            <a:r>
              <a:t>SLIDESMANIA.COM</a:t>
            </a:r>
          </a:p>
        </p:txBody>
      </p:sp>
      <p:pic>
        <p:nvPicPr>
          <p:cNvPr id="21" name="IMG_1539.png" descr="IMG_1539.png"/>
          <p:cNvPicPr>
            <a:picLocks noChangeAspect="1"/>
          </p:cNvPicPr>
          <p:nvPr/>
        </p:nvPicPr>
        <p:blipFill>
          <a:blip r:embed="rId2">
            <a:alphaModFix amt="30365"/>
            <a:extLst/>
          </a:blip>
          <a:srcRect l="12843" t="22788" r="8092" b="17177"/>
          <a:stretch>
            <a:fillRect/>
          </a:stretch>
        </p:blipFill>
        <p:spPr>
          <a:xfrm>
            <a:off x="7710483" y="662063"/>
            <a:ext cx="1280860" cy="97623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honto.png" descr="phonto.png"/>
          <p:cNvPicPr>
            <a:picLocks noChangeAspect="1"/>
          </p:cNvPicPr>
          <p:nvPr/>
        </p:nvPicPr>
        <p:blipFill>
          <a:blip r:embed="rId3">
            <a:extLst/>
          </a:blip>
          <a:srcRect l="33573" t="36928" r="26843" b="36928"/>
          <a:stretch>
            <a:fillRect/>
          </a:stretch>
        </p:blipFill>
        <p:spPr>
          <a:xfrm>
            <a:off x="7825577" y="4574191"/>
            <a:ext cx="1165566" cy="339651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رقم الشريحة"/>
          <p:cNvSpPr txBox="1"/>
          <p:nvPr>
            <p:ph type="sldNum" sz="quarter" idx="2"/>
          </p:nvPr>
        </p:nvSpPr>
        <p:spPr>
          <a:xfrm>
            <a:off x="8705469" y="4706924"/>
            <a:ext cx="315765" cy="306110"/>
          </a:xfrm>
          <a:prstGeom prst="rect">
            <a:avLst/>
          </a:prstGeom>
          <a:ln w="12700">
            <a:miter lim="400000"/>
          </a:ln>
        </p:spPr>
        <p:txBody>
          <a:bodyPr wrap="none" lIns="91423" tIns="91423" rIns="91423" bIns="91423" anchor="ctr">
            <a:spAutoFit/>
          </a:bodyPr>
          <a:lstStyle>
            <a:lvl1pPr algn="r">
              <a:defRPr sz="900">
                <a:solidFill>
                  <a:srgbClr val="1E4E7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transition xmlns:p14="http://schemas.microsoft.com/office/powerpoint/2010/main" spd="med" advClick="1"/>
  <p:txStyles>
    <p:titleStyle>
      <a:lvl1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361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1pPr>
      <a:lvl2pPr marL="819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2pPr>
      <a:lvl3pPr marL="1276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3pPr>
      <a:lvl4pPr marL="1733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4pPr>
      <a:lvl5pPr marL="21907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5pPr>
      <a:lvl6pPr marL="26479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6pPr>
      <a:lvl7pPr marL="31051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●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7pPr>
      <a:lvl8pPr marL="35623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○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8pPr>
      <a:lvl9pPr marL="4019550" marR="0" indent="-28575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FFFFFF"/>
        </a:buClr>
        <a:buSzPts val="1800"/>
        <a:buFont typeface="Helvetica"/>
        <a:buChar char="■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image" Target="../media/image8.png"/><Relationship Id="rId5" Type="http://schemas.openxmlformats.org/officeDocument/2006/relationships/slide" Target="slide9.xml"/><Relationship Id="rId6" Type="http://schemas.openxmlformats.org/officeDocument/2006/relationships/slide" Target="slide6.xml"/><Relationship Id="rId7" Type="http://schemas.openxmlformats.org/officeDocument/2006/relationships/slide" Target="slide1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6.xml"/><Relationship Id="rId7" Type="http://schemas.openxmlformats.org/officeDocument/2006/relationships/image" Target="../media/image20.png"/><Relationship Id="rId8" Type="http://schemas.openxmlformats.org/officeDocument/2006/relationships/image" Target="../media/image1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6.xml"/><Relationship Id="rId7" Type="http://schemas.openxmlformats.org/officeDocument/2006/relationships/image" Target="../media/image2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.xml"/><Relationship Id="rId5" Type="http://schemas.openxmlformats.org/officeDocument/2006/relationships/slide" Target="slide6.xml"/><Relationship Id="rId6" Type="http://schemas.openxmlformats.org/officeDocument/2006/relationships/image" Target="../media/image22.png"/><Relationship Id="rId7" Type="http://schemas.openxmlformats.org/officeDocument/2006/relationships/slide" Target="slide9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" Target="slide3.xml"/><Relationship Id="rId5" Type="http://schemas.openxmlformats.org/officeDocument/2006/relationships/slide" Target="slide6.xml"/><Relationship Id="rId6" Type="http://schemas.openxmlformats.org/officeDocument/2006/relationships/slide" Target="slide12.xml"/><Relationship Id="rId7" Type="http://schemas.openxmlformats.org/officeDocument/2006/relationships/slide" Target="slide1.xml"/><Relationship Id="rId8" Type="http://schemas.openxmlformats.org/officeDocument/2006/relationships/slide" Target="slide9.xml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slide" Target="slide2.xml"/><Relationship Id="rId4" Type="http://schemas.openxmlformats.org/officeDocument/2006/relationships/slide" Target="slide6.xml"/><Relationship Id="rId5" Type="http://schemas.openxmlformats.org/officeDocument/2006/relationships/slide" Target="slide12.xml"/><Relationship Id="rId6" Type="http://schemas.openxmlformats.org/officeDocument/2006/relationships/slide" Target="slide1.xml"/><Relationship Id="rId7" Type="http://schemas.openxmlformats.org/officeDocument/2006/relationships/slide" Target="slide9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6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9.xml"/><Relationship Id="rId7" Type="http://schemas.openxmlformats.org/officeDocument/2006/relationships/image" Target="../media/image15.png"/><Relationship Id="rId8" Type="http://schemas.openxmlformats.org/officeDocument/2006/relationships/image" Target="../media/image14.png"/><Relationship Id="rId9" Type="http://schemas.openxmlformats.org/officeDocument/2006/relationships/image" Target="../media/image1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" Target="slide2.xml"/><Relationship Id="rId3" Type="http://schemas.openxmlformats.org/officeDocument/2006/relationships/slide" Target="slide6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9.xml"/><Relationship Id="rId7" Type="http://schemas.openxmlformats.org/officeDocument/2006/relationships/image" Target="../media/image1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9.xml"/><Relationship Id="rId7" Type="http://schemas.openxmlformats.org/officeDocument/2006/relationships/image" Target="../media/image1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9.xml"/><Relationship Id="rId7" Type="http://schemas.openxmlformats.org/officeDocument/2006/relationships/image" Target="../media/image18.png"/><Relationship Id="rId8" Type="http://schemas.openxmlformats.org/officeDocument/2006/relationships/image" Target="../media/image17.png"/><Relationship Id="rId9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9.xml"/><Relationship Id="rId7" Type="http://schemas.openxmlformats.org/officeDocument/2006/relationships/image" Target="../media/image19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.xml"/><Relationship Id="rId3" Type="http://schemas.openxmlformats.org/officeDocument/2006/relationships/slide" Target="slide3.xml"/><Relationship Id="rId4" Type="http://schemas.openxmlformats.org/officeDocument/2006/relationships/slide" Target="slide12.xml"/><Relationship Id="rId5" Type="http://schemas.openxmlformats.org/officeDocument/2006/relationships/slide" Target="slide1.xml"/><Relationship Id="rId6" Type="http://schemas.openxmlformats.org/officeDocument/2006/relationships/slide" Target="slide6.xml"/><Relationship Id="rId7" Type="http://schemas.openxmlformats.org/officeDocument/2006/relationships/image" Target="../media/image2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166;p9"/>
          <p:cNvSpPr/>
          <p:nvPr/>
        </p:nvSpPr>
        <p:spPr>
          <a:xfrm>
            <a:off x="3947831" y="1225519"/>
            <a:ext cx="4580845" cy="3308626"/>
          </a:xfrm>
          <a:prstGeom prst="roundRect">
            <a:avLst>
              <a:gd name="adj" fmla="val 9327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3" name="Google Shape;167;p9"/>
          <p:cNvSpPr/>
          <p:nvPr/>
        </p:nvSpPr>
        <p:spPr>
          <a:xfrm>
            <a:off x="599172" y="1059857"/>
            <a:ext cx="2595152" cy="671401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4" name="Google Shape;168;p9"/>
          <p:cNvSpPr/>
          <p:nvPr/>
        </p:nvSpPr>
        <p:spPr>
          <a:xfrm>
            <a:off x="673768" y="1116408"/>
            <a:ext cx="2437653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5" name="Google Shape;169;p9"/>
          <p:cNvSpPr/>
          <p:nvPr/>
        </p:nvSpPr>
        <p:spPr>
          <a:xfrm>
            <a:off x="595009" y="2017006"/>
            <a:ext cx="2595153" cy="671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6" name="Google Shape;170;p9"/>
          <p:cNvSpPr/>
          <p:nvPr/>
        </p:nvSpPr>
        <p:spPr>
          <a:xfrm>
            <a:off x="669605" y="2073557"/>
            <a:ext cx="2437652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7" name="Google Shape;171;p9"/>
          <p:cNvSpPr/>
          <p:nvPr/>
        </p:nvSpPr>
        <p:spPr>
          <a:xfrm>
            <a:off x="599172" y="2974157"/>
            <a:ext cx="2595152" cy="671403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8" name="Google Shape;172;p9"/>
          <p:cNvSpPr/>
          <p:nvPr/>
        </p:nvSpPr>
        <p:spPr>
          <a:xfrm>
            <a:off x="673768" y="3030708"/>
            <a:ext cx="2437653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9" name="Google Shape;173;p9"/>
          <p:cNvSpPr/>
          <p:nvPr/>
        </p:nvSpPr>
        <p:spPr>
          <a:xfrm>
            <a:off x="599172" y="3931308"/>
            <a:ext cx="2595152" cy="671402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10" name="Google Shape;174;p9"/>
          <p:cNvSpPr/>
          <p:nvPr/>
        </p:nvSpPr>
        <p:spPr>
          <a:xfrm>
            <a:off x="673768" y="3987858"/>
            <a:ext cx="2437653" cy="546302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grpSp>
        <p:nvGrpSpPr>
          <p:cNvPr id="221" name="Google Shape;180;p9"/>
          <p:cNvGrpSpPr/>
          <p:nvPr/>
        </p:nvGrpSpPr>
        <p:grpSpPr>
          <a:xfrm>
            <a:off x="3012081" y="3305845"/>
            <a:ext cx="946405" cy="1263992"/>
            <a:chOff x="0" y="-1"/>
            <a:chExt cx="946404" cy="1263990"/>
          </a:xfrm>
        </p:grpSpPr>
        <p:sp>
          <p:nvSpPr>
            <p:cNvPr id="211" name="Google Shape;181;p9"/>
            <p:cNvSpPr/>
            <p:nvPr/>
          </p:nvSpPr>
          <p:spPr>
            <a:xfrm flipH="1" rot="11710897">
              <a:off x="135732" y="68717"/>
              <a:ext cx="674939" cy="1126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19" name="Google Shape;182;p9"/>
            <p:cNvGrpSpPr/>
            <p:nvPr/>
          </p:nvGrpSpPr>
          <p:grpSpPr>
            <a:xfrm>
              <a:off x="84062" y="73420"/>
              <a:ext cx="778939" cy="1109654"/>
              <a:chOff x="-1" y="0"/>
              <a:chExt cx="778938" cy="1109652"/>
            </a:xfrm>
          </p:grpSpPr>
          <p:sp>
            <p:nvSpPr>
              <p:cNvPr id="212" name="Google Shape;183;p9"/>
              <p:cNvSpPr/>
              <p:nvPr/>
            </p:nvSpPr>
            <p:spPr>
              <a:xfrm flipH="1" rot="11718710">
                <a:off x="49138" y="602804"/>
                <a:ext cx="535039" cy="444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155" y="21600"/>
                    </a:lnTo>
                    <a:lnTo>
                      <a:pt x="155" y="9049"/>
                    </a:lnTo>
                    <a:lnTo>
                      <a:pt x="0" y="9049"/>
                    </a:lnTo>
                    <a:lnTo>
                      <a:pt x="10722" y="0"/>
                    </a:lnTo>
                    <a:lnTo>
                      <a:pt x="21381" y="8996"/>
                    </a:lnTo>
                    <a:lnTo>
                      <a:pt x="21600" y="8996"/>
                    </a:lnTo>
                    <a:close/>
                  </a:path>
                </a:pathLst>
              </a:custGeom>
              <a:solidFill>
                <a:srgbClr val="F7D38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3" name="Google Shape;184;p9"/>
              <p:cNvSpPr/>
              <p:nvPr/>
            </p:nvSpPr>
            <p:spPr>
              <a:xfrm flipH="1" rot="11718710">
                <a:off x="63268" y="573943"/>
                <a:ext cx="262847" cy="442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lnTo>
                      <a:pt x="316" y="21600"/>
                    </a:lnTo>
                    <a:lnTo>
                      <a:pt x="316" y="8995"/>
                    </a:lnTo>
                    <a:lnTo>
                      <a:pt x="0" y="899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4" name="Google Shape;185;p9"/>
              <p:cNvSpPr/>
              <p:nvPr/>
            </p:nvSpPr>
            <p:spPr>
              <a:xfrm flipH="1" rot="918708">
                <a:off x="149363" y="64115"/>
                <a:ext cx="529540" cy="815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2252"/>
                      <a:pt x="21600" y="5029"/>
                    </a:cubicBezTo>
                    <a:lnTo>
                      <a:pt x="21600" y="21600"/>
                    </a:lnTo>
                    <a:lnTo>
                      <a:pt x="17785" y="18299"/>
                    </a:lnTo>
                    <a:lnTo>
                      <a:pt x="14218" y="21578"/>
                    </a:lnTo>
                    <a:lnTo>
                      <a:pt x="10563" y="18299"/>
                    </a:lnTo>
                    <a:lnTo>
                      <a:pt x="6908" y="21179"/>
                    </a:lnTo>
                    <a:lnTo>
                      <a:pt x="3342" y="18299"/>
                    </a:lnTo>
                    <a:lnTo>
                      <a:pt x="0" y="21201"/>
                    </a:lnTo>
                    <a:lnTo>
                      <a:pt x="0" y="5029"/>
                    </a:lnTo>
                    <a:cubicBezTo>
                      <a:pt x="0" y="2252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5" name="Google Shape;186;p9"/>
              <p:cNvSpPr/>
              <p:nvPr/>
            </p:nvSpPr>
            <p:spPr>
              <a:xfrm flipH="1" rot="918708">
                <a:off x="237300" y="62906"/>
                <a:ext cx="347293" cy="819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179" y="0"/>
                    </a:moveTo>
                    <a:lnTo>
                      <a:pt x="15406" y="0"/>
                    </a:lnTo>
                    <a:cubicBezTo>
                      <a:pt x="17014" y="0"/>
                      <a:pt x="18546" y="141"/>
                      <a:pt x="19939" y="396"/>
                    </a:cubicBezTo>
                    <a:lnTo>
                      <a:pt x="21600" y="785"/>
                    </a:lnTo>
                    <a:lnTo>
                      <a:pt x="20812" y="18573"/>
                    </a:lnTo>
                    <a:lnTo>
                      <a:pt x="15796" y="21600"/>
                    </a:lnTo>
                    <a:lnTo>
                      <a:pt x="14092" y="20596"/>
                    </a:lnTo>
                    <a:close/>
                    <a:moveTo>
                      <a:pt x="5762" y="0"/>
                    </a:moveTo>
                    <a:lnTo>
                      <a:pt x="7376" y="0"/>
                    </a:lnTo>
                    <a:lnTo>
                      <a:pt x="8233" y="19347"/>
                    </a:lnTo>
                    <a:lnTo>
                      <a:pt x="4650" y="21201"/>
                    </a:lnTo>
                    <a:lnTo>
                      <a:pt x="0" y="18736"/>
                    </a:lnTo>
                    <a:lnTo>
                      <a:pt x="808" y="494"/>
                    </a:lnTo>
                    <a:lnTo>
                      <a:pt x="1229" y="396"/>
                    </a:lnTo>
                    <a:cubicBezTo>
                      <a:pt x="2622" y="141"/>
                      <a:pt x="4154" y="0"/>
                      <a:pt x="5762" y="0"/>
                    </a:cubicBezTo>
                    <a:close/>
                  </a:path>
                </a:pathLst>
              </a:custGeom>
              <a:solidFill>
                <a:srgbClr val="FFFFFF">
                  <a:alpha val="2706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6" name="Google Shape;187;p9"/>
              <p:cNvSpPr/>
              <p:nvPr/>
            </p:nvSpPr>
            <p:spPr>
              <a:xfrm flipH="1" rot="918708">
                <a:off x="233500" y="66517"/>
                <a:ext cx="529540" cy="1915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38" y="0"/>
                    </a:moveTo>
                    <a:lnTo>
                      <a:pt x="13962" y="0"/>
                    </a:lnTo>
                    <a:cubicBezTo>
                      <a:pt x="18181" y="0"/>
                      <a:pt x="21600" y="9517"/>
                      <a:pt x="21600" y="2125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1257"/>
                    </a:lnTo>
                    <a:cubicBezTo>
                      <a:pt x="0" y="9517"/>
                      <a:pt x="3419" y="0"/>
                      <a:pt x="7638" y="0"/>
                    </a:cubicBezTo>
                    <a:close/>
                  </a:path>
                </a:pathLst>
              </a:custGeom>
              <a:solidFill>
                <a:srgbClr val="EB8C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7" name="Google Shape;188;p9"/>
              <p:cNvSpPr/>
              <p:nvPr/>
            </p:nvSpPr>
            <p:spPr>
              <a:xfrm flipH="1" rot="918708">
                <a:off x="180783" y="956439"/>
                <a:ext cx="171052" cy="858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80" y="0"/>
                    </a:moveTo>
                    <a:cubicBezTo>
                      <a:pt x="13499" y="0"/>
                      <a:pt x="16088" y="1105"/>
                      <a:pt x="18443" y="3105"/>
                    </a:cubicBezTo>
                    <a:lnTo>
                      <a:pt x="21600" y="6544"/>
                    </a:lnTo>
                    <a:lnTo>
                      <a:pt x="10815" y="21600"/>
                    </a:lnTo>
                    <a:lnTo>
                      <a:pt x="0" y="6501"/>
                    </a:lnTo>
                    <a:lnTo>
                      <a:pt x="3118" y="3105"/>
                    </a:lnTo>
                    <a:cubicBezTo>
                      <a:pt x="5473" y="1105"/>
                      <a:pt x="8062" y="0"/>
                      <a:pt x="107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18" name="Google Shape;189;p9"/>
              <p:cNvSpPr/>
              <p:nvPr/>
            </p:nvSpPr>
            <p:spPr>
              <a:xfrm flipH="1" rot="913942">
                <a:off x="184793" y="235848"/>
                <a:ext cx="548575" cy="129169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20" name="Google Shape;190;p9"/>
            <p:cNvSpPr/>
            <p:nvPr/>
          </p:nvSpPr>
          <p:spPr>
            <a:xfrm flipH="1" rot="11715854">
              <a:off x="156102" y="105791"/>
              <a:ext cx="638932" cy="106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5" y="21554"/>
                  </a:moveTo>
                  <a:cubicBezTo>
                    <a:pt x="17508" y="21554"/>
                    <a:pt x="20465" y="20175"/>
                    <a:pt x="21149" y="18342"/>
                  </a:cubicBezTo>
                  <a:lnTo>
                    <a:pt x="21265" y="17706"/>
                  </a:lnTo>
                  <a:lnTo>
                    <a:pt x="21354" y="17686"/>
                  </a:lnTo>
                  <a:cubicBezTo>
                    <a:pt x="21506" y="17602"/>
                    <a:pt x="21600" y="17487"/>
                    <a:pt x="21600" y="17360"/>
                  </a:cubicBezTo>
                  <a:lnTo>
                    <a:pt x="21600" y="15517"/>
                  </a:lnTo>
                  <a:cubicBezTo>
                    <a:pt x="21600" y="15390"/>
                    <a:pt x="21506" y="15275"/>
                    <a:pt x="21354" y="15191"/>
                  </a:cubicBezTo>
                  <a:lnTo>
                    <a:pt x="21311" y="15182"/>
                  </a:lnTo>
                  <a:lnTo>
                    <a:pt x="21295" y="9538"/>
                  </a:lnTo>
                  <a:lnTo>
                    <a:pt x="21367" y="9538"/>
                  </a:lnTo>
                  <a:lnTo>
                    <a:pt x="21367" y="4009"/>
                  </a:lnTo>
                  <a:lnTo>
                    <a:pt x="21154" y="4009"/>
                  </a:lnTo>
                  <a:lnTo>
                    <a:pt x="14063" y="1302"/>
                  </a:lnTo>
                  <a:lnTo>
                    <a:pt x="14127" y="1283"/>
                  </a:lnTo>
                  <a:lnTo>
                    <a:pt x="11103" y="129"/>
                  </a:lnTo>
                  <a:lnTo>
                    <a:pt x="11103" y="0"/>
                  </a:lnTo>
                  <a:lnTo>
                    <a:pt x="10934" y="65"/>
                  </a:lnTo>
                  <a:lnTo>
                    <a:pt x="10773" y="3"/>
                  </a:lnTo>
                  <a:lnTo>
                    <a:pt x="7428" y="1280"/>
                  </a:lnTo>
                  <a:lnTo>
                    <a:pt x="7538" y="1313"/>
                  </a:lnTo>
                  <a:lnTo>
                    <a:pt x="615" y="3955"/>
                  </a:lnTo>
                  <a:lnTo>
                    <a:pt x="576" y="3927"/>
                  </a:lnTo>
                  <a:lnTo>
                    <a:pt x="576" y="3970"/>
                  </a:lnTo>
                  <a:lnTo>
                    <a:pt x="413" y="4032"/>
                  </a:lnTo>
                  <a:lnTo>
                    <a:pt x="564" y="4032"/>
                  </a:lnTo>
                  <a:lnTo>
                    <a:pt x="564" y="9538"/>
                  </a:lnTo>
                  <a:lnTo>
                    <a:pt x="593" y="9538"/>
                  </a:lnTo>
                  <a:lnTo>
                    <a:pt x="609" y="15090"/>
                  </a:lnTo>
                  <a:lnTo>
                    <a:pt x="256" y="15167"/>
                  </a:lnTo>
                  <a:cubicBezTo>
                    <a:pt x="98" y="15251"/>
                    <a:pt x="0" y="15366"/>
                    <a:pt x="0" y="15493"/>
                  </a:cubicBezTo>
                  <a:lnTo>
                    <a:pt x="0" y="17336"/>
                  </a:lnTo>
                  <a:cubicBezTo>
                    <a:pt x="0" y="17463"/>
                    <a:pt x="98" y="17579"/>
                    <a:pt x="256" y="17662"/>
                  </a:cubicBezTo>
                  <a:lnTo>
                    <a:pt x="597" y="17736"/>
                  </a:lnTo>
                  <a:lnTo>
                    <a:pt x="708" y="18342"/>
                  </a:lnTo>
                  <a:lnTo>
                    <a:pt x="746" y="18395"/>
                  </a:lnTo>
                  <a:lnTo>
                    <a:pt x="794" y="18637"/>
                  </a:lnTo>
                  <a:cubicBezTo>
                    <a:pt x="1478" y="20328"/>
                    <a:pt x="4434" y="21600"/>
                    <a:pt x="7978" y="21600"/>
                  </a:cubicBezTo>
                  <a:lnTo>
                    <a:pt x="11047" y="21600"/>
                  </a:lnTo>
                  <a:lnTo>
                    <a:pt x="11047" y="21554"/>
                  </a:lnTo>
                  <a:close/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222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223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2907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pic>
        <p:nvPicPr>
          <p:cNvPr id="224" name="IMG_2581.png" descr="IMG_258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96210" y="349613"/>
            <a:ext cx="4884087" cy="4639884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التاريخ"/>
          <p:cNvSpPr txBox="1"/>
          <p:nvPr/>
        </p:nvSpPr>
        <p:spPr>
          <a:xfrm>
            <a:off x="1917729" y="1229447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التاريخ </a:t>
            </a:r>
          </a:p>
        </p:txBody>
      </p:sp>
      <p:sp>
        <p:nvSpPr>
          <p:cNvPr id="226" name="صفحة ١٢٨"/>
          <p:cNvSpPr txBox="1"/>
          <p:nvPr/>
        </p:nvSpPr>
        <p:spPr>
          <a:xfrm>
            <a:off x="1293433" y="4134663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صفحة </a:t>
            </a:r>
            <a:r>
              <a:t>٨٢</a:t>
            </a:r>
            <a:r>
              <a:t> </a:t>
            </a:r>
          </a:p>
        </p:txBody>
      </p:sp>
      <p:sp>
        <p:nvSpPr>
          <p:cNvPr id="227" name="الحصة"/>
          <p:cNvSpPr txBox="1"/>
          <p:nvPr/>
        </p:nvSpPr>
        <p:spPr>
          <a:xfrm>
            <a:off x="1861487" y="218812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الحصة </a:t>
            </a:r>
          </a:p>
        </p:txBody>
      </p:sp>
      <p:sp>
        <p:nvSpPr>
          <p:cNvPr id="228" name="الفصل"/>
          <p:cNvSpPr txBox="1"/>
          <p:nvPr/>
        </p:nvSpPr>
        <p:spPr>
          <a:xfrm>
            <a:off x="1806450" y="3172036"/>
            <a:ext cx="1122276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الفصل </a:t>
            </a:r>
          </a:p>
        </p:txBody>
      </p:sp>
      <p:sp>
        <p:nvSpPr>
          <p:cNvPr id="229" name="٤-٥ خطة تمثيل المعطيات"/>
          <p:cNvSpPr txBox="1"/>
          <p:nvPr/>
        </p:nvSpPr>
        <p:spPr>
          <a:xfrm>
            <a:off x="3927804" y="3645559"/>
            <a:ext cx="4532233" cy="624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 algn="ctr" defTabSz="365760" rtl="0">
              <a:lnSpc>
                <a:spcPct val="90000"/>
              </a:lnSpc>
              <a:spcBef>
                <a:spcPts val="400"/>
              </a:spcBef>
              <a:defRPr sz="1600">
                <a:solidFill>
                  <a:srgbClr val="6E85E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rPr>
                <a:solidFill>
                  <a:schemeClr val="accent1">
                    <a:satOff val="-49514"/>
                    <a:lumOff val="-14901"/>
                  </a:schemeClr>
                </a:solidFill>
              </a:rPr>
              <a:t>٣-٢</a:t>
            </a:r>
            <a:r>
              <a:t> خطة حل المسألة </a:t>
            </a:r>
          </a:p>
        </p:txBody>
      </p:sp>
      <p:sp>
        <p:nvSpPr>
          <p:cNvPr id="230" name="مسألة ١٠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6158395" y="250185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٧</a:t>
            </a:r>
          </a:p>
        </p:txBody>
      </p:sp>
      <p:sp>
        <p:nvSpPr>
          <p:cNvPr id="231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sp>
        <p:nvSpPr>
          <p:cNvPr id="232" name="الواجب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33" name="المنزل"/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34" name="الفصل الثالث: تنظيم البيانات وتنظيمها وعرضها"/>
          <p:cNvSpPr txBox="1"/>
          <p:nvPr/>
        </p:nvSpPr>
        <p:spPr>
          <a:xfrm>
            <a:off x="4186448" y="3068981"/>
            <a:ext cx="6243108" cy="538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defTabSz="914400" rtl="0">
              <a:lnSpc>
                <a:spcPct val="90000"/>
              </a:lnSpc>
              <a:spcBef>
                <a:spcPts val="1000"/>
              </a:spcBef>
              <a:buClr>
                <a:srgbClr val="FFFFFF"/>
              </a:buClr>
              <a:buFont typeface="Helvetica"/>
              <a:defRPr sz="2600">
                <a:solidFill>
                  <a:srgbClr val="2BB673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 sz="2400"/>
              <a:t>الفصل الثالث: </a:t>
            </a:r>
            <a:r>
              <a:rPr sz="1600"/>
              <a:t>تنظيم البيانات وتنظيمها وعرضها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تجميع"/>
          <p:cNvGrpSpPr/>
          <p:nvPr/>
        </p:nvGrpSpPr>
        <p:grpSpPr>
          <a:xfrm>
            <a:off x="7730411" y="607584"/>
            <a:ext cx="1222693" cy="717775"/>
            <a:chOff x="0" y="0"/>
            <a:chExt cx="1222692" cy="717773"/>
          </a:xfrm>
        </p:grpSpPr>
        <p:grpSp>
          <p:nvGrpSpPr>
            <p:cNvPr id="559" name="تجميع"/>
            <p:cNvGrpSpPr/>
            <p:nvPr/>
          </p:nvGrpSpPr>
          <p:grpSpPr>
            <a:xfrm>
              <a:off x="0" y="97123"/>
              <a:ext cx="1122281" cy="620651"/>
              <a:chOff x="0" y="0"/>
              <a:chExt cx="1122280" cy="620649"/>
            </a:xfrm>
          </p:grpSpPr>
          <p:grpSp>
            <p:nvGrpSpPr>
              <p:cNvPr id="557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555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56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58" name="١٠"/>
              <p:cNvSpPr/>
              <p:nvPr/>
            </p:nvSpPr>
            <p:spPr>
              <a:xfrm>
                <a:off x="0" y="333427"/>
                <a:ext cx="1122281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grpSp>
          <p:nvGrpSpPr>
            <p:cNvPr id="570" name="Google Shape;358;p12"/>
            <p:cNvGrpSpPr/>
            <p:nvPr/>
          </p:nvGrpSpPr>
          <p:grpSpPr>
            <a:xfrm>
              <a:off x="683355" y="0"/>
              <a:ext cx="539338" cy="602394"/>
              <a:chOff x="0" y="-1"/>
              <a:chExt cx="539337" cy="602393"/>
            </a:xfrm>
          </p:grpSpPr>
          <p:sp>
            <p:nvSpPr>
              <p:cNvPr id="560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68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561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62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63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64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65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66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67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569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72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73" name="Google Shape;145;p11"/>
          <p:cNvSpPr txBox="1"/>
          <p:nvPr/>
        </p:nvSpPr>
        <p:spPr>
          <a:xfrm>
            <a:off x="7980071" y="1861213"/>
            <a:ext cx="696408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6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افهم</a:t>
            </a:r>
          </a:p>
        </p:txBody>
      </p:sp>
      <p:sp>
        <p:nvSpPr>
          <p:cNvPr id="574" name="مستطيل"/>
          <p:cNvSpPr/>
          <p:nvPr/>
        </p:nvSpPr>
        <p:spPr>
          <a:xfrm>
            <a:off x="8035318" y="3896810"/>
            <a:ext cx="585915" cy="486936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75" name="Google Shape;145;p11"/>
          <p:cNvSpPr txBox="1"/>
          <p:nvPr/>
        </p:nvSpPr>
        <p:spPr>
          <a:xfrm>
            <a:off x="7992771" y="3707234"/>
            <a:ext cx="747153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sp>
        <p:nvSpPr>
          <p:cNvPr id="576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77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٣</a:t>
            </a:r>
          </a:p>
        </p:txBody>
      </p:sp>
      <p:sp>
        <p:nvSpPr>
          <p:cNvPr id="578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79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80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510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٤</a:t>
            </a:r>
          </a:p>
        </p:txBody>
      </p:sp>
      <p:grpSp>
        <p:nvGrpSpPr>
          <p:cNvPr id="595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8" y="913740"/>
            <a:ext cx="1606328" cy="764679"/>
            <a:chOff x="0" y="0"/>
            <a:chExt cx="1606327" cy="764678"/>
          </a:xfrm>
        </p:grpSpPr>
        <p:grpSp>
          <p:nvGrpSpPr>
            <p:cNvPr id="593" name="تجميع"/>
            <p:cNvGrpSpPr/>
            <p:nvPr/>
          </p:nvGrpSpPr>
          <p:grpSpPr>
            <a:xfrm>
              <a:off x="-1" y="0"/>
              <a:ext cx="1606329" cy="764679"/>
              <a:chOff x="0" y="0"/>
              <a:chExt cx="1606327" cy="764678"/>
            </a:xfrm>
          </p:grpSpPr>
          <p:sp>
            <p:nvSpPr>
              <p:cNvPr id="581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92" name="Google Shape;302;p11"/>
              <p:cNvGrpSpPr/>
              <p:nvPr/>
            </p:nvGrpSpPr>
            <p:grpSpPr>
              <a:xfrm>
                <a:off x="853620" y="0"/>
                <a:ext cx="752708" cy="764679"/>
                <a:chOff x="0" y="0"/>
                <a:chExt cx="752706" cy="764678"/>
              </a:xfrm>
            </p:grpSpPr>
            <p:sp>
              <p:nvSpPr>
                <p:cNvPr id="582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90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583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84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85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86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87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88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89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91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94" name="سهم ١٣"/>
            <p:cNvSpPr/>
            <p:nvPr/>
          </p:nvSpPr>
          <p:spPr>
            <a:xfrm rot="16200000">
              <a:off x="381854" y="-3781"/>
              <a:ext cx="227226" cy="87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596" name="المطلوب"/>
          <p:cNvSpPr txBox="1"/>
          <p:nvPr/>
        </p:nvSpPr>
        <p:spPr>
          <a:xfrm>
            <a:off x="5096188" y="2208062"/>
            <a:ext cx="804118" cy="322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ctr" defTabSz="886689">
              <a:lnSpc>
                <a:spcPct val="103500"/>
              </a:lnSpc>
              <a:spcBef>
                <a:spcPts val="1500"/>
              </a:spcBef>
              <a:defRPr sz="1900">
                <a:solidFill>
                  <a:srgbClr val="831100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المطلوب </a:t>
            </a:r>
          </a:p>
        </p:txBody>
      </p:sp>
      <p:pic>
        <p:nvPicPr>
          <p:cNvPr id="597" name="IMG_3038.png" descr="IMG_3038.png"/>
          <p:cNvPicPr>
            <a:picLocks noChangeAspect="1"/>
          </p:cNvPicPr>
          <p:nvPr/>
        </p:nvPicPr>
        <p:blipFill>
          <a:blip r:embed="rId7">
            <a:extLst/>
          </a:blip>
          <a:srcRect l="1684" t="3447" r="28917" b="68601"/>
          <a:stretch>
            <a:fillRect/>
          </a:stretch>
        </p:blipFill>
        <p:spPr>
          <a:xfrm>
            <a:off x="3341597" y="1457579"/>
            <a:ext cx="4085301" cy="5482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98" name="IMG_3038.png" descr="IMG_3038.png"/>
          <p:cNvPicPr>
            <a:picLocks noChangeAspect="1"/>
          </p:cNvPicPr>
          <p:nvPr/>
        </p:nvPicPr>
        <p:blipFill>
          <a:blip r:embed="rId7">
            <a:extLst/>
          </a:blip>
          <a:srcRect l="20294" t="32655" r="11426" b="38492"/>
          <a:stretch>
            <a:fillRect/>
          </a:stretch>
        </p:blipFill>
        <p:spPr>
          <a:xfrm>
            <a:off x="3977025" y="2530640"/>
            <a:ext cx="3042480" cy="42837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9" name="IMG_3027.png" descr="IMG_3027.png"/>
          <p:cNvPicPr>
            <a:picLocks noChangeAspect="1"/>
          </p:cNvPicPr>
          <p:nvPr/>
        </p:nvPicPr>
        <p:blipFill>
          <a:blip r:embed="rId8">
            <a:extLst/>
          </a:blip>
          <a:srcRect l="0" t="50000" r="0" b="14735"/>
          <a:stretch>
            <a:fillRect/>
          </a:stretch>
        </p:blipFill>
        <p:spPr>
          <a:xfrm>
            <a:off x="3817689" y="4012102"/>
            <a:ext cx="3615490" cy="4095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5" grpId="5"/>
      <p:bldP build="whole" bldLvl="1" animBg="1" rev="0" advAuto="0" spid="573" grpId="2"/>
      <p:bldP build="whole" bldLvl="1" animBg="1" rev="0" advAuto="0" spid="572" grpId="1"/>
      <p:bldP build="whole" bldLvl="1" animBg="1" rev="0" advAuto="0" spid="575" grpId="4"/>
      <p:bldP build="whole" bldLvl="1" animBg="1" rev="0" advAuto="0" spid="574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" name="تجميع"/>
          <p:cNvGrpSpPr/>
          <p:nvPr/>
        </p:nvGrpSpPr>
        <p:grpSpPr>
          <a:xfrm>
            <a:off x="7717710" y="607583"/>
            <a:ext cx="1235394" cy="717775"/>
            <a:chOff x="0" y="-1"/>
            <a:chExt cx="1235392" cy="717773"/>
          </a:xfrm>
        </p:grpSpPr>
        <p:grpSp>
          <p:nvGrpSpPr>
            <p:cNvPr id="605" name="تجميع"/>
            <p:cNvGrpSpPr/>
            <p:nvPr/>
          </p:nvGrpSpPr>
          <p:grpSpPr>
            <a:xfrm>
              <a:off x="0" y="97122"/>
              <a:ext cx="1122281" cy="620651"/>
              <a:chOff x="0" y="0"/>
              <a:chExt cx="1122280" cy="620649"/>
            </a:xfrm>
          </p:grpSpPr>
          <p:grpSp>
            <p:nvGrpSpPr>
              <p:cNvPr id="603" name="تجميع"/>
              <p:cNvGrpSpPr/>
              <p:nvPr/>
            </p:nvGrpSpPr>
            <p:grpSpPr>
              <a:xfrm>
                <a:off x="250815" y="-1"/>
                <a:ext cx="620649" cy="620650"/>
                <a:chOff x="-1" y="0"/>
                <a:chExt cx="620648" cy="620649"/>
              </a:xfrm>
            </p:grpSpPr>
            <p:sp>
              <p:nvSpPr>
                <p:cNvPr id="601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2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04" name="١٠"/>
              <p:cNvSpPr/>
              <p:nvPr/>
            </p:nvSpPr>
            <p:spPr>
              <a:xfrm>
                <a:off x="0" y="310324"/>
                <a:ext cx="1122281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grpSp>
          <p:nvGrpSpPr>
            <p:cNvPr id="616" name="Google Shape;358;p12"/>
            <p:cNvGrpSpPr/>
            <p:nvPr/>
          </p:nvGrpSpPr>
          <p:grpSpPr>
            <a:xfrm>
              <a:off x="696055" y="-2"/>
              <a:ext cx="539338" cy="602395"/>
              <a:chOff x="0" y="-1"/>
              <a:chExt cx="539337" cy="602393"/>
            </a:xfrm>
          </p:grpSpPr>
          <p:sp>
            <p:nvSpPr>
              <p:cNvPr id="606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614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607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8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09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10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11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12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613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615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618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19" name="Google Shape;145;p11"/>
          <p:cNvSpPr txBox="1"/>
          <p:nvPr/>
        </p:nvSpPr>
        <p:spPr>
          <a:xfrm>
            <a:off x="8030871" y="1861213"/>
            <a:ext cx="696408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حل</a:t>
            </a:r>
          </a:p>
        </p:txBody>
      </p:sp>
      <p:sp>
        <p:nvSpPr>
          <p:cNvPr id="620" name="مستطيل"/>
          <p:cNvSpPr/>
          <p:nvPr/>
        </p:nvSpPr>
        <p:spPr>
          <a:xfrm>
            <a:off x="8032457" y="3923207"/>
            <a:ext cx="585916" cy="486936"/>
          </a:xfrm>
          <a:prstGeom prst="rect">
            <a:avLst/>
          </a:prstGeom>
          <a:solidFill>
            <a:srgbClr val="ADDECC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21" name="Google Shape;145;p11"/>
          <p:cNvSpPr txBox="1"/>
          <p:nvPr/>
        </p:nvSpPr>
        <p:spPr>
          <a:xfrm>
            <a:off x="7992771" y="3921619"/>
            <a:ext cx="671008" cy="490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03500"/>
              </a:lnSpc>
              <a:spcBef>
                <a:spcPts val="1500"/>
              </a:spcBef>
              <a:defRPr sz="1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622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23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624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625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26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510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٤</a:t>
            </a:r>
          </a:p>
        </p:txBody>
      </p:sp>
      <p:sp>
        <p:nvSpPr>
          <p:cNvPr id="627" name="إذن  عدد الكتب التي يمكن شحنها = ٨ كتب"/>
          <p:cNvSpPr txBox="1"/>
          <p:nvPr/>
        </p:nvSpPr>
        <p:spPr>
          <a:xfrm>
            <a:off x="2939829" y="2569233"/>
            <a:ext cx="4015216" cy="386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defTabSz="886689">
              <a:lnSpc>
                <a:spcPct val="103500"/>
              </a:lnSpc>
              <a:spcBef>
                <a:spcPts val="1500"/>
              </a:spcBef>
              <a:defRPr sz="2300">
                <a:solidFill>
                  <a:srgbClr val="B92D5D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 إذن  عدد الكتب التي يمكن شحنها = ٨ كتب </a:t>
            </a:r>
          </a:p>
        </p:txBody>
      </p:sp>
      <p:pic>
        <p:nvPicPr>
          <p:cNvPr id="628" name="IMG_3040.png" descr="IMG_3040.png"/>
          <p:cNvPicPr>
            <a:picLocks noChangeAspect="1"/>
          </p:cNvPicPr>
          <p:nvPr/>
        </p:nvPicPr>
        <p:blipFill>
          <a:blip r:embed="rId7">
            <a:extLst/>
          </a:blip>
          <a:srcRect l="4747" t="10352" r="4747" b="61991"/>
          <a:stretch>
            <a:fillRect/>
          </a:stretch>
        </p:blipFill>
        <p:spPr>
          <a:xfrm>
            <a:off x="2442672" y="1591159"/>
            <a:ext cx="5242223" cy="770734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استخدم القسمة            كل كتاب يكلف ٤ ريالات شحن…"/>
          <p:cNvSpPr txBox="1"/>
          <p:nvPr/>
        </p:nvSpPr>
        <p:spPr>
          <a:xfrm>
            <a:off x="2543456" y="3423135"/>
            <a:ext cx="5025700" cy="1424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ctr" defTabSz="886689" rtl="0">
              <a:lnSpc>
                <a:spcPct val="103500"/>
              </a:lnSpc>
              <a:spcBef>
                <a:spcPts val="1500"/>
              </a:spcBef>
              <a:defRPr sz="2300">
                <a:solidFill>
                  <a:srgbClr val="B92D5D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 استخدم القسمة            كل كتاب يكلف ٤ ريالات شحن</a:t>
            </a:r>
          </a:p>
          <a:p>
            <a:pPr algn="ctr" defTabSz="886689" rtl="0">
              <a:lnSpc>
                <a:spcPct val="103500"/>
              </a:lnSpc>
              <a:spcBef>
                <a:spcPts val="1500"/>
              </a:spcBef>
              <a:defRPr sz="2300">
                <a:solidFill>
                  <a:srgbClr val="B92D5D"/>
                </a:solidFill>
                <a:latin typeface="Muna Bold"/>
                <a:ea typeface="Muna Bold"/>
                <a:cs typeface="Muna Bold"/>
                <a:sym typeface="Muna Bold"/>
              </a:defRPr>
            </a:pPr>
            <a:r>
              <a:t>              ٣٢ ÷ ٤ = ٨ كتب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8" grpId="1"/>
      <p:bldP build="whole" bldLvl="1" animBg="1" rev="0" advAuto="0" spid="619" grpId="2"/>
      <p:bldP build="whole" bldLvl="1" animBg="1" rev="0" advAuto="0" spid="621" grpId="4"/>
      <p:bldP build="whole" bldLvl="1" animBg="1" rev="0" advAuto="0" spid="620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إنّ النجاح هو محصِّلة اجتهادات صغيرة تتراكم يوماً بعد يوم."/>
          <p:cNvSpPr txBox="1"/>
          <p:nvPr/>
        </p:nvSpPr>
        <p:spPr>
          <a:xfrm>
            <a:off x="3521838" y="3790448"/>
            <a:ext cx="4674128" cy="930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457200">
              <a:defRPr sz="2400">
                <a:solidFill>
                  <a:srgbClr val="333333"/>
                </a:solidFill>
              </a:defRPr>
            </a:lvl1pPr>
          </a:lstStyle>
          <a:p>
            <a:pPr rtl="0">
              <a:defRPr/>
            </a:pPr>
            <a:r>
              <a:t>إنّ النجاح هو محصِّلة اجتهادات صغيرة تتراكم يوماً بعد يوم.</a:t>
            </a:r>
          </a:p>
        </p:txBody>
      </p:sp>
      <p:sp>
        <p:nvSpPr>
          <p:cNvPr id="632" name="ختاماً"/>
          <p:cNvSpPr txBox="1"/>
          <p:nvPr/>
        </p:nvSpPr>
        <p:spPr>
          <a:xfrm>
            <a:off x="7053457" y="3221486"/>
            <a:ext cx="1741991" cy="74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 defTabSz="457200">
              <a:defRPr sz="4100">
                <a:solidFill>
                  <a:srgbClr val="BA324E"/>
                </a:solidFill>
              </a:defRPr>
            </a:lvl1pPr>
          </a:lstStyle>
          <a:p>
            <a:pPr rtl="0">
              <a:defRPr/>
            </a:pPr>
            <a:r>
              <a:t>ختاماً</a:t>
            </a:r>
          </a:p>
        </p:txBody>
      </p:sp>
      <p:sp>
        <p:nvSpPr>
          <p:cNvPr id="633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634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635" name="المنزل">
            <a:hlinkClick r:id="rId4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36" name="مسألة  ٦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47510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grpSp>
        <p:nvGrpSpPr>
          <p:cNvPr id="641" name="تجميع"/>
          <p:cNvGrpSpPr/>
          <p:nvPr/>
        </p:nvGrpSpPr>
        <p:grpSpPr>
          <a:xfrm>
            <a:off x="3263991" y="1153030"/>
            <a:ext cx="2376182" cy="685801"/>
            <a:chOff x="0" y="0"/>
            <a:chExt cx="2376181" cy="685800"/>
          </a:xfrm>
        </p:grpSpPr>
        <p:grpSp>
          <p:nvGrpSpPr>
            <p:cNvPr id="639" name="تجميع"/>
            <p:cNvGrpSpPr/>
            <p:nvPr/>
          </p:nvGrpSpPr>
          <p:grpSpPr>
            <a:xfrm>
              <a:off x="323004" y="118569"/>
              <a:ext cx="2053178" cy="531186"/>
              <a:chOff x="0" y="0"/>
              <a:chExt cx="2053177" cy="531185"/>
            </a:xfrm>
          </p:grpSpPr>
          <p:sp>
            <p:nvSpPr>
              <p:cNvPr id="637" name="Google Shape;717;p19"/>
              <p:cNvSpPr/>
              <p:nvPr/>
            </p:nvSpPr>
            <p:spPr>
              <a:xfrm>
                <a:off x="0" y="-1"/>
                <a:ext cx="2053178" cy="531187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638" name="Google Shape;718;p19"/>
              <p:cNvSpPr/>
              <p:nvPr/>
            </p:nvSpPr>
            <p:spPr>
              <a:xfrm>
                <a:off x="62303" y="49486"/>
                <a:ext cx="1928570" cy="432213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640" name="الواجب"/>
            <p:cNvSpPr txBox="1"/>
            <p:nvPr/>
          </p:nvSpPr>
          <p:spPr>
            <a:xfrm>
              <a:off x="0" y="-1"/>
              <a:ext cx="2286915" cy="685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sz="3500">
                  <a:ln w="3175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5">
                      <a:satOff val="-7608"/>
                      <a:lumOff val="-10980"/>
                    </a:schemeClr>
                  </a:solidFill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rtl="0">
                <a:defRPr/>
              </a:pPr>
              <a:r>
                <a:t>الواجب </a:t>
              </a:r>
            </a:p>
          </p:txBody>
        </p:sp>
      </p:grpSp>
      <p:pic>
        <p:nvPicPr>
          <p:cNvPr id="642" name="Picture 2" descr="Picture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724658" y="878931"/>
            <a:ext cx="990803" cy="851577"/>
          </a:xfrm>
          <a:prstGeom prst="rect">
            <a:avLst/>
          </a:prstGeom>
          <a:ln w="12700">
            <a:miter lim="400000"/>
          </a:ln>
        </p:spPr>
      </p:pic>
      <p:sp>
        <p:nvSpPr>
          <p:cNvPr id="643" name="Google Shape;167;p9"/>
          <p:cNvSpPr/>
          <p:nvPr/>
        </p:nvSpPr>
        <p:spPr>
          <a:xfrm>
            <a:off x="5388011" y="2338440"/>
            <a:ext cx="2595152" cy="669937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4" name="Google Shape;168;p9"/>
          <p:cNvSpPr/>
          <p:nvPr/>
        </p:nvSpPr>
        <p:spPr>
          <a:xfrm>
            <a:off x="5462608" y="2394717"/>
            <a:ext cx="2437652" cy="545111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5" name="التاريخ"/>
          <p:cNvSpPr txBox="1"/>
          <p:nvPr/>
        </p:nvSpPr>
        <p:spPr>
          <a:xfrm>
            <a:off x="6706511" y="2443394"/>
            <a:ext cx="1122394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 sz="2200"/>
              <a:t>سؤال</a:t>
            </a:r>
            <a:r>
              <a:t> </a:t>
            </a:r>
          </a:p>
        </p:txBody>
      </p:sp>
      <p:sp>
        <p:nvSpPr>
          <p:cNvPr id="646" name="Google Shape;1337;p51"/>
          <p:cNvSpPr txBox="1"/>
          <p:nvPr/>
        </p:nvSpPr>
        <p:spPr>
          <a:xfrm>
            <a:off x="5640172" y="2337703"/>
            <a:ext cx="1413286" cy="922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>
            <a:lvl1pPr algn="ctr" defTabSz="557783">
              <a:lnSpc>
                <a:spcPct val="80000"/>
              </a:lnSpc>
              <a:defRPr sz="2900">
                <a:solidFill>
                  <a:srgbClr val="1552BD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٨ ، ٩ </a:t>
            </a:r>
          </a:p>
        </p:txBody>
      </p:sp>
      <p:sp>
        <p:nvSpPr>
          <p:cNvPr id="647" name="Google Shape;167;p9"/>
          <p:cNvSpPr/>
          <p:nvPr/>
        </p:nvSpPr>
        <p:spPr>
          <a:xfrm>
            <a:off x="1394549" y="2284199"/>
            <a:ext cx="2595153" cy="669937"/>
          </a:xfrm>
          <a:prstGeom prst="roundRect">
            <a:avLst>
              <a:gd name="adj" fmla="val 50000"/>
            </a:avLst>
          </a:prstGeom>
          <a:solidFill>
            <a:srgbClr val="FFFFFF">
              <a:alpha val="25140"/>
            </a:srgbClr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8" name="Google Shape;168;p9"/>
          <p:cNvSpPr/>
          <p:nvPr/>
        </p:nvSpPr>
        <p:spPr>
          <a:xfrm>
            <a:off x="1469146" y="2340478"/>
            <a:ext cx="2437652" cy="545110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9" name="التاريخ"/>
          <p:cNvSpPr txBox="1"/>
          <p:nvPr/>
        </p:nvSpPr>
        <p:spPr>
          <a:xfrm>
            <a:off x="2713049" y="2452653"/>
            <a:ext cx="112239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ln w="3175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5">
                    <a:satOff val="-7608"/>
                    <a:lumOff val="-10980"/>
                  </a:schemeClr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صفحة </a:t>
            </a:r>
          </a:p>
        </p:txBody>
      </p:sp>
      <p:sp>
        <p:nvSpPr>
          <p:cNvPr id="650" name="Google Shape;1337;p51"/>
          <p:cNvSpPr txBox="1"/>
          <p:nvPr/>
        </p:nvSpPr>
        <p:spPr>
          <a:xfrm>
            <a:off x="1703108" y="2205982"/>
            <a:ext cx="1152252" cy="922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>
            <a:normAutofit fontScale="100000" lnSpcReduction="0"/>
          </a:bodyPr>
          <a:lstStyle>
            <a:lvl1pPr algn="ctr" defTabSz="557783">
              <a:defRPr sz="4200">
                <a:solidFill>
                  <a:srgbClr val="1552BD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٨٣</a:t>
            </a:r>
          </a:p>
        </p:txBody>
      </p:sp>
      <p:sp>
        <p:nvSpPr>
          <p:cNvPr id="651" name="سهم: لليسار واليمين والأعلى 73"/>
          <p:cNvSpPr/>
          <p:nvPr/>
        </p:nvSpPr>
        <p:spPr>
          <a:xfrm>
            <a:off x="4011869" y="1962868"/>
            <a:ext cx="1203429" cy="922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7092"/>
                </a:moveTo>
                <a:lnTo>
                  <a:pt x="4140" y="12584"/>
                </a:lnTo>
                <a:lnTo>
                  <a:pt x="4140" y="14392"/>
                </a:lnTo>
                <a:lnTo>
                  <a:pt x="8730" y="14392"/>
                </a:lnTo>
                <a:lnTo>
                  <a:pt x="8730" y="5400"/>
                </a:lnTo>
                <a:lnTo>
                  <a:pt x="7344" y="5400"/>
                </a:lnTo>
                <a:lnTo>
                  <a:pt x="10800" y="0"/>
                </a:lnTo>
                <a:lnTo>
                  <a:pt x="14256" y="5400"/>
                </a:lnTo>
                <a:lnTo>
                  <a:pt x="12870" y="5400"/>
                </a:lnTo>
                <a:lnTo>
                  <a:pt x="12870" y="14392"/>
                </a:lnTo>
                <a:lnTo>
                  <a:pt x="17460" y="14392"/>
                </a:lnTo>
                <a:lnTo>
                  <a:pt x="17460" y="12584"/>
                </a:lnTo>
                <a:lnTo>
                  <a:pt x="21600" y="17092"/>
                </a:lnTo>
                <a:lnTo>
                  <a:pt x="17460" y="21600"/>
                </a:lnTo>
                <a:lnTo>
                  <a:pt x="17460" y="19792"/>
                </a:lnTo>
                <a:lnTo>
                  <a:pt x="4140" y="19792"/>
                </a:lnTo>
                <a:lnTo>
                  <a:pt x="4140" y="21600"/>
                </a:lnTo>
                <a:close/>
              </a:path>
            </a:pathLst>
          </a:custGeom>
          <a:gradFill>
            <a:gsLst>
              <a:gs pos="0">
                <a:schemeClr val="accent2">
                  <a:hueOff val="-47561"/>
                  <a:lumOff val="11856"/>
                </a:schemeClr>
              </a:gs>
              <a:gs pos="35000">
                <a:srgbClr val="FFE1DF"/>
              </a:gs>
              <a:gs pos="100000">
                <a:schemeClr val="accent2">
                  <a:hueOff val="-63351"/>
                  <a:lumOff val="18170"/>
                </a:schemeClr>
              </a:gs>
            </a:gsLst>
            <a:lin ang="16200000"/>
          </a:gradFill>
          <a:ln>
            <a:solidFill>
              <a:srgbClr val="FC9790"/>
            </a:solidFill>
          </a:ln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652" name="مسألة ١٠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31" grpId="2"/>
      <p:bldP build="whole" bldLvl="1" animBg="1" rev="0" advAuto="0" spid="641" grpId="3"/>
      <p:bldP build="whole" bldLvl="1" animBg="1" rev="0" advAuto="0" spid="63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مستطيل مستدير الزوايا"/>
          <p:cNvSpPr/>
          <p:nvPr/>
        </p:nvSpPr>
        <p:spPr>
          <a:xfrm>
            <a:off x="3216438" y="3999736"/>
            <a:ext cx="3690336" cy="569693"/>
          </a:xfrm>
          <a:prstGeom prst="roundRect">
            <a:avLst>
              <a:gd name="adj" fmla="val 40252"/>
            </a:avLst>
          </a:prstGeom>
          <a:gradFill>
            <a:gsLst>
              <a:gs pos="0">
                <a:schemeClr val="accent4">
                  <a:hueOff val="217693"/>
                  <a:satOff val="52577"/>
                  <a:lumOff val="22460"/>
                </a:schemeClr>
              </a:gs>
              <a:gs pos="35000">
                <a:srgbClr val="E6FFC6"/>
              </a:gs>
              <a:gs pos="100000">
                <a:schemeClr val="accent4">
                  <a:hueOff val="278409"/>
                  <a:satOff val="52577"/>
                  <a:lumOff val="33739"/>
                </a:schemeClr>
              </a:gs>
            </a:gsLst>
            <a:lin ang="16200000"/>
          </a:gradFill>
          <a:ln>
            <a:solidFill>
              <a:srgbClr val="A6CA6B"/>
            </a:solidFill>
          </a:ln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/>
          </a:p>
        </p:txBody>
      </p:sp>
      <p:pic>
        <p:nvPicPr>
          <p:cNvPr id="237" name="IMG_1981.png" descr="IMG_1981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23104"/>
          <a:stretch>
            <a:fillRect/>
          </a:stretch>
        </p:blipFill>
        <p:spPr>
          <a:xfrm>
            <a:off x="1968610" y="1769343"/>
            <a:ext cx="5033620" cy="22836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3" name="تجميع"/>
          <p:cNvGrpSpPr/>
          <p:nvPr/>
        </p:nvGrpSpPr>
        <p:grpSpPr>
          <a:xfrm>
            <a:off x="6634746" y="1054771"/>
            <a:ext cx="2147107" cy="849917"/>
            <a:chOff x="0" y="-1"/>
            <a:chExt cx="2147105" cy="849916"/>
          </a:xfrm>
        </p:grpSpPr>
        <p:grpSp>
          <p:nvGrpSpPr>
            <p:cNvPr id="240" name="تجميع"/>
            <p:cNvGrpSpPr/>
            <p:nvPr/>
          </p:nvGrpSpPr>
          <p:grpSpPr>
            <a:xfrm>
              <a:off x="-1" y="269584"/>
              <a:ext cx="1596443" cy="528149"/>
              <a:chOff x="0" y="0"/>
              <a:chExt cx="1596441" cy="528148"/>
            </a:xfrm>
          </p:grpSpPr>
          <p:sp>
            <p:nvSpPr>
              <p:cNvPr id="238" name="Google Shape;208;p10"/>
              <p:cNvSpPr/>
              <p:nvPr/>
            </p:nvSpPr>
            <p:spPr>
              <a:xfrm>
                <a:off x="-1" y="0"/>
                <a:ext cx="1596443" cy="528149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39" name="Google Shape;209;p10"/>
              <p:cNvSpPr/>
              <p:nvPr/>
            </p:nvSpPr>
            <p:spPr>
              <a:xfrm>
                <a:off x="6081" y="26733"/>
                <a:ext cx="1584279" cy="474683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grpSp>
          <p:nvGrpSpPr>
            <p:cNvPr id="251" name="Google Shape;253;p10"/>
            <p:cNvGrpSpPr/>
            <p:nvPr/>
          </p:nvGrpSpPr>
          <p:grpSpPr>
            <a:xfrm>
              <a:off x="1386155" y="-2"/>
              <a:ext cx="760951" cy="849917"/>
              <a:chOff x="0" y="0"/>
              <a:chExt cx="760950" cy="849916"/>
            </a:xfrm>
          </p:grpSpPr>
          <p:sp>
            <p:nvSpPr>
              <p:cNvPr id="241" name="Google Shape;254;p10"/>
              <p:cNvSpPr/>
              <p:nvPr/>
            </p:nvSpPr>
            <p:spPr>
              <a:xfrm flipH="1" rot="12754542">
                <a:off x="161980" y="60266"/>
                <a:ext cx="436988" cy="7293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49" name="Google Shape;255;p10"/>
              <p:cNvGrpSpPr/>
              <p:nvPr/>
            </p:nvGrpSpPr>
            <p:grpSpPr>
              <a:xfrm>
                <a:off x="60733" y="56439"/>
                <a:ext cx="641622" cy="733561"/>
                <a:chOff x="0" y="0"/>
                <a:chExt cx="641621" cy="733559"/>
              </a:xfrm>
            </p:grpSpPr>
            <p:sp>
              <p:nvSpPr>
                <p:cNvPr id="242" name="Google Shape;256;p10"/>
                <p:cNvSpPr/>
                <p:nvPr/>
              </p:nvSpPr>
              <p:spPr>
                <a:xfrm flipH="1" rot="12762355">
                  <a:off x="50216" y="375242"/>
                  <a:ext cx="346411" cy="287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3" name="Google Shape;257;p10"/>
                <p:cNvSpPr/>
                <p:nvPr/>
              </p:nvSpPr>
              <p:spPr>
                <a:xfrm flipH="1" rot="12762355">
                  <a:off x="68748" y="333833"/>
                  <a:ext cx="170181" cy="2862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4" name="Google Shape;258;p10"/>
                <p:cNvSpPr/>
                <p:nvPr/>
              </p:nvSpPr>
              <p:spPr>
                <a:xfrm flipH="1" rot="1962354">
                  <a:off x="180547" y="55787"/>
                  <a:ext cx="342851" cy="5279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5" name="Google Shape;259;p10"/>
                <p:cNvSpPr/>
                <p:nvPr/>
              </p:nvSpPr>
              <p:spPr>
                <a:xfrm flipH="1" rot="1962354">
                  <a:off x="237389" y="54359"/>
                  <a:ext cx="224855" cy="5307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6" name="Google Shape;260;p10"/>
                <p:cNvSpPr/>
                <p:nvPr/>
              </p:nvSpPr>
              <p:spPr>
                <a:xfrm flipH="1" rot="1962354">
                  <a:off x="292437" y="82791"/>
                  <a:ext cx="342850" cy="1240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7" name="Google Shape;261;p10"/>
                <p:cNvSpPr/>
                <p:nvPr/>
              </p:nvSpPr>
              <p:spPr>
                <a:xfrm flipH="1" rot="1962354">
                  <a:off x="103164" y="589290"/>
                  <a:ext cx="110749" cy="55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48" name="Google Shape;262;p10"/>
                <p:cNvSpPr/>
                <p:nvPr/>
              </p:nvSpPr>
              <p:spPr>
                <a:xfrm flipH="1" rot="1957588">
                  <a:off x="235329" y="180750"/>
                  <a:ext cx="355175" cy="8363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250" name="Google Shape;263;p10"/>
              <p:cNvSpPr/>
              <p:nvPr/>
            </p:nvSpPr>
            <p:spPr>
              <a:xfrm flipH="1" rot="12759500">
                <a:off x="174043" y="84566"/>
                <a:ext cx="413675" cy="688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pic>
          <p:nvPicPr>
            <p:cNvPr id="252" name="IMG_3273.png" descr="IMG_3273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74606" t="63564" r="4829" b="16922"/>
            <a:stretch>
              <a:fillRect/>
            </a:stretch>
          </p:blipFill>
          <p:spPr>
            <a:xfrm>
              <a:off x="122490" y="335796"/>
              <a:ext cx="1471036" cy="39560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4" name="Google Shape;209;p10"/>
          <p:cNvSpPr/>
          <p:nvPr/>
        </p:nvSpPr>
        <p:spPr>
          <a:xfrm>
            <a:off x="1162702" y="1386523"/>
            <a:ext cx="5409002" cy="423656"/>
          </a:xfrm>
          <a:prstGeom prst="roundRect">
            <a:avLst>
              <a:gd name="adj" fmla="val 50000"/>
            </a:avLst>
          </a:prstGeom>
          <a:ln w="12700">
            <a:solidFill>
              <a:srgbClr val="F2F2F2"/>
            </a:solidFill>
            <a:prstDash val="dash"/>
            <a:miter/>
          </a:ln>
          <a:effectLst>
            <a:outerShdw sx="100000" sy="100000" kx="0" ky="0" algn="b" rotWithShape="0" blurRad="38100" dist="0" dir="5400000">
              <a:srgbClr val="000000">
                <a:alpha val="40000"/>
              </a:srgbClr>
            </a:outerShdw>
          </a:effectLst>
        </p:spPr>
        <p:txBody>
          <a:bodyPr lIns="34289" tIns="34289" rIns="34289" bIns="34289" anchor="ctr"/>
          <a:lstStyle/>
          <a:p>
            <a:pPr algn="ctr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55" name="مسألة  ٥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33288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٥</a:t>
            </a:r>
          </a:p>
        </p:txBody>
      </p:sp>
      <p:sp>
        <p:nvSpPr>
          <p:cNvPr id="256" name="مسألة  ٦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sp>
        <p:nvSpPr>
          <p:cNvPr id="257" name="الواجب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258" name="المنزل">
            <a:hlinkClick r:id="rId7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259" name="مسألة ١٠">
            <a:hlinkClick r:id="rId8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مسألة٧</a:t>
            </a:r>
          </a:p>
        </p:txBody>
      </p:sp>
      <p:pic>
        <p:nvPicPr>
          <p:cNvPr id="260" name="IMG_2377.png" descr="IMG_2377.png"/>
          <p:cNvPicPr>
            <a:picLocks noChangeAspect="1"/>
          </p:cNvPicPr>
          <p:nvPr/>
        </p:nvPicPr>
        <p:blipFill>
          <a:blip r:embed="rId9">
            <a:extLst/>
          </a:blip>
          <a:srcRect l="18756" t="31579" r="6568" b="51480"/>
          <a:stretch>
            <a:fillRect/>
          </a:stretch>
        </p:blipFill>
        <p:spPr>
          <a:xfrm>
            <a:off x="2939829" y="866616"/>
            <a:ext cx="2374906" cy="3763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69" fill="norm" stroke="1" extrusionOk="0">
                <a:moveTo>
                  <a:pt x="2390" y="4"/>
                </a:moveTo>
                <a:cubicBezTo>
                  <a:pt x="2204" y="-31"/>
                  <a:pt x="2097" y="154"/>
                  <a:pt x="2097" y="504"/>
                </a:cubicBezTo>
                <a:cubicBezTo>
                  <a:pt x="2097" y="730"/>
                  <a:pt x="2481" y="632"/>
                  <a:pt x="2541" y="390"/>
                </a:cubicBezTo>
                <a:cubicBezTo>
                  <a:pt x="2565" y="296"/>
                  <a:pt x="2578" y="188"/>
                  <a:pt x="2574" y="140"/>
                </a:cubicBezTo>
                <a:cubicBezTo>
                  <a:pt x="2569" y="93"/>
                  <a:pt x="2487" y="22"/>
                  <a:pt x="2390" y="4"/>
                </a:cubicBezTo>
                <a:close/>
                <a:moveTo>
                  <a:pt x="2783" y="709"/>
                </a:moveTo>
                <a:cubicBezTo>
                  <a:pt x="2694" y="861"/>
                  <a:pt x="2653" y="1331"/>
                  <a:pt x="2660" y="2097"/>
                </a:cubicBezTo>
                <a:cubicBezTo>
                  <a:pt x="2665" y="2617"/>
                  <a:pt x="2664" y="2645"/>
                  <a:pt x="2610" y="2756"/>
                </a:cubicBezTo>
                <a:cubicBezTo>
                  <a:pt x="2577" y="2823"/>
                  <a:pt x="2555" y="2946"/>
                  <a:pt x="2559" y="3029"/>
                </a:cubicBezTo>
                <a:cubicBezTo>
                  <a:pt x="2565" y="3135"/>
                  <a:pt x="2624" y="3166"/>
                  <a:pt x="2772" y="3166"/>
                </a:cubicBezTo>
                <a:cubicBezTo>
                  <a:pt x="2952" y="3166"/>
                  <a:pt x="2976" y="3151"/>
                  <a:pt x="2971" y="2984"/>
                </a:cubicBezTo>
                <a:cubicBezTo>
                  <a:pt x="2967" y="2879"/>
                  <a:pt x="2938" y="2738"/>
                  <a:pt x="2902" y="2665"/>
                </a:cubicBezTo>
                <a:cubicBezTo>
                  <a:pt x="2865" y="2590"/>
                  <a:pt x="2824" y="2391"/>
                  <a:pt x="2808" y="2210"/>
                </a:cubicBezTo>
                <a:cubicBezTo>
                  <a:pt x="2782" y="1916"/>
                  <a:pt x="2783" y="1855"/>
                  <a:pt x="2819" y="1551"/>
                </a:cubicBezTo>
                <a:cubicBezTo>
                  <a:pt x="2841" y="1366"/>
                  <a:pt x="2878" y="1208"/>
                  <a:pt x="2906" y="1187"/>
                </a:cubicBezTo>
                <a:cubicBezTo>
                  <a:pt x="2933" y="1166"/>
                  <a:pt x="2956" y="1111"/>
                  <a:pt x="2956" y="1050"/>
                </a:cubicBezTo>
                <a:cubicBezTo>
                  <a:pt x="2956" y="990"/>
                  <a:pt x="2956" y="894"/>
                  <a:pt x="2956" y="845"/>
                </a:cubicBezTo>
                <a:cubicBezTo>
                  <a:pt x="2956" y="671"/>
                  <a:pt x="2852" y="592"/>
                  <a:pt x="2783" y="709"/>
                </a:cubicBezTo>
                <a:close/>
                <a:moveTo>
                  <a:pt x="8129" y="1118"/>
                </a:moveTo>
                <a:cubicBezTo>
                  <a:pt x="8092" y="1080"/>
                  <a:pt x="8051" y="1121"/>
                  <a:pt x="8010" y="1255"/>
                </a:cubicBezTo>
                <a:cubicBezTo>
                  <a:pt x="7905" y="1590"/>
                  <a:pt x="7886" y="2757"/>
                  <a:pt x="7977" y="3211"/>
                </a:cubicBezTo>
                <a:cubicBezTo>
                  <a:pt x="8056" y="3605"/>
                  <a:pt x="8209" y="3410"/>
                  <a:pt x="8248" y="2870"/>
                </a:cubicBezTo>
                <a:cubicBezTo>
                  <a:pt x="8308" y="2038"/>
                  <a:pt x="8238" y="1234"/>
                  <a:pt x="8129" y="1118"/>
                </a:cubicBezTo>
                <a:close/>
                <a:moveTo>
                  <a:pt x="14712" y="2097"/>
                </a:moveTo>
                <a:cubicBezTo>
                  <a:pt x="14672" y="1960"/>
                  <a:pt x="14619" y="1971"/>
                  <a:pt x="14572" y="2210"/>
                </a:cubicBezTo>
                <a:cubicBezTo>
                  <a:pt x="14537" y="2388"/>
                  <a:pt x="14530" y="2554"/>
                  <a:pt x="14532" y="2961"/>
                </a:cubicBezTo>
                <a:cubicBezTo>
                  <a:pt x="14535" y="3625"/>
                  <a:pt x="14513" y="3757"/>
                  <a:pt x="14413" y="3757"/>
                </a:cubicBezTo>
                <a:cubicBezTo>
                  <a:pt x="14323" y="3757"/>
                  <a:pt x="14308" y="3899"/>
                  <a:pt x="14373" y="4098"/>
                </a:cubicBezTo>
                <a:cubicBezTo>
                  <a:pt x="14434" y="4282"/>
                  <a:pt x="14522" y="4261"/>
                  <a:pt x="14615" y="4053"/>
                </a:cubicBezTo>
                <a:cubicBezTo>
                  <a:pt x="14733" y="3791"/>
                  <a:pt x="14781" y="3454"/>
                  <a:pt x="14781" y="2916"/>
                </a:cubicBezTo>
                <a:cubicBezTo>
                  <a:pt x="14781" y="2518"/>
                  <a:pt x="14753" y="2233"/>
                  <a:pt x="14712" y="2097"/>
                </a:cubicBezTo>
                <a:close/>
                <a:moveTo>
                  <a:pt x="1382" y="2233"/>
                </a:moveTo>
                <a:cubicBezTo>
                  <a:pt x="1175" y="2229"/>
                  <a:pt x="1165" y="2247"/>
                  <a:pt x="1123" y="2529"/>
                </a:cubicBezTo>
                <a:lnTo>
                  <a:pt x="1079" y="2825"/>
                </a:lnTo>
                <a:lnTo>
                  <a:pt x="1289" y="2825"/>
                </a:lnTo>
                <a:cubicBezTo>
                  <a:pt x="1483" y="2825"/>
                  <a:pt x="1499" y="2801"/>
                  <a:pt x="1548" y="2529"/>
                </a:cubicBezTo>
                <a:lnTo>
                  <a:pt x="1599" y="2233"/>
                </a:lnTo>
                <a:lnTo>
                  <a:pt x="1382" y="2233"/>
                </a:lnTo>
                <a:close/>
                <a:moveTo>
                  <a:pt x="10533" y="2461"/>
                </a:moveTo>
                <a:lnTo>
                  <a:pt x="10533" y="3166"/>
                </a:lnTo>
                <a:cubicBezTo>
                  <a:pt x="10533" y="3742"/>
                  <a:pt x="10540" y="3889"/>
                  <a:pt x="10572" y="4030"/>
                </a:cubicBezTo>
                <a:cubicBezTo>
                  <a:pt x="10625" y="4264"/>
                  <a:pt x="10957" y="4287"/>
                  <a:pt x="11016" y="4053"/>
                </a:cubicBezTo>
                <a:cubicBezTo>
                  <a:pt x="11052" y="3912"/>
                  <a:pt x="11056" y="3769"/>
                  <a:pt x="11056" y="3166"/>
                </a:cubicBezTo>
                <a:cubicBezTo>
                  <a:pt x="11056" y="2461"/>
                  <a:pt x="11058" y="2461"/>
                  <a:pt x="11002" y="2461"/>
                </a:cubicBezTo>
                <a:cubicBezTo>
                  <a:pt x="10948" y="2461"/>
                  <a:pt x="10944" y="2489"/>
                  <a:pt x="10944" y="2984"/>
                </a:cubicBezTo>
                <a:cubicBezTo>
                  <a:pt x="10944" y="3505"/>
                  <a:pt x="10910" y="3860"/>
                  <a:pt x="10872" y="3712"/>
                </a:cubicBezTo>
                <a:cubicBezTo>
                  <a:pt x="10861" y="3670"/>
                  <a:pt x="10850" y="3372"/>
                  <a:pt x="10850" y="3052"/>
                </a:cubicBezTo>
                <a:cubicBezTo>
                  <a:pt x="10850" y="2483"/>
                  <a:pt x="10851" y="2461"/>
                  <a:pt x="10796" y="2461"/>
                </a:cubicBezTo>
                <a:cubicBezTo>
                  <a:pt x="10741" y="2461"/>
                  <a:pt x="10738" y="2472"/>
                  <a:pt x="10738" y="3052"/>
                </a:cubicBezTo>
                <a:cubicBezTo>
                  <a:pt x="10738" y="3482"/>
                  <a:pt x="10731" y="3683"/>
                  <a:pt x="10709" y="3734"/>
                </a:cubicBezTo>
                <a:cubicBezTo>
                  <a:pt x="10662" y="3849"/>
                  <a:pt x="10639" y="3576"/>
                  <a:pt x="10645" y="3006"/>
                </a:cubicBezTo>
                <a:cubicBezTo>
                  <a:pt x="10650" y="2486"/>
                  <a:pt x="10647" y="2461"/>
                  <a:pt x="10590" y="2461"/>
                </a:cubicBezTo>
                <a:lnTo>
                  <a:pt x="10533" y="2461"/>
                </a:lnTo>
                <a:close/>
                <a:moveTo>
                  <a:pt x="4476" y="3712"/>
                </a:moveTo>
                <a:cubicBezTo>
                  <a:pt x="4423" y="3703"/>
                  <a:pt x="4369" y="3765"/>
                  <a:pt x="4342" y="3939"/>
                </a:cubicBezTo>
                <a:cubicBezTo>
                  <a:pt x="4285" y="4310"/>
                  <a:pt x="4285" y="5287"/>
                  <a:pt x="4342" y="5645"/>
                </a:cubicBezTo>
                <a:cubicBezTo>
                  <a:pt x="4399" y="6000"/>
                  <a:pt x="4535" y="5979"/>
                  <a:pt x="4595" y="5600"/>
                </a:cubicBezTo>
                <a:cubicBezTo>
                  <a:pt x="4653" y="5233"/>
                  <a:pt x="4659" y="4396"/>
                  <a:pt x="4606" y="3985"/>
                </a:cubicBezTo>
                <a:cubicBezTo>
                  <a:pt x="4582" y="3802"/>
                  <a:pt x="4529" y="3720"/>
                  <a:pt x="4476" y="3712"/>
                </a:cubicBezTo>
                <a:close/>
                <a:moveTo>
                  <a:pt x="1740" y="4235"/>
                </a:moveTo>
                <a:lnTo>
                  <a:pt x="1740" y="8762"/>
                </a:lnTo>
                <a:lnTo>
                  <a:pt x="1740" y="13266"/>
                </a:lnTo>
                <a:lnTo>
                  <a:pt x="1696" y="13539"/>
                </a:lnTo>
                <a:cubicBezTo>
                  <a:pt x="1655" y="13785"/>
                  <a:pt x="1638" y="13798"/>
                  <a:pt x="1382" y="13766"/>
                </a:cubicBezTo>
                <a:lnTo>
                  <a:pt x="1115" y="13721"/>
                </a:lnTo>
                <a:lnTo>
                  <a:pt x="1108" y="10923"/>
                </a:lnTo>
                <a:lnTo>
                  <a:pt x="1105" y="8125"/>
                </a:lnTo>
                <a:lnTo>
                  <a:pt x="1025" y="8011"/>
                </a:lnTo>
                <a:cubicBezTo>
                  <a:pt x="982" y="7937"/>
                  <a:pt x="921" y="7818"/>
                  <a:pt x="892" y="7761"/>
                </a:cubicBezTo>
                <a:cubicBezTo>
                  <a:pt x="862" y="7703"/>
                  <a:pt x="759" y="7647"/>
                  <a:pt x="664" y="7647"/>
                </a:cubicBezTo>
                <a:cubicBezTo>
                  <a:pt x="220" y="7647"/>
                  <a:pt x="0" y="9026"/>
                  <a:pt x="0" y="11810"/>
                </a:cubicBezTo>
                <a:cubicBezTo>
                  <a:pt x="0" y="13620"/>
                  <a:pt x="106" y="14821"/>
                  <a:pt x="307" y="15313"/>
                </a:cubicBezTo>
                <a:cubicBezTo>
                  <a:pt x="400" y="15540"/>
                  <a:pt x="438" y="15543"/>
                  <a:pt x="1123" y="15518"/>
                </a:cubicBezTo>
                <a:lnTo>
                  <a:pt x="1844" y="15495"/>
                </a:lnTo>
                <a:lnTo>
                  <a:pt x="1949" y="15177"/>
                </a:lnTo>
                <a:cubicBezTo>
                  <a:pt x="2023" y="14959"/>
                  <a:pt x="2065" y="14748"/>
                  <a:pt x="2097" y="14426"/>
                </a:cubicBezTo>
                <a:lnTo>
                  <a:pt x="2144" y="13971"/>
                </a:lnTo>
                <a:lnTo>
                  <a:pt x="2151" y="9217"/>
                </a:lnTo>
                <a:cubicBezTo>
                  <a:pt x="2156" y="6606"/>
                  <a:pt x="2158" y="4413"/>
                  <a:pt x="2155" y="4349"/>
                </a:cubicBezTo>
                <a:cubicBezTo>
                  <a:pt x="2151" y="4281"/>
                  <a:pt x="2064" y="4235"/>
                  <a:pt x="1946" y="4235"/>
                </a:cubicBezTo>
                <a:lnTo>
                  <a:pt x="1740" y="4235"/>
                </a:lnTo>
                <a:close/>
                <a:moveTo>
                  <a:pt x="2563" y="4235"/>
                </a:moveTo>
                <a:lnTo>
                  <a:pt x="2563" y="8876"/>
                </a:lnTo>
                <a:cubicBezTo>
                  <a:pt x="2563" y="13166"/>
                  <a:pt x="2566" y="13561"/>
                  <a:pt x="2599" y="14039"/>
                </a:cubicBezTo>
                <a:cubicBezTo>
                  <a:pt x="2682" y="15268"/>
                  <a:pt x="2825" y="15599"/>
                  <a:pt x="3281" y="15541"/>
                </a:cubicBezTo>
                <a:cubicBezTo>
                  <a:pt x="3568" y="15504"/>
                  <a:pt x="3611" y="15472"/>
                  <a:pt x="3700" y="15222"/>
                </a:cubicBezTo>
                <a:lnTo>
                  <a:pt x="3797" y="14927"/>
                </a:lnTo>
                <a:lnTo>
                  <a:pt x="3898" y="15200"/>
                </a:lnTo>
                <a:cubicBezTo>
                  <a:pt x="4072" y="15670"/>
                  <a:pt x="4332" y="15632"/>
                  <a:pt x="4476" y="15109"/>
                </a:cubicBezTo>
                <a:cubicBezTo>
                  <a:pt x="4521" y="14943"/>
                  <a:pt x="4534" y="14933"/>
                  <a:pt x="4599" y="15109"/>
                </a:cubicBezTo>
                <a:cubicBezTo>
                  <a:pt x="4774" y="15585"/>
                  <a:pt x="4934" y="15678"/>
                  <a:pt x="5115" y="15381"/>
                </a:cubicBezTo>
                <a:cubicBezTo>
                  <a:pt x="5211" y="15223"/>
                  <a:pt x="5234" y="15223"/>
                  <a:pt x="5331" y="15381"/>
                </a:cubicBezTo>
                <a:cubicBezTo>
                  <a:pt x="5415" y="15518"/>
                  <a:pt x="5556" y="15563"/>
                  <a:pt x="5945" y="15563"/>
                </a:cubicBezTo>
                <a:lnTo>
                  <a:pt x="6450" y="15563"/>
                </a:lnTo>
                <a:lnTo>
                  <a:pt x="6494" y="15996"/>
                </a:lnTo>
                <a:cubicBezTo>
                  <a:pt x="6551" y="16543"/>
                  <a:pt x="6653" y="17052"/>
                  <a:pt x="6746" y="17270"/>
                </a:cubicBezTo>
                <a:cubicBezTo>
                  <a:pt x="6791" y="17374"/>
                  <a:pt x="6872" y="17425"/>
                  <a:pt x="6959" y="17406"/>
                </a:cubicBezTo>
                <a:cubicBezTo>
                  <a:pt x="7145" y="17366"/>
                  <a:pt x="7290" y="16946"/>
                  <a:pt x="7385" y="16132"/>
                </a:cubicBezTo>
                <a:lnTo>
                  <a:pt x="7450" y="15563"/>
                </a:lnTo>
                <a:lnTo>
                  <a:pt x="7753" y="15563"/>
                </a:lnTo>
                <a:cubicBezTo>
                  <a:pt x="8082" y="15563"/>
                  <a:pt x="8206" y="15380"/>
                  <a:pt x="8302" y="14813"/>
                </a:cubicBezTo>
                <a:cubicBezTo>
                  <a:pt x="8410" y="14174"/>
                  <a:pt x="8411" y="14248"/>
                  <a:pt x="8417" y="9035"/>
                </a:cubicBezTo>
                <a:lnTo>
                  <a:pt x="8421" y="4235"/>
                </a:lnTo>
                <a:lnTo>
                  <a:pt x="8204" y="4235"/>
                </a:lnTo>
                <a:lnTo>
                  <a:pt x="7988" y="4235"/>
                </a:lnTo>
                <a:lnTo>
                  <a:pt x="7988" y="8830"/>
                </a:lnTo>
                <a:lnTo>
                  <a:pt x="7988" y="13425"/>
                </a:lnTo>
                <a:lnTo>
                  <a:pt x="7945" y="13607"/>
                </a:lnTo>
                <a:cubicBezTo>
                  <a:pt x="7911" y="13746"/>
                  <a:pt x="7857" y="13784"/>
                  <a:pt x="7724" y="13766"/>
                </a:cubicBezTo>
                <a:cubicBezTo>
                  <a:pt x="7628" y="13753"/>
                  <a:pt x="7539" y="13692"/>
                  <a:pt x="7526" y="13630"/>
                </a:cubicBezTo>
                <a:cubicBezTo>
                  <a:pt x="7513" y="13568"/>
                  <a:pt x="7504" y="13271"/>
                  <a:pt x="7504" y="12970"/>
                </a:cubicBezTo>
                <a:cubicBezTo>
                  <a:pt x="7504" y="12486"/>
                  <a:pt x="7484" y="12047"/>
                  <a:pt x="7414" y="10946"/>
                </a:cubicBezTo>
                <a:cubicBezTo>
                  <a:pt x="7388" y="10541"/>
                  <a:pt x="7245" y="9778"/>
                  <a:pt x="7179" y="9694"/>
                </a:cubicBezTo>
                <a:cubicBezTo>
                  <a:pt x="7151" y="9658"/>
                  <a:pt x="7124" y="9592"/>
                  <a:pt x="7118" y="9535"/>
                </a:cubicBezTo>
                <a:cubicBezTo>
                  <a:pt x="7112" y="9479"/>
                  <a:pt x="7041" y="9421"/>
                  <a:pt x="6959" y="9421"/>
                </a:cubicBezTo>
                <a:cubicBezTo>
                  <a:pt x="6833" y="9421"/>
                  <a:pt x="6792" y="9469"/>
                  <a:pt x="6692" y="9763"/>
                </a:cubicBezTo>
                <a:cubicBezTo>
                  <a:pt x="6579" y="10097"/>
                  <a:pt x="6515" y="10503"/>
                  <a:pt x="6461" y="11196"/>
                </a:cubicBezTo>
                <a:cubicBezTo>
                  <a:pt x="6422" y="11698"/>
                  <a:pt x="6382" y="12636"/>
                  <a:pt x="6382" y="13084"/>
                </a:cubicBezTo>
                <a:cubicBezTo>
                  <a:pt x="6382" y="13319"/>
                  <a:pt x="6369" y="13585"/>
                  <a:pt x="6356" y="13653"/>
                </a:cubicBezTo>
                <a:cubicBezTo>
                  <a:pt x="6341" y="13731"/>
                  <a:pt x="6178" y="13765"/>
                  <a:pt x="5916" y="13766"/>
                </a:cubicBezTo>
                <a:lnTo>
                  <a:pt x="5501" y="13766"/>
                </a:lnTo>
                <a:lnTo>
                  <a:pt x="5447" y="13471"/>
                </a:lnTo>
                <a:lnTo>
                  <a:pt x="5389" y="13175"/>
                </a:lnTo>
                <a:lnTo>
                  <a:pt x="5389" y="10422"/>
                </a:lnTo>
                <a:lnTo>
                  <a:pt x="5389" y="7647"/>
                </a:lnTo>
                <a:lnTo>
                  <a:pt x="5183" y="7647"/>
                </a:lnTo>
                <a:lnTo>
                  <a:pt x="4978" y="7647"/>
                </a:lnTo>
                <a:lnTo>
                  <a:pt x="4978" y="10536"/>
                </a:lnTo>
                <a:lnTo>
                  <a:pt x="4978" y="13425"/>
                </a:lnTo>
                <a:lnTo>
                  <a:pt x="4927" y="13653"/>
                </a:lnTo>
                <a:cubicBezTo>
                  <a:pt x="4873" y="13920"/>
                  <a:pt x="4807" y="13980"/>
                  <a:pt x="4750" y="13789"/>
                </a:cubicBezTo>
                <a:cubicBezTo>
                  <a:pt x="4716" y="13673"/>
                  <a:pt x="4714" y="13497"/>
                  <a:pt x="4714" y="10650"/>
                </a:cubicBezTo>
                <a:lnTo>
                  <a:pt x="4714" y="7647"/>
                </a:lnTo>
                <a:lnTo>
                  <a:pt x="4508" y="7647"/>
                </a:lnTo>
                <a:lnTo>
                  <a:pt x="4303" y="7647"/>
                </a:lnTo>
                <a:lnTo>
                  <a:pt x="4303" y="10468"/>
                </a:lnTo>
                <a:lnTo>
                  <a:pt x="4303" y="13266"/>
                </a:lnTo>
                <a:lnTo>
                  <a:pt x="4252" y="13584"/>
                </a:lnTo>
                <a:cubicBezTo>
                  <a:pt x="4185" y="13991"/>
                  <a:pt x="4092" y="14009"/>
                  <a:pt x="4054" y="13630"/>
                </a:cubicBezTo>
                <a:cubicBezTo>
                  <a:pt x="4032" y="13417"/>
                  <a:pt x="4025" y="12810"/>
                  <a:pt x="4025" y="10536"/>
                </a:cubicBezTo>
                <a:lnTo>
                  <a:pt x="4025" y="7715"/>
                </a:lnTo>
                <a:lnTo>
                  <a:pt x="3833" y="7670"/>
                </a:lnTo>
                <a:cubicBezTo>
                  <a:pt x="3693" y="7645"/>
                  <a:pt x="3639" y="7695"/>
                  <a:pt x="3628" y="7806"/>
                </a:cubicBezTo>
                <a:cubicBezTo>
                  <a:pt x="3619" y="7890"/>
                  <a:pt x="3613" y="9203"/>
                  <a:pt x="3613" y="10741"/>
                </a:cubicBezTo>
                <a:cubicBezTo>
                  <a:pt x="3613" y="13383"/>
                  <a:pt x="3611" y="13537"/>
                  <a:pt x="3577" y="13653"/>
                </a:cubicBezTo>
                <a:cubicBezTo>
                  <a:pt x="3557" y="13720"/>
                  <a:pt x="3434" y="13789"/>
                  <a:pt x="3306" y="13789"/>
                </a:cubicBezTo>
                <a:cubicBezTo>
                  <a:pt x="3099" y="13789"/>
                  <a:pt x="3069" y="13756"/>
                  <a:pt x="3025" y="13539"/>
                </a:cubicBezTo>
                <a:lnTo>
                  <a:pt x="2974" y="13289"/>
                </a:lnTo>
                <a:lnTo>
                  <a:pt x="2974" y="8762"/>
                </a:lnTo>
                <a:lnTo>
                  <a:pt x="2974" y="4235"/>
                </a:lnTo>
                <a:lnTo>
                  <a:pt x="2769" y="4235"/>
                </a:lnTo>
                <a:lnTo>
                  <a:pt x="2563" y="4235"/>
                </a:lnTo>
                <a:close/>
                <a:moveTo>
                  <a:pt x="8833" y="4235"/>
                </a:moveTo>
                <a:lnTo>
                  <a:pt x="8833" y="9899"/>
                </a:lnTo>
                <a:lnTo>
                  <a:pt x="8833" y="15563"/>
                </a:lnTo>
                <a:lnTo>
                  <a:pt x="9038" y="15563"/>
                </a:lnTo>
                <a:lnTo>
                  <a:pt x="9244" y="15563"/>
                </a:lnTo>
                <a:lnTo>
                  <a:pt x="9244" y="9899"/>
                </a:lnTo>
                <a:lnTo>
                  <a:pt x="9244" y="4235"/>
                </a:lnTo>
                <a:lnTo>
                  <a:pt x="9038" y="4235"/>
                </a:lnTo>
                <a:lnTo>
                  <a:pt x="8833" y="4235"/>
                </a:lnTo>
                <a:close/>
                <a:moveTo>
                  <a:pt x="17196" y="4235"/>
                </a:moveTo>
                <a:lnTo>
                  <a:pt x="17196" y="8989"/>
                </a:lnTo>
                <a:cubicBezTo>
                  <a:pt x="17196" y="13398"/>
                  <a:pt x="17199" y="13762"/>
                  <a:pt x="17232" y="14221"/>
                </a:cubicBezTo>
                <a:cubicBezTo>
                  <a:pt x="17271" y="14768"/>
                  <a:pt x="17364" y="15206"/>
                  <a:pt x="17485" y="15404"/>
                </a:cubicBezTo>
                <a:cubicBezTo>
                  <a:pt x="17534" y="15486"/>
                  <a:pt x="18171" y="15533"/>
                  <a:pt x="19362" y="15541"/>
                </a:cubicBezTo>
                <a:cubicBezTo>
                  <a:pt x="21096" y="15552"/>
                  <a:pt x="21165" y="15555"/>
                  <a:pt x="21257" y="15336"/>
                </a:cubicBezTo>
                <a:cubicBezTo>
                  <a:pt x="21401" y="14991"/>
                  <a:pt x="21470" y="14588"/>
                  <a:pt x="21538" y="13721"/>
                </a:cubicBezTo>
                <a:cubicBezTo>
                  <a:pt x="21596" y="12978"/>
                  <a:pt x="21599" y="12865"/>
                  <a:pt x="21599" y="11560"/>
                </a:cubicBezTo>
                <a:cubicBezTo>
                  <a:pt x="21600" y="10267"/>
                  <a:pt x="21597" y="10156"/>
                  <a:pt x="21542" y="9421"/>
                </a:cubicBezTo>
                <a:cubicBezTo>
                  <a:pt x="21445" y="8123"/>
                  <a:pt x="21315" y="7645"/>
                  <a:pt x="21051" y="7624"/>
                </a:cubicBezTo>
                <a:cubicBezTo>
                  <a:pt x="20900" y="7613"/>
                  <a:pt x="20857" y="7645"/>
                  <a:pt x="20795" y="7852"/>
                </a:cubicBezTo>
                <a:cubicBezTo>
                  <a:pt x="20687" y="8208"/>
                  <a:pt x="20608" y="8747"/>
                  <a:pt x="20549" y="9512"/>
                </a:cubicBezTo>
                <a:cubicBezTo>
                  <a:pt x="20503" y="10120"/>
                  <a:pt x="20499" y="10303"/>
                  <a:pt x="20499" y="11537"/>
                </a:cubicBezTo>
                <a:cubicBezTo>
                  <a:pt x="20498" y="12419"/>
                  <a:pt x="20508" y="12997"/>
                  <a:pt x="20524" y="13175"/>
                </a:cubicBezTo>
                <a:cubicBezTo>
                  <a:pt x="20574" y="13753"/>
                  <a:pt x="20548" y="13772"/>
                  <a:pt x="20004" y="13744"/>
                </a:cubicBezTo>
                <a:lnTo>
                  <a:pt x="19506" y="13721"/>
                </a:lnTo>
                <a:lnTo>
                  <a:pt x="19495" y="11014"/>
                </a:lnTo>
                <a:cubicBezTo>
                  <a:pt x="19486" y="8466"/>
                  <a:pt x="19482" y="8269"/>
                  <a:pt x="19441" y="7738"/>
                </a:cubicBezTo>
                <a:cubicBezTo>
                  <a:pt x="19356" y="6651"/>
                  <a:pt x="19139" y="6208"/>
                  <a:pt x="18827" y="6464"/>
                </a:cubicBezTo>
                <a:cubicBezTo>
                  <a:pt x="18539" y="6701"/>
                  <a:pt x="18443" y="6952"/>
                  <a:pt x="18502" y="7329"/>
                </a:cubicBezTo>
                <a:cubicBezTo>
                  <a:pt x="18514" y="7402"/>
                  <a:pt x="18524" y="7556"/>
                  <a:pt x="18524" y="7670"/>
                </a:cubicBezTo>
                <a:cubicBezTo>
                  <a:pt x="18524" y="7784"/>
                  <a:pt x="18531" y="8015"/>
                  <a:pt x="18542" y="8170"/>
                </a:cubicBezTo>
                <a:cubicBezTo>
                  <a:pt x="18562" y="8448"/>
                  <a:pt x="18567" y="8439"/>
                  <a:pt x="18643" y="8261"/>
                </a:cubicBezTo>
                <a:cubicBezTo>
                  <a:pt x="18686" y="8162"/>
                  <a:pt x="18784" y="8084"/>
                  <a:pt x="18863" y="8079"/>
                </a:cubicBezTo>
                <a:cubicBezTo>
                  <a:pt x="19091" y="8067"/>
                  <a:pt x="19084" y="7982"/>
                  <a:pt x="19084" y="11014"/>
                </a:cubicBezTo>
                <a:cubicBezTo>
                  <a:pt x="19084" y="13746"/>
                  <a:pt x="19082" y="13841"/>
                  <a:pt x="18979" y="13766"/>
                </a:cubicBezTo>
                <a:cubicBezTo>
                  <a:pt x="18930" y="13731"/>
                  <a:pt x="18926" y="13689"/>
                  <a:pt x="18925" y="13198"/>
                </a:cubicBezTo>
                <a:cubicBezTo>
                  <a:pt x="18918" y="10576"/>
                  <a:pt x="18782" y="9376"/>
                  <a:pt x="18495" y="9376"/>
                </a:cubicBezTo>
                <a:cubicBezTo>
                  <a:pt x="18368" y="9376"/>
                  <a:pt x="18278" y="9603"/>
                  <a:pt x="18203" y="10104"/>
                </a:cubicBezTo>
                <a:cubicBezTo>
                  <a:pt x="18121" y="10651"/>
                  <a:pt x="18040" y="12300"/>
                  <a:pt x="18062" y="13038"/>
                </a:cubicBezTo>
                <a:cubicBezTo>
                  <a:pt x="18082" y="13699"/>
                  <a:pt x="18058" y="13789"/>
                  <a:pt x="17856" y="13789"/>
                </a:cubicBezTo>
                <a:cubicBezTo>
                  <a:pt x="17585" y="13789"/>
                  <a:pt x="17607" y="14224"/>
                  <a:pt x="17607" y="8785"/>
                </a:cubicBezTo>
                <a:lnTo>
                  <a:pt x="17607" y="4235"/>
                </a:lnTo>
                <a:lnTo>
                  <a:pt x="17402" y="4235"/>
                </a:lnTo>
                <a:lnTo>
                  <a:pt x="17196" y="4235"/>
                </a:lnTo>
                <a:close/>
                <a:moveTo>
                  <a:pt x="11218" y="4303"/>
                </a:moveTo>
                <a:lnTo>
                  <a:pt x="11211" y="10195"/>
                </a:lnTo>
                <a:cubicBezTo>
                  <a:pt x="11206" y="16038"/>
                  <a:pt x="11208" y="16069"/>
                  <a:pt x="11168" y="16337"/>
                </a:cubicBezTo>
                <a:cubicBezTo>
                  <a:pt x="11087" y="16883"/>
                  <a:pt x="10891" y="16794"/>
                  <a:pt x="10814" y="16178"/>
                </a:cubicBezTo>
                <a:cubicBezTo>
                  <a:pt x="10778" y="15889"/>
                  <a:pt x="10778" y="15712"/>
                  <a:pt x="10778" y="13357"/>
                </a:cubicBezTo>
                <a:lnTo>
                  <a:pt x="10778" y="10855"/>
                </a:lnTo>
                <a:lnTo>
                  <a:pt x="10699" y="10786"/>
                </a:lnTo>
                <a:cubicBezTo>
                  <a:pt x="10655" y="10746"/>
                  <a:pt x="10563" y="10720"/>
                  <a:pt x="10497" y="10741"/>
                </a:cubicBezTo>
                <a:lnTo>
                  <a:pt x="10374" y="10786"/>
                </a:lnTo>
                <a:lnTo>
                  <a:pt x="10374" y="13539"/>
                </a:lnTo>
                <a:cubicBezTo>
                  <a:pt x="10374" y="16692"/>
                  <a:pt x="10384" y="16965"/>
                  <a:pt x="10504" y="17702"/>
                </a:cubicBezTo>
                <a:cubicBezTo>
                  <a:pt x="10584" y="18190"/>
                  <a:pt x="10606" y="18273"/>
                  <a:pt x="10767" y="18634"/>
                </a:cubicBezTo>
                <a:cubicBezTo>
                  <a:pt x="10932" y="19005"/>
                  <a:pt x="11208" y="18866"/>
                  <a:pt x="11370" y="18339"/>
                </a:cubicBezTo>
                <a:cubicBezTo>
                  <a:pt x="11515" y="17867"/>
                  <a:pt x="11592" y="17249"/>
                  <a:pt x="11630" y="16200"/>
                </a:cubicBezTo>
                <a:lnTo>
                  <a:pt x="11652" y="15609"/>
                </a:lnTo>
                <a:lnTo>
                  <a:pt x="12655" y="15586"/>
                </a:lnTo>
                <a:lnTo>
                  <a:pt x="13662" y="15563"/>
                </a:lnTo>
                <a:lnTo>
                  <a:pt x="13655" y="12515"/>
                </a:lnTo>
                <a:cubicBezTo>
                  <a:pt x="13650" y="9930"/>
                  <a:pt x="13646" y="9437"/>
                  <a:pt x="13619" y="9126"/>
                </a:cubicBezTo>
                <a:cubicBezTo>
                  <a:pt x="13537" y="8186"/>
                  <a:pt x="13355" y="7659"/>
                  <a:pt x="13121" y="7670"/>
                </a:cubicBezTo>
                <a:cubicBezTo>
                  <a:pt x="12980" y="7676"/>
                  <a:pt x="12695" y="8011"/>
                  <a:pt x="12662" y="8216"/>
                </a:cubicBezTo>
                <a:cubicBezTo>
                  <a:pt x="12647" y="8310"/>
                  <a:pt x="12649" y="8511"/>
                  <a:pt x="12673" y="8921"/>
                </a:cubicBezTo>
                <a:cubicBezTo>
                  <a:pt x="12691" y="9232"/>
                  <a:pt x="12712" y="9544"/>
                  <a:pt x="12716" y="9626"/>
                </a:cubicBezTo>
                <a:cubicBezTo>
                  <a:pt x="12722" y="9744"/>
                  <a:pt x="12738" y="9747"/>
                  <a:pt x="12792" y="9603"/>
                </a:cubicBezTo>
                <a:cubicBezTo>
                  <a:pt x="12830" y="9503"/>
                  <a:pt x="12922" y="9391"/>
                  <a:pt x="12994" y="9353"/>
                </a:cubicBezTo>
                <a:cubicBezTo>
                  <a:pt x="13111" y="9292"/>
                  <a:pt x="13133" y="9307"/>
                  <a:pt x="13178" y="9535"/>
                </a:cubicBezTo>
                <a:lnTo>
                  <a:pt x="13229" y="9785"/>
                </a:lnTo>
                <a:lnTo>
                  <a:pt x="13229" y="11651"/>
                </a:lnTo>
                <a:cubicBezTo>
                  <a:pt x="13229" y="13078"/>
                  <a:pt x="13223" y="13551"/>
                  <a:pt x="13204" y="13653"/>
                </a:cubicBezTo>
                <a:cubicBezTo>
                  <a:pt x="13186" y="13747"/>
                  <a:pt x="12967" y="13795"/>
                  <a:pt x="12456" y="13789"/>
                </a:cubicBezTo>
                <a:cubicBezTo>
                  <a:pt x="11760" y="13781"/>
                  <a:pt x="11731" y="13770"/>
                  <a:pt x="11684" y="13539"/>
                </a:cubicBezTo>
                <a:lnTo>
                  <a:pt x="11637" y="13289"/>
                </a:lnTo>
                <a:lnTo>
                  <a:pt x="11637" y="8785"/>
                </a:lnTo>
                <a:lnTo>
                  <a:pt x="11641" y="4303"/>
                </a:lnTo>
                <a:lnTo>
                  <a:pt x="11428" y="4303"/>
                </a:lnTo>
                <a:lnTo>
                  <a:pt x="11218" y="4303"/>
                </a:lnTo>
                <a:close/>
                <a:moveTo>
                  <a:pt x="15456" y="4303"/>
                </a:moveTo>
                <a:cubicBezTo>
                  <a:pt x="15347" y="4407"/>
                  <a:pt x="15278" y="5055"/>
                  <a:pt x="15344" y="5736"/>
                </a:cubicBezTo>
                <a:cubicBezTo>
                  <a:pt x="15380" y="6111"/>
                  <a:pt x="15383" y="6134"/>
                  <a:pt x="15485" y="6100"/>
                </a:cubicBezTo>
                <a:cubicBezTo>
                  <a:pt x="15574" y="6070"/>
                  <a:pt x="15598" y="6024"/>
                  <a:pt x="15629" y="5759"/>
                </a:cubicBezTo>
                <a:cubicBezTo>
                  <a:pt x="15687" y="5273"/>
                  <a:pt x="15661" y="4620"/>
                  <a:pt x="15575" y="4394"/>
                </a:cubicBezTo>
                <a:cubicBezTo>
                  <a:pt x="15533" y="4284"/>
                  <a:pt x="15492" y="4269"/>
                  <a:pt x="15456" y="4303"/>
                </a:cubicBezTo>
                <a:close/>
                <a:moveTo>
                  <a:pt x="15016" y="4326"/>
                </a:moveTo>
                <a:cubicBezTo>
                  <a:pt x="14941" y="4326"/>
                  <a:pt x="14919" y="4378"/>
                  <a:pt x="14882" y="4644"/>
                </a:cubicBezTo>
                <a:cubicBezTo>
                  <a:pt x="14828" y="5041"/>
                  <a:pt x="14824" y="5399"/>
                  <a:pt x="14875" y="5805"/>
                </a:cubicBezTo>
                <a:cubicBezTo>
                  <a:pt x="14907" y="6063"/>
                  <a:pt x="14930" y="6123"/>
                  <a:pt x="15005" y="6123"/>
                </a:cubicBezTo>
                <a:cubicBezTo>
                  <a:pt x="15111" y="6123"/>
                  <a:pt x="15169" y="5879"/>
                  <a:pt x="15185" y="5350"/>
                </a:cubicBezTo>
                <a:cubicBezTo>
                  <a:pt x="15194" y="5069"/>
                  <a:pt x="15184" y="4902"/>
                  <a:pt x="15149" y="4644"/>
                </a:cubicBezTo>
                <a:cubicBezTo>
                  <a:pt x="15111" y="4364"/>
                  <a:pt x="15091" y="4326"/>
                  <a:pt x="15016" y="4326"/>
                </a:cubicBezTo>
                <a:close/>
                <a:moveTo>
                  <a:pt x="314" y="4440"/>
                </a:moveTo>
                <a:cubicBezTo>
                  <a:pt x="272" y="4520"/>
                  <a:pt x="237" y="4714"/>
                  <a:pt x="217" y="4963"/>
                </a:cubicBezTo>
                <a:cubicBezTo>
                  <a:pt x="181" y="5397"/>
                  <a:pt x="193" y="5748"/>
                  <a:pt x="260" y="6100"/>
                </a:cubicBezTo>
                <a:cubicBezTo>
                  <a:pt x="358" y="6620"/>
                  <a:pt x="512" y="6337"/>
                  <a:pt x="534" y="5600"/>
                </a:cubicBezTo>
                <a:cubicBezTo>
                  <a:pt x="549" y="5112"/>
                  <a:pt x="523" y="4776"/>
                  <a:pt x="448" y="4531"/>
                </a:cubicBezTo>
                <a:cubicBezTo>
                  <a:pt x="407" y="4397"/>
                  <a:pt x="356" y="4360"/>
                  <a:pt x="314" y="4440"/>
                </a:cubicBezTo>
                <a:close/>
                <a:moveTo>
                  <a:pt x="798" y="4462"/>
                </a:moveTo>
                <a:cubicBezTo>
                  <a:pt x="729" y="4562"/>
                  <a:pt x="675" y="4890"/>
                  <a:pt x="675" y="5418"/>
                </a:cubicBezTo>
                <a:cubicBezTo>
                  <a:pt x="675" y="5762"/>
                  <a:pt x="685" y="5912"/>
                  <a:pt x="726" y="6100"/>
                </a:cubicBezTo>
                <a:cubicBezTo>
                  <a:pt x="789" y="6397"/>
                  <a:pt x="893" y="6421"/>
                  <a:pt x="949" y="6146"/>
                </a:cubicBezTo>
                <a:cubicBezTo>
                  <a:pt x="1009" y="5857"/>
                  <a:pt x="1035" y="5278"/>
                  <a:pt x="1000" y="4963"/>
                </a:cubicBezTo>
                <a:cubicBezTo>
                  <a:pt x="949" y="4509"/>
                  <a:pt x="866" y="4363"/>
                  <a:pt x="798" y="4462"/>
                </a:cubicBezTo>
                <a:close/>
                <a:moveTo>
                  <a:pt x="10681" y="4849"/>
                </a:moveTo>
                <a:cubicBezTo>
                  <a:pt x="10612" y="4929"/>
                  <a:pt x="10554" y="5125"/>
                  <a:pt x="10554" y="5350"/>
                </a:cubicBezTo>
                <a:cubicBezTo>
                  <a:pt x="10554" y="5465"/>
                  <a:pt x="10598" y="5477"/>
                  <a:pt x="10746" y="5441"/>
                </a:cubicBezTo>
                <a:cubicBezTo>
                  <a:pt x="10935" y="5394"/>
                  <a:pt x="11020" y="5250"/>
                  <a:pt x="11034" y="4963"/>
                </a:cubicBezTo>
                <a:cubicBezTo>
                  <a:pt x="11044" y="4774"/>
                  <a:pt x="10992" y="4774"/>
                  <a:pt x="10944" y="4963"/>
                </a:cubicBezTo>
                <a:cubicBezTo>
                  <a:pt x="10915" y="5079"/>
                  <a:pt x="10901" y="5079"/>
                  <a:pt x="10872" y="4963"/>
                </a:cubicBezTo>
                <a:cubicBezTo>
                  <a:pt x="10828" y="4790"/>
                  <a:pt x="10749" y="4769"/>
                  <a:pt x="10681" y="4849"/>
                </a:cubicBezTo>
                <a:close/>
                <a:moveTo>
                  <a:pt x="13157" y="5304"/>
                </a:moveTo>
                <a:cubicBezTo>
                  <a:pt x="13005" y="5304"/>
                  <a:pt x="12946" y="5347"/>
                  <a:pt x="12915" y="5486"/>
                </a:cubicBezTo>
                <a:cubicBezTo>
                  <a:pt x="12892" y="5587"/>
                  <a:pt x="12872" y="5721"/>
                  <a:pt x="12872" y="5782"/>
                </a:cubicBezTo>
                <a:cubicBezTo>
                  <a:pt x="12872" y="5845"/>
                  <a:pt x="12960" y="5896"/>
                  <a:pt x="13074" y="5896"/>
                </a:cubicBezTo>
                <a:cubicBezTo>
                  <a:pt x="13226" y="5896"/>
                  <a:pt x="13288" y="5852"/>
                  <a:pt x="13319" y="5714"/>
                </a:cubicBezTo>
                <a:cubicBezTo>
                  <a:pt x="13342" y="5613"/>
                  <a:pt x="13359" y="5479"/>
                  <a:pt x="13359" y="5418"/>
                </a:cubicBezTo>
                <a:cubicBezTo>
                  <a:pt x="13359" y="5355"/>
                  <a:pt x="13271" y="5304"/>
                  <a:pt x="13157" y="5304"/>
                </a:cubicBezTo>
                <a:close/>
                <a:moveTo>
                  <a:pt x="21040" y="6510"/>
                </a:moveTo>
                <a:cubicBezTo>
                  <a:pt x="20833" y="6476"/>
                  <a:pt x="20761" y="6554"/>
                  <a:pt x="20740" y="6896"/>
                </a:cubicBezTo>
                <a:cubicBezTo>
                  <a:pt x="20732" y="7026"/>
                  <a:pt x="20773" y="7056"/>
                  <a:pt x="20946" y="7056"/>
                </a:cubicBezTo>
                <a:cubicBezTo>
                  <a:pt x="21144" y="7056"/>
                  <a:pt x="21164" y="7050"/>
                  <a:pt x="21202" y="6805"/>
                </a:cubicBezTo>
                <a:lnTo>
                  <a:pt x="21246" y="6532"/>
                </a:lnTo>
                <a:lnTo>
                  <a:pt x="21040" y="6510"/>
                </a:lnTo>
                <a:close/>
                <a:moveTo>
                  <a:pt x="16730" y="7579"/>
                </a:moveTo>
                <a:cubicBezTo>
                  <a:pt x="16681" y="7341"/>
                  <a:pt x="16319" y="7360"/>
                  <a:pt x="16265" y="7602"/>
                </a:cubicBezTo>
                <a:cubicBezTo>
                  <a:pt x="16216" y="7818"/>
                  <a:pt x="16207" y="8192"/>
                  <a:pt x="16254" y="8079"/>
                </a:cubicBezTo>
                <a:cubicBezTo>
                  <a:pt x="16332" y="7891"/>
                  <a:pt x="16333" y="8070"/>
                  <a:pt x="16333" y="12197"/>
                </a:cubicBezTo>
                <a:lnTo>
                  <a:pt x="16333" y="16132"/>
                </a:lnTo>
                <a:lnTo>
                  <a:pt x="16283" y="16519"/>
                </a:lnTo>
                <a:cubicBezTo>
                  <a:pt x="16240" y="16821"/>
                  <a:pt x="16211" y="16903"/>
                  <a:pt x="16131" y="16951"/>
                </a:cubicBezTo>
                <a:cubicBezTo>
                  <a:pt x="16043" y="17005"/>
                  <a:pt x="16030" y="17029"/>
                  <a:pt x="16008" y="17361"/>
                </a:cubicBezTo>
                <a:cubicBezTo>
                  <a:pt x="15976" y="17849"/>
                  <a:pt x="15954" y="18604"/>
                  <a:pt x="15969" y="18748"/>
                </a:cubicBezTo>
                <a:cubicBezTo>
                  <a:pt x="15987" y="18936"/>
                  <a:pt x="16309" y="18867"/>
                  <a:pt x="16423" y="18657"/>
                </a:cubicBezTo>
                <a:cubicBezTo>
                  <a:pt x="16498" y="18521"/>
                  <a:pt x="16550" y="18325"/>
                  <a:pt x="16615" y="17929"/>
                </a:cubicBezTo>
                <a:cubicBezTo>
                  <a:pt x="16753" y="17081"/>
                  <a:pt x="16763" y="16577"/>
                  <a:pt x="16763" y="11696"/>
                </a:cubicBezTo>
                <a:cubicBezTo>
                  <a:pt x="16763" y="8071"/>
                  <a:pt x="16760" y="7723"/>
                  <a:pt x="16730" y="7579"/>
                </a:cubicBezTo>
                <a:close/>
                <a:moveTo>
                  <a:pt x="6956" y="7647"/>
                </a:moveTo>
                <a:cubicBezTo>
                  <a:pt x="6787" y="7647"/>
                  <a:pt x="6741" y="7695"/>
                  <a:pt x="6714" y="7852"/>
                </a:cubicBezTo>
                <a:cubicBezTo>
                  <a:pt x="6695" y="7959"/>
                  <a:pt x="6681" y="8093"/>
                  <a:pt x="6681" y="8148"/>
                </a:cubicBezTo>
                <a:cubicBezTo>
                  <a:pt x="6681" y="8202"/>
                  <a:pt x="6769" y="8239"/>
                  <a:pt x="6880" y="8239"/>
                </a:cubicBezTo>
                <a:cubicBezTo>
                  <a:pt x="7032" y="8239"/>
                  <a:pt x="7094" y="8195"/>
                  <a:pt x="7125" y="8057"/>
                </a:cubicBezTo>
                <a:cubicBezTo>
                  <a:pt x="7148" y="7956"/>
                  <a:pt x="7165" y="7822"/>
                  <a:pt x="7165" y="7761"/>
                </a:cubicBezTo>
                <a:cubicBezTo>
                  <a:pt x="7165" y="7698"/>
                  <a:pt x="7074" y="7647"/>
                  <a:pt x="6956" y="7647"/>
                </a:cubicBezTo>
                <a:close/>
                <a:moveTo>
                  <a:pt x="15304" y="7670"/>
                </a:moveTo>
                <a:cubicBezTo>
                  <a:pt x="15191" y="7613"/>
                  <a:pt x="15070" y="7777"/>
                  <a:pt x="14951" y="8170"/>
                </a:cubicBezTo>
                <a:cubicBezTo>
                  <a:pt x="14872" y="8429"/>
                  <a:pt x="14807" y="8956"/>
                  <a:pt x="14752" y="9717"/>
                </a:cubicBezTo>
                <a:cubicBezTo>
                  <a:pt x="14709" y="10319"/>
                  <a:pt x="14699" y="10585"/>
                  <a:pt x="14698" y="11537"/>
                </a:cubicBezTo>
                <a:cubicBezTo>
                  <a:pt x="14695" y="13636"/>
                  <a:pt x="14813" y="14951"/>
                  <a:pt x="15055" y="15495"/>
                </a:cubicBezTo>
                <a:cubicBezTo>
                  <a:pt x="15154" y="15718"/>
                  <a:pt x="15338" y="15713"/>
                  <a:pt x="15456" y="15472"/>
                </a:cubicBezTo>
                <a:cubicBezTo>
                  <a:pt x="15670" y="15037"/>
                  <a:pt x="15810" y="13549"/>
                  <a:pt x="15810" y="11719"/>
                </a:cubicBezTo>
                <a:cubicBezTo>
                  <a:pt x="15809" y="10285"/>
                  <a:pt x="15745" y="9235"/>
                  <a:pt x="15615" y="8512"/>
                </a:cubicBezTo>
                <a:cubicBezTo>
                  <a:pt x="15525" y="8015"/>
                  <a:pt x="15418" y="7726"/>
                  <a:pt x="15304" y="7670"/>
                </a:cubicBezTo>
                <a:close/>
                <a:moveTo>
                  <a:pt x="657" y="20978"/>
                </a:moveTo>
                <a:cubicBezTo>
                  <a:pt x="465" y="20978"/>
                  <a:pt x="453" y="20994"/>
                  <a:pt x="411" y="21273"/>
                </a:cubicBezTo>
                <a:lnTo>
                  <a:pt x="368" y="21569"/>
                </a:lnTo>
                <a:lnTo>
                  <a:pt x="574" y="21569"/>
                </a:lnTo>
                <a:cubicBezTo>
                  <a:pt x="729" y="21569"/>
                  <a:pt x="788" y="21526"/>
                  <a:pt x="819" y="21387"/>
                </a:cubicBezTo>
                <a:cubicBezTo>
                  <a:pt x="842" y="21286"/>
                  <a:pt x="863" y="21152"/>
                  <a:pt x="863" y="21091"/>
                </a:cubicBezTo>
                <a:cubicBezTo>
                  <a:pt x="863" y="21028"/>
                  <a:pt x="771" y="20978"/>
                  <a:pt x="657" y="2097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1" name="IMG_3025.png" descr="IMG_3025.png"/>
          <p:cNvPicPr>
            <a:picLocks noChangeAspect="1"/>
          </p:cNvPicPr>
          <p:nvPr/>
        </p:nvPicPr>
        <p:blipFill>
          <a:blip r:embed="rId10">
            <a:extLst/>
          </a:blip>
          <a:srcRect l="0" t="43324" r="0" b="24274"/>
          <a:stretch>
            <a:fillRect/>
          </a:stretch>
        </p:blipFill>
        <p:spPr>
          <a:xfrm>
            <a:off x="2091265" y="1387549"/>
            <a:ext cx="3673209" cy="3819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G_3027.png" descr="IMG_3027.png"/>
          <p:cNvPicPr>
            <a:picLocks noChangeAspect="1"/>
          </p:cNvPicPr>
          <p:nvPr/>
        </p:nvPicPr>
        <p:blipFill>
          <a:blip r:embed="rId11">
            <a:extLst/>
          </a:blip>
          <a:srcRect l="0" t="50000" r="0" b="14735"/>
          <a:stretch>
            <a:fillRect/>
          </a:stretch>
        </p:blipFill>
        <p:spPr>
          <a:xfrm>
            <a:off x="3308887" y="4084226"/>
            <a:ext cx="3671745" cy="415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7" grpId="3"/>
      <p:bldP build="whole" bldLvl="1" animBg="1" rev="0" advAuto="0" spid="253" grpId="1"/>
      <p:bldP build="whole" bldLvl="1" animBg="1" rev="0" advAuto="0" spid="25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7" y="913740"/>
            <a:ext cx="1606329" cy="764680"/>
            <a:chOff x="0" y="0"/>
            <a:chExt cx="1606327" cy="764678"/>
          </a:xfrm>
        </p:grpSpPr>
        <p:grpSp>
          <p:nvGrpSpPr>
            <p:cNvPr id="276" name="تجميع"/>
            <p:cNvGrpSpPr/>
            <p:nvPr/>
          </p:nvGrpSpPr>
          <p:grpSpPr>
            <a:xfrm>
              <a:off x="-1" y="-1"/>
              <a:ext cx="1606329" cy="764680"/>
              <a:chOff x="0" y="0"/>
              <a:chExt cx="1606327" cy="764678"/>
            </a:xfrm>
          </p:grpSpPr>
          <p:sp>
            <p:nvSpPr>
              <p:cNvPr id="264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275" name="Google Shape;302;p11"/>
              <p:cNvGrpSpPr/>
              <p:nvPr/>
            </p:nvGrpSpPr>
            <p:grpSpPr>
              <a:xfrm>
                <a:off x="853620" y="-1"/>
                <a:ext cx="752708" cy="764680"/>
                <a:chOff x="0" y="0"/>
                <a:chExt cx="752706" cy="764678"/>
              </a:xfrm>
            </p:grpSpPr>
            <p:sp>
              <p:nvSpPr>
                <p:cNvPr id="265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273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266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7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8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69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0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1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272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274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77" name="الحل"/>
            <p:cNvSpPr txBox="1"/>
            <p:nvPr/>
          </p:nvSpPr>
          <p:spPr>
            <a:xfrm>
              <a:off x="5096" y="289273"/>
              <a:ext cx="1122278" cy="3164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grpSp>
        <p:nvGrpSpPr>
          <p:cNvPr id="284" name="تجميع"/>
          <p:cNvGrpSpPr/>
          <p:nvPr/>
        </p:nvGrpSpPr>
        <p:grpSpPr>
          <a:xfrm>
            <a:off x="3611444" y="791135"/>
            <a:ext cx="5069997" cy="764746"/>
            <a:chOff x="0" y="0"/>
            <a:chExt cx="5069995" cy="764744"/>
          </a:xfrm>
        </p:grpSpPr>
        <p:grpSp>
          <p:nvGrpSpPr>
            <p:cNvPr id="281" name="تجميع"/>
            <p:cNvGrpSpPr/>
            <p:nvPr/>
          </p:nvGrpSpPr>
          <p:grpSpPr>
            <a:xfrm>
              <a:off x="4185830" y="144096"/>
              <a:ext cx="620649" cy="620649"/>
              <a:chOff x="-1" y="0"/>
              <a:chExt cx="620648" cy="620647"/>
            </a:xfrm>
          </p:grpSpPr>
          <p:sp>
            <p:nvSpPr>
              <p:cNvPr id="279" name="Google Shape;324;p12"/>
              <p:cNvSpPr/>
              <p:nvPr/>
            </p:nvSpPr>
            <p:spPr>
              <a:xfrm>
                <a:off x="-2" y="-1"/>
                <a:ext cx="620649" cy="620648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280" name="Google Shape;325;p12"/>
              <p:cNvSpPr/>
              <p:nvPr/>
            </p:nvSpPr>
            <p:spPr>
              <a:xfrm>
                <a:off x="29640" y="21739"/>
                <a:ext cx="577169" cy="577171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282" name="٥"/>
            <p:cNvSpPr/>
            <p:nvPr/>
          </p:nvSpPr>
          <p:spPr>
            <a:xfrm>
              <a:off x="3947715" y="477525"/>
              <a:ext cx="112228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</a:defRPr>
              </a:lvl1pPr>
            </a:lstStyle>
            <a:p>
              <a:pPr rtl="0">
                <a:defRPr/>
              </a:pPr>
              <a:r>
                <a:t>٥ </a:t>
              </a:r>
            </a:p>
          </p:txBody>
        </p:sp>
        <p:pic>
          <p:nvPicPr>
            <p:cNvPr id="283" name="IMG_3029.png" descr="IMG_3029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3331" r="0" b="81454"/>
            <a:stretch>
              <a:fillRect/>
            </a:stretch>
          </p:blipFill>
          <p:spPr>
            <a:xfrm>
              <a:off x="0" y="0"/>
              <a:ext cx="3947653" cy="4544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00" name="Google Shape;500;p15"/>
          <p:cNvGrpSpPr/>
          <p:nvPr/>
        </p:nvGrpSpPr>
        <p:grpSpPr>
          <a:xfrm>
            <a:off x="7433317" y="4065248"/>
            <a:ext cx="1603233" cy="868833"/>
            <a:chOff x="-31" y="-1"/>
            <a:chExt cx="1603232" cy="868831"/>
          </a:xfrm>
        </p:grpSpPr>
        <p:sp>
          <p:nvSpPr>
            <p:cNvPr id="285" name="Google Shape;501;p15"/>
            <p:cNvSpPr/>
            <p:nvPr/>
          </p:nvSpPr>
          <p:spPr>
            <a:xfrm>
              <a:off x="3940" y="-2"/>
              <a:ext cx="1599261" cy="86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298" name="Google Shape;502;p15"/>
            <p:cNvGrpSpPr/>
            <p:nvPr/>
          </p:nvGrpSpPr>
          <p:grpSpPr>
            <a:xfrm>
              <a:off x="79456" y="65539"/>
              <a:ext cx="1455539" cy="740415"/>
              <a:chOff x="-9" y="-1"/>
              <a:chExt cx="1455537" cy="740414"/>
            </a:xfrm>
          </p:grpSpPr>
          <p:grpSp>
            <p:nvGrpSpPr>
              <p:cNvPr id="291" name="Google Shape;503;p15"/>
              <p:cNvGrpSpPr/>
              <p:nvPr/>
            </p:nvGrpSpPr>
            <p:grpSpPr>
              <a:xfrm>
                <a:off x="191768" y="-2"/>
                <a:ext cx="1003047" cy="638738"/>
                <a:chOff x="0" y="0"/>
                <a:chExt cx="1003046" cy="638737"/>
              </a:xfrm>
            </p:grpSpPr>
            <p:sp>
              <p:nvSpPr>
                <p:cNvPr id="286" name="Google Shape;504;p15"/>
                <p:cNvSpPr/>
                <p:nvPr/>
              </p:nvSpPr>
              <p:spPr>
                <a:xfrm rot="5400000">
                  <a:off x="273354" y="-260594"/>
                  <a:ext cx="469100" cy="9902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7" name="Google Shape;505;p15"/>
                <p:cNvSpPr/>
                <p:nvPr/>
              </p:nvSpPr>
              <p:spPr>
                <a:xfrm rot="5400000">
                  <a:off x="302195" y="-224635"/>
                  <a:ext cx="406695" cy="981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8" name="Google Shape;506;p15"/>
                <p:cNvSpPr/>
                <p:nvPr/>
              </p:nvSpPr>
              <p:spPr>
                <a:xfrm rot="5400000">
                  <a:off x="305251" y="-164253"/>
                  <a:ext cx="397106" cy="981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89" name="Google Shape;507;p15"/>
                <p:cNvSpPr/>
                <p:nvPr/>
              </p:nvSpPr>
              <p:spPr>
                <a:xfrm rot="5400000">
                  <a:off x="304154" y="-116042"/>
                  <a:ext cx="399301" cy="9919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0" name="Google Shape;508;p15"/>
                <p:cNvSpPr/>
                <p:nvPr/>
              </p:nvSpPr>
              <p:spPr>
                <a:xfrm rot="5400000">
                  <a:off x="299595" y="-62353"/>
                  <a:ext cx="401494" cy="10006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94" name="Google Shape;509;p15"/>
              <p:cNvGrpSpPr/>
              <p:nvPr/>
            </p:nvGrpSpPr>
            <p:grpSpPr>
              <a:xfrm>
                <a:off x="-10" y="401051"/>
                <a:ext cx="492177" cy="334150"/>
                <a:chOff x="-8" y="0"/>
                <a:chExt cx="492175" cy="334149"/>
              </a:xfrm>
            </p:grpSpPr>
            <p:sp>
              <p:nvSpPr>
                <p:cNvPr id="292" name="Google Shape;510;p15"/>
                <p:cNvSpPr/>
                <p:nvPr/>
              </p:nvSpPr>
              <p:spPr>
                <a:xfrm>
                  <a:off x="-9" y="-1"/>
                  <a:ext cx="492177" cy="334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3" name="Google Shape;511;p15"/>
                <p:cNvSpPr/>
                <p:nvPr/>
              </p:nvSpPr>
              <p:spPr>
                <a:xfrm>
                  <a:off x="8075" y="206015"/>
                  <a:ext cx="469222" cy="1168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297" name="Google Shape;512;p15"/>
              <p:cNvGrpSpPr/>
              <p:nvPr/>
            </p:nvGrpSpPr>
            <p:grpSpPr>
              <a:xfrm>
                <a:off x="892433" y="361537"/>
                <a:ext cx="563095" cy="378876"/>
                <a:chOff x="2" y="0"/>
                <a:chExt cx="563094" cy="378875"/>
              </a:xfrm>
            </p:grpSpPr>
            <p:sp>
              <p:nvSpPr>
                <p:cNvPr id="295" name="Google Shape;513;p15"/>
                <p:cNvSpPr/>
                <p:nvPr/>
              </p:nvSpPr>
              <p:spPr>
                <a:xfrm rot="10800000">
                  <a:off x="2" y="-1"/>
                  <a:ext cx="563095" cy="378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96" name="Google Shape;514;p15"/>
                <p:cNvSpPr/>
                <p:nvPr/>
              </p:nvSpPr>
              <p:spPr>
                <a:xfrm rot="10800000">
                  <a:off x="12395" y="205606"/>
                  <a:ext cx="530531" cy="158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299" name="Google Shape;515;p15"/>
            <p:cNvSpPr/>
            <p:nvPr/>
          </p:nvSpPr>
          <p:spPr>
            <a:xfrm>
              <a:off x="-32" y="1984"/>
              <a:ext cx="1599261" cy="86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301" name="المقدمة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02" name="مسألة  ٦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sp>
        <p:nvSpPr>
          <p:cNvPr id="303" name="الواجب">
            <a:hlinkClick r:id="rId5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04" name="المنزل">
            <a:hlinkClick r:id="rId6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05" name="مسألة ١٠">
            <a:hlinkClick r:id="rId7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٧</a:t>
            </a:r>
          </a:p>
        </p:txBody>
      </p:sp>
      <p:pic>
        <p:nvPicPr>
          <p:cNvPr id="306" name="IMG_3029.png" descr="IMG_3029.png"/>
          <p:cNvPicPr>
            <a:picLocks noChangeAspect="1"/>
          </p:cNvPicPr>
          <p:nvPr/>
        </p:nvPicPr>
        <p:blipFill>
          <a:blip r:embed="rId2">
            <a:extLst/>
          </a:blip>
          <a:srcRect l="2773" t="23139" r="10214" b="0"/>
          <a:stretch>
            <a:fillRect/>
          </a:stretch>
        </p:blipFill>
        <p:spPr>
          <a:xfrm>
            <a:off x="2838802" y="1173508"/>
            <a:ext cx="4692168" cy="31365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3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8" grpId="2"/>
      <p:bldP build="whole" bldLvl="1" animBg="1" rev="0" advAuto="0" spid="28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تجميع"/>
          <p:cNvGrpSpPr/>
          <p:nvPr/>
        </p:nvGrpSpPr>
        <p:grpSpPr>
          <a:xfrm>
            <a:off x="7614936" y="615361"/>
            <a:ext cx="1222693" cy="717775"/>
            <a:chOff x="0" y="0"/>
            <a:chExt cx="1222691" cy="717773"/>
          </a:xfrm>
        </p:grpSpPr>
        <p:grpSp>
          <p:nvGrpSpPr>
            <p:cNvPr id="312" name="تجميع"/>
            <p:cNvGrpSpPr/>
            <p:nvPr/>
          </p:nvGrpSpPr>
          <p:grpSpPr>
            <a:xfrm>
              <a:off x="0" y="97123"/>
              <a:ext cx="1122281" cy="620651"/>
              <a:chOff x="0" y="0"/>
              <a:chExt cx="1122280" cy="620649"/>
            </a:xfrm>
          </p:grpSpPr>
          <p:grpSp>
            <p:nvGrpSpPr>
              <p:cNvPr id="310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308" name="Google Shape;324;p12"/>
                <p:cNvSpPr/>
                <p:nvPr/>
              </p:nvSpPr>
              <p:spPr>
                <a:xfrm>
                  <a:off x="-2" y="-1"/>
                  <a:ext cx="620649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09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11" name="٥"/>
              <p:cNvSpPr/>
              <p:nvPr/>
            </p:nvSpPr>
            <p:spPr>
              <a:xfrm>
                <a:off x="0" y="333427"/>
                <a:ext cx="1122281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</a:defRPr>
                </a:lvl1pPr>
              </a:lstStyle>
              <a:p>
                <a:pPr rtl="0">
                  <a:defRPr/>
                </a:pPr>
                <a:r>
                  <a:t>٥ </a:t>
                </a:r>
              </a:p>
            </p:txBody>
          </p:sp>
        </p:grpSp>
        <p:grpSp>
          <p:nvGrpSpPr>
            <p:cNvPr id="323" name="Google Shape;358;p12"/>
            <p:cNvGrpSpPr/>
            <p:nvPr/>
          </p:nvGrpSpPr>
          <p:grpSpPr>
            <a:xfrm>
              <a:off x="683354" y="-1"/>
              <a:ext cx="539338" cy="602395"/>
              <a:chOff x="0" y="-1"/>
              <a:chExt cx="539336" cy="602393"/>
            </a:xfrm>
          </p:grpSpPr>
          <p:sp>
            <p:nvSpPr>
              <p:cNvPr id="313" name="Google Shape;359;p12"/>
              <p:cNvSpPr/>
              <p:nvPr/>
            </p:nvSpPr>
            <p:spPr>
              <a:xfrm flipH="1" rot="12754542">
                <a:off x="114806" y="42714"/>
                <a:ext cx="309723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21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314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5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6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7" name="Google Shape;364;p12"/>
                <p:cNvSpPr/>
                <p:nvPr/>
              </p:nvSpPr>
              <p:spPr>
                <a:xfrm flipH="1" rot="1962354">
                  <a:off x="168254" y="38528"/>
                  <a:ext cx="159369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8" name="Google Shape;365;p12"/>
                <p:cNvSpPr/>
                <p:nvPr/>
              </p:nvSpPr>
              <p:spPr>
                <a:xfrm flipH="1" rot="1962354">
                  <a:off x="207269" y="58679"/>
                  <a:ext cx="243003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19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20" name="Google Shape;367;p12"/>
                <p:cNvSpPr/>
                <p:nvPr/>
              </p:nvSpPr>
              <p:spPr>
                <a:xfrm flipH="1" rot="1957588">
                  <a:off x="166793" y="128110"/>
                  <a:ext cx="251737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22" name="Google Shape;368;p12"/>
              <p:cNvSpPr/>
              <p:nvPr/>
            </p:nvSpPr>
            <p:spPr>
              <a:xfrm flipH="1" rot="12759500">
                <a:off x="123356" y="59937"/>
                <a:ext cx="293199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25" name="مستطيل"/>
          <p:cNvSpPr/>
          <p:nvPr/>
        </p:nvSpPr>
        <p:spPr>
          <a:xfrm>
            <a:off x="7907142" y="1444425"/>
            <a:ext cx="585916" cy="1952089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26" name="Google Shape;145;p11"/>
          <p:cNvSpPr txBox="1"/>
          <p:nvPr/>
        </p:nvSpPr>
        <p:spPr>
          <a:xfrm>
            <a:off x="7851895" y="1919790"/>
            <a:ext cx="696410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6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افهم</a:t>
            </a:r>
          </a:p>
        </p:txBody>
      </p:sp>
      <p:sp>
        <p:nvSpPr>
          <p:cNvPr id="327" name="مستطيل"/>
          <p:cNvSpPr/>
          <p:nvPr/>
        </p:nvSpPr>
        <p:spPr>
          <a:xfrm>
            <a:off x="7907142" y="3997541"/>
            <a:ext cx="585916" cy="575064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28" name="Google Shape;145;p11"/>
          <p:cNvSpPr txBox="1"/>
          <p:nvPr/>
        </p:nvSpPr>
        <p:spPr>
          <a:xfrm>
            <a:off x="7826750" y="4075226"/>
            <a:ext cx="772101" cy="508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0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343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8" y="913740"/>
            <a:ext cx="1606328" cy="764679"/>
            <a:chOff x="0" y="0"/>
            <a:chExt cx="1606327" cy="764678"/>
          </a:xfrm>
        </p:grpSpPr>
        <p:grpSp>
          <p:nvGrpSpPr>
            <p:cNvPr id="341" name="تجميع"/>
            <p:cNvGrpSpPr/>
            <p:nvPr/>
          </p:nvGrpSpPr>
          <p:grpSpPr>
            <a:xfrm>
              <a:off x="-1" y="0"/>
              <a:ext cx="1606329" cy="764679"/>
              <a:chOff x="0" y="0"/>
              <a:chExt cx="1606327" cy="764678"/>
            </a:xfrm>
          </p:grpSpPr>
          <p:sp>
            <p:nvSpPr>
              <p:cNvPr id="329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40" name="Google Shape;302;p11"/>
              <p:cNvGrpSpPr/>
              <p:nvPr/>
            </p:nvGrpSpPr>
            <p:grpSpPr>
              <a:xfrm>
                <a:off x="853620" y="0"/>
                <a:ext cx="752708" cy="764679"/>
                <a:chOff x="0" y="0"/>
                <a:chExt cx="752706" cy="764678"/>
              </a:xfrm>
            </p:grpSpPr>
            <p:sp>
              <p:nvSpPr>
                <p:cNvPr id="330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338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331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2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3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4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5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6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337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339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342" name="سهم ١٣"/>
            <p:cNvSpPr/>
            <p:nvPr/>
          </p:nvSpPr>
          <p:spPr>
            <a:xfrm rot="16200000">
              <a:off x="381854" y="-3781"/>
              <a:ext cx="227226" cy="87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344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45" name="مسألة  ٦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٦</a:t>
            </a:r>
          </a:p>
        </p:txBody>
      </p:sp>
      <p:sp>
        <p:nvSpPr>
          <p:cNvPr id="346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47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48" name="مسألة ١٠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٧</a:t>
            </a:r>
          </a:p>
        </p:txBody>
      </p:sp>
      <p:pic>
        <p:nvPicPr>
          <p:cNvPr id="349" name="IMG_2388.png" descr="IMG_2388.png"/>
          <p:cNvPicPr>
            <a:picLocks noChangeAspect="1"/>
          </p:cNvPicPr>
          <p:nvPr/>
        </p:nvPicPr>
        <p:blipFill>
          <a:blip r:embed="rId7">
            <a:extLst/>
          </a:blip>
          <a:srcRect l="50000" t="0" r="23155" b="84798"/>
          <a:stretch>
            <a:fillRect/>
          </a:stretch>
        </p:blipFill>
        <p:spPr>
          <a:xfrm>
            <a:off x="4889465" y="883925"/>
            <a:ext cx="2021843" cy="824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IMG_3029.png" descr="IMG_3029.png"/>
          <p:cNvPicPr>
            <a:picLocks noChangeAspect="1"/>
          </p:cNvPicPr>
          <p:nvPr/>
        </p:nvPicPr>
        <p:blipFill>
          <a:blip r:embed="rId8">
            <a:extLst/>
          </a:blip>
          <a:srcRect l="2773" t="24022" r="10214" b="29274"/>
          <a:stretch>
            <a:fillRect/>
          </a:stretch>
        </p:blipFill>
        <p:spPr>
          <a:xfrm>
            <a:off x="3105674" y="1708234"/>
            <a:ext cx="4251883" cy="1727007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خط"/>
          <p:cNvSpPr/>
          <p:nvPr/>
        </p:nvSpPr>
        <p:spPr>
          <a:xfrm>
            <a:off x="3268527" y="2092224"/>
            <a:ext cx="3241877" cy="1"/>
          </a:xfrm>
          <a:prstGeom prst="line">
            <a:avLst/>
          </a:prstGeom>
          <a:ln w="25400">
            <a:solidFill>
              <a:srgbClr val="E22400"/>
            </a:solidFill>
          </a:ln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52" name="خط"/>
          <p:cNvSpPr/>
          <p:nvPr/>
        </p:nvSpPr>
        <p:spPr>
          <a:xfrm>
            <a:off x="6312848" y="2520413"/>
            <a:ext cx="995154" cy="1"/>
          </a:xfrm>
          <a:prstGeom prst="line">
            <a:avLst/>
          </a:prstGeom>
          <a:ln w="25400">
            <a:solidFill>
              <a:srgbClr val="E22400"/>
            </a:solidFill>
          </a:ln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353" name="IMG_3027.png" descr="IMG_3027.png"/>
          <p:cNvPicPr>
            <a:picLocks noChangeAspect="1"/>
          </p:cNvPicPr>
          <p:nvPr/>
        </p:nvPicPr>
        <p:blipFill>
          <a:blip r:embed="rId9">
            <a:extLst/>
          </a:blip>
          <a:srcRect l="0" t="50000" r="0" b="14735"/>
          <a:stretch>
            <a:fillRect/>
          </a:stretch>
        </p:blipFill>
        <p:spPr>
          <a:xfrm>
            <a:off x="4897136" y="4191689"/>
            <a:ext cx="2717692" cy="307820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المطلوب"/>
          <p:cNvSpPr txBox="1"/>
          <p:nvPr/>
        </p:nvSpPr>
        <p:spPr>
          <a:xfrm>
            <a:off x="1213899" y="1977025"/>
            <a:ext cx="1131176" cy="386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>
              <a:defRPr sz="1900">
                <a:solidFill>
                  <a:srgbClr val="E224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المطلوب </a:t>
            </a:r>
          </a:p>
        </p:txBody>
      </p:sp>
      <p:pic>
        <p:nvPicPr>
          <p:cNvPr id="355" name="IMG_3029.png" descr="IMG_3029.png"/>
          <p:cNvPicPr>
            <a:picLocks noChangeAspect="1"/>
          </p:cNvPicPr>
          <p:nvPr/>
        </p:nvPicPr>
        <p:blipFill>
          <a:blip r:embed="rId8">
            <a:extLst/>
          </a:blip>
          <a:srcRect l="2773" t="47551" r="10214" b="29274"/>
          <a:stretch>
            <a:fillRect/>
          </a:stretch>
        </p:blipFill>
        <p:spPr>
          <a:xfrm>
            <a:off x="373241" y="2705477"/>
            <a:ext cx="2534948" cy="510898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IMG_3029.png" descr="IMG_3029.png"/>
          <p:cNvPicPr>
            <a:picLocks noChangeAspect="1"/>
          </p:cNvPicPr>
          <p:nvPr/>
        </p:nvPicPr>
        <p:blipFill>
          <a:blip r:embed="rId8">
            <a:extLst/>
          </a:blip>
          <a:srcRect l="4900" t="36422" r="86996" b="50000"/>
          <a:stretch>
            <a:fillRect/>
          </a:stretch>
        </p:blipFill>
        <p:spPr>
          <a:xfrm>
            <a:off x="1565299" y="2259026"/>
            <a:ext cx="493303" cy="6254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Class="entr" nodeType="after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5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9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4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5" grpId="1"/>
      <p:bldP build="whole" bldLvl="1" animBg="1" rev="0" advAuto="0" spid="326" grpId="2"/>
      <p:bldP build="whole" bldLvl="1" animBg="1" rev="0" advAuto="0" spid="328" grpId="4"/>
      <p:bldP build="whole" bldLvl="1" animBg="1" rev="0" advAuto="0" spid="343" grpId="5"/>
      <p:bldP build="whole" bldLvl="1" animBg="1" rev="0" advAuto="0" spid="327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تجميع"/>
          <p:cNvGrpSpPr/>
          <p:nvPr/>
        </p:nvGrpSpPr>
        <p:grpSpPr>
          <a:xfrm>
            <a:off x="7644435" y="607584"/>
            <a:ext cx="1222693" cy="717775"/>
            <a:chOff x="0" y="0"/>
            <a:chExt cx="1222691" cy="717773"/>
          </a:xfrm>
        </p:grpSpPr>
        <p:grpSp>
          <p:nvGrpSpPr>
            <p:cNvPr id="362" name="تجميع"/>
            <p:cNvGrpSpPr/>
            <p:nvPr/>
          </p:nvGrpSpPr>
          <p:grpSpPr>
            <a:xfrm>
              <a:off x="0" y="97123"/>
              <a:ext cx="1122281" cy="620651"/>
              <a:chOff x="0" y="0"/>
              <a:chExt cx="1122280" cy="620649"/>
            </a:xfrm>
          </p:grpSpPr>
          <p:grpSp>
            <p:nvGrpSpPr>
              <p:cNvPr id="360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358" name="Google Shape;324;p12"/>
                <p:cNvSpPr/>
                <p:nvPr/>
              </p:nvSpPr>
              <p:spPr>
                <a:xfrm>
                  <a:off x="-2" y="-1"/>
                  <a:ext cx="620649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59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61" name="٥"/>
              <p:cNvSpPr/>
              <p:nvPr/>
            </p:nvSpPr>
            <p:spPr>
              <a:xfrm>
                <a:off x="0" y="333427"/>
                <a:ext cx="1122281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</a:defRPr>
                </a:lvl1pPr>
              </a:lstStyle>
              <a:p>
                <a:pPr rtl="0">
                  <a:defRPr/>
                </a:pPr>
                <a:r>
                  <a:t>٥ </a:t>
                </a:r>
              </a:p>
            </p:txBody>
          </p:sp>
        </p:grpSp>
        <p:grpSp>
          <p:nvGrpSpPr>
            <p:cNvPr id="373" name="Google Shape;358;p12"/>
            <p:cNvGrpSpPr/>
            <p:nvPr/>
          </p:nvGrpSpPr>
          <p:grpSpPr>
            <a:xfrm>
              <a:off x="683354" y="-1"/>
              <a:ext cx="539338" cy="602395"/>
              <a:chOff x="0" y="-1"/>
              <a:chExt cx="539336" cy="602393"/>
            </a:xfrm>
          </p:grpSpPr>
          <p:sp>
            <p:nvSpPr>
              <p:cNvPr id="363" name="Google Shape;359;p12"/>
              <p:cNvSpPr/>
              <p:nvPr/>
            </p:nvSpPr>
            <p:spPr>
              <a:xfrm flipH="1" rot="12754542">
                <a:off x="114806" y="42714"/>
                <a:ext cx="309723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371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364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5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6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7" name="Google Shape;364;p12"/>
                <p:cNvSpPr/>
                <p:nvPr/>
              </p:nvSpPr>
              <p:spPr>
                <a:xfrm flipH="1" rot="1962354">
                  <a:off x="168254" y="38528"/>
                  <a:ext cx="159369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8" name="Google Shape;365;p12"/>
                <p:cNvSpPr/>
                <p:nvPr/>
              </p:nvSpPr>
              <p:spPr>
                <a:xfrm flipH="1" rot="1962354">
                  <a:off x="207269" y="58679"/>
                  <a:ext cx="243003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69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70" name="Google Shape;367;p12"/>
                <p:cNvSpPr/>
                <p:nvPr/>
              </p:nvSpPr>
              <p:spPr>
                <a:xfrm flipH="1" rot="1957588">
                  <a:off x="166793" y="128110"/>
                  <a:ext cx="251737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372" name="Google Shape;368;p12"/>
              <p:cNvSpPr/>
              <p:nvPr/>
            </p:nvSpPr>
            <p:spPr>
              <a:xfrm flipH="1" rot="12759500">
                <a:off x="123356" y="59937"/>
                <a:ext cx="293199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375" name="مستطيل"/>
          <p:cNvSpPr/>
          <p:nvPr/>
        </p:nvSpPr>
        <p:spPr>
          <a:xfrm>
            <a:off x="7919842" y="1462708"/>
            <a:ext cx="585916" cy="1952090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76" name="Google Shape;145;p11"/>
          <p:cNvSpPr txBox="1"/>
          <p:nvPr/>
        </p:nvSpPr>
        <p:spPr>
          <a:xfrm>
            <a:off x="7864595" y="1934312"/>
            <a:ext cx="696410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377" name="مستطيل"/>
          <p:cNvSpPr/>
          <p:nvPr/>
        </p:nvSpPr>
        <p:spPr>
          <a:xfrm>
            <a:off x="7919842" y="4005003"/>
            <a:ext cx="585916" cy="588210"/>
          </a:xfrm>
          <a:prstGeom prst="rect">
            <a:avLst/>
          </a:prstGeom>
          <a:solidFill>
            <a:srgbClr val="FBD4BA"/>
          </a:solidFill>
          <a:ln w="3175">
            <a:solidFill>
              <a:schemeClr val="accent3">
                <a:satOff val="-41626"/>
                <a:lumOff val="-14313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78" name="Google Shape;145;p11"/>
          <p:cNvSpPr txBox="1"/>
          <p:nvPr/>
        </p:nvSpPr>
        <p:spPr>
          <a:xfrm>
            <a:off x="7835096" y="3987431"/>
            <a:ext cx="755409" cy="5332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algn="ctr" defTabSz="886689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379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8815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380" name="مسألة  ٦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47256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٤</a:t>
            </a:r>
          </a:p>
        </p:txBody>
      </p:sp>
      <p:sp>
        <p:nvSpPr>
          <p:cNvPr id="381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310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382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83" name="مستطيل"/>
          <p:cNvSpPr/>
          <p:nvPr/>
        </p:nvSpPr>
        <p:spPr>
          <a:xfrm>
            <a:off x="2371057" y="3102251"/>
            <a:ext cx="5398599" cy="1712019"/>
          </a:xfrm>
          <a:prstGeom prst="rect">
            <a:avLst/>
          </a:prstGeom>
          <a:ln w="12700">
            <a:solidFill>
              <a:srgbClr val="000000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384" name="مسألة ١٠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6181761" y="232482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٧</a:t>
            </a:r>
          </a:p>
        </p:txBody>
      </p:sp>
      <p:sp>
        <p:nvSpPr>
          <p:cNvPr id="385" name="١ × ٦٠ =٦٠…"/>
          <p:cNvSpPr txBox="1"/>
          <p:nvPr/>
        </p:nvSpPr>
        <p:spPr>
          <a:xfrm>
            <a:off x="4530194" y="3539606"/>
            <a:ext cx="1336112" cy="954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ctr" rtl="0">
              <a:defRPr b="1" sz="1700"/>
            </a:pPr>
            <a:r>
              <a:t>  ١ × ٦٠ =٦٠ </a:t>
            </a:r>
          </a:p>
          <a:p>
            <a:pPr algn="ctr" rtl="0">
              <a:defRPr b="1" sz="1700"/>
            </a:pPr>
            <a:r>
              <a:t>٢ × ٦٠=١٢٠</a:t>
            </a:r>
          </a:p>
          <a:p>
            <a:pPr algn="ctr" rtl="0">
              <a:defRPr b="1" sz="1700"/>
            </a:pPr>
            <a:r>
              <a:t>٦ × ٦٠ =٣٦٠  </a:t>
            </a:r>
          </a:p>
        </p:txBody>
      </p:sp>
      <p:pic>
        <p:nvPicPr>
          <p:cNvPr id="386" name="IMG_3031.png" descr="IMG_303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632767" y="1295038"/>
            <a:ext cx="4572001" cy="2121348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كل ساعة = ٦٠ دقيقة  واليوم الدراسي هو ٦ ساعات"/>
          <p:cNvSpPr txBox="1"/>
          <p:nvPr/>
        </p:nvSpPr>
        <p:spPr>
          <a:xfrm>
            <a:off x="2469151" y="3095901"/>
            <a:ext cx="4899233" cy="344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>
            <a:lvl1pPr algn="ctr">
              <a:defRPr b="1" sz="1700"/>
            </a:lvl1pPr>
          </a:lstStyle>
          <a:p>
            <a:pPr rtl="0">
              <a:defRPr/>
            </a:pPr>
            <a:r>
              <a:t>كل ساعة = ٦٠ دقيقة  واليوم الدراسي هو ٦ ساعات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Class="entr" nodeType="afterEffect" presetID="10" grpId="5" fill="hold">
                                  <p:stCondLst>
                                    <p:cond delay="6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2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7" grpId="3"/>
      <p:bldP build="whole" bldLvl="1" animBg="1" rev="0" advAuto="0" spid="375" grpId="1"/>
      <p:bldP build="whole" bldLvl="1" animBg="1" rev="0" advAuto="0" spid="376" grpId="2"/>
      <p:bldP build="whole" bldLvl="1" animBg="1" rev="0" advAuto="0" spid="378" grpId="4"/>
      <p:bldP build="whole" bldLvl="1" animBg="1" rev="0" advAuto="0" spid="383" grpId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تجميع"/>
          <p:cNvGrpSpPr/>
          <p:nvPr/>
        </p:nvGrpSpPr>
        <p:grpSpPr>
          <a:xfrm>
            <a:off x="7546459" y="935232"/>
            <a:ext cx="1122281" cy="620649"/>
            <a:chOff x="0" y="0"/>
            <a:chExt cx="1122280" cy="620647"/>
          </a:xfrm>
        </p:grpSpPr>
        <p:grpSp>
          <p:nvGrpSpPr>
            <p:cNvPr id="391" name="تجميع"/>
            <p:cNvGrpSpPr/>
            <p:nvPr/>
          </p:nvGrpSpPr>
          <p:grpSpPr>
            <a:xfrm>
              <a:off x="250814" y="-1"/>
              <a:ext cx="620650" cy="620648"/>
              <a:chOff x="-1" y="0"/>
              <a:chExt cx="620648" cy="620647"/>
            </a:xfrm>
          </p:grpSpPr>
          <p:sp>
            <p:nvSpPr>
              <p:cNvPr id="389" name="Google Shape;324;p12"/>
              <p:cNvSpPr/>
              <p:nvPr/>
            </p:nvSpPr>
            <p:spPr>
              <a:xfrm>
                <a:off x="-2" y="-1"/>
                <a:ext cx="620649" cy="620648"/>
              </a:xfrm>
              <a:prstGeom prst="ellipse">
                <a:avLst/>
              </a:prstGeom>
              <a:solidFill>
                <a:srgbClr val="FFFFFF">
                  <a:alpha val="251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390" name="Google Shape;325;p12"/>
              <p:cNvSpPr/>
              <p:nvPr/>
            </p:nvSpPr>
            <p:spPr>
              <a:xfrm>
                <a:off x="29640" y="21739"/>
                <a:ext cx="577169" cy="577171"/>
              </a:xfrm>
              <a:prstGeom prst="ellipse">
                <a:avLst/>
              </a:prstGeom>
              <a:noFill/>
              <a:ln w="12700" cap="flat">
                <a:solidFill>
                  <a:srgbClr val="F2F2F2"/>
                </a:solidFill>
                <a:prstDash val="dash"/>
                <a:miter lim="8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  <p:sp>
          <p:nvSpPr>
            <p:cNvPr id="392" name="٦"/>
            <p:cNvSpPr/>
            <p:nvPr/>
          </p:nvSpPr>
          <p:spPr>
            <a:xfrm>
              <a:off x="0" y="310323"/>
              <a:ext cx="112228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3000">
                  <a:solidFill>
                    <a:schemeClr val="accent1">
                      <a:satOff val="-49514"/>
                      <a:lumOff val="-14901"/>
                    </a:schemeClr>
                  </a:solidFill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</p:grpSp>
      <p:grpSp>
        <p:nvGrpSpPr>
          <p:cNvPr id="409" name="Google Shape;500;p15"/>
          <p:cNvGrpSpPr/>
          <p:nvPr/>
        </p:nvGrpSpPr>
        <p:grpSpPr>
          <a:xfrm>
            <a:off x="7569155" y="3895223"/>
            <a:ext cx="1252884" cy="678969"/>
            <a:chOff x="-24" y="0"/>
            <a:chExt cx="1252882" cy="678967"/>
          </a:xfrm>
        </p:grpSpPr>
        <p:sp>
          <p:nvSpPr>
            <p:cNvPr id="394" name="Google Shape;501;p15"/>
            <p:cNvSpPr/>
            <p:nvPr/>
          </p:nvSpPr>
          <p:spPr>
            <a:xfrm>
              <a:off x="3079" y="-1"/>
              <a:ext cx="1249779" cy="677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407" name="Google Shape;502;p15"/>
            <p:cNvGrpSpPr/>
            <p:nvPr/>
          </p:nvGrpSpPr>
          <p:grpSpPr>
            <a:xfrm>
              <a:off x="62093" y="51217"/>
              <a:ext cx="1137464" cy="578615"/>
              <a:chOff x="-7" y="-1"/>
              <a:chExt cx="1137463" cy="578613"/>
            </a:xfrm>
          </p:grpSpPr>
          <p:grpSp>
            <p:nvGrpSpPr>
              <p:cNvPr id="400" name="Google Shape;503;p15"/>
              <p:cNvGrpSpPr/>
              <p:nvPr/>
            </p:nvGrpSpPr>
            <p:grpSpPr>
              <a:xfrm>
                <a:off x="149861" y="-2"/>
                <a:ext cx="783855" cy="499157"/>
                <a:chOff x="0" y="0"/>
                <a:chExt cx="783853" cy="499155"/>
              </a:xfrm>
            </p:grpSpPr>
            <p:sp>
              <p:nvSpPr>
                <p:cNvPr id="395" name="Google Shape;504;p15"/>
                <p:cNvSpPr/>
                <p:nvPr/>
              </p:nvSpPr>
              <p:spPr>
                <a:xfrm rot="5400000">
                  <a:off x="213618" y="-203647"/>
                  <a:ext cx="366590" cy="7738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6" name="Google Shape;505;p15"/>
                <p:cNvSpPr/>
                <p:nvPr/>
              </p:nvSpPr>
              <p:spPr>
                <a:xfrm rot="5400000">
                  <a:off x="236157" y="-175547"/>
                  <a:ext cx="317821" cy="7667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7" name="Google Shape;506;p15"/>
                <p:cNvSpPr/>
                <p:nvPr/>
              </p:nvSpPr>
              <p:spPr>
                <a:xfrm rot="5400000">
                  <a:off x="238545" y="-128359"/>
                  <a:ext cx="310328" cy="7667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8" name="Google Shape;507;p15"/>
                <p:cNvSpPr/>
                <p:nvPr/>
              </p:nvSpPr>
              <p:spPr>
                <a:xfrm rot="5400000">
                  <a:off x="237688" y="-90684"/>
                  <a:ext cx="312043" cy="7752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399" name="Google Shape;508;p15"/>
                <p:cNvSpPr/>
                <p:nvPr/>
              </p:nvSpPr>
              <p:spPr>
                <a:xfrm rot="5400000">
                  <a:off x="234125" y="-48727"/>
                  <a:ext cx="313757" cy="7820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03" name="Google Shape;509;p15"/>
              <p:cNvGrpSpPr/>
              <p:nvPr/>
            </p:nvGrpSpPr>
            <p:grpSpPr>
              <a:xfrm>
                <a:off x="-8" y="313410"/>
                <a:ext cx="384623" cy="261130"/>
                <a:chOff x="-6" y="0"/>
                <a:chExt cx="384621" cy="261128"/>
              </a:xfrm>
            </p:grpSpPr>
            <p:sp>
              <p:nvSpPr>
                <p:cNvPr id="401" name="Google Shape;510;p15"/>
                <p:cNvSpPr/>
                <p:nvPr/>
              </p:nvSpPr>
              <p:spPr>
                <a:xfrm>
                  <a:off x="-7" y="-1"/>
                  <a:ext cx="384623" cy="261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02" name="Google Shape;511;p15"/>
                <p:cNvSpPr/>
                <p:nvPr/>
              </p:nvSpPr>
              <p:spPr>
                <a:xfrm>
                  <a:off x="6310" y="160995"/>
                  <a:ext cx="366685" cy="912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406" name="Google Shape;512;p15"/>
              <p:cNvGrpSpPr/>
              <p:nvPr/>
            </p:nvGrpSpPr>
            <p:grpSpPr>
              <a:xfrm>
                <a:off x="697412" y="282531"/>
                <a:ext cx="440044" cy="296082"/>
                <a:chOff x="1" y="0"/>
                <a:chExt cx="440043" cy="296080"/>
              </a:xfrm>
            </p:grpSpPr>
            <p:sp>
              <p:nvSpPr>
                <p:cNvPr id="404" name="Google Shape;513;p15"/>
                <p:cNvSpPr/>
                <p:nvPr/>
              </p:nvSpPr>
              <p:spPr>
                <a:xfrm rot="10800000">
                  <a:off x="1" y="0"/>
                  <a:ext cx="440044" cy="2960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05" name="Google Shape;514;p15"/>
                <p:cNvSpPr/>
                <p:nvPr/>
              </p:nvSpPr>
              <p:spPr>
                <a:xfrm rot="10800000">
                  <a:off x="9686" y="160676"/>
                  <a:ext cx="414596" cy="1234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08" name="Google Shape;515;p15"/>
            <p:cNvSpPr/>
            <p:nvPr/>
          </p:nvSpPr>
          <p:spPr>
            <a:xfrm>
              <a:off x="-25" y="1551"/>
              <a:ext cx="1249779" cy="677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410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11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412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13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grpSp>
        <p:nvGrpSpPr>
          <p:cNvPr id="428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7" y="913740"/>
            <a:ext cx="1606329" cy="764680"/>
            <a:chOff x="0" y="0"/>
            <a:chExt cx="1606327" cy="764678"/>
          </a:xfrm>
        </p:grpSpPr>
        <p:grpSp>
          <p:nvGrpSpPr>
            <p:cNvPr id="426" name="تجميع"/>
            <p:cNvGrpSpPr/>
            <p:nvPr/>
          </p:nvGrpSpPr>
          <p:grpSpPr>
            <a:xfrm>
              <a:off x="-1" y="-1"/>
              <a:ext cx="1606329" cy="764680"/>
              <a:chOff x="0" y="0"/>
              <a:chExt cx="1606327" cy="764678"/>
            </a:xfrm>
          </p:grpSpPr>
          <p:sp>
            <p:nvSpPr>
              <p:cNvPr id="414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25" name="Google Shape;302;p11"/>
              <p:cNvGrpSpPr/>
              <p:nvPr/>
            </p:nvGrpSpPr>
            <p:grpSpPr>
              <a:xfrm>
                <a:off x="853620" y="-1"/>
                <a:ext cx="752708" cy="764680"/>
                <a:chOff x="0" y="0"/>
                <a:chExt cx="752706" cy="764678"/>
              </a:xfrm>
            </p:grpSpPr>
            <p:sp>
              <p:nvSpPr>
                <p:cNvPr id="415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23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416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7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8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19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20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21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22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24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27" name="الحل"/>
            <p:cNvSpPr txBox="1"/>
            <p:nvPr/>
          </p:nvSpPr>
          <p:spPr>
            <a:xfrm>
              <a:off x="5096" y="289273"/>
              <a:ext cx="1122278" cy="3164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sp>
        <p:nvSpPr>
          <p:cNvPr id="429" name="مسألة ١٠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٧</a:t>
            </a:r>
          </a:p>
        </p:txBody>
      </p:sp>
      <p:pic>
        <p:nvPicPr>
          <p:cNvPr id="430" name="IMG_3033.png" descr="IMG_303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198719" y="989383"/>
            <a:ext cx="4043855" cy="26230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8" grpId="2"/>
      <p:bldP build="whole" bldLvl="1" animBg="1" rev="0" advAuto="0" spid="39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تجميع"/>
          <p:cNvGrpSpPr/>
          <p:nvPr/>
        </p:nvGrpSpPr>
        <p:grpSpPr>
          <a:xfrm>
            <a:off x="7730411" y="607584"/>
            <a:ext cx="1222693" cy="717775"/>
            <a:chOff x="0" y="0"/>
            <a:chExt cx="1222692" cy="717773"/>
          </a:xfrm>
        </p:grpSpPr>
        <p:grpSp>
          <p:nvGrpSpPr>
            <p:cNvPr id="436" name="تجميع"/>
            <p:cNvGrpSpPr/>
            <p:nvPr/>
          </p:nvGrpSpPr>
          <p:grpSpPr>
            <a:xfrm>
              <a:off x="0" y="97123"/>
              <a:ext cx="1122281" cy="620651"/>
              <a:chOff x="0" y="0"/>
              <a:chExt cx="1122280" cy="620649"/>
            </a:xfrm>
          </p:grpSpPr>
          <p:grpSp>
            <p:nvGrpSpPr>
              <p:cNvPr id="434" name="تجميع"/>
              <p:cNvGrpSpPr/>
              <p:nvPr/>
            </p:nvGrpSpPr>
            <p:grpSpPr>
              <a:xfrm>
                <a:off x="238115" y="0"/>
                <a:ext cx="620649" cy="620650"/>
                <a:chOff x="-1" y="0"/>
                <a:chExt cx="620648" cy="620649"/>
              </a:xfrm>
            </p:grpSpPr>
            <p:sp>
              <p:nvSpPr>
                <p:cNvPr id="432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3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35" name="٦"/>
              <p:cNvSpPr/>
              <p:nvPr/>
            </p:nvSpPr>
            <p:spPr>
              <a:xfrm>
                <a:off x="0" y="333427"/>
                <a:ext cx="1122281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grpSp>
          <p:nvGrpSpPr>
            <p:cNvPr id="447" name="Google Shape;358;p12"/>
            <p:cNvGrpSpPr/>
            <p:nvPr/>
          </p:nvGrpSpPr>
          <p:grpSpPr>
            <a:xfrm>
              <a:off x="683355" y="0"/>
              <a:ext cx="539338" cy="602394"/>
              <a:chOff x="0" y="-1"/>
              <a:chExt cx="539337" cy="602393"/>
            </a:xfrm>
          </p:grpSpPr>
          <p:sp>
            <p:nvSpPr>
              <p:cNvPr id="437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45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438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39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0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1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2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3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44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46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449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50" name="Google Shape;145;p11"/>
          <p:cNvSpPr txBox="1"/>
          <p:nvPr/>
        </p:nvSpPr>
        <p:spPr>
          <a:xfrm>
            <a:off x="7980071" y="1861213"/>
            <a:ext cx="696408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6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افهم</a:t>
            </a:r>
          </a:p>
        </p:txBody>
      </p:sp>
      <p:sp>
        <p:nvSpPr>
          <p:cNvPr id="451" name="مستطيل"/>
          <p:cNvSpPr/>
          <p:nvPr/>
        </p:nvSpPr>
        <p:spPr>
          <a:xfrm>
            <a:off x="8035318" y="3753405"/>
            <a:ext cx="585915" cy="613164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5">
                <a:satOff val="-7608"/>
                <a:lumOff val="-10980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52" name="Google Shape;145;p11"/>
          <p:cNvSpPr txBox="1"/>
          <p:nvPr/>
        </p:nvSpPr>
        <p:spPr>
          <a:xfrm>
            <a:off x="7980071" y="3656434"/>
            <a:ext cx="747153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1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خطط</a:t>
            </a:r>
          </a:p>
        </p:txBody>
      </p:sp>
      <p:grpSp>
        <p:nvGrpSpPr>
          <p:cNvPr id="467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8" y="913740"/>
            <a:ext cx="1606328" cy="764679"/>
            <a:chOff x="0" y="0"/>
            <a:chExt cx="1606327" cy="764678"/>
          </a:xfrm>
        </p:grpSpPr>
        <p:grpSp>
          <p:nvGrpSpPr>
            <p:cNvPr id="465" name="تجميع"/>
            <p:cNvGrpSpPr/>
            <p:nvPr/>
          </p:nvGrpSpPr>
          <p:grpSpPr>
            <a:xfrm>
              <a:off x="-1" y="0"/>
              <a:ext cx="1606329" cy="764679"/>
              <a:chOff x="0" y="0"/>
              <a:chExt cx="1606327" cy="764678"/>
            </a:xfrm>
          </p:grpSpPr>
          <p:sp>
            <p:nvSpPr>
              <p:cNvPr id="453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64" name="Google Shape;302;p11"/>
              <p:cNvGrpSpPr/>
              <p:nvPr/>
            </p:nvGrpSpPr>
            <p:grpSpPr>
              <a:xfrm>
                <a:off x="853620" y="0"/>
                <a:ext cx="752708" cy="764679"/>
                <a:chOff x="0" y="0"/>
                <a:chExt cx="752706" cy="764678"/>
              </a:xfrm>
            </p:grpSpPr>
            <p:sp>
              <p:nvSpPr>
                <p:cNvPr id="454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462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455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6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7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8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59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60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461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463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466" name="سهم ١٣"/>
            <p:cNvSpPr/>
            <p:nvPr/>
          </p:nvSpPr>
          <p:spPr>
            <a:xfrm rot="16200000">
              <a:off x="381854" y="-3781"/>
              <a:ext cx="227226" cy="87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0800" y="1825"/>
                    <a:pt x="6290" y="7557"/>
                    <a:pt x="0" y="9640"/>
                  </a:cubicBezTo>
                  <a:cubicBezTo>
                    <a:pt x="285" y="9632"/>
                    <a:pt x="561" y="9621"/>
                    <a:pt x="839" y="9608"/>
                  </a:cubicBezTo>
                  <a:cubicBezTo>
                    <a:pt x="3841" y="9463"/>
                    <a:pt x="6421" y="9023"/>
                    <a:pt x="8209" y="8583"/>
                  </a:cubicBezTo>
                  <a:lnTo>
                    <a:pt x="8209" y="16961"/>
                  </a:lnTo>
                  <a:cubicBezTo>
                    <a:pt x="6575" y="17360"/>
                    <a:pt x="4283" y="17749"/>
                    <a:pt x="1646" y="17876"/>
                  </a:cubicBezTo>
                  <a:cubicBezTo>
                    <a:pt x="1110" y="17901"/>
                    <a:pt x="561" y="17919"/>
                    <a:pt x="0" y="17922"/>
                  </a:cubicBezTo>
                  <a:lnTo>
                    <a:pt x="0" y="21600"/>
                  </a:lnTo>
                  <a:cubicBezTo>
                    <a:pt x="561" y="21597"/>
                    <a:pt x="1110" y="21581"/>
                    <a:pt x="1646" y="21555"/>
                  </a:cubicBezTo>
                  <a:cubicBezTo>
                    <a:pt x="6897" y="21303"/>
                    <a:pt x="10800" y="20063"/>
                    <a:pt x="10800" y="19722"/>
                  </a:cubicBezTo>
                  <a:cubicBezTo>
                    <a:pt x="10800" y="20063"/>
                    <a:pt x="14702" y="21303"/>
                    <a:pt x="19954" y="21555"/>
                  </a:cubicBezTo>
                  <a:cubicBezTo>
                    <a:pt x="20490" y="21581"/>
                    <a:pt x="21039" y="21597"/>
                    <a:pt x="21600" y="21600"/>
                  </a:cubicBezTo>
                  <a:lnTo>
                    <a:pt x="21600" y="17922"/>
                  </a:lnTo>
                  <a:cubicBezTo>
                    <a:pt x="21039" y="17919"/>
                    <a:pt x="20490" y="17901"/>
                    <a:pt x="19954" y="17876"/>
                  </a:cubicBezTo>
                  <a:cubicBezTo>
                    <a:pt x="17317" y="17749"/>
                    <a:pt x="15025" y="17360"/>
                    <a:pt x="13391" y="16961"/>
                  </a:cubicBezTo>
                  <a:lnTo>
                    <a:pt x="13391" y="8583"/>
                  </a:lnTo>
                  <a:cubicBezTo>
                    <a:pt x="15179" y="9023"/>
                    <a:pt x="17752" y="9463"/>
                    <a:pt x="20754" y="9608"/>
                  </a:cubicBezTo>
                  <a:cubicBezTo>
                    <a:pt x="21033" y="9621"/>
                    <a:pt x="21315" y="9632"/>
                    <a:pt x="21600" y="9640"/>
                  </a:cubicBezTo>
                  <a:cubicBezTo>
                    <a:pt x="15310" y="7557"/>
                    <a:pt x="10800" y="1825"/>
                    <a:pt x="10800" y="0"/>
                  </a:cubicBezTo>
                  <a:close/>
                </a:path>
              </a:pathLst>
            </a:custGeom>
            <a:noFill/>
            <a:ln w="12700" cap="flat">
              <a:solidFill>
                <a:schemeClr val="accent1">
                  <a:satOff val="-49514"/>
                  <a:lumOff val="-14901"/>
                  <a:alpha val="56620"/>
                </a:schemeClr>
              </a:solidFill>
              <a:prstDash val="solid"/>
              <a:round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rtl="0">
                <a:defRPr>
                  <a:latin typeface="+mn-lt"/>
                  <a:ea typeface="+mn-ea"/>
                  <a:cs typeface="+mn-cs"/>
                  <a:sym typeface="Arial"/>
                </a:defRPr>
              </a:pPr>
            </a:p>
          </p:txBody>
        </p:sp>
      </p:grpSp>
      <p:sp>
        <p:nvSpPr>
          <p:cNvPr id="468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469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470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471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472" name="مسألة ١٠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٧</a:t>
            </a:r>
          </a:p>
        </p:txBody>
      </p:sp>
      <p:pic>
        <p:nvPicPr>
          <p:cNvPr id="473" name="IMG_2390.png" descr="IMG_2390.png"/>
          <p:cNvPicPr>
            <a:picLocks noChangeAspect="1"/>
          </p:cNvPicPr>
          <p:nvPr/>
        </p:nvPicPr>
        <p:blipFill>
          <a:blip r:embed="rId7">
            <a:extLst/>
          </a:blip>
          <a:srcRect l="42807" t="5142" r="27187" b="84461"/>
          <a:stretch>
            <a:fillRect/>
          </a:stretch>
        </p:blipFill>
        <p:spPr>
          <a:xfrm>
            <a:off x="4353552" y="687211"/>
            <a:ext cx="2724816" cy="904983"/>
          </a:xfrm>
          <a:prstGeom prst="rect">
            <a:avLst/>
          </a:prstGeom>
          <a:ln w="12700">
            <a:miter lim="400000"/>
          </a:ln>
        </p:spPr>
      </p:pic>
      <p:sp>
        <p:nvSpPr>
          <p:cNvPr id="474" name="المطلوب"/>
          <p:cNvSpPr txBox="1"/>
          <p:nvPr/>
        </p:nvSpPr>
        <p:spPr>
          <a:xfrm>
            <a:off x="5243969" y="2755929"/>
            <a:ext cx="944110" cy="627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ctr" rtl="0">
              <a:defRPr b="1" sz="1700"/>
            </a:pPr>
            <a:r>
              <a:t> </a:t>
            </a:r>
            <a:r>
              <a:rPr>
                <a:solidFill>
                  <a:srgbClr val="FF4015"/>
                </a:solidFill>
              </a:rPr>
              <a:t>المطلوب </a:t>
            </a:r>
            <a:endParaRPr>
              <a:solidFill>
                <a:srgbClr val="FF4015"/>
              </a:solidFill>
            </a:endParaRPr>
          </a:p>
        </p:txBody>
      </p:sp>
      <p:pic>
        <p:nvPicPr>
          <p:cNvPr id="475" name="IMG_3033.png" descr="IMG_3033.png"/>
          <p:cNvPicPr>
            <a:picLocks noChangeAspect="1"/>
          </p:cNvPicPr>
          <p:nvPr/>
        </p:nvPicPr>
        <p:blipFill>
          <a:blip r:embed="rId8">
            <a:extLst/>
          </a:blip>
          <a:srcRect l="41827" t="0" r="0" b="79056"/>
          <a:stretch>
            <a:fillRect/>
          </a:stretch>
        </p:blipFill>
        <p:spPr>
          <a:xfrm>
            <a:off x="4180514" y="1402852"/>
            <a:ext cx="2897786" cy="6767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6" name="IMG_3033.png" descr="IMG_3033.png"/>
          <p:cNvPicPr>
            <a:picLocks noChangeAspect="1"/>
          </p:cNvPicPr>
          <p:nvPr/>
        </p:nvPicPr>
        <p:blipFill>
          <a:blip r:embed="rId8">
            <a:extLst/>
          </a:blip>
          <a:srcRect l="15798" t="20788" r="17935" b="62313"/>
          <a:stretch>
            <a:fillRect/>
          </a:stretch>
        </p:blipFill>
        <p:spPr>
          <a:xfrm>
            <a:off x="4759667" y="2282963"/>
            <a:ext cx="2548371" cy="421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7" name="IMG_3033.png" descr="IMG_3033.png"/>
          <p:cNvPicPr>
            <a:picLocks noChangeAspect="1"/>
          </p:cNvPicPr>
          <p:nvPr/>
        </p:nvPicPr>
        <p:blipFill>
          <a:blip r:embed="rId8">
            <a:extLst/>
          </a:blip>
          <a:srcRect l="0" t="2790" r="58010" b="81288"/>
          <a:stretch>
            <a:fillRect/>
          </a:stretch>
        </p:blipFill>
        <p:spPr>
          <a:xfrm>
            <a:off x="5629505" y="1958269"/>
            <a:ext cx="1640307" cy="40343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8" name="IMG_3033.png" descr="IMG_3033.png"/>
          <p:cNvPicPr>
            <a:picLocks noChangeAspect="1"/>
          </p:cNvPicPr>
          <p:nvPr/>
        </p:nvPicPr>
        <p:blipFill>
          <a:blip r:embed="rId8">
            <a:extLst/>
          </a:blip>
          <a:srcRect l="82824" t="20369" r="0" b="62174"/>
          <a:stretch>
            <a:fillRect/>
          </a:stretch>
        </p:blipFill>
        <p:spPr>
          <a:xfrm>
            <a:off x="4945438" y="1958269"/>
            <a:ext cx="721208" cy="475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79" name="IMG_3033.png" descr="IMG_3033.png"/>
          <p:cNvPicPr>
            <a:picLocks noChangeAspect="1"/>
          </p:cNvPicPr>
          <p:nvPr/>
        </p:nvPicPr>
        <p:blipFill>
          <a:blip r:embed="rId8">
            <a:extLst/>
          </a:blip>
          <a:srcRect l="0" t="21243" r="88163" b="50000"/>
          <a:stretch>
            <a:fillRect/>
          </a:stretch>
        </p:blipFill>
        <p:spPr>
          <a:xfrm>
            <a:off x="6588938" y="3050405"/>
            <a:ext cx="489491" cy="771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0" name="IMG_3033.png" descr="IMG_3033.png"/>
          <p:cNvPicPr>
            <a:picLocks noChangeAspect="1"/>
          </p:cNvPicPr>
          <p:nvPr/>
        </p:nvPicPr>
        <p:blipFill>
          <a:blip r:embed="rId8">
            <a:extLst/>
          </a:blip>
          <a:srcRect l="39954" t="37615" r="1601" b="45674"/>
          <a:stretch>
            <a:fillRect/>
          </a:stretch>
        </p:blipFill>
        <p:spPr>
          <a:xfrm>
            <a:off x="4059005" y="3050405"/>
            <a:ext cx="2476731" cy="459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1" name="IMG_3027.png" descr="IMG_3027.png"/>
          <p:cNvPicPr>
            <a:picLocks noChangeAspect="1"/>
          </p:cNvPicPr>
          <p:nvPr/>
        </p:nvPicPr>
        <p:blipFill>
          <a:blip r:embed="rId9">
            <a:extLst/>
          </a:blip>
          <a:srcRect l="0" t="50000" r="0" b="14735"/>
          <a:stretch>
            <a:fillRect/>
          </a:stretch>
        </p:blipFill>
        <p:spPr>
          <a:xfrm>
            <a:off x="4674934" y="4059986"/>
            <a:ext cx="2717692" cy="3078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5" presetID="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25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7" grpId="5"/>
      <p:bldP build="whole" bldLvl="1" animBg="1" rev="0" advAuto="0" spid="452" grpId="4"/>
      <p:bldP build="whole" bldLvl="1" animBg="1" rev="0" advAuto="0" spid="451" grpId="3"/>
      <p:bldP build="whole" bldLvl="1" animBg="1" rev="0" advAuto="0" spid="449" grpId="1"/>
      <p:bldP build="whole" bldLvl="1" animBg="1" rev="0" advAuto="0" spid="450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" name="تجميع"/>
          <p:cNvGrpSpPr/>
          <p:nvPr/>
        </p:nvGrpSpPr>
        <p:grpSpPr>
          <a:xfrm>
            <a:off x="7717710" y="607583"/>
            <a:ext cx="1235394" cy="717775"/>
            <a:chOff x="0" y="-1"/>
            <a:chExt cx="1235392" cy="717773"/>
          </a:xfrm>
        </p:grpSpPr>
        <p:grpSp>
          <p:nvGrpSpPr>
            <p:cNvPr id="487" name="تجميع"/>
            <p:cNvGrpSpPr/>
            <p:nvPr/>
          </p:nvGrpSpPr>
          <p:grpSpPr>
            <a:xfrm>
              <a:off x="0" y="97122"/>
              <a:ext cx="1122281" cy="620651"/>
              <a:chOff x="0" y="0"/>
              <a:chExt cx="1122280" cy="620649"/>
            </a:xfrm>
          </p:grpSpPr>
          <p:grpSp>
            <p:nvGrpSpPr>
              <p:cNvPr id="485" name="تجميع"/>
              <p:cNvGrpSpPr/>
              <p:nvPr/>
            </p:nvGrpSpPr>
            <p:grpSpPr>
              <a:xfrm>
                <a:off x="250815" y="-1"/>
                <a:ext cx="620649" cy="620650"/>
                <a:chOff x="-1" y="0"/>
                <a:chExt cx="620648" cy="620649"/>
              </a:xfrm>
            </p:grpSpPr>
            <p:sp>
              <p:nvSpPr>
                <p:cNvPr id="483" name="Google Shape;324;p12"/>
                <p:cNvSpPr/>
                <p:nvPr/>
              </p:nvSpPr>
              <p:spPr>
                <a:xfrm>
                  <a:off x="-2" y="-1"/>
                  <a:ext cx="620650" cy="620650"/>
                </a:xfrm>
                <a:prstGeom prst="ellipse">
                  <a:avLst/>
                </a:prstGeom>
                <a:solidFill>
                  <a:srgbClr val="FFFFFF">
                    <a:alpha val="251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84" name="Google Shape;325;p12"/>
                <p:cNvSpPr/>
                <p:nvPr/>
              </p:nvSpPr>
              <p:spPr>
                <a:xfrm>
                  <a:off x="29640" y="21739"/>
                  <a:ext cx="577169" cy="577171"/>
                </a:xfrm>
                <a:prstGeom prst="ellipse">
                  <a:avLst/>
                </a:prstGeom>
                <a:noFill/>
                <a:ln w="12700" cap="flat">
                  <a:solidFill>
                    <a:srgbClr val="F2F2F2"/>
                  </a:solidFill>
                  <a:prstDash val="dash"/>
                  <a:miter lim="8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86" name="٦"/>
              <p:cNvSpPr/>
              <p:nvPr/>
            </p:nvSpPr>
            <p:spPr>
              <a:xfrm>
                <a:off x="0" y="310324"/>
                <a:ext cx="1122281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25500">
                  <a:defRPr b="1" sz="3000">
                    <a:solidFill>
                      <a:schemeClr val="accent1">
                        <a:satOff val="-49514"/>
                        <a:lumOff val="-14901"/>
                      </a:schemeClr>
                    </a:solidFill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</p:grpSp>
        <p:grpSp>
          <p:nvGrpSpPr>
            <p:cNvPr id="498" name="Google Shape;358;p12"/>
            <p:cNvGrpSpPr/>
            <p:nvPr/>
          </p:nvGrpSpPr>
          <p:grpSpPr>
            <a:xfrm>
              <a:off x="696055" y="-2"/>
              <a:ext cx="539338" cy="602395"/>
              <a:chOff x="0" y="-1"/>
              <a:chExt cx="539337" cy="602393"/>
            </a:xfrm>
          </p:grpSpPr>
          <p:sp>
            <p:nvSpPr>
              <p:cNvPr id="488" name="Google Shape;359;p12"/>
              <p:cNvSpPr/>
              <p:nvPr/>
            </p:nvSpPr>
            <p:spPr>
              <a:xfrm flipH="1" rot="12754542">
                <a:off x="114806" y="42714"/>
                <a:ext cx="309724" cy="516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solidFill>
                <a:srgbClr val="FFFFFF">
                  <a:alpha val="4824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496" name="Google Shape;360;p12"/>
              <p:cNvGrpSpPr/>
              <p:nvPr/>
            </p:nvGrpSpPr>
            <p:grpSpPr>
              <a:xfrm>
                <a:off x="43045" y="40002"/>
                <a:ext cx="454762" cy="519925"/>
                <a:chOff x="-1" y="-1"/>
                <a:chExt cx="454761" cy="519924"/>
              </a:xfrm>
            </p:grpSpPr>
            <p:sp>
              <p:nvSpPr>
                <p:cNvPr id="489" name="Google Shape;361;p12"/>
                <p:cNvSpPr/>
                <p:nvPr/>
              </p:nvSpPr>
              <p:spPr>
                <a:xfrm flipH="1" rot="12762355">
                  <a:off x="35591" y="265959"/>
                  <a:ext cx="245526" cy="203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155" y="21600"/>
                      </a:lnTo>
                      <a:lnTo>
                        <a:pt x="155" y="9049"/>
                      </a:lnTo>
                      <a:lnTo>
                        <a:pt x="0" y="9049"/>
                      </a:lnTo>
                      <a:lnTo>
                        <a:pt x="10722" y="0"/>
                      </a:lnTo>
                      <a:lnTo>
                        <a:pt x="21381" y="8996"/>
                      </a:lnTo>
                      <a:lnTo>
                        <a:pt x="21600" y="8996"/>
                      </a:lnTo>
                      <a:close/>
                    </a:path>
                  </a:pathLst>
                </a:custGeom>
                <a:solidFill>
                  <a:srgbClr val="F7D38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90" name="Google Shape;362;p12"/>
                <p:cNvSpPr/>
                <p:nvPr/>
              </p:nvSpPr>
              <p:spPr>
                <a:xfrm flipH="1" rot="12762355">
                  <a:off x="48726" y="236609"/>
                  <a:ext cx="120619" cy="2029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lnTo>
                        <a:pt x="316" y="21600"/>
                      </a:lnTo>
                      <a:lnTo>
                        <a:pt x="316" y="8995"/>
                      </a:lnTo>
                      <a:lnTo>
                        <a:pt x="0" y="8995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91" name="Google Shape;363;p12"/>
                <p:cNvSpPr/>
                <p:nvPr/>
              </p:nvSpPr>
              <p:spPr>
                <a:xfrm flipH="1" rot="1962354">
                  <a:off x="127966" y="39540"/>
                  <a:ext cx="243002" cy="3741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2252"/>
                        <a:pt x="21600" y="5029"/>
                      </a:cubicBezTo>
                      <a:lnTo>
                        <a:pt x="21600" y="21600"/>
                      </a:lnTo>
                      <a:lnTo>
                        <a:pt x="17785" y="18299"/>
                      </a:lnTo>
                      <a:lnTo>
                        <a:pt x="14218" y="21578"/>
                      </a:lnTo>
                      <a:lnTo>
                        <a:pt x="10563" y="18299"/>
                      </a:lnTo>
                      <a:lnTo>
                        <a:pt x="6908" y="21179"/>
                      </a:lnTo>
                      <a:lnTo>
                        <a:pt x="3342" y="18299"/>
                      </a:lnTo>
                      <a:lnTo>
                        <a:pt x="0" y="21201"/>
                      </a:lnTo>
                      <a:lnTo>
                        <a:pt x="0" y="5029"/>
                      </a:lnTo>
                      <a:cubicBezTo>
                        <a:pt x="0" y="2252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FB43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92" name="Google Shape;364;p12"/>
                <p:cNvSpPr/>
                <p:nvPr/>
              </p:nvSpPr>
              <p:spPr>
                <a:xfrm flipH="1" rot="1962354">
                  <a:off x="168254" y="38528"/>
                  <a:ext cx="159370" cy="3761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179" y="0"/>
                      </a:moveTo>
                      <a:lnTo>
                        <a:pt x="15406" y="0"/>
                      </a:lnTo>
                      <a:cubicBezTo>
                        <a:pt x="17014" y="0"/>
                        <a:pt x="18546" y="141"/>
                        <a:pt x="19939" y="396"/>
                      </a:cubicBezTo>
                      <a:lnTo>
                        <a:pt x="21600" y="785"/>
                      </a:lnTo>
                      <a:lnTo>
                        <a:pt x="20812" y="18573"/>
                      </a:lnTo>
                      <a:lnTo>
                        <a:pt x="15796" y="21600"/>
                      </a:lnTo>
                      <a:lnTo>
                        <a:pt x="14092" y="20596"/>
                      </a:lnTo>
                      <a:close/>
                      <a:moveTo>
                        <a:pt x="5762" y="0"/>
                      </a:moveTo>
                      <a:lnTo>
                        <a:pt x="7376" y="0"/>
                      </a:lnTo>
                      <a:lnTo>
                        <a:pt x="8233" y="19347"/>
                      </a:lnTo>
                      <a:lnTo>
                        <a:pt x="4650" y="21201"/>
                      </a:lnTo>
                      <a:lnTo>
                        <a:pt x="0" y="18736"/>
                      </a:lnTo>
                      <a:lnTo>
                        <a:pt x="808" y="494"/>
                      </a:lnTo>
                      <a:lnTo>
                        <a:pt x="1229" y="396"/>
                      </a:lnTo>
                      <a:cubicBezTo>
                        <a:pt x="2622" y="141"/>
                        <a:pt x="4154" y="0"/>
                        <a:pt x="576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2706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93" name="Google Shape;365;p12"/>
                <p:cNvSpPr/>
                <p:nvPr/>
              </p:nvSpPr>
              <p:spPr>
                <a:xfrm flipH="1" rot="1962354">
                  <a:off x="207270" y="58679"/>
                  <a:ext cx="243002" cy="87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638" y="0"/>
                      </a:moveTo>
                      <a:lnTo>
                        <a:pt x="13962" y="0"/>
                      </a:lnTo>
                      <a:cubicBezTo>
                        <a:pt x="18181" y="0"/>
                        <a:pt x="21600" y="9517"/>
                        <a:pt x="21600" y="21257"/>
                      </a:cubicBez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21257"/>
                      </a:lnTo>
                      <a:cubicBezTo>
                        <a:pt x="0" y="9517"/>
                        <a:pt x="3419" y="0"/>
                        <a:pt x="7638" y="0"/>
                      </a:cubicBezTo>
                      <a:close/>
                    </a:path>
                  </a:pathLst>
                </a:custGeom>
                <a:solidFill>
                  <a:srgbClr val="EB8CA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94" name="Google Shape;366;p12"/>
                <p:cNvSpPr/>
                <p:nvPr/>
              </p:nvSpPr>
              <p:spPr>
                <a:xfrm flipH="1" rot="1962354">
                  <a:off x="73119" y="417670"/>
                  <a:ext cx="78496" cy="393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1" y="0"/>
                      </a:moveTo>
                      <a:cubicBezTo>
                        <a:pt x="13499" y="0"/>
                        <a:pt x="16088" y="1105"/>
                        <a:pt x="18443" y="3105"/>
                      </a:cubicBezTo>
                      <a:lnTo>
                        <a:pt x="21600" y="6544"/>
                      </a:lnTo>
                      <a:lnTo>
                        <a:pt x="10815" y="21600"/>
                      </a:lnTo>
                      <a:lnTo>
                        <a:pt x="0" y="6501"/>
                      </a:lnTo>
                      <a:lnTo>
                        <a:pt x="3118" y="3105"/>
                      </a:lnTo>
                      <a:cubicBezTo>
                        <a:pt x="5473" y="1105"/>
                        <a:pt x="8062" y="0"/>
                        <a:pt x="1078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495" name="Google Shape;367;p12"/>
                <p:cNvSpPr/>
                <p:nvPr/>
              </p:nvSpPr>
              <p:spPr>
                <a:xfrm flipH="1" rot="1957588">
                  <a:off x="166793" y="128110"/>
                  <a:ext cx="251738" cy="59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8BFD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sp>
            <p:nvSpPr>
              <p:cNvPr id="497" name="Google Shape;368;p12"/>
              <p:cNvSpPr/>
              <p:nvPr/>
            </p:nvSpPr>
            <p:spPr>
              <a:xfrm flipH="1" rot="12759500">
                <a:off x="123356" y="59937"/>
                <a:ext cx="293200" cy="487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965" y="21554"/>
                    </a:moveTo>
                    <a:cubicBezTo>
                      <a:pt x="17508" y="21554"/>
                      <a:pt x="20465" y="20175"/>
                      <a:pt x="21149" y="18342"/>
                    </a:cubicBezTo>
                    <a:lnTo>
                      <a:pt x="21265" y="17706"/>
                    </a:lnTo>
                    <a:lnTo>
                      <a:pt x="21354" y="17686"/>
                    </a:lnTo>
                    <a:cubicBezTo>
                      <a:pt x="21506" y="17602"/>
                      <a:pt x="21600" y="17487"/>
                      <a:pt x="21600" y="17360"/>
                    </a:cubicBezTo>
                    <a:lnTo>
                      <a:pt x="21600" y="15517"/>
                    </a:lnTo>
                    <a:cubicBezTo>
                      <a:pt x="21600" y="15390"/>
                      <a:pt x="21506" y="15275"/>
                      <a:pt x="21354" y="15191"/>
                    </a:cubicBezTo>
                    <a:lnTo>
                      <a:pt x="21311" y="15182"/>
                    </a:lnTo>
                    <a:lnTo>
                      <a:pt x="21295" y="9538"/>
                    </a:lnTo>
                    <a:lnTo>
                      <a:pt x="21367" y="9538"/>
                    </a:lnTo>
                    <a:lnTo>
                      <a:pt x="21367" y="4009"/>
                    </a:lnTo>
                    <a:lnTo>
                      <a:pt x="21154" y="4009"/>
                    </a:lnTo>
                    <a:lnTo>
                      <a:pt x="14063" y="1302"/>
                    </a:lnTo>
                    <a:lnTo>
                      <a:pt x="14127" y="1283"/>
                    </a:lnTo>
                    <a:lnTo>
                      <a:pt x="11103" y="129"/>
                    </a:lnTo>
                    <a:lnTo>
                      <a:pt x="11103" y="0"/>
                    </a:lnTo>
                    <a:lnTo>
                      <a:pt x="10934" y="65"/>
                    </a:lnTo>
                    <a:lnTo>
                      <a:pt x="10773" y="3"/>
                    </a:lnTo>
                    <a:lnTo>
                      <a:pt x="7428" y="1280"/>
                    </a:lnTo>
                    <a:lnTo>
                      <a:pt x="7538" y="1313"/>
                    </a:lnTo>
                    <a:lnTo>
                      <a:pt x="615" y="3955"/>
                    </a:lnTo>
                    <a:lnTo>
                      <a:pt x="576" y="3927"/>
                    </a:lnTo>
                    <a:lnTo>
                      <a:pt x="576" y="3970"/>
                    </a:lnTo>
                    <a:lnTo>
                      <a:pt x="413" y="4032"/>
                    </a:lnTo>
                    <a:lnTo>
                      <a:pt x="564" y="4032"/>
                    </a:lnTo>
                    <a:lnTo>
                      <a:pt x="564" y="9538"/>
                    </a:lnTo>
                    <a:lnTo>
                      <a:pt x="593" y="9538"/>
                    </a:lnTo>
                    <a:lnTo>
                      <a:pt x="609" y="15090"/>
                    </a:lnTo>
                    <a:lnTo>
                      <a:pt x="256" y="15167"/>
                    </a:lnTo>
                    <a:cubicBezTo>
                      <a:pt x="98" y="15251"/>
                      <a:pt x="0" y="15366"/>
                      <a:pt x="0" y="15493"/>
                    </a:cubicBezTo>
                    <a:lnTo>
                      <a:pt x="0" y="17336"/>
                    </a:lnTo>
                    <a:cubicBezTo>
                      <a:pt x="0" y="17463"/>
                      <a:pt x="98" y="17579"/>
                      <a:pt x="256" y="17662"/>
                    </a:cubicBezTo>
                    <a:lnTo>
                      <a:pt x="597" y="17736"/>
                    </a:lnTo>
                    <a:lnTo>
                      <a:pt x="708" y="18342"/>
                    </a:lnTo>
                    <a:lnTo>
                      <a:pt x="746" y="18395"/>
                    </a:lnTo>
                    <a:lnTo>
                      <a:pt x="794" y="18637"/>
                    </a:lnTo>
                    <a:cubicBezTo>
                      <a:pt x="1478" y="20328"/>
                      <a:pt x="4434" y="21600"/>
                      <a:pt x="7978" y="21600"/>
                    </a:cubicBezTo>
                    <a:lnTo>
                      <a:pt x="11047" y="21600"/>
                    </a:lnTo>
                    <a:lnTo>
                      <a:pt x="11047" y="21554"/>
                    </a:lnTo>
                    <a:close/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</p:grpSp>
      </p:grpSp>
      <p:sp>
        <p:nvSpPr>
          <p:cNvPr id="500" name="مستطيل"/>
          <p:cNvSpPr/>
          <p:nvPr/>
        </p:nvSpPr>
        <p:spPr>
          <a:xfrm>
            <a:off x="8035318" y="1385846"/>
            <a:ext cx="585915" cy="1952090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01" name="Google Shape;145;p11"/>
          <p:cNvSpPr txBox="1"/>
          <p:nvPr/>
        </p:nvSpPr>
        <p:spPr>
          <a:xfrm>
            <a:off x="8030871" y="1861213"/>
            <a:ext cx="696408" cy="843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15000"/>
              </a:lnSpc>
              <a:spcBef>
                <a:spcPts val="1500"/>
              </a:spcBef>
              <a:defRPr sz="2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حل </a:t>
            </a:r>
          </a:p>
        </p:txBody>
      </p:sp>
      <p:sp>
        <p:nvSpPr>
          <p:cNvPr id="502" name="مستطيل"/>
          <p:cNvSpPr/>
          <p:nvPr/>
        </p:nvSpPr>
        <p:spPr>
          <a:xfrm>
            <a:off x="8035318" y="3969305"/>
            <a:ext cx="585915" cy="613164"/>
          </a:xfrm>
          <a:prstGeom prst="rect">
            <a:avLst/>
          </a:prstGeom>
          <a:solidFill>
            <a:srgbClr val="D4E5B7"/>
          </a:solidFill>
          <a:ln w="3175">
            <a:solidFill>
              <a:schemeClr val="accent4">
                <a:satOff val="-18308"/>
                <a:lumOff val="-12392"/>
              </a:schemeClr>
            </a:solidFill>
          </a:ln>
          <a:effectLst>
            <a:outerShdw sx="100000" sy="100000" kx="0" ky="0" algn="b" rotWithShape="0" blurRad="25400" dist="12700" dir="5400000">
              <a:srgbClr val="000000">
                <a:alpha val="38000"/>
              </a:srgbClr>
            </a:outerShdw>
          </a:effectLst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03" name="Google Shape;145;p11"/>
          <p:cNvSpPr txBox="1"/>
          <p:nvPr/>
        </p:nvSpPr>
        <p:spPr>
          <a:xfrm>
            <a:off x="7992798" y="4037095"/>
            <a:ext cx="747154" cy="477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88653" tIns="88653" rIns="88653" bIns="88653" anchor="ctr">
            <a:normAutofit fontScale="100000" lnSpcReduction="0"/>
          </a:bodyPr>
          <a:lstStyle>
            <a:lvl1pPr defTabSz="886689">
              <a:lnSpc>
                <a:spcPct val="103500"/>
              </a:lnSpc>
              <a:spcBef>
                <a:spcPts val="1500"/>
              </a:spcBef>
              <a:defRPr sz="1900"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تحقق</a:t>
            </a:r>
          </a:p>
        </p:txBody>
      </p:sp>
      <p:sp>
        <p:nvSpPr>
          <p:cNvPr id="504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05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506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07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08" name="مسألة ١٠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6120296" y="2505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 defTabSz="825500" rtl="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مسألة </a:t>
            </a:r>
            <a:r>
              <a:t>٧</a:t>
            </a:r>
          </a:p>
        </p:txBody>
      </p:sp>
      <p:sp>
        <p:nvSpPr>
          <p:cNvPr id="509" name="كل فطيرة بـ ٢ ريال…"/>
          <p:cNvSpPr txBox="1"/>
          <p:nvPr/>
        </p:nvSpPr>
        <p:spPr>
          <a:xfrm>
            <a:off x="5838559" y="3944280"/>
            <a:ext cx="1711150" cy="932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ctr" rtl="0">
              <a:defRPr b="1" sz="1700"/>
            </a:pPr>
            <a:r>
              <a:t> كل فطيرة بـ ٢ ريال</a:t>
            </a:r>
          </a:p>
          <a:p>
            <a:pPr algn="ctr" rtl="0">
              <a:defRPr b="1" sz="1700"/>
            </a:pPr>
            <a:r>
              <a:t>٨ × ٢= ١٦ ريال </a:t>
            </a:r>
          </a:p>
        </p:txBody>
      </p:sp>
      <p:pic>
        <p:nvPicPr>
          <p:cNvPr id="510" name="IMG_3035.png" descr="IMG_303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13572" y="1336448"/>
            <a:ext cx="5471777" cy="2470604"/>
          </a:xfrm>
          <a:prstGeom prst="rect">
            <a:avLst/>
          </a:prstGeom>
          <a:ln w="12700">
            <a:miter lim="400000"/>
          </a:ln>
        </p:spPr>
      </p:pic>
      <p:sp>
        <p:nvSpPr>
          <p:cNvPr id="511" name="إذن  ١٧ ÷ ٢ = ٨  فطائر ويبقى  ريال واحد"/>
          <p:cNvSpPr txBox="1"/>
          <p:nvPr/>
        </p:nvSpPr>
        <p:spPr>
          <a:xfrm>
            <a:off x="1779486" y="4113586"/>
            <a:ext cx="3812401" cy="386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defTabSz="886689">
              <a:lnSpc>
                <a:spcPct val="103500"/>
              </a:lnSpc>
              <a:spcBef>
                <a:spcPts val="1500"/>
              </a:spcBef>
              <a:defRPr sz="2300">
                <a:solidFill>
                  <a:srgbClr val="B92D5D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t> إذن  ١٧ ÷ ٢ = ٨  فطائر ويبقى  ريال واحد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1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1" presetID="2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16"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2" presetID="2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20" dur="1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3" grpId="4"/>
      <p:bldP build="whole" bldLvl="1" animBg="1" rev="0" advAuto="0" spid="500" grpId="1"/>
      <p:bldP build="whole" bldLvl="1" animBg="1" rev="0" advAuto="0" spid="501" grpId="2"/>
      <p:bldP build="whole" bldLvl="1" animBg="1" rev="0" advAuto="0" spid="502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oogle Shape;500;p15"/>
          <p:cNvGrpSpPr/>
          <p:nvPr/>
        </p:nvGrpSpPr>
        <p:grpSpPr>
          <a:xfrm>
            <a:off x="7433317" y="4065248"/>
            <a:ext cx="1603233" cy="868833"/>
            <a:chOff x="-31" y="-1"/>
            <a:chExt cx="1603232" cy="868831"/>
          </a:xfrm>
        </p:grpSpPr>
        <p:sp>
          <p:nvSpPr>
            <p:cNvPr id="513" name="Google Shape;501;p15"/>
            <p:cNvSpPr/>
            <p:nvPr/>
          </p:nvSpPr>
          <p:spPr>
            <a:xfrm>
              <a:off x="3940" y="-2"/>
              <a:ext cx="1599261" cy="86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lnTo>
                    <a:pt x="17935" y="21434"/>
                  </a:ln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833" y="21239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solidFill>
              <a:srgbClr val="FFFFFF">
                <a:alpha val="482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grpSp>
          <p:nvGrpSpPr>
            <p:cNvPr id="526" name="Google Shape;502;p15"/>
            <p:cNvGrpSpPr/>
            <p:nvPr/>
          </p:nvGrpSpPr>
          <p:grpSpPr>
            <a:xfrm>
              <a:off x="79456" y="65539"/>
              <a:ext cx="1455539" cy="740415"/>
              <a:chOff x="-9" y="-1"/>
              <a:chExt cx="1455537" cy="740414"/>
            </a:xfrm>
          </p:grpSpPr>
          <p:grpSp>
            <p:nvGrpSpPr>
              <p:cNvPr id="519" name="Google Shape;503;p15"/>
              <p:cNvGrpSpPr/>
              <p:nvPr/>
            </p:nvGrpSpPr>
            <p:grpSpPr>
              <a:xfrm>
                <a:off x="191768" y="-2"/>
                <a:ext cx="1003047" cy="638738"/>
                <a:chOff x="0" y="0"/>
                <a:chExt cx="1003046" cy="638737"/>
              </a:xfrm>
            </p:grpSpPr>
            <p:sp>
              <p:nvSpPr>
                <p:cNvPr id="514" name="Google Shape;504;p15"/>
                <p:cNvSpPr/>
                <p:nvPr/>
              </p:nvSpPr>
              <p:spPr>
                <a:xfrm rot="5400000">
                  <a:off x="273354" y="-260594"/>
                  <a:ext cx="469100" cy="9902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17"/>
                        <a:pt x="1649" y="6677"/>
                        <a:pt x="3684" y="12642"/>
                      </a:cubicBezTo>
                      <a:cubicBezTo>
                        <a:pt x="5248" y="17227"/>
                        <a:pt x="12431" y="20818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E066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5" name="Google Shape;505;p15"/>
                <p:cNvSpPr/>
                <p:nvPr/>
              </p:nvSpPr>
              <p:spPr>
                <a:xfrm rot="5400000">
                  <a:off x="302195" y="-224635"/>
                  <a:ext cx="406695" cy="981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56"/>
                        <a:pt x="1875" y="6929"/>
                        <a:pt x="4188" y="12894"/>
                      </a:cubicBezTo>
                      <a:cubicBezTo>
                        <a:pt x="5896" y="17300"/>
                        <a:pt x="12787" y="20746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6B26B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6" name="Google Shape;506;p15"/>
                <p:cNvSpPr/>
                <p:nvPr/>
              </p:nvSpPr>
              <p:spPr>
                <a:xfrm rot="5400000">
                  <a:off x="305251" y="-164253"/>
                  <a:ext cx="397106" cy="981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890"/>
                        <a:pt x="1443" y="6447"/>
                        <a:pt x="3223" y="12411"/>
                      </a:cubicBezTo>
                      <a:cubicBezTo>
                        <a:pt x="4641" y="17162"/>
                        <a:pt x="12099" y="20891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7" name="Google Shape;507;p15"/>
                <p:cNvSpPr/>
                <p:nvPr/>
              </p:nvSpPr>
              <p:spPr>
                <a:xfrm rot="5400000">
                  <a:off x="304154" y="-116042"/>
                  <a:ext cx="399301" cy="9919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127"/>
                        <a:pt x="1827" y="6876"/>
                        <a:pt x="4080" y="12840"/>
                      </a:cubicBezTo>
                      <a:cubicBezTo>
                        <a:pt x="5759" y="17284"/>
                        <a:pt x="12712" y="20760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93C47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18" name="Google Shape;508;p15"/>
                <p:cNvSpPr/>
                <p:nvPr/>
              </p:nvSpPr>
              <p:spPr>
                <a:xfrm rot="5400000">
                  <a:off x="299595" y="-62353"/>
                  <a:ext cx="401494" cy="10006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21600"/>
                      </a:moveTo>
                      <a:cubicBezTo>
                        <a:pt x="9671" y="21600"/>
                        <a:pt x="0" y="16765"/>
                        <a:pt x="0" y="10800"/>
                      </a:cubicBezTo>
                      <a:cubicBezTo>
                        <a:pt x="0" y="4835"/>
                        <a:pt x="9671" y="0"/>
                        <a:pt x="21600" y="0"/>
                      </a:cubicBezTo>
                      <a:cubicBezTo>
                        <a:pt x="9671" y="1034"/>
                        <a:pt x="1677" y="6708"/>
                        <a:pt x="3746" y="12673"/>
                      </a:cubicBezTo>
                      <a:cubicBezTo>
                        <a:pt x="5328" y="17236"/>
                        <a:pt x="12474" y="20809"/>
                        <a:pt x="21600" y="21600"/>
                      </a:cubicBezTo>
                      <a:close/>
                    </a:path>
                  </a:pathLst>
                </a:custGeom>
                <a:solidFill>
                  <a:srgbClr val="6FA8D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22" name="Google Shape;509;p15"/>
              <p:cNvGrpSpPr/>
              <p:nvPr/>
            </p:nvGrpSpPr>
            <p:grpSpPr>
              <a:xfrm>
                <a:off x="-10" y="401051"/>
                <a:ext cx="492177" cy="334150"/>
                <a:chOff x="-8" y="0"/>
                <a:chExt cx="492175" cy="334149"/>
              </a:xfrm>
            </p:grpSpPr>
            <p:sp>
              <p:nvSpPr>
                <p:cNvPr id="520" name="Google Shape;510;p15"/>
                <p:cNvSpPr/>
                <p:nvPr/>
              </p:nvSpPr>
              <p:spPr>
                <a:xfrm>
                  <a:off x="-9" y="-1"/>
                  <a:ext cx="492177" cy="334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52" h="21377" fill="norm" stroke="1" extrusionOk="0">
                      <a:moveTo>
                        <a:pt x="8367" y="0"/>
                      </a:moveTo>
                      <a:cubicBezTo>
                        <a:pt x="10046" y="0"/>
                        <a:pt x="11525" y="1243"/>
                        <a:pt x="12399" y="3133"/>
                      </a:cubicBezTo>
                      <a:lnTo>
                        <a:pt x="12828" y="4289"/>
                      </a:lnTo>
                      <a:lnTo>
                        <a:pt x="12955" y="4188"/>
                      </a:lnTo>
                      <a:cubicBezTo>
                        <a:pt x="13401" y="3913"/>
                        <a:pt x="13890" y="3761"/>
                        <a:pt x="14405" y="3761"/>
                      </a:cubicBezTo>
                      <a:cubicBezTo>
                        <a:pt x="16461" y="3761"/>
                        <a:pt x="18128" y="6197"/>
                        <a:pt x="18128" y="9203"/>
                      </a:cubicBezTo>
                      <a:lnTo>
                        <a:pt x="17954" y="10467"/>
                      </a:lnTo>
                      <a:lnTo>
                        <a:pt x="18410" y="10534"/>
                      </a:lnTo>
                      <a:cubicBezTo>
                        <a:pt x="19689" y="10916"/>
                        <a:pt x="20652" y="12571"/>
                        <a:pt x="20652" y="14555"/>
                      </a:cubicBezTo>
                      <a:cubicBezTo>
                        <a:pt x="20652" y="15688"/>
                        <a:pt x="20338" y="16714"/>
                        <a:pt x="19829" y="17457"/>
                      </a:cubicBezTo>
                      <a:lnTo>
                        <a:pt x="19670" y="17614"/>
                      </a:lnTo>
                      <a:lnTo>
                        <a:pt x="19635" y="17692"/>
                      </a:lnTo>
                      <a:cubicBezTo>
                        <a:pt x="18744" y="19075"/>
                        <a:pt x="16155" y="21267"/>
                        <a:pt x="11374" y="21371"/>
                      </a:cubicBezTo>
                      <a:cubicBezTo>
                        <a:pt x="802" y="21600"/>
                        <a:pt x="-948" y="15603"/>
                        <a:pt x="388" y="11282"/>
                      </a:cubicBezTo>
                      <a:cubicBezTo>
                        <a:pt x="722" y="10202"/>
                        <a:pt x="1396" y="9533"/>
                        <a:pt x="2272" y="9145"/>
                      </a:cubicBezTo>
                      <a:lnTo>
                        <a:pt x="3655" y="8776"/>
                      </a:lnTo>
                      <a:lnTo>
                        <a:pt x="3604" y="8538"/>
                      </a:lnTo>
                      <a:cubicBezTo>
                        <a:pt x="3540" y="8075"/>
                        <a:pt x="3506" y="7596"/>
                        <a:pt x="3506" y="7106"/>
                      </a:cubicBezTo>
                      <a:cubicBezTo>
                        <a:pt x="3506" y="3181"/>
                        <a:pt x="5682" y="0"/>
                        <a:pt x="836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1" name="Google Shape;511;p15"/>
                <p:cNvSpPr/>
                <p:nvPr/>
              </p:nvSpPr>
              <p:spPr>
                <a:xfrm>
                  <a:off x="8075" y="206015"/>
                  <a:ext cx="469222" cy="1168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132" fill="norm" stroke="1" extrusionOk="0">
                      <a:moveTo>
                        <a:pt x="0" y="0"/>
                      </a:moveTo>
                      <a:lnTo>
                        <a:pt x="437" y="2370"/>
                      </a:lnTo>
                      <a:cubicBezTo>
                        <a:pt x="2115" y="10033"/>
                        <a:pt x="5938" y="15899"/>
                        <a:pt x="13143" y="15488"/>
                      </a:cubicBezTo>
                      <a:cubicBezTo>
                        <a:pt x="16763" y="15282"/>
                        <a:pt x="19346" y="12477"/>
                        <a:pt x="21038" y="9325"/>
                      </a:cubicBezTo>
                      <a:lnTo>
                        <a:pt x="21600" y="8143"/>
                      </a:lnTo>
                      <a:lnTo>
                        <a:pt x="21266" y="10047"/>
                      </a:lnTo>
                      <a:lnTo>
                        <a:pt x="21095" y="10491"/>
                      </a:lnTo>
                      <a:lnTo>
                        <a:pt x="21057" y="10713"/>
                      </a:lnTo>
                      <a:cubicBezTo>
                        <a:pt x="20099" y="14624"/>
                        <a:pt x="17315" y="20821"/>
                        <a:pt x="12175" y="21114"/>
                      </a:cubicBezTo>
                      <a:cubicBezTo>
                        <a:pt x="3651" y="21600"/>
                        <a:pt x="462" y="12184"/>
                        <a:pt x="6" y="2291"/>
                      </a:cubicBez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  <p:grpSp>
            <p:nvGrpSpPr>
              <p:cNvPr id="525" name="Google Shape;512;p15"/>
              <p:cNvGrpSpPr/>
              <p:nvPr/>
            </p:nvGrpSpPr>
            <p:grpSpPr>
              <a:xfrm>
                <a:off x="892433" y="361537"/>
                <a:ext cx="563095" cy="378876"/>
                <a:chOff x="2" y="0"/>
                <a:chExt cx="563094" cy="378875"/>
              </a:xfrm>
            </p:grpSpPr>
            <p:sp>
              <p:nvSpPr>
                <p:cNvPr id="523" name="Google Shape;513;p15"/>
                <p:cNvSpPr/>
                <p:nvPr/>
              </p:nvSpPr>
              <p:spPr>
                <a:xfrm rot="10800000">
                  <a:off x="2" y="-1"/>
                  <a:ext cx="563095" cy="378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27" h="21600" fill="norm" stroke="1" extrusionOk="0">
                      <a:moveTo>
                        <a:pt x="12626" y="21600"/>
                      </a:moveTo>
                      <a:cubicBezTo>
                        <a:pt x="10901" y="21600"/>
                        <a:pt x="9381" y="20532"/>
                        <a:pt x="8483" y="18907"/>
                      </a:cubicBezTo>
                      <a:lnTo>
                        <a:pt x="8041" y="17914"/>
                      </a:lnTo>
                      <a:lnTo>
                        <a:pt x="7911" y="18000"/>
                      </a:lnTo>
                      <a:cubicBezTo>
                        <a:pt x="7453" y="18237"/>
                        <a:pt x="6950" y="18368"/>
                        <a:pt x="6421" y="18368"/>
                      </a:cubicBezTo>
                      <a:cubicBezTo>
                        <a:pt x="4307" y="18368"/>
                        <a:pt x="2594" y="16274"/>
                        <a:pt x="2594" y="13690"/>
                      </a:cubicBezTo>
                      <a:lnTo>
                        <a:pt x="2773" y="12604"/>
                      </a:lnTo>
                      <a:lnTo>
                        <a:pt x="2305" y="12547"/>
                      </a:lnTo>
                      <a:cubicBezTo>
                        <a:pt x="989" y="12218"/>
                        <a:pt x="0" y="10795"/>
                        <a:pt x="0" y="9091"/>
                      </a:cubicBezTo>
                      <a:cubicBezTo>
                        <a:pt x="0" y="8117"/>
                        <a:pt x="323" y="7235"/>
                        <a:pt x="845" y="6596"/>
                      </a:cubicBezTo>
                      <a:lnTo>
                        <a:pt x="1009" y="6461"/>
                      </a:lnTo>
                      <a:lnTo>
                        <a:pt x="1045" y="6394"/>
                      </a:lnTo>
                      <a:cubicBezTo>
                        <a:pt x="1503" y="5800"/>
                        <a:pt x="2397" y="5031"/>
                        <a:pt x="3791" y="4401"/>
                      </a:cubicBezTo>
                      <a:lnTo>
                        <a:pt x="4663" y="4062"/>
                      </a:lnTo>
                      <a:lnTo>
                        <a:pt x="4721" y="3514"/>
                      </a:lnTo>
                      <a:cubicBezTo>
                        <a:pt x="5149" y="1508"/>
                        <a:pt x="6997" y="0"/>
                        <a:pt x="9212" y="0"/>
                      </a:cubicBezTo>
                      <a:cubicBezTo>
                        <a:pt x="10794" y="0"/>
                        <a:pt x="12189" y="770"/>
                        <a:pt x="13013" y="1940"/>
                      </a:cubicBezTo>
                      <a:lnTo>
                        <a:pt x="13418" y="2656"/>
                      </a:lnTo>
                      <a:lnTo>
                        <a:pt x="13537" y="2594"/>
                      </a:lnTo>
                      <a:cubicBezTo>
                        <a:pt x="13957" y="2423"/>
                        <a:pt x="14419" y="2329"/>
                        <a:pt x="14904" y="2329"/>
                      </a:cubicBezTo>
                      <a:cubicBezTo>
                        <a:pt x="16358" y="2329"/>
                        <a:pt x="17606" y="3178"/>
                        <a:pt x="18139" y="4388"/>
                      </a:cubicBezTo>
                      <a:lnTo>
                        <a:pt x="18325" y="4964"/>
                      </a:lnTo>
                      <a:lnTo>
                        <a:pt x="19085" y="5478"/>
                      </a:lnTo>
                      <a:cubicBezTo>
                        <a:pt x="21369" y="7270"/>
                        <a:pt x="21600" y="9814"/>
                        <a:pt x="20828" y="11903"/>
                      </a:cubicBezTo>
                      <a:cubicBezTo>
                        <a:pt x="20484" y="12832"/>
                        <a:pt x="19791" y="13407"/>
                        <a:pt x="18892" y="13740"/>
                      </a:cubicBezTo>
                      <a:lnTo>
                        <a:pt x="17470" y="14057"/>
                      </a:lnTo>
                      <a:lnTo>
                        <a:pt x="17522" y="14262"/>
                      </a:lnTo>
                      <a:cubicBezTo>
                        <a:pt x="17588" y="14660"/>
                        <a:pt x="17623" y="15071"/>
                        <a:pt x="17623" y="15493"/>
                      </a:cubicBezTo>
                      <a:cubicBezTo>
                        <a:pt x="17623" y="18866"/>
                        <a:pt x="15386" y="21600"/>
                        <a:pt x="12626" y="216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524" name="Google Shape;514;p15"/>
                <p:cNvSpPr/>
                <p:nvPr/>
              </p:nvSpPr>
              <p:spPr>
                <a:xfrm rot="10800000">
                  <a:off x="12395" y="205606"/>
                  <a:ext cx="530531" cy="1580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75" y="21600"/>
                      </a:moveTo>
                      <a:lnTo>
                        <a:pt x="178" y="21186"/>
                      </a:lnTo>
                      <a:cubicBezTo>
                        <a:pt x="63" y="20408"/>
                        <a:pt x="0" y="19568"/>
                        <a:pt x="0" y="18692"/>
                      </a:cubicBezTo>
                      <a:cubicBezTo>
                        <a:pt x="0" y="16689"/>
                        <a:pt x="329" y="14876"/>
                        <a:pt x="861" y="13563"/>
                      </a:cubicBezTo>
                      <a:lnTo>
                        <a:pt x="1027" y="13286"/>
                      </a:lnTo>
                      <a:lnTo>
                        <a:pt x="1064" y="13147"/>
                      </a:lnTo>
                      <a:cubicBezTo>
                        <a:pt x="1530" y="11925"/>
                        <a:pt x="2441" y="10346"/>
                        <a:pt x="3860" y="9049"/>
                      </a:cubicBezTo>
                      <a:lnTo>
                        <a:pt x="4747" y="8353"/>
                      </a:lnTo>
                      <a:lnTo>
                        <a:pt x="4806" y="7225"/>
                      </a:lnTo>
                      <a:cubicBezTo>
                        <a:pt x="5241" y="3102"/>
                        <a:pt x="7123" y="0"/>
                        <a:pt x="9378" y="0"/>
                      </a:cubicBezTo>
                      <a:cubicBezTo>
                        <a:pt x="10989" y="0"/>
                        <a:pt x="12409" y="1583"/>
                        <a:pt x="13247" y="3990"/>
                      </a:cubicBezTo>
                      <a:lnTo>
                        <a:pt x="13660" y="5462"/>
                      </a:lnTo>
                      <a:lnTo>
                        <a:pt x="13781" y="5334"/>
                      </a:lnTo>
                      <a:cubicBezTo>
                        <a:pt x="14209" y="4983"/>
                        <a:pt x="14679" y="4789"/>
                        <a:pt x="15172" y="4789"/>
                      </a:cubicBezTo>
                      <a:cubicBezTo>
                        <a:pt x="16653" y="4789"/>
                        <a:pt x="17923" y="6535"/>
                        <a:pt x="18466" y="9022"/>
                      </a:cubicBezTo>
                      <a:lnTo>
                        <a:pt x="18655" y="10206"/>
                      </a:lnTo>
                      <a:lnTo>
                        <a:pt x="19429" y="11263"/>
                      </a:lnTo>
                      <a:cubicBezTo>
                        <a:pt x="20882" y="13566"/>
                        <a:pt x="21519" y="16473"/>
                        <a:pt x="21600" y="19379"/>
                      </a:cubicBezTo>
                      <a:cubicBezTo>
                        <a:pt x="21596" y="19811"/>
                        <a:pt x="21592" y="20243"/>
                        <a:pt x="21588" y="20675"/>
                      </a:cubicBezTo>
                      <a:lnTo>
                        <a:pt x="21428" y="19637"/>
                      </a:lnTo>
                      <a:cubicBezTo>
                        <a:pt x="21088" y="17951"/>
                        <a:pt x="20510" y="16351"/>
                        <a:pt x="19638" y="14970"/>
                      </a:cubicBezTo>
                      <a:lnTo>
                        <a:pt x="18864" y="13913"/>
                      </a:lnTo>
                      <a:lnTo>
                        <a:pt x="18675" y="12728"/>
                      </a:lnTo>
                      <a:cubicBezTo>
                        <a:pt x="18132" y="10241"/>
                        <a:pt x="16862" y="8496"/>
                        <a:pt x="15382" y="8496"/>
                      </a:cubicBezTo>
                      <a:cubicBezTo>
                        <a:pt x="14888" y="8496"/>
                        <a:pt x="14418" y="8690"/>
                        <a:pt x="13990" y="9040"/>
                      </a:cubicBezTo>
                      <a:lnTo>
                        <a:pt x="13869" y="9168"/>
                      </a:lnTo>
                      <a:lnTo>
                        <a:pt x="13457" y="7696"/>
                      </a:lnTo>
                      <a:cubicBezTo>
                        <a:pt x="12618" y="5289"/>
                        <a:pt x="11198" y="3706"/>
                        <a:pt x="9587" y="3706"/>
                      </a:cubicBezTo>
                      <a:cubicBezTo>
                        <a:pt x="7332" y="3706"/>
                        <a:pt x="5450" y="6808"/>
                        <a:pt x="5015" y="10932"/>
                      </a:cubicBezTo>
                      <a:lnTo>
                        <a:pt x="4957" y="12060"/>
                      </a:lnTo>
                      <a:lnTo>
                        <a:pt x="4069" y="12755"/>
                      </a:lnTo>
                      <a:cubicBezTo>
                        <a:pt x="2650" y="14052"/>
                        <a:pt x="1739" y="15632"/>
                        <a:pt x="1273" y="16854"/>
                      </a:cubicBezTo>
                      <a:lnTo>
                        <a:pt x="1237" y="16992"/>
                      </a:lnTo>
                      <a:lnTo>
                        <a:pt x="1070" y="17270"/>
                      </a:lnTo>
                      <a:cubicBezTo>
                        <a:pt x="804" y="17926"/>
                        <a:pt x="589" y="18708"/>
                        <a:pt x="440" y="19575"/>
                      </a:cubicBezTo>
                      <a:lnTo>
                        <a:pt x="275" y="2160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27" name="Google Shape;515;p15"/>
            <p:cNvSpPr/>
            <p:nvPr/>
          </p:nvSpPr>
          <p:spPr>
            <a:xfrm>
              <a:off x="-32" y="1984"/>
              <a:ext cx="1599261" cy="86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fill="norm" stroke="1" extrusionOk="0">
                  <a:moveTo>
                    <a:pt x="10494" y="0"/>
                  </a:moveTo>
                  <a:cubicBezTo>
                    <a:pt x="13592" y="0"/>
                    <a:pt x="16250" y="3968"/>
                    <a:pt x="17386" y="9622"/>
                  </a:cubicBezTo>
                  <a:lnTo>
                    <a:pt x="17652" y="11429"/>
                  </a:lnTo>
                  <a:lnTo>
                    <a:pt x="17726" y="11635"/>
                  </a:lnTo>
                  <a:lnTo>
                    <a:pt x="17785" y="11587"/>
                  </a:lnTo>
                  <a:cubicBezTo>
                    <a:pt x="17992" y="11456"/>
                    <a:pt x="18218" y="11383"/>
                    <a:pt x="18457" y="11383"/>
                  </a:cubicBezTo>
                  <a:cubicBezTo>
                    <a:pt x="19409" y="11383"/>
                    <a:pt x="20182" y="12548"/>
                    <a:pt x="20182" y="13985"/>
                  </a:cubicBezTo>
                  <a:lnTo>
                    <a:pt x="20101" y="14589"/>
                  </a:lnTo>
                  <a:lnTo>
                    <a:pt x="20312" y="14621"/>
                  </a:lnTo>
                  <a:cubicBezTo>
                    <a:pt x="20905" y="14804"/>
                    <a:pt x="21351" y="15595"/>
                    <a:pt x="21351" y="16543"/>
                  </a:cubicBezTo>
                  <a:cubicBezTo>
                    <a:pt x="21351" y="17085"/>
                    <a:pt x="21205" y="17576"/>
                    <a:pt x="20970" y="17931"/>
                  </a:cubicBezTo>
                  <a:lnTo>
                    <a:pt x="20896" y="18006"/>
                  </a:lnTo>
                  <a:lnTo>
                    <a:pt x="20880" y="18043"/>
                  </a:lnTo>
                  <a:cubicBezTo>
                    <a:pt x="20673" y="18374"/>
                    <a:pt x="20270" y="18801"/>
                    <a:pt x="19642" y="19152"/>
                  </a:cubicBezTo>
                  <a:lnTo>
                    <a:pt x="19249" y="19340"/>
                  </a:lnTo>
                  <a:lnTo>
                    <a:pt x="19223" y="19645"/>
                  </a:lnTo>
                  <a:cubicBezTo>
                    <a:pt x="19127" y="20203"/>
                    <a:pt x="18870" y="20692"/>
                    <a:pt x="18513" y="21041"/>
                  </a:cubicBezTo>
                  <a:lnTo>
                    <a:pt x="17937" y="21433"/>
                  </a:lnTo>
                  <a:lnTo>
                    <a:pt x="17938" y="21452"/>
                  </a:lnTo>
                  <a:cubicBezTo>
                    <a:pt x="17937" y="21446"/>
                    <a:pt x="17936" y="21440"/>
                    <a:pt x="17935" y="21434"/>
                  </a:cubicBezTo>
                  <a:lnTo>
                    <a:pt x="17909" y="21451"/>
                  </a:lnTo>
                  <a:cubicBezTo>
                    <a:pt x="17688" y="21548"/>
                    <a:pt x="17448" y="21600"/>
                    <a:pt x="17199" y="21600"/>
                  </a:cubicBezTo>
                  <a:cubicBezTo>
                    <a:pt x="16485" y="21600"/>
                    <a:pt x="15857" y="21172"/>
                    <a:pt x="15485" y="20521"/>
                  </a:cubicBezTo>
                  <a:lnTo>
                    <a:pt x="15303" y="20122"/>
                  </a:lnTo>
                  <a:lnTo>
                    <a:pt x="15249" y="20157"/>
                  </a:lnTo>
                  <a:cubicBezTo>
                    <a:pt x="15060" y="20252"/>
                    <a:pt x="14851" y="20304"/>
                    <a:pt x="14633" y="20304"/>
                  </a:cubicBezTo>
                  <a:cubicBezTo>
                    <a:pt x="13977" y="20304"/>
                    <a:pt x="13415" y="19832"/>
                    <a:pt x="13175" y="19159"/>
                  </a:cubicBezTo>
                  <a:lnTo>
                    <a:pt x="13091" y="18839"/>
                  </a:lnTo>
                  <a:lnTo>
                    <a:pt x="12748" y="18553"/>
                  </a:lnTo>
                  <a:cubicBezTo>
                    <a:pt x="11719" y="17556"/>
                    <a:pt x="11615" y="16141"/>
                    <a:pt x="11963" y="14979"/>
                  </a:cubicBezTo>
                  <a:cubicBezTo>
                    <a:pt x="12118" y="14462"/>
                    <a:pt x="12430" y="14142"/>
                    <a:pt x="12836" y="13957"/>
                  </a:cubicBezTo>
                  <a:lnTo>
                    <a:pt x="13476" y="13781"/>
                  </a:lnTo>
                  <a:lnTo>
                    <a:pt x="13453" y="13667"/>
                  </a:lnTo>
                  <a:cubicBezTo>
                    <a:pt x="13423" y="13445"/>
                    <a:pt x="13407" y="13216"/>
                    <a:pt x="13407" y="12982"/>
                  </a:cubicBezTo>
                  <a:cubicBezTo>
                    <a:pt x="13407" y="12513"/>
                    <a:pt x="13470" y="12066"/>
                    <a:pt x="13584" y="11660"/>
                  </a:cubicBezTo>
                  <a:lnTo>
                    <a:pt x="13665" y="11479"/>
                  </a:lnTo>
                  <a:lnTo>
                    <a:pt x="13045" y="10955"/>
                  </a:lnTo>
                  <a:cubicBezTo>
                    <a:pt x="12211" y="10404"/>
                    <a:pt x="11312" y="10105"/>
                    <a:pt x="10379" y="10105"/>
                  </a:cubicBezTo>
                  <a:cubicBezTo>
                    <a:pt x="8980" y="10105"/>
                    <a:pt x="7657" y="10778"/>
                    <a:pt x="6516" y="11966"/>
                  </a:cubicBezTo>
                  <a:lnTo>
                    <a:pt x="5909" y="12730"/>
                  </a:lnTo>
                  <a:lnTo>
                    <a:pt x="6419" y="12914"/>
                  </a:lnTo>
                  <a:cubicBezTo>
                    <a:pt x="6961" y="13324"/>
                    <a:pt x="7340" y="14282"/>
                    <a:pt x="7340" y="15400"/>
                  </a:cubicBezTo>
                  <a:lnTo>
                    <a:pt x="7270" y="16026"/>
                  </a:lnTo>
                  <a:lnTo>
                    <a:pt x="7454" y="16060"/>
                  </a:lnTo>
                  <a:cubicBezTo>
                    <a:pt x="7973" y="16249"/>
                    <a:pt x="8362" y="17069"/>
                    <a:pt x="8362" y="18053"/>
                  </a:cubicBezTo>
                  <a:cubicBezTo>
                    <a:pt x="8362" y="18614"/>
                    <a:pt x="8235" y="19123"/>
                    <a:pt x="8029" y="19491"/>
                  </a:cubicBezTo>
                  <a:lnTo>
                    <a:pt x="7965" y="19569"/>
                  </a:lnTo>
                  <a:lnTo>
                    <a:pt x="7950" y="19608"/>
                  </a:lnTo>
                  <a:cubicBezTo>
                    <a:pt x="7590" y="20294"/>
                    <a:pt x="6541" y="21380"/>
                    <a:pt x="4605" y="21431"/>
                  </a:cubicBezTo>
                  <a:cubicBezTo>
                    <a:pt x="4070" y="21446"/>
                    <a:pt x="3591" y="21412"/>
                    <a:pt x="3163" y="21337"/>
                  </a:cubicBezTo>
                  <a:lnTo>
                    <a:pt x="2852" y="21244"/>
                  </a:lnTo>
                  <a:lnTo>
                    <a:pt x="2821" y="21452"/>
                  </a:lnTo>
                  <a:lnTo>
                    <a:pt x="2028" y="20999"/>
                  </a:lnTo>
                  <a:cubicBezTo>
                    <a:pt x="48" y="20111"/>
                    <a:pt x="-249" y="18037"/>
                    <a:pt x="157" y="16430"/>
                  </a:cubicBezTo>
                  <a:cubicBezTo>
                    <a:pt x="292" y="15895"/>
                    <a:pt x="565" y="15563"/>
                    <a:pt x="919" y="15371"/>
                  </a:cubicBezTo>
                  <a:lnTo>
                    <a:pt x="1480" y="15188"/>
                  </a:lnTo>
                  <a:lnTo>
                    <a:pt x="1459" y="15070"/>
                  </a:lnTo>
                  <a:cubicBezTo>
                    <a:pt x="1433" y="14841"/>
                    <a:pt x="1419" y="14603"/>
                    <a:pt x="1419" y="14360"/>
                  </a:cubicBezTo>
                  <a:cubicBezTo>
                    <a:pt x="1419" y="12415"/>
                    <a:pt x="2301" y="10838"/>
                    <a:pt x="3388" y="10838"/>
                  </a:cubicBezTo>
                  <a:lnTo>
                    <a:pt x="3421" y="10845"/>
                  </a:lnTo>
                  <a:lnTo>
                    <a:pt x="3601" y="9622"/>
                  </a:lnTo>
                  <a:cubicBezTo>
                    <a:pt x="4737" y="3968"/>
                    <a:pt x="7395" y="0"/>
                    <a:pt x="10494" y="0"/>
                  </a:cubicBezTo>
                  <a:close/>
                </a:path>
              </a:pathLst>
            </a:custGeom>
            <a:noFill/>
            <a:ln w="12700" cap="flat">
              <a:solidFill>
                <a:srgbClr val="F2F2F2"/>
              </a:solidFill>
              <a:prstDash val="dash"/>
              <a:miter lim="800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grpSp>
        <p:nvGrpSpPr>
          <p:cNvPr id="531" name="تجميع"/>
          <p:cNvGrpSpPr/>
          <p:nvPr/>
        </p:nvGrpSpPr>
        <p:grpSpPr>
          <a:xfrm>
            <a:off x="7797275" y="935233"/>
            <a:ext cx="620649" cy="620648"/>
            <a:chOff x="-1" y="0"/>
            <a:chExt cx="620648" cy="620647"/>
          </a:xfrm>
        </p:grpSpPr>
        <p:sp>
          <p:nvSpPr>
            <p:cNvPr id="529" name="Google Shape;324;p12"/>
            <p:cNvSpPr/>
            <p:nvPr/>
          </p:nvSpPr>
          <p:spPr>
            <a:xfrm>
              <a:off x="-2" y="-1"/>
              <a:ext cx="620649" cy="620648"/>
            </a:xfrm>
            <a:prstGeom prst="ellipse">
              <a:avLst/>
            </a:prstGeom>
            <a:solidFill>
              <a:srgbClr val="FFFFFF">
                <a:alpha val="251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30" name="Google Shape;325;p12"/>
            <p:cNvSpPr/>
            <p:nvPr/>
          </p:nvSpPr>
          <p:spPr>
            <a:xfrm>
              <a:off x="29640" y="21739"/>
              <a:ext cx="577169" cy="577171"/>
            </a:xfrm>
            <a:prstGeom prst="ellipse">
              <a:avLst/>
            </a:prstGeom>
            <a:noFill/>
            <a:ln w="12700" cap="flat">
              <a:solidFill>
                <a:srgbClr val="F2F2F2"/>
              </a:solidFill>
              <a:prstDash val="dash"/>
              <a:miter lim="8000"/>
            </a:ln>
            <a:effectLst>
              <a:outerShdw sx="100000" sy="100000" kx="0" ky="0" algn="b" rotWithShape="0" blurRad="38100" dist="0" dir="5400000">
                <a:srgbClr val="000000">
                  <a:alpha val="40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</p:grpSp>
      <p:sp>
        <p:nvSpPr>
          <p:cNvPr id="532" name="١٠"/>
          <p:cNvSpPr txBox="1"/>
          <p:nvPr/>
        </p:nvSpPr>
        <p:spPr>
          <a:xfrm>
            <a:off x="7559160" y="1034147"/>
            <a:ext cx="1122281" cy="469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b="1" sz="3000">
                <a:solidFill>
                  <a:schemeClr val="accent1">
                    <a:satOff val="-49514"/>
                    <a:lumOff val="-14901"/>
                  </a:schemeClr>
                </a:solidFill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sp>
        <p:nvSpPr>
          <p:cNvPr id="533" name="المقدمة">
            <a:hlinkClick r:id="rId2" invalidUrl="" action="ppaction://hlinksldjump" tgtFrame="" tooltip="" history="1" highlightClick="0" endSnd="0"/>
          </p:cNvPr>
          <p:cNvSpPr txBox="1"/>
          <p:nvPr/>
        </p:nvSpPr>
        <p:spPr>
          <a:xfrm>
            <a:off x="1906935" y="250185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المقدمة</a:t>
            </a:r>
          </a:p>
        </p:txBody>
      </p:sp>
      <p:sp>
        <p:nvSpPr>
          <p:cNvPr id="534" name="مسألة  ٥">
            <a:hlinkClick r:id="rId3" invalidUrl="" action="ppaction://hlinksldjump" tgtFrame="" tooltip="" history="1" highlightClick="0" endSnd="0"/>
          </p:cNvPr>
          <p:cNvSpPr txBox="1"/>
          <p:nvPr/>
        </p:nvSpPr>
        <p:spPr>
          <a:xfrm>
            <a:off x="3341597" y="237814"/>
            <a:ext cx="112227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٣</a:t>
            </a:r>
          </a:p>
        </p:txBody>
      </p:sp>
      <p:sp>
        <p:nvSpPr>
          <p:cNvPr id="535" name="الواجب">
            <a:hlinkClick r:id="rId4" invalidUrl="" action="ppaction://hlinksldjump" tgtFrame="" tooltip="" history="1" highlightClick="0" endSnd="0"/>
          </p:cNvPr>
          <p:cNvSpPr txBox="1"/>
          <p:nvPr/>
        </p:nvSpPr>
        <p:spPr>
          <a:xfrm>
            <a:off x="7569155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الواجب</a:t>
            </a:r>
          </a:p>
        </p:txBody>
      </p:sp>
      <p:sp>
        <p:nvSpPr>
          <p:cNvPr id="536" name="المنزل">
            <a:hlinkClick r:id="rId5" invalidUrl="" action="ppaction://hlinksldjump" tgtFrame="" tooltip="" history="1" highlightClick="0" endSnd="0"/>
          </p:cNvPr>
          <p:cNvSpPr/>
          <p:nvPr/>
        </p:nvSpPr>
        <p:spPr>
          <a:xfrm>
            <a:off x="864594" y="228027"/>
            <a:ext cx="364838" cy="3267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ln w="3175">
            <a:solidFill>
              <a:srgbClr val="5C5C5C">
                <a:alpha val="60502"/>
              </a:srgbClr>
            </a:solidFill>
          </a:ln>
        </p:spPr>
        <p:txBody>
          <a:bodyPr lIns="34289" tIns="34289" rIns="34289" bIns="34289" anchor="ctr"/>
          <a:lstStyle/>
          <a:p>
            <a:pPr rtl="0">
              <a:defRPr>
                <a:latin typeface="+mn-lt"/>
                <a:ea typeface="+mn-ea"/>
                <a:cs typeface="+mn-cs"/>
                <a:sym typeface="Arial"/>
              </a:defRPr>
            </a:pPr>
          </a:p>
        </p:txBody>
      </p:sp>
      <p:sp>
        <p:nvSpPr>
          <p:cNvPr id="537" name="مسألة  ٦">
            <a:hlinkClick r:id="rId6" invalidUrl="" action="ppaction://hlinksldjump" tgtFrame="" tooltip="" history="1" highlightClick="0" endSnd="0"/>
          </p:cNvPr>
          <p:cNvSpPr txBox="1"/>
          <p:nvPr/>
        </p:nvSpPr>
        <p:spPr>
          <a:xfrm>
            <a:off x="4776466" y="237814"/>
            <a:ext cx="1122278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 defTabSz="825500">
              <a:defRPr sz="1500">
                <a:solidFill>
                  <a:srgbClr val="FFFFFF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rtl="0">
              <a:defRPr/>
            </a:pPr>
            <a:r>
              <a:t>مسألة  ٤</a:t>
            </a:r>
          </a:p>
        </p:txBody>
      </p:sp>
      <p:grpSp>
        <p:nvGrpSpPr>
          <p:cNvPr id="552" name="تجميع">
            <a:hlinkClick r:id="" invalidUrl="" action="ppaction://hlinkshowjump?jump=nextslide" tgtFrame="" tooltip="" history="1" highlightClick="0" endSnd="0"/>
          </p:cNvPr>
          <p:cNvGrpSpPr/>
          <p:nvPr/>
        </p:nvGrpSpPr>
        <p:grpSpPr>
          <a:xfrm>
            <a:off x="673767" y="913740"/>
            <a:ext cx="1606329" cy="764680"/>
            <a:chOff x="0" y="0"/>
            <a:chExt cx="1606327" cy="764678"/>
          </a:xfrm>
        </p:grpSpPr>
        <p:grpSp>
          <p:nvGrpSpPr>
            <p:cNvPr id="550" name="تجميع"/>
            <p:cNvGrpSpPr/>
            <p:nvPr/>
          </p:nvGrpSpPr>
          <p:grpSpPr>
            <a:xfrm>
              <a:off x="-1" y="-1"/>
              <a:ext cx="1606329" cy="764680"/>
              <a:chOff x="0" y="0"/>
              <a:chExt cx="1606327" cy="764678"/>
            </a:xfrm>
          </p:grpSpPr>
          <p:sp>
            <p:nvSpPr>
              <p:cNvPr id="538" name="Google Shape;278;p11"/>
              <p:cNvSpPr/>
              <p:nvPr/>
            </p:nvSpPr>
            <p:spPr>
              <a:xfrm>
                <a:off x="0" y="202668"/>
                <a:ext cx="1147987" cy="454296"/>
              </a:xfrm>
              <a:prstGeom prst="roundRect">
                <a:avLst>
                  <a:gd name="adj" fmla="val 50000"/>
                </a:avLst>
              </a:prstGeom>
              <a:noFill/>
              <a:ln w="12700" cap="flat">
                <a:solidFill>
                  <a:srgbClr val="F2F2F2"/>
                </a:solidFill>
                <a:prstDash val="dash"/>
                <a:miter lim="800000"/>
              </a:ln>
              <a:effectLst>
                <a:outerShdw sx="100000" sy="100000" kx="0" ky="0" algn="b" rotWithShape="0" blurRad="38100" dist="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ctr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grpSp>
            <p:nvGrpSpPr>
              <p:cNvPr id="549" name="Google Shape;302;p11"/>
              <p:cNvGrpSpPr/>
              <p:nvPr/>
            </p:nvGrpSpPr>
            <p:grpSpPr>
              <a:xfrm>
                <a:off x="853620" y="-1"/>
                <a:ext cx="752708" cy="764680"/>
                <a:chOff x="0" y="0"/>
                <a:chExt cx="752706" cy="764678"/>
              </a:xfrm>
            </p:grpSpPr>
            <p:sp>
              <p:nvSpPr>
                <p:cNvPr id="539" name="Google Shape;303;p11"/>
                <p:cNvSpPr/>
                <p:nvPr/>
              </p:nvSpPr>
              <p:spPr>
                <a:xfrm flipH="1" rot="13391842">
                  <a:off x="175260" y="46690"/>
                  <a:ext cx="402187" cy="671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solidFill>
                  <a:srgbClr val="FFFFFF">
                    <a:alpha val="4824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grpSp>
              <p:nvGrpSpPr>
                <p:cNvPr id="547" name="Google Shape;304;p11"/>
                <p:cNvGrpSpPr/>
                <p:nvPr/>
              </p:nvGrpSpPr>
              <p:grpSpPr>
                <a:xfrm>
                  <a:off x="56943" y="54644"/>
                  <a:ext cx="641672" cy="653117"/>
                  <a:chOff x="0" y="0"/>
                  <a:chExt cx="641671" cy="653116"/>
                </a:xfrm>
              </p:grpSpPr>
              <p:sp>
                <p:nvSpPr>
                  <p:cNvPr id="540" name="Google Shape;305;p11"/>
                  <p:cNvSpPr/>
                  <p:nvPr/>
                </p:nvSpPr>
                <p:spPr>
                  <a:xfrm flipH="1" rot="13399655">
                    <a:off x="47339" y="315171"/>
                    <a:ext cx="318825" cy="264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155" y="21600"/>
                        </a:lnTo>
                        <a:lnTo>
                          <a:pt x="155" y="9049"/>
                        </a:lnTo>
                        <a:lnTo>
                          <a:pt x="0" y="9049"/>
                        </a:lnTo>
                        <a:lnTo>
                          <a:pt x="10722" y="0"/>
                        </a:lnTo>
                        <a:lnTo>
                          <a:pt x="21381" y="8996"/>
                        </a:lnTo>
                        <a:lnTo>
                          <a:pt x="21600" y="8996"/>
                        </a:lnTo>
                        <a:close/>
                      </a:path>
                    </a:pathLst>
                  </a:custGeom>
                  <a:solidFill>
                    <a:srgbClr val="F7D38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41" name="Google Shape;306;p11"/>
                  <p:cNvSpPr/>
                  <p:nvPr/>
                </p:nvSpPr>
                <p:spPr>
                  <a:xfrm flipH="1" rot="13399655">
                    <a:off x="72623" y="265918"/>
                    <a:ext cx="156629" cy="26347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21600" y="21600"/>
                        </a:moveTo>
                        <a:lnTo>
                          <a:pt x="316" y="21600"/>
                        </a:lnTo>
                        <a:lnTo>
                          <a:pt x="316" y="8995"/>
                        </a:lnTo>
                        <a:lnTo>
                          <a:pt x="0" y="8995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42" name="Google Shape;307;p11"/>
                  <p:cNvSpPr/>
                  <p:nvPr/>
                </p:nvSpPr>
                <p:spPr>
                  <a:xfrm flipH="1" rot="2599655">
                    <a:off x="199064" y="46106"/>
                    <a:ext cx="315548" cy="48590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2252"/>
                          <a:pt x="21600" y="5029"/>
                        </a:cubicBezTo>
                        <a:lnTo>
                          <a:pt x="21600" y="21600"/>
                        </a:lnTo>
                        <a:lnTo>
                          <a:pt x="17785" y="18299"/>
                        </a:lnTo>
                        <a:lnTo>
                          <a:pt x="14218" y="21578"/>
                        </a:lnTo>
                        <a:lnTo>
                          <a:pt x="10563" y="18299"/>
                        </a:lnTo>
                        <a:lnTo>
                          <a:pt x="6908" y="21179"/>
                        </a:lnTo>
                        <a:lnTo>
                          <a:pt x="3342" y="18299"/>
                        </a:lnTo>
                        <a:lnTo>
                          <a:pt x="0" y="21201"/>
                        </a:lnTo>
                        <a:lnTo>
                          <a:pt x="0" y="5029"/>
                        </a:lnTo>
                        <a:cubicBezTo>
                          <a:pt x="0" y="2252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FB43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43" name="Google Shape;308;p11"/>
                  <p:cNvSpPr/>
                  <p:nvPr/>
                </p:nvSpPr>
                <p:spPr>
                  <a:xfrm flipH="1" rot="2599655">
                    <a:off x="251417" y="44427"/>
                    <a:ext cx="206949" cy="48849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3179" y="0"/>
                        </a:moveTo>
                        <a:lnTo>
                          <a:pt x="15406" y="0"/>
                        </a:lnTo>
                        <a:cubicBezTo>
                          <a:pt x="17014" y="0"/>
                          <a:pt x="18546" y="141"/>
                          <a:pt x="19939" y="396"/>
                        </a:cubicBezTo>
                        <a:lnTo>
                          <a:pt x="21600" y="785"/>
                        </a:lnTo>
                        <a:lnTo>
                          <a:pt x="20812" y="18573"/>
                        </a:lnTo>
                        <a:lnTo>
                          <a:pt x="15796" y="21600"/>
                        </a:lnTo>
                        <a:lnTo>
                          <a:pt x="14092" y="20596"/>
                        </a:lnTo>
                        <a:close/>
                        <a:moveTo>
                          <a:pt x="5762" y="0"/>
                        </a:moveTo>
                        <a:lnTo>
                          <a:pt x="7376" y="0"/>
                        </a:lnTo>
                        <a:lnTo>
                          <a:pt x="8233" y="19347"/>
                        </a:lnTo>
                        <a:lnTo>
                          <a:pt x="4650" y="21201"/>
                        </a:lnTo>
                        <a:lnTo>
                          <a:pt x="0" y="18736"/>
                        </a:lnTo>
                        <a:lnTo>
                          <a:pt x="808" y="494"/>
                        </a:lnTo>
                        <a:lnTo>
                          <a:pt x="1229" y="396"/>
                        </a:lnTo>
                        <a:cubicBezTo>
                          <a:pt x="2622" y="141"/>
                          <a:pt x="4154" y="0"/>
                          <a:pt x="5762" y="0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27060"/>
                    </a:srgbClr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44" name="Google Shape;309;p11"/>
                  <p:cNvSpPr/>
                  <p:nvPr/>
                </p:nvSpPr>
                <p:spPr>
                  <a:xfrm flipH="1" rot="2599655">
                    <a:off x="329958" y="92701"/>
                    <a:ext cx="315548" cy="11416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7638" y="0"/>
                        </a:moveTo>
                        <a:lnTo>
                          <a:pt x="13962" y="0"/>
                        </a:lnTo>
                        <a:cubicBezTo>
                          <a:pt x="18181" y="0"/>
                          <a:pt x="21600" y="9517"/>
                          <a:pt x="21600" y="21257"/>
                        </a:cubicBezTo>
                        <a:lnTo>
                          <a:pt x="21600" y="21600"/>
                        </a:lnTo>
                        <a:lnTo>
                          <a:pt x="0" y="21600"/>
                        </a:lnTo>
                        <a:lnTo>
                          <a:pt x="0" y="21257"/>
                        </a:lnTo>
                        <a:cubicBezTo>
                          <a:pt x="0" y="9517"/>
                          <a:pt x="3419" y="0"/>
                          <a:pt x="7638" y="0"/>
                        </a:cubicBezTo>
                        <a:close/>
                      </a:path>
                    </a:pathLst>
                  </a:custGeom>
                  <a:solidFill>
                    <a:srgbClr val="EB8CA1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45" name="Google Shape;310;p11"/>
                  <p:cNvSpPr/>
                  <p:nvPr/>
                </p:nvSpPr>
                <p:spPr>
                  <a:xfrm flipH="1" rot="2599655">
                    <a:off x="80456" y="499620"/>
                    <a:ext cx="101930" cy="5114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fill="norm" stroke="1" extrusionOk="0">
                        <a:moveTo>
                          <a:pt x="10781" y="0"/>
                        </a:moveTo>
                        <a:cubicBezTo>
                          <a:pt x="13499" y="0"/>
                          <a:pt x="16088" y="1105"/>
                          <a:pt x="18443" y="3105"/>
                        </a:cubicBezTo>
                        <a:lnTo>
                          <a:pt x="21600" y="6544"/>
                        </a:lnTo>
                        <a:lnTo>
                          <a:pt x="10815" y="21600"/>
                        </a:lnTo>
                        <a:lnTo>
                          <a:pt x="0" y="6501"/>
                        </a:lnTo>
                        <a:lnTo>
                          <a:pt x="3118" y="3105"/>
                        </a:lnTo>
                        <a:cubicBezTo>
                          <a:pt x="5473" y="1105"/>
                          <a:pt x="8062" y="0"/>
                          <a:pt x="107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  <p:sp>
                <p:nvSpPr>
                  <p:cNvPr id="546" name="Google Shape;311;p11"/>
                  <p:cNvSpPr/>
                  <p:nvPr/>
                </p:nvSpPr>
                <p:spPr>
                  <a:xfrm flipH="1" rot="2594888">
                    <a:off x="265011" y="172989"/>
                    <a:ext cx="326891" cy="7697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A8BFD6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34289" tIns="34289" rIns="34289" bIns="34289" numCol="1" anchor="ctr">
                    <a:noAutofit/>
                  </a:bodyPr>
                  <a:lstStyle/>
                  <a:p>
                    <a:pPr algn="ctr" rtl="0">
                      <a:defRPr sz="1200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defRPr>
                    </a:pPr>
                  </a:p>
                </p:txBody>
              </p:sp>
            </p:grpSp>
            <p:sp>
              <p:nvSpPr>
                <p:cNvPr id="548" name="Google Shape;312;p11"/>
                <p:cNvSpPr/>
                <p:nvPr/>
              </p:nvSpPr>
              <p:spPr>
                <a:xfrm flipH="1" rot="13396800">
                  <a:off x="185705" y="69063"/>
                  <a:ext cx="380732" cy="6336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3965" y="21554"/>
                      </a:moveTo>
                      <a:cubicBezTo>
                        <a:pt x="17508" y="21554"/>
                        <a:pt x="20465" y="20175"/>
                        <a:pt x="21149" y="18342"/>
                      </a:cubicBezTo>
                      <a:lnTo>
                        <a:pt x="21265" y="17706"/>
                      </a:lnTo>
                      <a:lnTo>
                        <a:pt x="21354" y="17686"/>
                      </a:lnTo>
                      <a:cubicBezTo>
                        <a:pt x="21506" y="17602"/>
                        <a:pt x="21600" y="17487"/>
                        <a:pt x="21600" y="17360"/>
                      </a:cubicBezTo>
                      <a:lnTo>
                        <a:pt x="21600" y="15517"/>
                      </a:lnTo>
                      <a:cubicBezTo>
                        <a:pt x="21600" y="15390"/>
                        <a:pt x="21506" y="15275"/>
                        <a:pt x="21354" y="15191"/>
                      </a:cubicBezTo>
                      <a:lnTo>
                        <a:pt x="21311" y="15182"/>
                      </a:lnTo>
                      <a:lnTo>
                        <a:pt x="21295" y="9538"/>
                      </a:lnTo>
                      <a:lnTo>
                        <a:pt x="21367" y="9538"/>
                      </a:lnTo>
                      <a:lnTo>
                        <a:pt x="21367" y="4009"/>
                      </a:lnTo>
                      <a:lnTo>
                        <a:pt x="21154" y="4009"/>
                      </a:lnTo>
                      <a:lnTo>
                        <a:pt x="14063" y="1302"/>
                      </a:lnTo>
                      <a:lnTo>
                        <a:pt x="14127" y="1283"/>
                      </a:lnTo>
                      <a:lnTo>
                        <a:pt x="11103" y="129"/>
                      </a:lnTo>
                      <a:lnTo>
                        <a:pt x="11103" y="0"/>
                      </a:lnTo>
                      <a:lnTo>
                        <a:pt x="10934" y="65"/>
                      </a:lnTo>
                      <a:lnTo>
                        <a:pt x="10773" y="3"/>
                      </a:lnTo>
                      <a:lnTo>
                        <a:pt x="7428" y="1280"/>
                      </a:lnTo>
                      <a:lnTo>
                        <a:pt x="7538" y="1313"/>
                      </a:lnTo>
                      <a:lnTo>
                        <a:pt x="615" y="3955"/>
                      </a:lnTo>
                      <a:lnTo>
                        <a:pt x="576" y="3927"/>
                      </a:lnTo>
                      <a:lnTo>
                        <a:pt x="576" y="3970"/>
                      </a:lnTo>
                      <a:lnTo>
                        <a:pt x="413" y="4032"/>
                      </a:lnTo>
                      <a:lnTo>
                        <a:pt x="564" y="4032"/>
                      </a:lnTo>
                      <a:lnTo>
                        <a:pt x="564" y="9538"/>
                      </a:lnTo>
                      <a:lnTo>
                        <a:pt x="593" y="9538"/>
                      </a:lnTo>
                      <a:lnTo>
                        <a:pt x="609" y="15090"/>
                      </a:lnTo>
                      <a:lnTo>
                        <a:pt x="256" y="15167"/>
                      </a:lnTo>
                      <a:cubicBezTo>
                        <a:pt x="98" y="15251"/>
                        <a:pt x="0" y="15366"/>
                        <a:pt x="0" y="15493"/>
                      </a:cubicBezTo>
                      <a:lnTo>
                        <a:pt x="0" y="17336"/>
                      </a:lnTo>
                      <a:cubicBezTo>
                        <a:pt x="0" y="17463"/>
                        <a:pt x="98" y="17579"/>
                        <a:pt x="256" y="17662"/>
                      </a:cubicBezTo>
                      <a:lnTo>
                        <a:pt x="597" y="17736"/>
                      </a:lnTo>
                      <a:lnTo>
                        <a:pt x="708" y="18342"/>
                      </a:lnTo>
                      <a:lnTo>
                        <a:pt x="746" y="18395"/>
                      </a:lnTo>
                      <a:lnTo>
                        <a:pt x="794" y="18637"/>
                      </a:lnTo>
                      <a:cubicBezTo>
                        <a:pt x="1478" y="20328"/>
                        <a:pt x="4434" y="21600"/>
                        <a:pt x="7978" y="21600"/>
                      </a:cubicBezTo>
                      <a:lnTo>
                        <a:pt x="11047" y="21600"/>
                      </a:lnTo>
                      <a:lnTo>
                        <a:pt x="11047" y="21554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dash"/>
                  <a:miter lim="800000"/>
                </a:ln>
                <a:effectLst>
                  <a:outerShdw sx="100000" sy="100000" kx="0" ky="0" algn="b" rotWithShape="0" blurRad="381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4289" tIns="34289" rIns="34289" bIns="34289" numCol="1" anchor="ctr">
                  <a:noAutofit/>
                </a:bodyPr>
                <a:lstStyle/>
                <a:p>
                  <a:pPr algn="ctr" rtl="0">
                    <a:defRPr sz="12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</p:grpSp>
        </p:grpSp>
        <p:sp>
          <p:nvSpPr>
            <p:cNvPr id="551" name="الحل"/>
            <p:cNvSpPr txBox="1"/>
            <p:nvPr/>
          </p:nvSpPr>
          <p:spPr>
            <a:xfrm>
              <a:off x="5096" y="289273"/>
              <a:ext cx="1122278" cy="3164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825500">
                <a:defRPr b="1" sz="1900">
                  <a:solidFill>
                    <a:schemeClr val="accent1">
                      <a:satOff val="-49514"/>
                      <a:lumOff val="-14901"/>
                    </a:schemeClr>
                  </a:solidFill>
                </a:defRPr>
              </a:lvl1pPr>
            </a:lstStyle>
            <a:p>
              <a:pPr rtl="0">
                <a:defRPr/>
              </a:pPr>
              <a:r>
                <a:t>الحل </a:t>
              </a:r>
            </a:p>
          </p:txBody>
        </p:sp>
      </p:grpSp>
      <p:pic>
        <p:nvPicPr>
          <p:cNvPr id="553" name="IMG_3038.png" descr="IMG_3038.png"/>
          <p:cNvPicPr>
            <a:picLocks noChangeAspect="1"/>
          </p:cNvPicPr>
          <p:nvPr/>
        </p:nvPicPr>
        <p:blipFill>
          <a:blip r:embed="rId7">
            <a:extLst/>
          </a:blip>
          <a:srcRect l="0" t="3447" r="9465" b="31826"/>
          <a:stretch>
            <a:fillRect/>
          </a:stretch>
        </p:blipFill>
        <p:spPr>
          <a:xfrm>
            <a:off x="2373868" y="1302146"/>
            <a:ext cx="5329554" cy="12695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2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9D96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lidesMani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D88"/>
      </a:accent1>
      <a:accent2>
        <a:srgbClr val="FF9D96"/>
      </a:accent2>
      <a:accent3>
        <a:srgbClr val="F7A976"/>
      </a:accent3>
      <a:accent4>
        <a:srgbClr val="A9CC70"/>
      </a:accent4>
      <a:accent5>
        <a:srgbClr val="5BBD9A"/>
      </a:accent5>
      <a:accent6>
        <a:srgbClr val="96A5E0"/>
      </a:accent6>
      <a:hlink>
        <a:srgbClr val="0000FF"/>
      </a:hlink>
      <a:folHlink>
        <a:srgbClr val="FF00FF"/>
      </a:folHlink>
    </a:clrScheme>
    <a:fontScheme name="SlidesMani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lidesMan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127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34289" tIns="34289" rIns="34289" bIns="34289" numCol="1" spcCol="38100" rtlCol="0" anchor="ctr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127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 upright="0">
        <a:spAutoFit/>
      </a:bodyPr>
      <a:lstStyle>
        <a:defPPr marL="0" marR="0" indent="0" algn="l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