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"/>
  </p:notesMasterIdLst>
  <p:sldIdLst>
    <p:sldId id="257" r:id="rId2"/>
    <p:sldId id="263" r:id="rId3"/>
    <p:sldId id="264" r:id="rId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B7"/>
    <a:srgbClr val="FF7453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239411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التهيئة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921210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2037624" y="296023"/>
            <a:ext cx="2313979" cy="473279"/>
          </a:xfrm>
          <a:prstGeom prst="roundRect">
            <a:avLst/>
          </a:pr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أجيب </a:t>
            </a:r>
            <a:r>
              <a:rPr lang="ar-SA" b="1" dirty="0">
                <a:solidFill>
                  <a:schemeClr val="bg1"/>
                </a:solidFill>
              </a:rPr>
              <a:t>عن الأسئلة الآتية :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88" y="1926463"/>
            <a:ext cx="10058400" cy="3709710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10023758" y="3642634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317615" y="3645085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574315" y="3642634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845477" y="3642634"/>
            <a:ext cx="435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9759069" y="5219018"/>
            <a:ext cx="68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092291" y="5219018"/>
            <a:ext cx="68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277729" y="5219018"/>
            <a:ext cx="68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586393" y="5219018"/>
            <a:ext cx="68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8" b="92065" l="8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651339" y="331095"/>
            <a:ext cx="1945803" cy="23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1" grpId="0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239411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التهيئة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921210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2037624" y="296023"/>
            <a:ext cx="2313979" cy="473279"/>
          </a:xfrm>
          <a:prstGeom prst="roundRect">
            <a:avLst/>
          </a:pr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أجيب </a:t>
            </a:r>
            <a:r>
              <a:rPr lang="ar-SA" b="1" dirty="0">
                <a:solidFill>
                  <a:schemeClr val="bg1"/>
                </a:solidFill>
              </a:rPr>
              <a:t>عن الأسئلة الآتية :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7"/>
          <a:stretch/>
        </p:blipFill>
        <p:spPr>
          <a:xfrm>
            <a:off x="1058820" y="1719062"/>
            <a:ext cx="10058400" cy="2463812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7387335" y="3582894"/>
            <a:ext cx="284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٣٦ – ١٤ = ٢٢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قلمًا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616587" y="4182874"/>
            <a:ext cx="32573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٤٩ – ٢٧ = ٢٢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نسخة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8" b="980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06" y="4424391"/>
            <a:ext cx="2372644" cy="23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b="64368"/>
          <a:stretch/>
        </p:blipFill>
        <p:spPr>
          <a:xfrm>
            <a:off x="1296061" y="1340693"/>
            <a:ext cx="9831977" cy="137611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239411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التهيئة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921210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2037624" y="296023"/>
            <a:ext cx="2313979" cy="473279"/>
          </a:xfrm>
          <a:prstGeom prst="roundRect">
            <a:avLst/>
          </a:pr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أجيب </a:t>
            </a:r>
            <a:r>
              <a:rPr lang="ar-SA" b="1" dirty="0">
                <a:solidFill>
                  <a:schemeClr val="bg1"/>
                </a:solidFill>
              </a:rPr>
              <a:t>عن الأسئلة الآتية :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1" b="64765"/>
          <a:stretch/>
        </p:blipFill>
        <p:spPr>
          <a:xfrm>
            <a:off x="1320941" y="2812570"/>
            <a:ext cx="9811223" cy="13757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b="57752"/>
          <a:stretch/>
        </p:blipFill>
        <p:spPr>
          <a:xfrm>
            <a:off x="1312233" y="4284086"/>
            <a:ext cx="9819931" cy="15782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222" l="10000" r="91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6" r="21106"/>
          <a:stretch/>
        </p:blipFill>
        <p:spPr>
          <a:xfrm>
            <a:off x="470263" y="1106879"/>
            <a:ext cx="1576251" cy="4013861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9378924" y="2122018"/>
            <a:ext cx="599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980212" y="2122018"/>
            <a:ext cx="599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318955" y="2122018"/>
            <a:ext cx="599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598187" y="2122018"/>
            <a:ext cx="899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9078973" y="3712983"/>
            <a:ext cx="899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422179" y="3712983"/>
            <a:ext cx="899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3842902" y="3716820"/>
            <a:ext cx="899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388870" y="3716820"/>
            <a:ext cx="899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8811581" y="5644758"/>
            <a:ext cx="2344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 – ٤٠ = ١٠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405974" y="5644758"/>
            <a:ext cx="2344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 – ٢٠ = ٣٠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973181" y="5644758"/>
            <a:ext cx="2344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 – ٣٠ = ٤٠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1642874" y="5640455"/>
            <a:ext cx="2344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 – ٦٠ = ٣٠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1" grpId="0"/>
      <p:bldP spid="32" grpId="0"/>
      <p:bldP spid="34" grpId="0"/>
      <p:bldP spid="35" grpId="0"/>
      <p:bldP spid="36" grpId="0"/>
      <p:bldP spid="37" grpId="0"/>
      <p:bldP spid="3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1244</TotalTime>
  <Words>84</Words>
  <Application>Microsoft Office PowerPoint</Application>
  <PresentationFormat>شاشة عريضة</PresentationFormat>
  <Paragraphs>37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171</cp:revision>
  <dcterms:created xsi:type="dcterms:W3CDTF">2022-12-02T21:48:32Z</dcterms:created>
  <dcterms:modified xsi:type="dcterms:W3CDTF">2023-08-05T06:42:59Z</dcterms:modified>
</cp:coreProperties>
</file>