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64" r:id="rId12"/>
    <p:sldId id="270" r:id="rId13"/>
    <p:sldId id="267" r:id="rId14"/>
    <p:sldId id="269" r:id="rId15"/>
  </p:sldIdLst>
  <p:sldSz cx="12192000" cy="6858000"/>
  <p:notesSz cx="6858000" cy="9144000"/>
  <p:custDataLst>
    <p:tags r:id="rId1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19D"/>
    <a:srgbClr val="86722D"/>
    <a:srgbClr val="EE1D23"/>
    <a:srgbClr val="D92287"/>
    <a:srgbClr val="DFC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-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1T11:34:45.9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4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2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62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66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56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96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99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4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36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04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6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72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33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10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41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29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19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25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71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39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15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72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73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55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23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70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38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42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3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7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5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0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3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900" cap="none" spc="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900" cap="none" spc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900" cap="none" spc="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4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700" r:id="rId13"/>
    <p:sldLayoutId id="2147483699" r:id="rId14"/>
    <p:sldLayoutId id="2147483698" r:id="rId15"/>
    <p:sldLayoutId id="2147483697" r:id="rId16"/>
    <p:sldLayoutId id="2147483696" r:id="rId17"/>
    <p:sldLayoutId id="2147483695" r:id="rId18"/>
    <p:sldLayoutId id="2147483694" r:id="rId19"/>
    <p:sldLayoutId id="2147483693" r:id="rId20"/>
    <p:sldLayoutId id="2147483692" r:id="rId21"/>
    <p:sldLayoutId id="2147483691" r:id="rId22"/>
    <p:sldLayoutId id="2147483690" r:id="rId23"/>
    <p:sldLayoutId id="2147483689" r:id="rId24"/>
    <p:sldLayoutId id="2147483688" r:id="rId25"/>
    <p:sldLayoutId id="2147483687" r:id="rId26"/>
    <p:sldLayoutId id="2147483682" r:id="rId27"/>
    <p:sldLayoutId id="2147483683" r:id="rId28"/>
    <p:sldLayoutId id="2147483684" r:id="rId29"/>
    <p:sldLayoutId id="2147483685" r:id="rId30"/>
    <p:sldLayoutId id="2147483679" r:id="rId31"/>
    <p:sldLayoutId id="2147483675" r:id="rId32"/>
    <p:sldLayoutId id="2147483676" r:id="rId33"/>
    <p:sldLayoutId id="2147483677" r:id="rId34"/>
    <p:sldLayoutId id="2147483678" r:id="rId35"/>
    <p:sldLayoutId id="2147483680" r:id="rId36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customXml" Target="../ink/ink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56098" y="97180"/>
            <a:ext cx="6867330" cy="66543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533399"/>
            <a:ext cx="12214827" cy="6858000"/>
            <a:chOff x="-6214" y="-1"/>
            <a:chExt cx="12214827" cy="6858000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D9072C35-0D47-4ADC-B67E-5FACB7B49324}"/>
              </a:ext>
            </a:extLst>
          </p:cNvPr>
          <p:cNvSpPr/>
          <p:nvPr/>
        </p:nvSpPr>
        <p:spPr>
          <a:xfrm>
            <a:off x="1354886" y="800633"/>
            <a:ext cx="9878481" cy="5328461"/>
          </a:xfrm>
          <a:custGeom>
            <a:avLst/>
            <a:gdLst>
              <a:gd name="connsiteX0" fmla="*/ 394413 w 9878481"/>
              <a:gd name="connsiteY0" fmla="*/ 0 h 5328461"/>
              <a:gd name="connsiteX1" fmla="*/ 9438617 w 9878481"/>
              <a:gd name="connsiteY1" fmla="*/ 0 h 5328461"/>
              <a:gd name="connsiteX2" fmla="*/ 9878481 w 9878481"/>
              <a:gd name="connsiteY2" fmla="*/ 439864 h 5328461"/>
              <a:gd name="connsiteX3" fmla="*/ 9878481 w 9878481"/>
              <a:gd name="connsiteY3" fmla="*/ 4934048 h 5328461"/>
              <a:gd name="connsiteX4" fmla="*/ 9484068 w 9878481"/>
              <a:gd name="connsiteY4" fmla="*/ 5328461 h 5328461"/>
              <a:gd name="connsiteX5" fmla="*/ 439864 w 9878481"/>
              <a:gd name="connsiteY5" fmla="*/ 5328461 h 5328461"/>
              <a:gd name="connsiteX6" fmla="*/ 0 w 9878481"/>
              <a:gd name="connsiteY6" fmla="*/ 4888597 h 5328461"/>
              <a:gd name="connsiteX7" fmla="*/ 0 w 9878481"/>
              <a:gd name="connsiteY7" fmla="*/ 394413 h 5328461"/>
              <a:gd name="connsiteX8" fmla="*/ 394413 w 9878481"/>
              <a:gd name="connsiteY8" fmla="*/ 0 h 532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481" h="5328461" fill="none" extrusionOk="0">
                <a:moveTo>
                  <a:pt x="394413" y="0"/>
                </a:moveTo>
                <a:cubicBezTo>
                  <a:pt x="2888390" y="130856"/>
                  <a:pt x="5522084" y="97867"/>
                  <a:pt x="9438617" y="0"/>
                </a:cubicBezTo>
                <a:cubicBezTo>
                  <a:pt x="9698356" y="-41961"/>
                  <a:pt x="9865902" y="185736"/>
                  <a:pt x="9878481" y="439864"/>
                </a:cubicBezTo>
                <a:cubicBezTo>
                  <a:pt x="9979132" y="1335169"/>
                  <a:pt x="9710093" y="3628307"/>
                  <a:pt x="9878481" y="4934048"/>
                </a:cubicBezTo>
                <a:cubicBezTo>
                  <a:pt x="9860676" y="5177060"/>
                  <a:pt x="9700883" y="5336824"/>
                  <a:pt x="9484068" y="5328461"/>
                </a:cubicBezTo>
                <a:cubicBezTo>
                  <a:pt x="5869807" y="5171923"/>
                  <a:pt x="3992156" y="5280898"/>
                  <a:pt x="439864" y="5328461"/>
                </a:cubicBezTo>
                <a:cubicBezTo>
                  <a:pt x="176736" y="5324257"/>
                  <a:pt x="-36235" y="5148694"/>
                  <a:pt x="0" y="4888597"/>
                </a:cubicBezTo>
                <a:cubicBezTo>
                  <a:pt x="-1583" y="2929893"/>
                  <a:pt x="51980" y="1801064"/>
                  <a:pt x="0" y="394413"/>
                </a:cubicBezTo>
                <a:cubicBezTo>
                  <a:pt x="15296" y="149131"/>
                  <a:pt x="164329" y="-12334"/>
                  <a:pt x="394413" y="0"/>
                </a:cubicBezTo>
                <a:close/>
              </a:path>
              <a:path w="9878481" h="5328461" stroke="0" extrusionOk="0">
                <a:moveTo>
                  <a:pt x="394413" y="0"/>
                </a:moveTo>
                <a:cubicBezTo>
                  <a:pt x="4483467" y="65264"/>
                  <a:pt x="7327696" y="-141413"/>
                  <a:pt x="9438617" y="0"/>
                </a:cubicBezTo>
                <a:cubicBezTo>
                  <a:pt x="9702058" y="-19500"/>
                  <a:pt x="9887052" y="216492"/>
                  <a:pt x="9878481" y="439864"/>
                </a:cubicBezTo>
                <a:cubicBezTo>
                  <a:pt x="9978394" y="1791067"/>
                  <a:pt x="9827192" y="3547032"/>
                  <a:pt x="9878481" y="4934048"/>
                </a:cubicBezTo>
                <a:cubicBezTo>
                  <a:pt x="9886792" y="5161972"/>
                  <a:pt x="9709534" y="5344818"/>
                  <a:pt x="9484068" y="5328461"/>
                </a:cubicBezTo>
                <a:cubicBezTo>
                  <a:pt x="7990959" y="5187201"/>
                  <a:pt x="4432470" y="5232024"/>
                  <a:pt x="439864" y="5328461"/>
                </a:cubicBezTo>
                <a:cubicBezTo>
                  <a:pt x="237571" y="5338984"/>
                  <a:pt x="33877" y="5099751"/>
                  <a:pt x="0" y="4888597"/>
                </a:cubicBezTo>
                <a:cubicBezTo>
                  <a:pt x="-80287" y="3548709"/>
                  <a:pt x="-90150" y="2160909"/>
                  <a:pt x="0" y="394413"/>
                </a:cubicBezTo>
                <a:cubicBezTo>
                  <a:pt x="17069" y="209308"/>
                  <a:pt x="165256" y="35473"/>
                  <a:pt x="394413" y="0"/>
                </a:cubicBezTo>
                <a:close/>
              </a:path>
            </a:pathLst>
          </a:custGeom>
          <a:solidFill>
            <a:schemeClr val="bg1">
              <a:alpha val="68000"/>
            </a:schemeClr>
          </a:solidFill>
          <a:ln w="38100">
            <a:solidFill>
              <a:srgbClr val="86722D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3231073837">
                  <a:prstGeom prst="round2DiagRect">
                    <a:avLst>
                      <a:gd name="adj1" fmla="val 7402"/>
                      <a:gd name="adj2" fmla="val 825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B9AAE3-81C0-46D5-A601-88F07806F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34" y="647885"/>
            <a:ext cx="1822256" cy="1457805"/>
          </a:xfrm>
          <a:prstGeom prst="rect">
            <a:avLst/>
          </a:prstGeom>
        </p:spPr>
      </p:pic>
      <p:pic>
        <p:nvPicPr>
          <p:cNvPr id="153" name="صورة 152" descr="صورة تحتوي على الجزر البري, نبات&#10;&#10;تم إنشاء الوصف تلقائياً">
            <a:extLst>
              <a:ext uri="{FF2B5EF4-FFF2-40B4-BE49-F238E27FC236}">
                <a16:creationId xmlns:a16="http://schemas.microsoft.com/office/drawing/2014/main" id="{A4DE71FA-3A22-4BE1-B6C5-F92D5F7F7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00438" y="4031750"/>
            <a:ext cx="2413948" cy="2551686"/>
          </a:xfrm>
          <a:prstGeom prst="rect">
            <a:avLst/>
          </a:prstGeom>
        </p:spPr>
      </p:pic>
      <p:sp>
        <p:nvSpPr>
          <p:cNvPr id="158" name="مربع نص 157">
            <a:extLst>
              <a:ext uri="{FF2B5EF4-FFF2-40B4-BE49-F238E27FC236}">
                <a16:creationId xmlns:a16="http://schemas.microsoft.com/office/drawing/2014/main" id="{BF5A76FE-FFDE-4EB4-87C0-94F61972CA87}"/>
              </a:ext>
            </a:extLst>
          </p:cNvPr>
          <p:cNvSpPr txBox="1"/>
          <p:nvPr/>
        </p:nvSpPr>
        <p:spPr>
          <a:xfrm>
            <a:off x="6229931" y="1536835"/>
            <a:ext cx="3346001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chemeClr val="accent4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المادة / الرياضيات</a:t>
            </a:r>
          </a:p>
          <a:p>
            <a:r>
              <a:rPr lang="ar-SA" sz="4400" dirty="0">
                <a:solidFill>
                  <a:schemeClr val="accent4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الصف / الرابع</a:t>
            </a:r>
          </a:p>
          <a:p>
            <a:endParaRPr lang="ar-SA" sz="4400" dirty="0">
              <a:solidFill>
                <a:schemeClr val="accent4">
                  <a:lumMod val="5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r>
              <a:rPr lang="ar-SA" sz="4400" dirty="0">
                <a:solidFill>
                  <a:schemeClr val="accent4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اليوم/</a:t>
            </a:r>
          </a:p>
          <a:p>
            <a:r>
              <a:rPr lang="ar-SA" sz="4400" dirty="0">
                <a:solidFill>
                  <a:schemeClr val="accent4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التاريخ</a:t>
            </a:r>
            <a:r>
              <a:rPr lang="ar-SA" sz="4400">
                <a:solidFill>
                  <a:schemeClr val="accent4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/ </a:t>
            </a:r>
            <a:endParaRPr lang="ar-SA" sz="4400" dirty="0">
              <a:solidFill>
                <a:schemeClr val="accent4">
                  <a:lumMod val="5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59" name="مربع نص 158">
            <a:extLst>
              <a:ext uri="{FF2B5EF4-FFF2-40B4-BE49-F238E27FC236}">
                <a16:creationId xmlns:a16="http://schemas.microsoft.com/office/drawing/2014/main" id="{5A7BAF28-783E-404F-989B-F198B7148573}"/>
              </a:ext>
            </a:extLst>
          </p:cNvPr>
          <p:cNvSpPr txBox="1"/>
          <p:nvPr/>
        </p:nvSpPr>
        <p:spPr>
          <a:xfrm>
            <a:off x="1564855" y="5114507"/>
            <a:ext cx="354340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rgbClr val="86722D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معلمة المادة / مباركة الزبيدي</a:t>
            </a:r>
          </a:p>
        </p:txBody>
      </p:sp>
    </p:spTree>
    <p:extLst>
      <p:ext uri="{BB962C8B-B14F-4D97-AF65-F5344CB8AC3E}">
        <p14:creationId xmlns:p14="http://schemas.microsoft.com/office/powerpoint/2010/main" val="3855410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56098" y="97180"/>
            <a:ext cx="6867330" cy="66543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533399"/>
            <a:ext cx="12214827" cy="6858000"/>
            <a:chOff x="-6214" y="-1"/>
            <a:chExt cx="12214827" cy="6858000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D9072C35-0D47-4ADC-B67E-5FACB7B49324}"/>
              </a:ext>
            </a:extLst>
          </p:cNvPr>
          <p:cNvSpPr/>
          <p:nvPr/>
        </p:nvSpPr>
        <p:spPr>
          <a:xfrm>
            <a:off x="1354886" y="800633"/>
            <a:ext cx="9878481" cy="5328461"/>
          </a:xfrm>
          <a:custGeom>
            <a:avLst/>
            <a:gdLst>
              <a:gd name="connsiteX0" fmla="*/ 394413 w 9878481"/>
              <a:gd name="connsiteY0" fmla="*/ 0 h 5328461"/>
              <a:gd name="connsiteX1" fmla="*/ 9438617 w 9878481"/>
              <a:gd name="connsiteY1" fmla="*/ 0 h 5328461"/>
              <a:gd name="connsiteX2" fmla="*/ 9878481 w 9878481"/>
              <a:gd name="connsiteY2" fmla="*/ 439864 h 5328461"/>
              <a:gd name="connsiteX3" fmla="*/ 9878481 w 9878481"/>
              <a:gd name="connsiteY3" fmla="*/ 4934048 h 5328461"/>
              <a:gd name="connsiteX4" fmla="*/ 9484068 w 9878481"/>
              <a:gd name="connsiteY4" fmla="*/ 5328461 h 5328461"/>
              <a:gd name="connsiteX5" fmla="*/ 439864 w 9878481"/>
              <a:gd name="connsiteY5" fmla="*/ 5328461 h 5328461"/>
              <a:gd name="connsiteX6" fmla="*/ 0 w 9878481"/>
              <a:gd name="connsiteY6" fmla="*/ 4888597 h 5328461"/>
              <a:gd name="connsiteX7" fmla="*/ 0 w 9878481"/>
              <a:gd name="connsiteY7" fmla="*/ 394413 h 5328461"/>
              <a:gd name="connsiteX8" fmla="*/ 394413 w 9878481"/>
              <a:gd name="connsiteY8" fmla="*/ 0 h 532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481" h="5328461" fill="none" extrusionOk="0">
                <a:moveTo>
                  <a:pt x="394413" y="0"/>
                </a:moveTo>
                <a:cubicBezTo>
                  <a:pt x="2888390" y="130856"/>
                  <a:pt x="5522084" y="97867"/>
                  <a:pt x="9438617" y="0"/>
                </a:cubicBezTo>
                <a:cubicBezTo>
                  <a:pt x="9698356" y="-41961"/>
                  <a:pt x="9865902" y="185736"/>
                  <a:pt x="9878481" y="439864"/>
                </a:cubicBezTo>
                <a:cubicBezTo>
                  <a:pt x="9979132" y="1335169"/>
                  <a:pt x="9710093" y="3628307"/>
                  <a:pt x="9878481" y="4934048"/>
                </a:cubicBezTo>
                <a:cubicBezTo>
                  <a:pt x="9860676" y="5177060"/>
                  <a:pt x="9700883" y="5336824"/>
                  <a:pt x="9484068" y="5328461"/>
                </a:cubicBezTo>
                <a:cubicBezTo>
                  <a:pt x="5869807" y="5171923"/>
                  <a:pt x="3992156" y="5280898"/>
                  <a:pt x="439864" y="5328461"/>
                </a:cubicBezTo>
                <a:cubicBezTo>
                  <a:pt x="176736" y="5324257"/>
                  <a:pt x="-36235" y="5148694"/>
                  <a:pt x="0" y="4888597"/>
                </a:cubicBezTo>
                <a:cubicBezTo>
                  <a:pt x="-1583" y="2929893"/>
                  <a:pt x="51980" y="1801064"/>
                  <a:pt x="0" y="394413"/>
                </a:cubicBezTo>
                <a:cubicBezTo>
                  <a:pt x="15296" y="149131"/>
                  <a:pt x="164329" y="-12334"/>
                  <a:pt x="394413" y="0"/>
                </a:cubicBezTo>
                <a:close/>
              </a:path>
              <a:path w="9878481" h="5328461" stroke="0" extrusionOk="0">
                <a:moveTo>
                  <a:pt x="394413" y="0"/>
                </a:moveTo>
                <a:cubicBezTo>
                  <a:pt x="4483467" y="65264"/>
                  <a:pt x="7327696" y="-141413"/>
                  <a:pt x="9438617" y="0"/>
                </a:cubicBezTo>
                <a:cubicBezTo>
                  <a:pt x="9702058" y="-19500"/>
                  <a:pt x="9887052" y="216492"/>
                  <a:pt x="9878481" y="439864"/>
                </a:cubicBezTo>
                <a:cubicBezTo>
                  <a:pt x="9978394" y="1791067"/>
                  <a:pt x="9827192" y="3547032"/>
                  <a:pt x="9878481" y="4934048"/>
                </a:cubicBezTo>
                <a:cubicBezTo>
                  <a:pt x="9886792" y="5161972"/>
                  <a:pt x="9709534" y="5344818"/>
                  <a:pt x="9484068" y="5328461"/>
                </a:cubicBezTo>
                <a:cubicBezTo>
                  <a:pt x="7990959" y="5187201"/>
                  <a:pt x="4432470" y="5232024"/>
                  <a:pt x="439864" y="5328461"/>
                </a:cubicBezTo>
                <a:cubicBezTo>
                  <a:pt x="237571" y="5338984"/>
                  <a:pt x="33877" y="5099751"/>
                  <a:pt x="0" y="4888597"/>
                </a:cubicBezTo>
                <a:cubicBezTo>
                  <a:pt x="-80287" y="3548709"/>
                  <a:pt x="-90150" y="2160909"/>
                  <a:pt x="0" y="394413"/>
                </a:cubicBezTo>
                <a:cubicBezTo>
                  <a:pt x="17069" y="209308"/>
                  <a:pt x="165256" y="35473"/>
                  <a:pt x="394413" y="0"/>
                </a:cubicBezTo>
                <a:close/>
              </a:path>
            </a:pathLst>
          </a:custGeom>
          <a:solidFill>
            <a:schemeClr val="bg1">
              <a:alpha val="68000"/>
            </a:schemeClr>
          </a:solidFill>
          <a:ln w="38100">
            <a:solidFill>
              <a:srgbClr val="86722D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3231073837">
                  <a:prstGeom prst="round2DiagRect">
                    <a:avLst>
                      <a:gd name="adj1" fmla="val 7402"/>
                      <a:gd name="adj2" fmla="val 825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B9AAE3-81C0-46D5-A601-88F07806F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34" y="647885"/>
            <a:ext cx="1822256" cy="145780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C5099A3-6C5D-43A5-AF3C-CA7114A74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610" y="1228978"/>
            <a:ext cx="5044209" cy="48351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3488419-A034-4392-9AB1-9C1FF17A9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842" y="2186462"/>
            <a:ext cx="8410567" cy="2838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3" name="صورة 152" descr="صورة تحتوي على الجزر البري, نبات&#10;&#10;تم إنشاء الوصف تلقائياً">
            <a:extLst>
              <a:ext uri="{FF2B5EF4-FFF2-40B4-BE49-F238E27FC236}">
                <a16:creationId xmlns:a16="http://schemas.microsoft.com/office/drawing/2014/main" id="{A4DE71FA-3A22-4BE1-B6C5-F92D5F7F7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00438" y="4031750"/>
            <a:ext cx="2413948" cy="2551686"/>
          </a:xfrm>
          <a:prstGeom prst="rect">
            <a:avLst/>
          </a:prstGeom>
        </p:spPr>
      </p:pic>
      <p:sp>
        <p:nvSpPr>
          <p:cNvPr id="149" name="مستطيل 148">
            <a:extLst>
              <a:ext uri="{FF2B5EF4-FFF2-40B4-BE49-F238E27FC236}">
                <a16:creationId xmlns:a16="http://schemas.microsoft.com/office/drawing/2014/main" id="{CFE6D0D5-2AF2-4AC8-83BF-61BDAE5903DC}"/>
              </a:ext>
            </a:extLst>
          </p:cNvPr>
          <p:cNvSpPr/>
          <p:nvPr/>
        </p:nvSpPr>
        <p:spPr>
          <a:xfrm>
            <a:off x="7498598" y="3268087"/>
            <a:ext cx="12968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أقل احتمالاً</a:t>
            </a:r>
            <a:endParaRPr lang="ar-SA" sz="2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0" name="مستطيل 149">
            <a:extLst>
              <a:ext uri="{FF2B5EF4-FFF2-40B4-BE49-F238E27FC236}">
                <a16:creationId xmlns:a16="http://schemas.microsoft.com/office/drawing/2014/main" id="{5C535688-6FD4-4D18-A1DB-B6FF8032B5AC}"/>
              </a:ext>
            </a:extLst>
          </p:cNvPr>
          <p:cNvSpPr/>
          <p:nvPr/>
        </p:nvSpPr>
        <p:spPr>
          <a:xfrm>
            <a:off x="3465064" y="3246830"/>
            <a:ext cx="17438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أكثر احتمالاً</a:t>
            </a:r>
            <a:endParaRPr lang="ar-SA" sz="2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1" name="مستطيل 150">
            <a:extLst>
              <a:ext uri="{FF2B5EF4-FFF2-40B4-BE49-F238E27FC236}">
                <a16:creationId xmlns:a16="http://schemas.microsoft.com/office/drawing/2014/main" id="{7AEA513E-A79B-4BB5-AE24-62465409AADB}"/>
              </a:ext>
            </a:extLst>
          </p:cNvPr>
          <p:cNvSpPr/>
          <p:nvPr/>
        </p:nvSpPr>
        <p:spPr>
          <a:xfrm>
            <a:off x="6738707" y="3744333"/>
            <a:ext cx="8691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مؤكد</a:t>
            </a:r>
            <a:endParaRPr lang="ar-SA" sz="2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2" name="مستطيل 151">
            <a:extLst>
              <a:ext uri="{FF2B5EF4-FFF2-40B4-BE49-F238E27FC236}">
                <a16:creationId xmlns:a16="http://schemas.microsoft.com/office/drawing/2014/main" id="{0765F9C6-0B5A-477C-AB23-874F3691C041}"/>
              </a:ext>
            </a:extLst>
          </p:cNvPr>
          <p:cNvSpPr/>
          <p:nvPr/>
        </p:nvSpPr>
        <p:spPr>
          <a:xfrm>
            <a:off x="3970663" y="3718208"/>
            <a:ext cx="12968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مستحيل</a:t>
            </a:r>
            <a:endParaRPr lang="ar-SA" sz="2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4" name="مستطيل 153">
            <a:extLst>
              <a:ext uri="{FF2B5EF4-FFF2-40B4-BE49-F238E27FC236}">
                <a16:creationId xmlns:a16="http://schemas.microsoft.com/office/drawing/2014/main" id="{41DCEC51-1E79-4FFE-949D-62F9932DAF6B}"/>
              </a:ext>
            </a:extLst>
          </p:cNvPr>
          <p:cNvSpPr/>
          <p:nvPr/>
        </p:nvSpPr>
        <p:spPr>
          <a:xfrm>
            <a:off x="6796532" y="4232294"/>
            <a:ext cx="24685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أكثر احتمالاً</a:t>
            </a:r>
            <a:endParaRPr lang="ar-SA" sz="2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5" name="مستطيل 154">
            <a:extLst>
              <a:ext uri="{FF2B5EF4-FFF2-40B4-BE49-F238E27FC236}">
                <a16:creationId xmlns:a16="http://schemas.microsoft.com/office/drawing/2014/main" id="{93E6F3D3-D6EB-4E47-A39F-BD5B31083689}"/>
              </a:ext>
            </a:extLst>
          </p:cNvPr>
          <p:cNvSpPr/>
          <p:nvPr/>
        </p:nvSpPr>
        <p:spPr>
          <a:xfrm>
            <a:off x="2620783" y="4305206"/>
            <a:ext cx="24685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أقل احتمالاً</a:t>
            </a:r>
            <a:endParaRPr lang="ar-SA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4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/>
      <p:bldP spid="151" grpId="0"/>
      <p:bldP spid="152" grpId="0"/>
      <p:bldP spid="154" grpId="0"/>
      <p:bldP spid="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56098" y="97180"/>
            <a:ext cx="6867330" cy="66543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533399"/>
            <a:ext cx="12214827" cy="6858000"/>
            <a:chOff x="-6214" y="-1"/>
            <a:chExt cx="12214827" cy="6858000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D9072C35-0D47-4ADC-B67E-5FACB7B49324}"/>
              </a:ext>
            </a:extLst>
          </p:cNvPr>
          <p:cNvSpPr/>
          <p:nvPr/>
        </p:nvSpPr>
        <p:spPr>
          <a:xfrm>
            <a:off x="1354886" y="800633"/>
            <a:ext cx="9878481" cy="5328461"/>
          </a:xfrm>
          <a:custGeom>
            <a:avLst/>
            <a:gdLst>
              <a:gd name="connsiteX0" fmla="*/ 394413 w 9878481"/>
              <a:gd name="connsiteY0" fmla="*/ 0 h 5328461"/>
              <a:gd name="connsiteX1" fmla="*/ 9438617 w 9878481"/>
              <a:gd name="connsiteY1" fmla="*/ 0 h 5328461"/>
              <a:gd name="connsiteX2" fmla="*/ 9878481 w 9878481"/>
              <a:gd name="connsiteY2" fmla="*/ 439864 h 5328461"/>
              <a:gd name="connsiteX3" fmla="*/ 9878481 w 9878481"/>
              <a:gd name="connsiteY3" fmla="*/ 4934048 h 5328461"/>
              <a:gd name="connsiteX4" fmla="*/ 9484068 w 9878481"/>
              <a:gd name="connsiteY4" fmla="*/ 5328461 h 5328461"/>
              <a:gd name="connsiteX5" fmla="*/ 439864 w 9878481"/>
              <a:gd name="connsiteY5" fmla="*/ 5328461 h 5328461"/>
              <a:gd name="connsiteX6" fmla="*/ 0 w 9878481"/>
              <a:gd name="connsiteY6" fmla="*/ 4888597 h 5328461"/>
              <a:gd name="connsiteX7" fmla="*/ 0 w 9878481"/>
              <a:gd name="connsiteY7" fmla="*/ 394413 h 5328461"/>
              <a:gd name="connsiteX8" fmla="*/ 394413 w 9878481"/>
              <a:gd name="connsiteY8" fmla="*/ 0 h 532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481" h="5328461" fill="none" extrusionOk="0">
                <a:moveTo>
                  <a:pt x="394413" y="0"/>
                </a:moveTo>
                <a:cubicBezTo>
                  <a:pt x="2888390" y="130856"/>
                  <a:pt x="5522084" y="97867"/>
                  <a:pt x="9438617" y="0"/>
                </a:cubicBezTo>
                <a:cubicBezTo>
                  <a:pt x="9698356" y="-41961"/>
                  <a:pt x="9865902" y="185736"/>
                  <a:pt x="9878481" y="439864"/>
                </a:cubicBezTo>
                <a:cubicBezTo>
                  <a:pt x="9979132" y="1335169"/>
                  <a:pt x="9710093" y="3628307"/>
                  <a:pt x="9878481" y="4934048"/>
                </a:cubicBezTo>
                <a:cubicBezTo>
                  <a:pt x="9860676" y="5177060"/>
                  <a:pt x="9700883" y="5336824"/>
                  <a:pt x="9484068" y="5328461"/>
                </a:cubicBezTo>
                <a:cubicBezTo>
                  <a:pt x="5869807" y="5171923"/>
                  <a:pt x="3992156" y="5280898"/>
                  <a:pt x="439864" y="5328461"/>
                </a:cubicBezTo>
                <a:cubicBezTo>
                  <a:pt x="176736" y="5324257"/>
                  <a:pt x="-36235" y="5148694"/>
                  <a:pt x="0" y="4888597"/>
                </a:cubicBezTo>
                <a:cubicBezTo>
                  <a:pt x="-1583" y="2929893"/>
                  <a:pt x="51980" y="1801064"/>
                  <a:pt x="0" y="394413"/>
                </a:cubicBezTo>
                <a:cubicBezTo>
                  <a:pt x="15296" y="149131"/>
                  <a:pt x="164329" y="-12334"/>
                  <a:pt x="394413" y="0"/>
                </a:cubicBezTo>
                <a:close/>
              </a:path>
              <a:path w="9878481" h="5328461" stroke="0" extrusionOk="0">
                <a:moveTo>
                  <a:pt x="394413" y="0"/>
                </a:moveTo>
                <a:cubicBezTo>
                  <a:pt x="4483467" y="65264"/>
                  <a:pt x="7327696" y="-141413"/>
                  <a:pt x="9438617" y="0"/>
                </a:cubicBezTo>
                <a:cubicBezTo>
                  <a:pt x="9702058" y="-19500"/>
                  <a:pt x="9887052" y="216492"/>
                  <a:pt x="9878481" y="439864"/>
                </a:cubicBezTo>
                <a:cubicBezTo>
                  <a:pt x="9978394" y="1791067"/>
                  <a:pt x="9827192" y="3547032"/>
                  <a:pt x="9878481" y="4934048"/>
                </a:cubicBezTo>
                <a:cubicBezTo>
                  <a:pt x="9886792" y="5161972"/>
                  <a:pt x="9709534" y="5344818"/>
                  <a:pt x="9484068" y="5328461"/>
                </a:cubicBezTo>
                <a:cubicBezTo>
                  <a:pt x="7990959" y="5187201"/>
                  <a:pt x="4432470" y="5232024"/>
                  <a:pt x="439864" y="5328461"/>
                </a:cubicBezTo>
                <a:cubicBezTo>
                  <a:pt x="237571" y="5338984"/>
                  <a:pt x="33877" y="5099751"/>
                  <a:pt x="0" y="4888597"/>
                </a:cubicBezTo>
                <a:cubicBezTo>
                  <a:pt x="-80287" y="3548709"/>
                  <a:pt x="-90150" y="2160909"/>
                  <a:pt x="0" y="394413"/>
                </a:cubicBezTo>
                <a:cubicBezTo>
                  <a:pt x="17069" y="209308"/>
                  <a:pt x="165256" y="35473"/>
                  <a:pt x="394413" y="0"/>
                </a:cubicBezTo>
                <a:close/>
              </a:path>
            </a:pathLst>
          </a:custGeom>
          <a:solidFill>
            <a:schemeClr val="bg1">
              <a:alpha val="68000"/>
            </a:schemeClr>
          </a:solidFill>
          <a:ln w="38100">
            <a:solidFill>
              <a:srgbClr val="86722D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3231073837">
                  <a:prstGeom prst="round2DiagRect">
                    <a:avLst>
                      <a:gd name="adj1" fmla="val 7402"/>
                      <a:gd name="adj2" fmla="val 825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B9AAE3-81C0-46D5-A601-88F07806F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34" y="647885"/>
            <a:ext cx="1822256" cy="145780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D024F45-A3FE-4D26-8013-6ADFA6550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156" y="2367291"/>
            <a:ext cx="8806220" cy="2644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3" name="صورة 152" descr="صورة تحتوي على الجزر البري, نبات&#10;&#10;تم إنشاء الوصف تلقائياً">
            <a:extLst>
              <a:ext uri="{FF2B5EF4-FFF2-40B4-BE49-F238E27FC236}">
                <a16:creationId xmlns:a16="http://schemas.microsoft.com/office/drawing/2014/main" id="{A4DE71FA-3A22-4BE1-B6C5-F92D5F7F7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00438" y="4031750"/>
            <a:ext cx="2413948" cy="2551686"/>
          </a:xfrm>
          <a:prstGeom prst="rect">
            <a:avLst/>
          </a:prstGeom>
        </p:spPr>
      </p:pic>
      <p:pic>
        <p:nvPicPr>
          <p:cNvPr id="149" name="صورة 148">
            <a:extLst>
              <a:ext uri="{FF2B5EF4-FFF2-40B4-BE49-F238E27FC236}">
                <a16:creationId xmlns:a16="http://schemas.microsoft.com/office/drawing/2014/main" id="{2DEAB089-0050-4B66-BAA8-6CA279DB5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610" y="1228978"/>
            <a:ext cx="5044209" cy="483516"/>
          </a:xfrm>
          <a:prstGeom prst="rect">
            <a:avLst/>
          </a:prstGeom>
        </p:spPr>
      </p:pic>
      <p:sp>
        <p:nvSpPr>
          <p:cNvPr id="150" name="مستطيل 149">
            <a:extLst>
              <a:ext uri="{FF2B5EF4-FFF2-40B4-BE49-F238E27FC236}">
                <a16:creationId xmlns:a16="http://schemas.microsoft.com/office/drawing/2014/main" id="{1B87FE06-CF6D-4B47-99F3-E156DDCE4B99}"/>
              </a:ext>
            </a:extLst>
          </p:cNvPr>
          <p:cNvSpPr/>
          <p:nvPr/>
        </p:nvSpPr>
        <p:spPr>
          <a:xfrm>
            <a:off x="7997897" y="3156416"/>
            <a:ext cx="15111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 من 5</a:t>
            </a:r>
            <a:endParaRPr lang="ar-SA" sz="2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1" name="مستطيل 150">
            <a:extLst>
              <a:ext uri="{FF2B5EF4-FFF2-40B4-BE49-F238E27FC236}">
                <a16:creationId xmlns:a16="http://schemas.microsoft.com/office/drawing/2014/main" id="{497015D4-3D41-4C80-B662-EA7FCE4E4ABA}"/>
              </a:ext>
            </a:extLst>
          </p:cNvPr>
          <p:cNvSpPr/>
          <p:nvPr/>
        </p:nvSpPr>
        <p:spPr>
          <a:xfrm>
            <a:off x="3644501" y="3107795"/>
            <a:ext cx="15111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4 من 5</a:t>
            </a:r>
            <a:endParaRPr lang="ar-SA" sz="2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2" name="مستطيل 151">
            <a:extLst>
              <a:ext uri="{FF2B5EF4-FFF2-40B4-BE49-F238E27FC236}">
                <a16:creationId xmlns:a16="http://schemas.microsoft.com/office/drawing/2014/main" id="{80EFF67A-506F-4A2C-AC1D-5889D1D72ED3}"/>
              </a:ext>
            </a:extLst>
          </p:cNvPr>
          <p:cNvSpPr/>
          <p:nvPr/>
        </p:nvSpPr>
        <p:spPr>
          <a:xfrm>
            <a:off x="6986881" y="3651668"/>
            <a:ext cx="15111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 من 5</a:t>
            </a:r>
            <a:endParaRPr lang="ar-SA" sz="2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4" name="مستطيل 153">
            <a:extLst>
              <a:ext uri="{FF2B5EF4-FFF2-40B4-BE49-F238E27FC236}">
                <a16:creationId xmlns:a16="http://schemas.microsoft.com/office/drawing/2014/main" id="{9253B251-65F6-4CEE-BEC4-94CBC0FCC43F}"/>
              </a:ext>
            </a:extLst>
          </p:cNvPr>
          <p:cNvSpPr/>
          <p:nvPr/>
        </p:nvSpPr>
        <p:spPr>
          <a:xfrm>
            <a:off x="3533599" y="3672960"/>
            <a:ext cx="15111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0 من 5</a:t>
            </a:r>
            <a:endParaRPr lang="ar-SA" sz="2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5" name="مستطيل 154">
            <a:extLst>
              <a:ext uri="{FF2B5EF4-FFF2-40B4-BE49-F238E27FC236}">
                <a16:creationId xmlns:a16="http://schemas.microsoft.com/office/drawing/2014/main" id="{7182F41D-3FE8-4CDD-A580-55DC517CF7E9}"/>
              </a:ext>
            </a:extLst>
          </p:cNvPr>
          <p:cNvSpPr/>
          <p:nvPr/>
        </p:nvSpPr>
        <p:spPr>
          <a:xfrm>
            <a:off x="7592513" y="4198677"/>
            <a:ext cx="15111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3 من 5</a:t>
            </a:r>
            <a:endParaRPr lang="ar-SA" sz="2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6" name="مستطيل 155">
            <a:extLst>
              <a:ext uri="{FF2B5EF4-FFF2-40B4-BE49-F238E27FC236}">
                <a16:creationId xmlns:a16="http://schemas.microsoft.com/office/drawing/2014/main" id="{9F29640B-3D95-46AC-84F2-A98ED422A7D0}"/>
              </a:ext>
            </a:extLst>
          </p:cNvPr>
          <p:cNvSpPr/>
          <p:nvPr/>
        </p:nvSpPr>
        <p:spPr>
          <a:xfrm>
            <a:off x="2348022" y="4206661"/>
            <a:ext cx="15111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0 من 5</a:t>
            </a:r>
            <a:endParaRPr lang="ar-SA" sz="2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126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/>
      <p:bldP spid="152" grpId="0"/>
      <p:bldP spid="154" grpId="0"/>
      <p:bldP spid="155" grpId="0"/>
      <p:bldP spid="1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56098" y="97180"/>
            <a:ext cx="6867330" cy="66543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533399"/>
            <a:ext cx="12214827" cy="6858000"/>
            <a:chOff x="-6214" y="-1"/>
            <a:chExt cx="12214827" cy="6858000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D9072C35-0D47-4ADC-B67E-5FACB7B49324}"/>
              </a:ext>
            </a:extLst>
          </p:cNvPr>
          <p:cNvSpPr/>
          <p:nvPr/>
        </p:nvSpPr>
        <p:spPr>
          <a:xfrm>
            <a:off x="1354886" y="800633"/>
            <a:ext cx="9878481" cy="5328461"/>
          </a:xfrm>
          <a:custGeom>
            <a:avLst/>
            <a:gdLst>
              <a:gd name="connsiteX0" fmla="*/ 394413 w 9878481"/>
              <a:gd name="connsiteY0" fmla="*/ 0 h 5328461"/>
              <a:gd name="connsiteX1" fmla="*/ 9438617 w 9878481"/>
              <a:gd name="connsiteY1" fmla="*/ 0 h 5328461"/>
              <a:gd name="connsiteX2" fmla="*/ 9878481 w 9878481"/>
              <a:gd name="connsiteY2" fmla="*/ 439864 h 5328461"/>
              <a:gd name="connsiteX3" fmla="*/ 9878481 w 9878481"/>
              <a:gd name="connsiteY3" fmla="*/ 4934048 h 5328461"/>
              <a:gd name="connsiteX4" fmla="*/ 9484068 w 9878481"/>
              <a:gd name="connsiteY4" fmla="*/ 5328461 h 5328461"/>
              <a:gd name="connsiteX5" fmla="*/ 439864 w 9878481"/>
              <a:gd name="connsiteY5" fmla="*/ 5328461 h 5328461"/>
              <a:gd name="connsiteX6" fmla="*/ 0 w 9878481"/>
              <a:gd name="connsiteY6" fmla="*/ 4888597 h 5328461"/>
              <a:gd name="connsiteX7" fmla="*/ 0 w 9878481"/>
              <a:gd name="connsiteY7" fmla="*/ 394413 h 5328461"/>
              <a:gd name="connsiteX8" fmla="*/ 394413 w 9878481"/>
              <a:gd name="connsiteY8" fmla="*/ 0 h 532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481" h="5328461" fill="none" extrusionOk="0">
                <a:moveTo>
                  <a:pt x="394413" y="0"/>
                </a:moveTo>
                <a:cubicBezTo>
                  <a:pt x="2888390" y="130856"/>
                  <a:pt x="5522084" y="97867"/>
                  <a:pt x="9438617" y="0"/>
                </a:cubicBezTo>
                <a:cubicBezTo>
                  <a:pt x="9698356" y="-41961"/>
                  <a:pt x="9865902" y="185736"/>
                  <a:pt x="9878481" y="439864"/>
                </a:cubicBezTo>
                <a:cubicBezTo>
                  <a:pt x="9979132" y="1335169"/>
                  <a:pt x="9710093" y="3628307"/>
                  <a:pt x="9878481" y="4934048"/>
                </a:cubicBezTo>
                <a:cubicBezTo>
                  <a:pt x="9860676" y="5177060"/>
                  <a:pt x="9700883" y="5336824"/>
                  <a:pt x="9484068" y="5328461"/>
                </a:cubicBezTo>
                <a:cubicBezTo>
                  <a:pt x="5869807" y="5171923"/>
                  <a:pt x="3992156" y="5280898"/>
                  <a:pt x="439864" y="5328461"/>
                </a:cubicBezTo>
                <a:cubicBezTo>
                  <a:pt x="176736" y="5324257"/>
                  <a:pt x="-36235" y="5148694"/>
                  <a:pt x="0" y="4888597"/>
                </a:cubicBezTo>
                <a:cubicBezTo>
                  <a:pt x="-1583" y="2929893"/>
                  <a:pt x="51980" y="1801064"/>
                  <a:pt x="0" y="394413"/>
                </a:cubicBezTo>
                <a:cubicBezTo>
                  <a:pt x="15296" y="149131"/>
                  <a:pt x="164329" y="-12334"/>
                  <a:pt x="394413" y="0"/>
                </a:cubicBezTo>
                <a:close/>
              </a:path>
              <a:path w="9878481" h="5328461" stroke="0" extrusionOk="0">
                <a:moveTo>
                  <a:pt x="394413" y="0"/>
                </a:moveTo>
                <a:cubicBezTo>
                  <a:pt x="4483467" y="65264"/>
                  <a:pt x="7327696" y="-141413"/>
                  <a:pt x="9438617" y="0"/>
                </a:cubicBezTo>
                <a:cubicBezTo>
                  <a:pt x="9702058" y="-19500"/>
                  <a:pt x="9887052" y="216492"/>
                  <a:pt x="9878481" y="439864"/>
                </a:cubicBezTo>
                <a:cubicBezTo>
                  <a:pt x="9978394" y="1791067"/>
                  <a:pt x="9827192" y="3547032"/>
                  <a:pt x="9878481" y="4934048"/>
                </a:cubicBezTo>
                <a:cubicBezTo>
                  <a:pt x="9886792" y="5161972"/>
                  <a:pt x="9709534" y="5344818"/>
                  <a:pt x="9484068" y="5328461"/>
                </a:cubicBezTo>
                <a:cubicBezTo>
                  <a:pt x="7990959" y="5187201"/>
                  <a:pt x="4432470" y="5232024"/>
                  <a:pt x="439864" y="5328461"/>
                </a:cubicBezTo>
                <a:cubicBezTo>
                  <a:pt x="237571" y="5338984"/>
                  <a:pt x="33877" y="5099751"/>
                  <a:pt x="0" y="4888597"/>
                </a:cubicBezTo>
                <a:cubicBezTo>
                  <a:pt x="-80287" y="3548709"/>
                  <a:pt x="-90150" y="2160909"/>
                  <a:pt x="0" y="394413"/>
                </a:cubicBezTo>
                <a:cubicBezTo>
                  <a:pt x="17069" y="209308"/>
                  <a:pt x="165256" y="35473"/>
                  <a:pt x="394413" y="0"/>
                </a:cubicBezTo>
                <a:close/>
              </a:path>
            </a:pathLst>
          </a:custGeom>
          <a:solidFill>
            <a:schemeClr val="bg1">
              <a:alpha val="68000"/>
            </a:schemeClr>
          </a:solidFill>
          <a:ln w="38100">
            <a:solidFill>
              <a:srgbClr val="86722D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3231073837">
                  <a:prstGeom prst="round2DiagRect">
                    <a:avLst>
                      <a:gd name="adj1" fmla="val 7402"/>
                      <a:gd name="adj2" fmla="val 825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B9AAE3-81C0-46D5-A601-88F07806F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34" y="647885"/>
            <a:ext cx="1822256" cy="1457805"/>
          </a:xfrm>
          <a:prstGeom prst="rect">
            <a:avLst/>
          </a:prstGeom>
        </p:spPr>
      </p:pic>
      <p:pic>
        <p:nvPicPr>
          <p:cNvPr id="153" name="صورة 152" descr="صورة تحتوي على الجزر البري, نبات&#10;&#10;تم إنشاء الوصف تلقائياً">
            <a:extLst>
              <a:ext uri="{FF2B5EF4-FFF2-40B4-BE49-F238E27FC236}">
                <a16:creationId xmlns:a16="http://schemas.microsoft.com/office/drawing/2014/main" id="{A4DE71FA-3A22-4BE1-B6C5-F92D5F7F7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00438" y="4031750"/>
            <a:ext cx="2413948" cy="255168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F6A780E-6ACC-4725-8157-4B6F5AC95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620" y="1146564"/>
            <a:ext cx="3112233" cy="2449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CDAB91B-40C6-4111-B4DD-C5891ADD9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339" y="1193830"/>
            <a:ext cx="3708728" cy="1410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9" name="مستطيل 148">
            <a:extLst>
              <a:ext uri="{FF2B5EF4-FFF2-40B4-BE49-F238E27FC236}">
                <a16:creationId xmlns:a16="http://schemas.microsoft.com/office/drawing/2014/main" id="{8C26E5F4-D8F6-4957-839D-5D43D9518E39}"/>
              </a:ext>
            </a:extLst>
          </p:cNvPr>
          <p:cNvSpPr/>
          <p:nvPr/>
        </p:nvSpPr>
        <p:spPr>
          <a:xfrm>
            <a:off x="2598851" y="3033217"/>
            <a:ext cx="50285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عند تدوير القرص مرة إضافية يكون 22 مرة.</a:t>
            </a:r>
            <a:endParaRPr lang="ar-SA" sz="2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0" name="مستطيل 149">
            <a:extLst>
              <a:ext uri="{FF2B5EF4-FFF2-40B4-BE49-F238E27FC236}">
                <a16:creationId xmlns:a16="http://schemas.microsoft.com/office/drawing/2014/main" id="{3FF34AAC-3EAC-4952-8EB5-5BEF59A8AA0D}"/>
              </a:ext>
            </a:extLst>
          </p:cNvPr>
          <p:cNvSpPr/>
          <p:nvPr/>
        </p:nvSpPr>
        <p:spPr>
          <a:xfrm>
            <a:off x="2473315" y="3488566"/>
            <a:ext cx="50285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مرات ظهور اللون البرتقالي مرتين أقل من عدد ظهور الألوان </a:t>
            </a:r>
            <a:r>
              <a:rPr lang="ar-SA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الآخرى</a:t>
            </a:r>
            <a:r>
              <a:rPr lang="ar-S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2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0217EC62-426B-4742-B39D-8E9B7C3A8D19}"/>
              </a:ext>
            </a:extLst>
          </p:cNvPr>
          <p:cNvCxnSpPr/>
          <p:nvPr/>
        </p:nvCxnSpPr>
        <p:spPr>
          <a:xfrm>
            <a:off x="8815354" y="3179286"/>
            <a:ext cx="0" cy="230801"/>
          </a:xfrm>
          <a:prstGeom prst="line">
            <a:avLst/>
          </a:prstGeom>
          <a:ln w="28575">
            <a:solidFill>
              <a:srgbClr val="FBC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مستطيل 150">
            <a:extLst>
              <a:ext uri="{FF2B5EF4-FFF2-40B4-BE49-F238E27FC236}">
                <a16:creationId xmlns:a16="http://schemas.microsoft.com/office/drawing/2014/main" id="{CA864568-1878-4A13-B70E-E5F6EE0FFE85}"/>
              </a:ext>
            </a:extLst>
          </p:cNvPr>
          <p:cNvSpPr/>
          <p:nvPr/>
        </p:nvSpPr>
        <p:spPr>
          <a:xfrm>
            <a:off x="2596797" y="4491496"/>
            <a:ext cx="50285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FBC1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إذن اللون البرتقالي أقل احتمالاً</a:t>
            </a:r>
            <a:endParaRPr lang="ar-SA" sz="2000" b="0" cap="none" spc="0" dirty="0">
              <a:ln w="0"/>
              <a:solidFill>
                <a:srgbClr val="FBC19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2" name="مستطيل 151">
            <a:extLst>
              <a:ext uri="{FF2B5EF4-FFF2-40B4-BE49-F238E27FC236}">
                <a16:creationId xmlns:a16="http://schemas.microsoft.com/office/drawing/2014/main" id="{08AF6639-4645-4957-8363-8356C4D0D068}"/>
              </a:ext>
            </a:extLst>
          </p:cNvPr>
          <p:cNvSpPr/>
          <p:nvPr/>
        </p:nvSpPr>
        <p:spPr>
          <a:xfrm>
            <a:off x="2596797" y="4998777"/>
            <a:ext cx="50285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FBC1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 من 22 مره</a:t>
            </a:r>
            <a:endParaRPr lang="ar-SA" sz="2000" b="0" cap="none" spc="0" dirty="0">
              <a:ln w="0"/>
              <a:solidFill>
                <a:srgbClr val="FBC19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161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/>
      <p:bldP spid="151" grpId="0"/>
      <p:bldP spid="1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56098" y="97180"/>
            <a:ext cx="6867330" cy="66543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533399"/>
            <a:ext cx="12214827" cy="6858000"/>
            <a:chOff x="-6214" y="-1"/>
            <a:chExt cx="12214827" cy="6858000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D9072C35-0D47-4ADC-B67E-5FACB7B49324}"/>
              </a:ext>
            </a:extLst>
          </p:cNvPr>
          <p:cNvSpPr/>
          <p:nvPr/>
        </p:nvSpPr>
        <p:spPr>
          <a:xfrm>
            <a:off x="1354886" y="800633"/>
            <a:ext cx="9878481" cy="5328461"/>
          </a:xfrm>
          <a:custGeom>
            <a:avLst/>
            <a:gdLst>
              <a:gd name="connsiteX0" fmla="*/ 394413 w 9878481"/>
              <a:gd name="connsiteY0" fmla="*/ 0 h 5328461"/>
              <a:gd name="connsiteX1" fmla="*/ 9438617 w 9878481"/>
              <a:gd name="connsiteY1" fmla="*/ 0 h 5328461"/>
              <a:gd name="connsiteX2" fmla="*/ 9878481 w 9878481"/>
              <a:gd name="connsiteY2" fmla="*/ 439864 h 5328461"/>
              <a:gd name="connsiteX3" fmla="*/ 9878481 w 9878481"/>
              <a:gd name="connsiteY3" fmla="*/ 4934048 h 5328461"/>
              <a:gd name="connsiteX4" fmla="*/ 9484068 w 9878481"/>
              <a:gd name="connsiteY4" fmla="*/ 5328461 h 5328461"/>
              <a:gd name="connsiteX5" fmla="*/ 439864 w 9878481"/>
              <a:gd name="connsiteY5" fmla="*/ 5328461 h 5328461"/>
              <a:gd name="connsiteX6" fmla="*/ 0 w 9878481"/>
              <a:gd name="connsiteY6" fmla="*/ 4888597 h 5328461"/>
              <a:gd name="connsiteX7" fmla="*/ 0 w 9878481"/>
              <a:gd name="connsiteY7" fmla="*/ 394413 h 5328461"/>
              <a:gd name="connsiteX8" fmla="*/ 394413 w 9878481"/>
              <a:gd name="connsiteY8" fmla="*/ 0 h 532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481" h="5328461" fill="none" extrusionOk="0">
                <a:moveTo>
                  <a:pt x="394413" y="0"/>
                </a:moveTo>
                <a:cubicBezTo>
                  <a:pt x="2888390" y="130856"/>
                  <a:pt x="5522084" y="97867"/>
                  <a:pt x="9438617" y="0"/>
                </a:cubicBezTo>
                <a:cubicBezTo>
                  <a:pt x="9698356" y="-41961"/>
                  <a:pt x="9865902" y="185736"/>
                  <a:pt x="9878481" y="439864"/>
                </a:cubicBezTo>
                <a:cubicBezTo>
                  <a:pt x="9979132" y="1335169"/>
                  <a:pt x="9710093" y="3628307"/>
                  <a:pt x="9878481" y="4934048"/>
                </a:cubicBezTo>
                <a:cubicBezTo>
                  <a:pt x="9860676" y="5177060"/>
                  <a:pt x="9700883" y="5336824"/>
                  <a:pt x="9484068" y="5328461"/>
                </a:cubicBezTo>
                <a:cubicBezTo>
                  <a:pt x="5869807" y="5171923"/>
                  <a:pt x="3992156" y="5280898"/>
                  <a:pt x="439864" y="5328461"/>
                </a:cubicBezTo>
                <a:cubicBezTo>
                  <a:pt x="176736" y="5324257"/>
                  <a:pt x="-36235" y="5148694"/>
                  <a:pt x="0" y="4888597"/>
                </a:cubicBezTo>
                <a:cubicBezTo>
                  <a:pt x="-1583" y="2929893"/>
                  <a:pt x="51980" y="1801064"/>
                  <a:pt x="0" y="394413"/>
                </a:cubicBezTo>
                <a:cubicBezTo>
                  <a:pt x="15296" y="149131"/>
                  <a:pt x="164329" y="-12334"/>
                  <a:pt x="394413" y="0"/>
                </a:cubicBezTo>
                <a:close/>
              </a:path>
              <a:path w="9878481" h="5328461" stroke="0" extrusionOk="0">
                <a:moveTo>
                  <a:pt x="394413" y="0"/>
                </a:moveTo>
                <a:cubicBezTo>
                  <a:pt x="4483467" y="65264"/>
                  <a:pt x="7327696" y="-141413"/>
                  <a:pt x="9438617" y="0"/>
                </a:cubicBezTo>
                <a:cubicBezTo>
                  <a:pt x="9702058" y="-19500"/>
                  <a:pt x="9887052" y="216492"/>
                  <a:pt x="9878481" y="439864"/>
                </a:cubicBezTo>
                <a:cubicBezTo>
                  <a:pt x="9978394" y="1791067"/>
                  <a:pt x="9827192" y="3547032"/>
                  <a:pt x="9878481" y="4934048"/>
                </a:cubicBezTo>
                <a:cubicBezTo>
                  <a:pt x="9886792" y="5161972"/>
                  <a:pt x="9709534" y="5344818"/>
                  <a:pt x="9484068" y="5328461"/>
                </a:cubicBezTo>
                <a:cubicBezTo>
                  <a:pt x="7990959" y="5187201"/>
                  <a:pt x="4432470" y="5232024"/>
                  <a:pt x="439864" y="5328461"/>
                </a:cubicBezTo>
                <a:cubicBezTo>
                  <a:pt x="237571" y="5338984"/>
                  <a:pt x="33877" y="5099751"/>
                  <a:pt x="0" y="4888597"/>
                </a:cubicBezTo>
                <a:cubicBezTo>
                  <a:pt x="-80287" y="3548709"/>
                  <a:pt x="-90150" y="2160909"/>
                  <a:pt x="0" y="394413"/>
                </a:cubicBezTo>
                <a:cubicBezTo>
                  <a:pt x="17069" y="209308"/>
                  <a:pt x="165256" y="35473"/>
                  <a:pt x="394413" y="0"/>
                </a:cubicBezTo>
                <a:close/>
              </a:path>
            </a:pathLst>
          </a:custGeom>
          <a:solidFill>
            <a:schemeClr val="bg1">
              <a:alpha val="68000"/>
            </a:schemeClr>
          </a:solidFill>
          <a:ln w="38100">
            <a:solidFill>
              <a:srgbClr val="86722D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3231073837">
                  <a:prstGeom prst="round2DiagRect">
                    <a:avLst>
                      <a:gd name="adj1" fmla="val 7402"/>
                      <a:gd name="adj2" fmla="val 825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B9AAE3-81C0-46D5-A601-88F07806F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34" y="647885"/>
            <a:ext cx="1822256" cy="145780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B784AA8-2295-42AC-AD49-13AF2E247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381" y="2210263"/>
            <a:ext cx="8316999" cy="3337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3" name="صورة 152" descr="صورة تحتوي على الجزر البري, نبات&#10;&#10;تم إنشاء الوصف تلقائياً">
            <a:extLst>
              <a:ext uri="{FF2B5EF4-FFF2-40B4-BE49-F238E27FC236}">
                <a16:creationId xmlns:a16="http://schemas.microsoft.com/office/drawing/2014/main" id="{A4DE71FA-3A22-4BE1-B6C5-F92D5F7F7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00438" y="4031750"/>
            <a:ext cx="2413948" cy="2551686"/>
          </a:xfrm>
          <a:prstGeom prst="rect">
            <a:avLst/>
          </a:prstGeom>
        </p:spPr>
      </p:pic>
      <p:sp>
        <p:nvSpPr>
          <p:cNvPr id="149" name="مستطيل 148">
            <a:extLst>
              <a:ext uri="{FF2B5EF4-FFF2-40B4-BE49-F238E27FC236}">
                <a16:creationId xmlns:a16="http://schemas.microsoft.com/office/drawing/2014/main" id="{B3D46579-81F9-4A6A-97D1-0663657FFDB7}"/>
              </a:ext>
            </a:extLst>
          </p:cNvPr>
          <p:cNvSpPr/>
          <p:nvPr/>
        </p:nvSpPr>
        <p:spPr>
          <a:xfrm>
            <a:off x="9539745" y="1178017"/>
            <a:ext cx="11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التقويم</a:t>
            </a:r>
            <a:r>
              <a:rPr lang="ar-S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2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00DB7406-5BBB-45B2-9FB1-CAB76D4C11C8}"/>
              </a:ext>
            </a:extLst>
          </p:cNvPr>
          <p:cNvSpPr/>
          <p:nvPr/>
        </p:nvSpPr>
        <p:spPr>
          <a:xfrm>
            <a:off x="9308017" y="4326582"/>
            <a:ext cx="381984" cy="27398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0" name="شكل بيضاوي 149">
            <a:extLst>
              <a:ext uri="{FF2B5EF4-FFF2-40B4-BE49-F238E27FC236}">
                <a16:creationId xmlns:a16="http://schemas.microsoft.com/office/drawing/2014/main" id="{1DD9042B-DF20-40E9-A5C1-2DE3CEF4A363}"/>
              </a:ext>
            </a:extLst>
          </p:cNvPr>
          <p:cNvSpPr/>
          <p:nvPr/>
        </p:nvSpPr>
        <p:spPr>
          <a:xfrm>
            <a:off x="3951662" y="4698800"/>
            <a:ext cx="294518" cy="33969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594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56098" y="97180"/>
            <a:ext cx="6867330" cy="66543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533399"/>
            <a:ext cx="12214827" cy="6858000"/>
            <a:chOff x="-6214" y="-1"/>
            <a:chExt cx="12214827" cy="6858000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D9072C35-0D47-4ADC-B67E-5FACB7B49324}"/>
              </a:ext>
            </a:extLst>
          </p:cNvPr>
          <p:cNvSpPr/>
          <p:nvPr/>
        </p:nvSpPr>
        <p:spPr>
          <a:xfrm>
            <a:off x="1354886" y="800633"/>
            <a:ext cx="9878481" cy="5328461"/>
          </a:xfrm>
          <a:custGeom>
            <a:avLst/>
            <a:gdLst>
              <a:gd name="connsiteX0" fmla="*/ 394413 w 9878481"/>
              <a:gd name="connsiteY0" fmla="*/ 0 h 5328461"/>
              <a:gd name="connsiteX1" fmla="*/ 9438617 w 9878481"/>
              <a:gd name="connsiteY1" fmla="*/ 0 h 5328461"/>
              <a:gd name="connsiteX2" fmla="*/ 9878481 w 9878481"/>
              <a:gd name="connsiteY2" fmla="*/ 439864 h 5328461"/>
              <a:gd name="connsiteX3" fmla="*/ 9878481 w 9878481"/>
              <a:gd name="connsiteY3" fmla="*/ 4934048 h 5328461"/>
              <a:gd name="connsiteX4" fmla="*/ 9484068 w 9878481"/>
              <a:gd name="connsiteY4" fmla="*/ 5328461 h 5328461"/>
              <a:gd name="connsiteX5" fmla="*/ 439864 w 9878481"/>
              <a:gd name="connsiteY5" fmla="*/ 5328461 h 5328461"/>
              <a:gd name="connsiteX6" fmla="*/ 0 w 9878481"/>
              <a:gd name="connsiteY6" fmla="*/ 4888597 h 5328461"/>
              <a:gd name="connsiteX7" fmla="*/ 0 w 9878481"/>
              <a:gd name="connsiteY7" fmla="*/ 394413 h 5328461"/>
              <a:gd name="connsiteX8" fmla="*/ 394413 w 9878481"/>
              <a:gd name="connsiteY8" fmla="*/ 0 h 532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481" h="5328461" fill="none" extrusionOk="0">
                <a:moveTo>
                  <a:pt x="394413" y="0"/>
                </a:moveTo>
                <a:cubicBezTo>
                  <a:pt x="2888390" y="130856"/>
                  <a:pt x="5522084" y="97867"/>
                  <a:pt x="9438617" y="0"/>
                </a:cubicBezTo>
                <a:cubicBezTo>
                  <a:pt x="9698356" y="-41961"/>
                  <a:pt x="9865902" y="185736"/>
                  <a:pt x="9878481" y="439864"/>
                </a:cubicBezTo>
                <a:cubicBezTo>
                  <a:pt x="9979132" y="1335169"/>
                  <a:pt x="9710093" y="3628307"/>
                  <a:pt x="9878481" y="4934048"/>
                </a:cubicBezTo>
                <a:cubicBezTo>
                  <a:pt x="9860676" y="5177060"/>
                  <a:pt x="9700883" y="5336824"/>
                  <a:pt x="9484068" y="5328461"/>
                </a:cubicBezTo>
                <a:cubicBezTo>
                  <a:pt x="5869807" y="5171923"/>
                  <a:pt x="3992156" y="5280898"/>
                  <a:pt x="439864" y="5328461"/>
                </a:cubicBezTo>
                <a:cubicBezTo>
                  <a:pt x="176736" y="5324257"/>
                  <a:pt x="-36235" y="5148694"/>
                  <a:pt x="0" y="4888597"/>
                </a:cubicBezTo>
                <a:cubicBezTo>
                  <a:pt x="-1583" y="2929893"/>
                  <a:pt x="51980" y="1801064"/>
                  <a:pt x="0" y="394413"/>
                </a:cubicBezTo>
                <a:cubicBezTo>
                  <a:pt x="15296" y="149131"/>
                  <a:pt x="164329" y="-12334"/>
                  <a:pt x="394413" y="0"/>
                </a:cubicBezTo>
                <a:close/>
              </a:path>
              <a:path w="9878481" h="5328461" stroke="0" extrusionOk="0">
                <a:moveTo>
                  <a:pt x="394413" y="0"/>
                </a:moveTo>
                <a:cubicBezTo>
                  <a:pt x="4483467" y="65264"/>
                  <a:pt x="7327696" y="-141413"/>
                  <a:pt x="9438617" y="0"/>
                </a:cubicBezTo>
                <a:cubicBezTo>
                  <a:pt x="9702058" y="-19500"/>
                  <a:pt x="9887052" y="216492"/>
                  <a:pt x="9878481" y="439864"/>
                </a:cubicBezTo>
                <a:cubicBezTo>
                  <a:pt x="9978394" y="1791067"/>
                  <a:pt x="9827192" y="3547032"/>
                  <a:pt x="9878481" y="4934048"/>
                </a:cubicBezTo>
                <a:cubicBezTo>
                  <a:pt x="9886792" y="5161972"/>
                  <a:pt x="9709534" y="5344818"/>
                  <a:pt x="9484068" y="5328461"/>
                </a:cubicBezTo>
                <a:cubicBezTo>
                  <a:pt x="7990959" y="5187201"/>
                  <a:pt x="4432470" y="5232024"/>
                  <a:pt x="439864" y="5328461"/>
                </a:cubicBezTo>
                <a:cubicBezTo>
                  <a:pt x="237571" y="5338984"/>
                  <a:pt x="33877" y="5099751"/>
                  <a:pt x="0" y="4888597"/>
                </a:cubicBezTo>
                <a:cubicBezTo>
                  <a:pt x="-80287" y="3548709"/>
                  <a:pt x="-90150" y="2160909"/>
                  <a:pt x="0" y="394413"/>
                </a:cubicBezTo>
                <a:cubicBezTo>
                  <a:pt x="17069" y="209308"/>
                  <a:pt x="165256" y="35473"/>
                  <a:pt x="394413" y="0"/>
                </a:cubicBezTo>
                <a:close/>
              </a:path>
            </a:pathLst>
          </a:custGeom>
          <a:solidFill>
            <a:schemeClr val="bg1">
              <a:alpha val="68000"/>
            </a:schemeClr>
          </a:solidFill>
          <a:ln w="38100">
            <a:solidFill>
              <a:srgbClr val="86722D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3231073837">
                  <a:prstGeom prst="round2DiagRect">
                    <a:avLst>
                      <a:gd name="adj1" fmla="val 7402"/>
                      <a:gd name="adj2" fmla="val 825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B9AAE3-81C0-46D5-A601-88F07806F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34" y="647885"/>
            <a:ext cx="1822256" cy="1457805"/>
          </a:xfrm>
          <a:prstGeom prst="rect">
            <a:avLst/>
          </a:prstGeom>
        </p:spPr>
      </p:pic>
      <p:pic>
        <p:nvPicPr>
          <p:cNvPr id="153" name="صورة 152" descr="صورة تحتوي على الجزر البري, نبات&#10;&#10;تم إنشاء الوصف تلقائياً">
            <a:extLst>
              <a:ext uri="{FF2B5EF4-FFF2-40B4-BE49-F238E27FC236}">
                <a16:creationId xmlns:a16="http://schemas.microsoft.com/office/drawing/2014/main" id="{A4DE71FA-3A22-4BE1-B6C5-F92D5F7F7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00438" y="4031750"/>
            <a:ext cx="2413948" cy="2551686"/>
          </a:xfrm>
          <a:prstGeom prst="rect">
            <a:avLst/>
          </a:prstGeom>
        </p:spPr>
      </p:pic>
      <p:pic>
        <p:nvPicPr>
          <p:cNvPr id="149" name="صورة 148">
            <a:extLst>
              <a:ext uri="{FF2B5EF4-FFF2-40B4-BE49-F238E27FC236}">
                <a16:creationId xmlns:a16="http://schemas.microsoft.com/office/drawing/2014/main" id="{2D597AD2-E8C8-4310-9F89-5EEA7C4AA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788" y="1988165"/>
            <a:ext cx="4324588" cy="4324588"/>
          </a:xfrm>
          <a:prstGeom prst="rect">
            <a:avLst/>
          </a:prstGeom>
        </p:spPr>
      </p:pic>
      <p:sp>
        <p:nvSpPr>
          <p:cNvPr id="151" name="مستطيل 150">
            <a:extLst>
              <a:ext uri="{FF2B5EF4-FFF2-40B4-BE49-F238E27FC236}">
                <a16:creationId xmlns:a16="http://schemas.microsoft.com/office/drawing/2014/main" id="{E0DC62E1-B7E0-481C-92F5-DAB642D3F831}"/>
              </a:ext>
            </a:extLst>
          </p:cNvPr>
          <p:cNvSpPr/>
          <p:nvPr/>
        </p:nvSpPr>
        <p:spPr>
          <a:xfrm>
            <a:off x="3756592" y="974917"/>
            <a:ext cx="66383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u="sng" cap="none" spc="0" dirty="0">
                <a:ln w="0"/>
                <a:solidFill>
                  <a:srgbClr val="FF0000"/>
                </a:solidFill>
                <a:effectLst/>
                <a:latin typeface="Abadi" panose="020B0604020104020204" pitchFamily="34" charset="0"/>
                <a:cs typeface="AGA Aladdin Regular" pitchFamily="2" charset="-78"/>
              </a:rPr>
              <a:t>الواجب</a:t>
            </a:r>
          </a:p>
          <a:p>
            <a:pPr algn="ctr"/>
            <a:r>
              <a:rPr lang="ar-SA" sz="5400" u="sng" dirty="0">
                <a:ln w="0"/>
                <a:solidFill>
                  <a:srgbClr val="FF0000"/>
                </a:solidFill>
                <a:latin typeface="Abadi" panose="020B0604020104020204" pitchFamily="34" charset="0"/>
                <a:cs typeface="AGA Aladdin Regular" pitchFamily="2" charset="-78"/>
              </a:rPr>
              <a:t>من رقم 13 إلى 18 </a:t>
            </a:r>
            <a:r>
              <a:rPr lang="ar-SA" sz="5400" u="sng" dirty="0" err="1">
                <a:ln w="0"/>
                <a:solidFill>
                  <a:srgbClr val="FF0000"/>
                </a:solidFill>
                <a:latin typeface="Abadi" panose="020B0604020104020204" pitchFamily="34" charset="0"/>
                <a:cs typeface="AGA Aladdin Regular" pitchFamily="2" charset="-78"/>
              </a:rPr>
              <a:t>صفحى</a:t>
            </a:r>
            <a:r>
              <a:rPr lang="ar-SA" sz="5400" u="sng" dirty="0">
                <a:ln w="0"/>
                <a:solidFill>
                  <a:srgbClr val="FF0000"/>
                </a:solidFill>
                <a:latin typeface="Abadi" panose="020B0604020104020204" pitchFamily="34" charset="0"/>
                <a:cs typeface="AGA Aladdin Regular" pitchFamily="2" charset="-78"/>
              </a:rPr>
              <a:t> 95 </a:t>
            </a:r>
            <a:endParaRPr lang="ar-SA" sz="5400" b="0" u="sng" cap="none" spc="0" dirty="0">
              <a:ln w="0"/>
              <a:solidFill>
                <a:srgbClr val="FF0000"/>
              </a:solidFill>
              <a:effectLst/>
              <a:latin typeface="Abadi" panose="020B0604020104020204" pitchFamily="34" charset="0"/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345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56098" y="97180"/>
            <a:ext cx="6867330" cy="66543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533399"/>
            <a:ext cx="12214827" cy="6858000"/>
            <a:chOff x="-6214" y="-1"/>
            <a:chExt cx="12214827" cy="6858000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D9072C35-0D47-4ADC-B67E-5FACB7B49324}"/>
              </a:ext>
            </a:extLst>
          </p:cNvPr>
          <p:cNvSpPr/>
          <p:nvPr/>
        </p:nvSpPr>
        <p:spPr>
          <a:xfrm>
            <a:off x="1354886" y="800633"/>
            <a:ext cx="9878481" cy="5328461"/>
          </a:xfrm>
          <a:custGeom>
            <a:avLst/>
            <a:gdLst>
              <a:gd name="connsiteX0" fmla="*/ 394413 w 9878481"/>
              <a:gd name="connsiteY0" fmla="*/ 0 h 5328461"/>
              <a:gd name="connsiteX1" fmla="*/ 9438617 w 9878481"/>
              <a:gd name="connsiteY1" fmla="*/ 0 h 5328461"/>
              <a:gd name="connsiteX2" fmla="*/ 9878481 w 9878481"/>
              <a:gd name="connsiteY2" fmla="*/ 439864 h 5328461"/>
              <a:gd name="connsiteX3" fmla="*/ 9878481 w 9878481"/>
              <a:gd name="connsiteY3" fmla="*/ 4934048 h 5328461"/>
              <a:gd name="connsiteX4" fmla="*/ 9484068 w 9878481"/>
              <a:gd name="connsiteY4" fmla="*/ 5328461 h 5328461"/>
              <a:gd name="connsiteX5" fmla="*/ 439864 w 9878481"/>
              <a:gd name="connsiteY5" fmla="*/ 5328461 h 5328461"/>
              <a:gd name="connsiteX6" fmla="*/ 0 w 9878481"/>
              <a:gd name="connsiteY6" fmla="*/ 4888597 h 5328461"/>
              <a:gd name="connsiteX7" fmla="*/ 0 w 9878481"/>
              <a:gd name="connsiteY7" fmla="*/ 394413 h 5328461"/>
              <a:gd name="connsiteX8" fmla="*/ 394413 w 9878481"/>
              <a:gd name="connsiteY8" fmla="*/ 0 h 532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481" h="5328461" fill="none" extrusionOk="0">
                <a:moveTo>
                  <a:pt x="394413" y="0"/>
                </a:moveTo>
                <a:cubicBezTo>
                  <a:pt x="2888390" y="130856"/>
                  <a:pt x="5522084" y="97867"/>
                  <a:pt x="9438617" y="0"/>
                </a:cubicBezTo>
                <a:cubicBezTo>
                  <a:pt x="9698356" y="-41961"/>
                  <a:pt x="9865902" y="185736"/>
                  <a:pt x="9878481" y="439864"/>
                </a:cubicBezTo>
                <a:cubicBezTo>
                  <a:pt x="9979132" y="1335169"/>
                  <a:pt x="9710093" y="3628307"/>
                  <a:pt x="9878481" y="4934048"/>
                </a:cubicBezTo>
                <a:cubicBezTo>
                  <a:pt x="9860676" y="5177060"/>
                  <a:pt x="9700883" y="5336824"/>
                  <a:pt x="9484068" y="5328461"/>
                </a:cubicBezTo>
                <a:cubicBezTo>
                  <a:pt x="5869807" y="5171923"/>
                  <a:pt x="3992156" y="5280898"/>
                  <a:pt x="439864" y="5328461"/>
                </a:cubicBezTo>
                <a:cubicBezTo>
                  <a:pt x="176736" y="5324257"/>
                  <a:pt x="-36235" y="5148694"/>
                  <a:pt x="0" y="4888597"/>
                </a:cubicBezTo>
                <a:cubicBezTo>
                  <a:pt x="-1583" y="2929893"/>
                  <a:pt x="51980" y="1801064"/>
                  <a:pt x="0" y="394413"/>
                </a:cubicBezTo>
                <a:cubicBezTo>
                  <a:pt x="15296" y="149131"/>
                  <a:pt x="164329" y="-12334"/>
                  <a:pt x="394413" y="0"/>
                </a:cubicBezTo>
                <a:close/>
              </a:path>
              <a:path w="9878481" h="5328461" stroke="0" extrusionOk="0">
                <a:moveTo>
                  <a:pt x="394413" y="0"/>
                </a:moveTo>
                <a:cubicBezTo>
                  <a:pt x="4483467" y="65264"/>
                  <a:pt x="7327696" y="-141413"/>
                  <a:pt x="9438617" y="0"/>
                </a:cubicBezTo>
                <a:cubicBezTo>
                  <a:pt x="9702058" y="-19500"/>
                  <a:pt x="9887052" y="216492"/>
                  <a:pt x="9878481" y="439864"/>
                </a:cubicBezTo>
                <a:cubicBezTo>
                  <a:pt x="9978394" y="1791067"/>
                  <a:pt x="9827192" y="3547032"/>
                  <a:pt x="9878481" y="4934048"/>
                </a:cubicBezTo>
                <a:cubicBezTo>
                  <a:pt x="9886792" y="5161972"/>
                  <a:pt x="9709534" y="5344818"/>
                  <a:pt x="9484068" y="5328461"/>
                </a:cubicBezTo>
                <a:cubicBezTo>
                  <a:pt x="7990959" y="5187201"/>
                  <a:pt x="4432470" y="5232024"/>
                  <a:pt x="439864" y="5328461"/>
                </a:cubicBezTo>
                <a:cubicBezTo>
                  <a:pt x="237571" y="5338984"/>
                  <a:pt x="33877" y="5099751"/>
                  <a:pt x="0" y="4888597"/>
                </a:cubicBezTo>
                <a:cubicBezTo>
                  <a:pt x="-80287" y="3548709"/>
                  <a:pt x="-90150" y="2160909"/>
                  <a:pt x="0" y="394413"/>
                </a:cubicBezTo>
                <a:cubicBezTo>
                  <a:pt x="17069" y="209308"/>
                  <a:pt x="165256" y="35473"/>
                  <a:pt x="394413" y="0"/>
                </a:cubicBezTo>
                <a:close/>
              </a:path>
            </a:pathLst>
          </a:custGeom>
          <a:solidFill>
            <a:schemeClr val="bg1">
              <a:alpha val="68000"/>
            </a:schemeClr>
          </a:solidFill>
          <a:ln w="38100">
            <a:solidFill>
              <a:srgbClr val="86722D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3231073837">
                  <a:prstGeom prst="round2DiagRect">
                    <a:avLst>
                      <a:gd name="adj1" fmla="val 7402"/>
                      <a:gd name="adj2" fmla="val 825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3" name="صورة 152" descr="صورة تحتوي على الجزر البري, نبات&#10;&#10;تم إنشاء الوصف تلقائياً">
            <a:extLst>
              <a:ext uri="{FF2B5EF4-FFF2-40B4-BE49-F238E27FC236}">
                <a16:creationId xmlns:a16="http://schemas.microsoft.com/office/drawing/2014/main" id="{A4DE71FA-3A22-4BE1-B6C5-F92D5F7F7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00438" y="4031750"/>
            <a:ext cx="2413948" cy="2551686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48B73E5-6373-42EE-AC99-5A933FCBD8DE}"/>
              </a:ext>
            </a:extLst>
          </p:cNvPr>
          <p:cNvSpPr/>
          <p:nvPr/>
        </p:nvSpPr>
        <p:spPr>
          <a:xfrm>
            <a:off x="8818876" y="948591"/>
            <a:ext cx="20024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u="sng" cap="none" spc="0" dirty="0">
                <a:ln/>
                <a:solidFill>
                  <a:schemeClr val="accent3"/>
                </a:solidFill>
                <a:effectLst/>
                <a:latin typeface="A GOOGLE" panose="020B0600030500050000" pitchFamily="34"/>
                <a:cs typeface="A GOOGLE" panose="020B0600030500050000" pitchFamily="34"/>
              </a:rPr>
              <a:t>مراجعة ما سبق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B9AAE3-81C0-46D5-A601-88F07806F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20" y="674389"/>
            <a:ext cx="1273729" cy="1018983"/>
          </a:xfrm>
          <a:prstGeom prst="rect">
            <a:avLst/>
          </a:prstGeom>
        </p:spPr>
      </p:pic>
      <p:sp>
        <p:nvSpPr>
          <p:cNvPr id="3" name="مربع نص 10">
            <a:extLst>
              <a:ext uri="{FF2B5EF4-FFF2-40B4-BE49-F238E27FC236}">
                <a16:creationId xmlns:a16="http://schemas.microsoft.com/office/drawing/2014/main" id="{38ED0291-C59F-605D-1525-8E724594392E}"/>
              </a:ext>
            </a:extLst>
          </p:cNvPr>
          <p:cNvSpPr txBox="1"/>
          <p:nvPr/>
        </p:nvSpPr>
        <p:spPr>
          <a:xfrm>
            <a:off x="3772294" y="1468291"/>
            <a:ext cx="722152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000" b="1">
                <a:solidFill>
                  <a:srgbClr val="0070C0"/>
                </a:solidFill>
                <a:latin typeface="Traditional Arabic"/>
                <a:ea typeface="Traditional Arabic"/>
                <a:cs typeface="Traditional Arabic"/>
                <a:sym typeface="Traditional Arabic"/>
              </a:defRPr>
            </a:lvl1pPr>
          </a:lstStyle>
          <a:p>
            <a:pPr rtl="0">
              <a:defRPr/>
            </a:pPr>
            <a:r>
              <a:rPr sz="2800" dirty="0" err="1"/>
              <a:t>يبين</a:t>
            </a:r>
            <a:r>
              <a:rPr sz="2800" dirty="0"/>
              <a:t> </a:t>
            </a:r>
            <a:r>
              <a:rPr sz="2800" dirty="0" err="1"/>
              <a:t>التمثيل</a:t>
            </a:r>
            <a:r>
              <a:rPr sz="2800" dirty="0"/>
              <a:t> </a:t>
            </a:r>
            <a:r>
              <a:rPr sz="2800" dirty="0" err="1"/>
              <a:t>بالقطاعات</a:t>
            </a:r>
            <a:r>
              <a:rPr sz="2800" dirty="0"/>
              <a:t> </a:t>
            </a:r>
            <a:r>
              <a:rPr sz="2800" dirty="0" err="1"/>
              <a:t>في</a:t>
            </a:r>
            <a:r>
              <a:rPr sz="2800" dirty="0"/>
              <a:t> </a:t>
            </a:r>
            <a:r>
              <a:rPr sz="2800" dirty="0" err="1"/>
              <a:t>الشكل</a:t>
            </a:r>
            <a:r>
              <a:rPr sz="2800" dirty="0"/>
              <a:t> </a:t>
            </a:r>
            <a:r>
              <a:rPr sz="2800" dirty="0" err="1"/>
              <a:t>الفاكهة</a:t>
            </a:r>
            <a:r>
              <a:rPr sz="2800" dirty="0"/>
              <a:t> </a:t>
            </a:r>
            <a:r>
              <a:rPr sz="2800" dirty="0" err="1"/>
              <a:t>المفضلة</a:t>
            </a:r>
            <a:r>
              <a:rPr sz="2800" dirty="0"/>
              <a:t> </a:t>
            </a:r>
            <a:r>
              <a:rPr sz="2800" dirty="0" err="1"/>
              <a:t>عند</a:t>
            </a:r>
            <a:r>
              <a:rPr sz="2800" dirty="0"/>
              <a:t> </a:t>
            </a:r>
            <a:r>
              <a:rPr sz="2800" dirty="0" err="1"/>
              <a:t>طلاب</a:t>
            </a:r>
            <a:r>
              <a:rPr sz="2800" dirty="0"/>
              <a:t> </a:t>
            </a:r>
            <a:r>
              <a:rPr sz="2800" dirty="0" err="1"/>
              <a:t>المدرسة</a:t>
            </a:r>
            <a:r>
              <a:rPr sz="2800" dirty="0"/>
              <a:t> :</a:t>
            </a:r>
          </a:p>
        </p:txBody>
      </p:sp>
      <p:pic>
        <p:nvPicPr>
          <p:cNvPr id="4" name="IMG_0082.jpeg" descr="IMG_0082.jpeg">
            <a:extLst>
              <a:ext uri="{FF2B5EF4-FFF2-40B4-BE49-F238E27FC236}">
                <a16:creationId xmlns:a16="http://schemas.microsoft.com/office/drawing/2014/main" id="{2E093D9A-56A2-7528-A4A5-E1A6EF796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355" y="2234840"/>
            <a:ext cx="2361644" cy="2275090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15580E2-EA97-D1B9-224E-3D376CDBD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990" y="2346136"/>
            <a:ext cx="6039426" cy="16837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690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56098" y="97180"/>
            <a:ext cx="6867330" cy="66543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533399"/>
            <a:ext cx="12214827" cy="6858000"/>
            <a:chOff x="-6214" y="-1"/>
            <a:chExt cx="12214827" cy="6858000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D9072C35-0D47-4ADC-B67E-5FACB7B49324}"/>
              </a:ext>
            </a:extLst>
          </p:cNvPr>
          <p:cNvSpPr/>
          <p:nvPr/>
        </p:nvSpPr>
        <p:spPr>
          <a:xfrm>
            <a:off x="1354886" y="800633"/>
            <a:ext cx="9878481" cy="5328461"/>
          </a:xfrm>
          <a:custGeom>
            <a:avLst/>
            <a:gdLst>
              <a:gd name="connsiteX0" fmla="*/ 394413 w 9878481"/>
              <a:gd name="connsiteY0" fmla="*/ 0 h 5328461"/>
              <a:gd name="connsiteX1" fmla="*/ 9438617 w 9878481"/>
              <a:gd name="connsiteY1" fmla="*/ 0 h 5328461"/>
              <a:gd name="connsiteX2" fmla="*/ 9878481 w 9878481"/>
              <a:gd name="connsiteY2" fmla="*/ 439864 h 5328461"/>
              <a:gd name="connsiteX3" fmla="*/ 9878481 w 9878481"/>
              <a:gd name="connsiteY3" fmla="*/ 4934048 h 5328461"/>
              <a:gd name="connsiteX4" fmla="*/ 9484068 w 9878481"/>
              <a:gd name="connsiteY4" fmla="*/ 5328461 h 5328461"/>
              <a:gd name="connsiteX5" fmla="*/ 439864 w 9878481"/>
              <a:gd name="connsiteY5" fmla="*/ 5328461 h 5328461"/>
              <a:gd name="connsiteX6" fmla="*/ 0 w 9878481"/>
              <a:gd name="connsiteY6" fmla="*/ 4888597 h 5328461"/>
              <a:gd name="connsiteX7" fmla="*/ 0 w 9878481"/>
              <a:gd name="connsiteY7" fmla="*/ 394413 h 5328461"/>
              <a:gd name="connsiteX8" fmla="*/ 394413 w 9878481"/>
              <a:gd name="connsiteY8" fmla="*/ 0 h 532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481" h="5328461" fill="none" extrusionOk="0">
                <a:moveTo>
                  <a:pt x="394413" y="0"/>
                </a:moveTo>
                <a:cubicBezTo>
                  <a:pt x="2888390" y="130856"/>
                  <a:pt x="5522084" y="97867"/>
                  <a:pt x="9438617" y="0"/>
                </a:cubicBezTo>
                <a:cubicBezTo>
                  <a:pt x="9698356" y="-41961"/>
                  <a:pt x="9865902" y="185736"/>
                  <a:pt x="9878481" y="439864"/>
                </a:cubicBezTo>
                <a:cubicBezTo>
                  <a:pt x="9979132" y="1335169"/>
                  <a:pt x="9710093" y="3628307"/>
                  <a:pt x="9878481" y="4934048"/>
                </a:cubicBezTo>
                <a:cubicBezTo>
                  <a:pt x="9860676" y="5177060"/>
                  <a:pt x="9700883" y="5336824"/>
                  <a:pt x="9484068" y="5328461"/>
                </a:cubicBezTo>
                <a:cubicBezTo>
                  <a:pt x="5869807" y="5171923"/>
                  <a:pt x="3992156" y="5280898"/>
                  <a:pt x="439864" y="5328461"/>
                </a:cubicBezTo>
                <a:cubicBezTo>
                  <a:pt x="176736" y="5324257"/>
                  <a:pt x="-36235" y="5148694"/>
                  <a:pt x="0" y="4888597"/>
                </a:cubicBezTo>
                <a:cubicBezTo>
                  <a:pt x="-1583" y="2929893"/>
                  <a:pt x="51980" y="1801064"/>
                  <a:pt x="0" y="394413"/>
                </a:cubicBezTo>
                <a:cubicBezTo>
                  <a:pt x="15296" y="149131"/>
                  <a:pt x="164329" y="-12334"/>
                  <a:pt x="394413" y="0"/>
                </a:cubicBezTo>
                <a:close/>
              </a:path>
              <a:path w="9878481" h="5328461" stroke="0" extrusionOk="0">
                <a:moveTo>
                  <a:pt x="394413" y="0"/>
                </a:moveTo>
                <a:cubicBezTo>
                  <a:pt x="4483467" y="65264"/>
                  <a:pt x="7327696" y="-141413"/>
                  <a:pt x="9438617" y="0"/>
                </a:cubicBezTo>
                <a:cubicBezTo>
                  <a:pt x="9702058" y="-19500"/>
                  <a:pt x="9887052" y="216492"/>
                  <a:pt x="9878481" y="439864"/>
                </a:cubicBezTo>
                <a:cubicBezTo>
                  <a:pt x="9978394" y="1791067"/>
                  <a:pt x="9827192" y="3547032"/>
                  <a:pt x="9878481" y="4934048"/>
                </a:cubicBezTo>
                <a:cubicBezTo>
                  <a:pt x="9886792" y="5161972"/>
                  <a:pt x="9709534" y="5344818"/>
                  <a:pt x="9484068" y="5328461"/>
                </a:cubicBezTo>
                <a:cubicBezTo>
                  <a:pt x="7990959" y="5187201"/>
                  <a:pt x="4432470" y="5232024"/>
                  <a:pt x="439864" y="5328461"/>
                </a:cubicBezTo>
                <a:cubicBezTo>
                  <a:pt x="237571" y="5338984"/>
                  <a:pt x="33877" y="5099751"/>
                  <a:pt x="0" y="4888597"/>
                </a:cubicBezTo>
                <a:cubicBezTo>
                  <a:pt x="-80287" y="3548709"/>
                  <a:pt x="-90150" y="2160909"/>
                  <a:pt x="0" y="394413"/>
                </a:cubicBezTo>
                <a:cubicBezTo>
                  <a:pt x="17069" y="209308"/>
                  <a:pt x="165256" y="35473"/>
                  <a:pt x="394413" y="0"/>
                </a:cubicBezTo>
                <a:close/>
              </a:path>
            </a:pathLst>
          </a:custGeom>
          <a:solidFill>
            <a:schemeClr val="bg1">
              <a:alpha val="68000"/>
            </a:schemeClr>
          </a:solidFill>
          <a:ln w="38100">
            <a:solidFill>
              <a:srgbClr val="86722D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3231073837">
                  <a:prstGeom prst="round2DiagRect">
                    <a:avLst>
                      <a:gd name="adj1" fmla="val 7402"/>
                      <a:gd name="adj2" fmla="val 825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B9AAE3-81C0-46D5-A601-88F07806F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34" y="647885"/>
            <a:ext cx="1822256" cy="1457805"/>
          </a:xfrm>
          <a:prstGeom prst="rect">
            <a:avLst/>
          </a:prstGeom>
        </p:spPr>
      </p:pic>
      <p:pic>
        <p:nvPicPr>
          <p:cNvPr id="153" name="صورة 152" descr="صورة تحتوي على الجزر البري, نبات&#10;&#10;تم إنشاء الوصف تلقائياً">
            <a:extLst>
              <a:ext uri="{FF2B5EF4-FFF2-40B4-BE49-F238E27FC236}">
                <a16:creationId xmlns:a16="http://schemas.microsoft.com/office/drawing/2014/main" id="{A4DE71FA-3A22-4BE1-B6C5-F92D5F7F7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00438" y="4031750"/>
            <a:ext cx="2413948" cy="2551686"/>
          </a:xfrm>
          <a:prstGeom prst="rect">
            <a:avLst/>
          </a:prstGeom>
        </p:spPr>
      </p:pic>
      <p:sp>
        <p:nvSpPr>
          <p:cNvPr id="149" name="مستطيل 148">
            <a:extLst>
              <a:ext uri="{FF2B5EF4-FFF2-40B4-BE49-F238E27FC236}">
                <a16:creationId xmlns:a16="http://schemas.microsoft.com/office/drawing/2014/main" id="{C24DFF7B-02A7-46D1-807E-96DE0C06EC96}"/>
              </a:ext>
            </a:extLst>
          </p:cNvPr>
          <p:cNvSpPr/>
          <p:nvPr/>
        </p:nvSpPr>
        <p:spPr>
          <a:xfrm>
            <a:off x="9187469" y="806843"/>
            <a:ext cx="17219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72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الاحتمال</a:t>
            </a:r>
          </a:p>
        </p:txBody>
      </p:sp>
      <p:sp>
        <p:nvSpPr>
          <p:cNvPr id="150" name="مستطيل 149">
            <a:extLst>
              <a:ext uri="{FF2B5EF4-FFF2-40B4-BE49-F238E27FC236}">
                <a16:creationId xmlns:a16="http://schemas.microsoft.com/office/drawing/2014/main" id="{E0A22EF6-BB0F-458A-A685-09DAC4251501}"/>
              </a:ext>
            </a:extLst>
          </p:cNvPr>
          <p:cNvSpPr/>
          <p:nvPr/>
        </p:nvSpPr>
        <p:spPr>
          <a:xfrm>
            <a:off x="2730450" y="2253995"/>
            <a:ext cx="656448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600" b="1" u="sng" dirty="0">
                <a:ln/>
                <a:solidFill>
                  <a:schemeClr val="accent6">
                    <a:lumMod val="75000"/>
                  </a:schemeClr>
                </a:solidFill>
                <a:latin typeface="A GOOGLE" panose="020B0600030500050000" pitchFamily="34"/>
                <a:cs typeface="A GOOGLE" panose="020B0600030500050000" pitchFamily="34"/>
              </a:rPr>
              <a:t>فكرة الدرس/</a:t>
            </a:r>
          </a:p>
          <a:p>
            <a:endParaRPr lang="ar-SA" sz="1200" b="1" u="sng" dirty="0">
              <a:ln/>
              <a:solidFill>
                <a:schemeClr val="accent6">
                  <a:lumMod val="75000"/>
                </a:schemeClr>
              </a:solidFill>
              <a:latin typeface="A GOOGLE" panose="020B0600030500050000" pitchFamily="34"/>
              <a:cs typeface="A GOOGLE" panose="020B0600030500050000" pitchFamily="34"/>
            </a:endParaRPr>
          </a:p>
          <a:p>
            <a:pPr algn="ctr"/>
            <a:r>
              <a:rPr lang="ar-SA" sz="3600" b="1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A GOOGLE" panose="020B0600030500050000" pitchFamily="34"/>
                <a:cs typeface="A GOOGLE" panose="020B0600030500050000" pitchFamily="34"/>
              </a:rPr>
              <a:t>أصف الاحتمال بالكلمات و الأعداد.</a:t>
            </a:r>
          </a:p>
        </p:txBody>
      </p:sp>
      <p:sp>
        <p:nvSpPr>
          <p:cNvPr id="151" name="مستطيل 150">
            <a:extLst>
              <a:ext uri="{FF2B5EF4-FFF2-40B4-BE49-F238E27FC236}">
                <a16:creationId xmlns:a16="http://schemas.microsoft.com/office/drawing/2014/main" id="{6227C959-CCE8-4196-9C9D-2AAA49FF2FFD}"/>
              </a:ext>
            </a:extLst>
          </p:cNvPr>
          <p:cNvSpPr/>
          <p:nvPr/>
        </p:nvSpPr>
        <p:spPr>
          <a:xfrm>
            <a:off x="2722164" y="3881234"/>
            <a:ext cx="65644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600" b="1" u="sng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A GOOGLE" panose="020B0600030500050000" pitchFamily="34"/>
                <a:cs typeface="A GOOGLE" panose="020B0600030500050000" pitchFamily="34"/>
              </a:rPr>
              <a:t>المفردات /</a:t>
            </a:r>
          </a:p>
          <a:p>
            <a:pPr algn="ctr"/>
            <a:r>
              <a:rPr lang="ar-SA" sz="3600" b="1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latin typeface="A GOOGLE" panose="020B0600030500050000" pitchFamily="34"/>
                <a:cs typeface="A GOOGLE" panose="020B0600030500050000" pitchFamily="34"/>
              </a:rPr>
              <a:t>الاحتمال</a:t>
            </a:r>
            <a:endParaRPr lang="ar-SA" sz="3600" b="1" cap="none" spc="0" dirty="0">
              <a:ln/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 GOOGLE" panose="020B0600030500050000" pitchFamily="34"/>
              <a:cs typeface="A GOOGLE" panose="020B0600030500050000" pitchFamily="34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875C63D-DB3E-206F-C598-526D81A573A9}"/>
              </a:ext>
            </a:extLst>
          </p:cNvPr>
          <p:cNvSpPr/>
          <p:nvPr/>
        </p:nvSpPr>
        <p:spPr>
          <a:xfrm>
            <a:off x="1412634" y="5291611"/>
            <a:ext cx="1611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ص 93</a:t>
            </a:r>
          </a:p>
        </p:txBody>
      </p:sp>
    </p:spTree>
    <p:extLst>
      <p:ext uri="{BB962C8B-B14F-4D97-AF65-F5344CB8AC3E}">
        <p14:creationId xmlns:p14="http://schemas.microsoft.com/office/powerpoint/2010/main" val="251568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56098" y="97180"/>
            <a:ext cx="6867330" cy="66543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533399"/>
            <a:ext cx="12214827" cy="6858000"/>
            <a:chOff x="-6214" y="-1"/>
            <a:chExt cx="12214827" cy="6858000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D9072C35-0D47-4ADC-B67E-5FACB7B49324}"/>
              </a:ext>
            </a:extLst>
          </p:cNvPr>
          <p:cNvSpPr/>
          <p:nvPr/>
        </p:nvSpPr>
        <p:spPr>
          <a:xfrm>
            <a:off x="1354886" y="800633"/>
            <a:ext cx="9878481" cy="5328461"/>
          </a:xfrm>
          <a:custGeom>
            <a:avLst/>
            <a:gdLst>
              <a:gd name="connsiteX0" fmla="*/ 394413 w 9878481"/>
              <a:gd name="connsiteY0" fmla="*/ 0 h 5328461"/>
              <a:gd name="connsiteX1" fmla="*/ 9438617 w 9878481"/>
              <a:gd name="connsiteY1" fmla="*/ 0 h 5328461"/>
              <a:gd name="connsiteX2" fmla="*/ 9878481 w 9878481"/>
              <a:gd name="connsiteY2" fmla="*/ 439864 h 5328461"/>
              <a:gd name="connsiteX3" fmla="*/ 9878481 w 9878481"/>
              <a:gd name="connsiteY3" fmla="*/ 4934048 h 5328461"/>
              <a:gd name="connsiteX4" fmla="*/ 9484068 w 9878481"/>
              <a:gd name="connsiteY4" fmla="*/ 5328461 h 5328461"/>
              <a:gd name="connsiteX5" fmla="*/ 439864 w 9878481"/>
              <a:gd name="connsiteY5" fmla="*/ 5328461 h 5328461"/>
              <a:gd name="connsiteX6" fmla="*/ 0 w 9878481"/>
              <a:gd name="connsiteY6" fmla="*/ 4888597 h 5328461"/>
              <a:gd name="connsiteX7" fmla="*/ 0 w 9878481"/>
              <a:gd name="connsiteY7" fmla="*/ 394413 h 5328461"/>
              <a:gd name="connsiteX8" fmla="*/ 394413 w 9878481"/>
              <a:gd name="connsiteY8" fmla="*/ 0 h 532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481" h="5328461" fill="none" extrusionOk="0">
                <a:moveTo>
                  <a:pt x="394413" y="0"/>
                </a:moveTo>
                <a:cubicBezTo>
                  <a:pt x="2888390" y="130856"/>
                  <a:pt x="5522084" y="97867"/>
                  <a:pt x="9438617" y="0"/>
                </a:cubicBezTo>
                <a:cubicBezTo>
                  <a:pt x="9698356" y="-41961"/>
                  <a:pt x="9865902" y="185736"/>
                  <a:pt x="9878481" y="439864"/>
                </a:cubicBezTo>
                <a:cubicBezTo>
                  <a:pt x="9979132" y="1335169"/>
                  <a:pt x="9710093" y="3628307"/>
                  <a:pt x="9878481" y="4934048"/>
                </a:cubicBezTo>
                <a:cubicBezTo>
                  <a:pt x="9860676" y="5177060"/>
                  <a:pt x="9700883" y="5336824"/>
                  <a:pt x="9484068" y="5328461"/>
                </a:cubicBezTo>
                <a:cubicBezTo>
                  <a:pt x="5869807" y="5171923"/>
                  <a:pt x="3992156" y="5280898"/>
                  <a:pt x="439864" y="5328461"/>
                </a:cubicBezTo>
                <a:cubicBezTo>
                  <a:pt x="176736" y="5324257"/>
                  <a:pt x="-36235" y="5148694"/>
                  <a:pt x="0" y="4888597"/>
                </a:cubicBezTo>
                <a:cubicBezTo>
                  <a:pt x="-1583" y="2929893"/>
                  <a:pt x="51980" y="1801064"/>
                  <a:pt x="0" y="394413"/>
                </a:cubicBezTo>
                <a:cubicBezTo>
                  <a:pt x="15296" y="149131"/>
                  <a:pt x="164329" y="-12334"/>
                  <a:pt x="394413" y="0"/>
                </a:cubicBezTo>
                <a:close/>
              </a:path>
              <a:path w="9878481" h="5328461" stroke="0" extrusionOk="0">
                <a:moveTo>
                  <a:pt x="394413" y="0"/>
                </a:moveTo>
                <a:cubicBezTo>
                  <a:pt x="4483467" y="65264"/>
                  <a:pt x="7327696" y="-141413"/>
                  <a:pt x="9438617" y="0"/>
                </a:cubicBezTo>
                <a:cubicBezTo>
                  <a:pt x="9702058" y="-19500"/>
                  <a:pt x="9887052" y="216492"/>
                  <a:pt x="9878481" y="439864"/>
                </a:cubicBezTo>
                <a:cubicBezTo>
                  <a:pt x="9978394" y="1791067"/>
                  <a:pt x="9827192" y="3547032"/>
                  <a:pt x="9878481" y="4934048"/>
                </a:cubicBezTo>
                <a:cubicBezTo>
                  <a:pt x="9886792" y="5161972"/>
                  <a:pt x="9709534" y="5344818"/>
                  <a:pt x="9484068" y="5328461"/>
                </a:cubicBezTo>
                <a:cubicBezTo>
                  <a:pt x="7990959" y="5187201"/>
                  <a:pt x="4432470" y="5232024"/>
                  <a:pt x="439864" y="5328461"/>
                </a:cubicBezTo>
                <a:cubicBezTo>
                  <a:pt x="237571" y="5338984"/>
                  <a:pt x="33877" y="5099751"/>
                  <a:pt x="0" y="4888597"/>
                </a:cubicBezTo>
                <a:cubicBezTo>
                  <a:pt x="-80287" y="3548709"/>
                  <a:pt x="-90150" y="2160909"/>
                  <a:pt x="0" y="394413"/>
                </a:cubicBezTo>
                <a:cubicBezTo>
                  <a:pt x="17069" y="209308"/>
                  <a:pt x="165256" y="35473"/>
                  <a:pt x="394413" y="0"/>
                </a:cubicBezTo>
                <a:close/>
              </a:path>
            </a:pathLst>
          </a:custGeom>
          <a:solidFill>
            <a:schemeClr val="bg1">
              <a:alpha val="68000"/>
            </a:schemeClr>
          </a:solidFill>
          <a:ln w="38100">
            <a:solidFill>
              <a:srgbClr val="86722D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3231073837">
                  <a:prstGeom prst="round2DiagRect">
                    <a:avLst>
                      <a:gd name="adj1" fmla="val 7402"/>
                      <a:gd name="adj2" fmla="val 825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B9AAE3-81C0-46D5-A601-88F07806F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34" y="647885"/>
            <a:ext cx="1822256" cy="1457805"/>
          </a:xfrm>
          <a:prstGeom prst="rect">
            <a:avLst/>
          </a:prstGeom>
        </p:spPr>
      </p:pic>
      <p:pic>
        <p:nvPicPr>
          <p:cNvPr id="153" name="صورة 152" descr="صورة تحتوي على الجزر البري, نبات&#10;&#10;تم إنشاء الوصف تلقائياً">
            <a:extLst>
              <a:ext uri="{FF2B5EF4-FFF2-40B4-BE49-F238E27FC236}">
                <a16:creationId xmlns:a16="http://schemas.microsoft.com/office/drawing/2014/main" id="{A4DE71FA-3A22-4BE1-B6C5-F92D5F7F7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00438" y="4031750"/>
            <a:ext cx="2413948" cy="255168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854542A-86C2-4746-ACD1-E18919216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607" y="1138262"/>
            <a:ext cx="3072565" cy="2139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3773FED-37ED-427B-A162-ADB702824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326" y="2022111"/>
            <a:ext cx="5689821" cy="3880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5278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56098" y="97180"/>
            <a:ext cx="6867330" cy="66543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533399"/>
            <a:ext cx="12214827" cy="6858000"/>
            <a:chOff x="-6214" y="-1"/>
            <a:chExt cx="12214827" cy="6858000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D9072C35-0D47-4ADC-B67E-5FACB7B49324}"/>
              </a:ext>
            </a:extLst>
          </p:cNvPr>
          <p:cNvSpPr/>
          <p:nvPr/>
        </p:nvSpPr>
        <p:spPr>
          <a:xfrm>
            <a:off x="1354886" y="800633"/>
            <a:ext cx="9878481" cy="5328461"/>
          </a:xfrm>
          <a:custGeom>
            <a:avLst/>
            <a:gdLst>
              <a:gd name="connsiteX0" fmla="*/ 394413 w 9878481"/>
              <a:gd name="connsiteY0" fmla="*/ 0 h 5328461"/>
              <a:gd name="connsiteX1" fmla="*/ 9438617 w 9878481"/>
              <a:gd name="connsiteY1" fmla="*/ 0 h 5328461"/>
              <a:gd name="connsiteX2" fmla="*/ 9878481 w 9878481"/>
              <a:gd name="connsiteY2" fmla="*/ 439864 h 5328461"/>
              <a:gd name="connsiteX3" fmla="*/ 9878481 w 9878481"/>
              <a:gd name="connsiteY3" fmla="*/ 4934048 h 5328461"/>
              <a:gd name="connsiteX4" fmla="*/ 9484068 w 9878481"/>
              <a:gd name="connsiteY4" fmla="*/ 5328461 h 5328461"/>
              <a:gd name="connsiteX5" fmla="*/ 439864 w 9878481"/>
              <a:gd name="connsiteY5" fmla="*/ 5328461 h 5328461"/>
              <a:gd name="connsiteX6" fmla="*/ 0 w 9878481"/>
              <a:gd name="connsiteY6" fmla="*/ 4888597 h 5328461"/>
              <a:gd name="connsiteX7" fmla="*/ 0 w 9878481"/>
              <a:gd name="connsiteY7" fmla="*/ 394413 h 5328461"/>
              <a:gd name="connsiteX8" fmla="*/ 394413 w 9878481"/>
              <a:gd name="connsiteY8" fmla="*/ 0 h 532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481" h="5328461" fill="none" extrusionOk="0">
                <a:moveTo>
                  <a:pt x="394413" y="0"/>
                </a:moveTo>
                <a:cubicBezTo>
                  <a:pt x="2888390" y="130856"/>
                  <a:pt x="5522084" y="97867"/>
                  <a:pt x="9438617" y="0"/>
                </a:cubicBezTo>
                <a:cubicBezTo>
                  <a:pt x="9698356" y="-41961"/>
                  <a:pt x="9865902" y="185736"/>
                  <a:pt x="9878481" y="439864"/>
                </a:cubicBezTo>
                <a:cubicBezTo>
                  <a:pt x="9979132" y="1335169"/>
                  <a:pt x="9710093" y="3628307"/>
                  <a:pt x="9878481" y="4934048"/>
                </a:cubicBezTo>
                <a:cubicBezTo>
                  <a:pt x="9860676" y="5177060"/>
                  <a:pt x="9700883" y="5336824"/>
                  <a:pt x="9484068" y="5328461"/>
                </a:cubicBezTo>
                <a:cubicBezTo>
                  <a:pt x="5869807" y="5171923"/>
                  <a:pt x="3992156" y="5280898"/>
                  <a:pt x="439864" y="5328461"/>
                </a:cubicBezTo>
                <a:cubicBezTo>
                  <a:pt x="176736" y="5324257"/>
                  <a:pt x="-36235" y="5148694"/>
                  <a:pt x="0" y="4888597"/>
                </a:cubicBezTo>
                <a:cubicBezTo>
                  <a:pt x="-1583" y="2929893"/>
                  <a:pt x="51980" y="1801064"/>
                  <a:pt x="0" y="394413"/>
                </a:cubicBezTo>
                <a:cubicBezTo>
                  <a:pt x="15296" y="149131"/>
                  <a:pt x="164329" y="-12334"/>
                  <a:pt x="394413" y="0"/>
                </a:cubicBezTo>
                <a:close/>
              </a:path>
              <a:path w="9878481" h="5328461" stroke="0" extrusionOk="0">
                <a:moveTo>
                  <a:pt x="394413" y="0"/>
                </a:moveTo>
                <a:cubicBezTo>
                  <a:pt x="4483467" y="65264"/>
                  <a:pt x="7327696" y="-141413"/>
                  <a:pt x="9438617" y="0"/>
                </a:cubicBezTo>
                <a:cubicBezTo>
                  <a:pt x="9702058" y="-19500"/>
                  <a:pt x="9887052" y="216492"/>
                  <a:pt x="9878481" y="439864"/>
                </a:cubicBezTo>
                <a:cubicBezTo>
                  <a:pt x="9978394" y="1791067"/>
                  <a:pt x="9827192" y="3547032"/>
                  <a:pt x="9878481" y="4934048"/>
                </a:cubicBezTo>
                <a:cubicBezTo>
                  <a:pt x="9886792" y="5161972"/>
                  <a:pt x="9709534" y="5344818"/>
                  <a:pt x="9484068" y="5328461"/>
                </a:cubicBezTo>
                <a:cubicBezTo>
                  <a:pt x="7990959" y="5187201"/>
                  <a:pt x="4432470" y="5232024"/>
                  <a:pt x="439864" y="5328461"/>
                </a:cubicBezTo>
                <a:cubicBezTo>
                  <a:pt x="237571" y="5338984"/>
                  <a:pt x="33877" y="5099751"/>
                  <a:pt x="0" y="4888597"/>
                </a:cubicBezTo>
                <a:cubicBezTo>
                  <a:pt x="-80287" y="3548709"/>
                  <a:pt x="-90150" y="2160909"/>
                  <a:pt x="0" y="394413"/>
                </a:cubicBezTo>
                <a:cubicBezTo>
                  <a:pt x="17069" y="209308"/>
                  <a:pt x="165256" y="35473"/>
                  <a:pt x="394413" y="0"/>
                </a:cubicBezTo>
                <a:close/>
              </a:path>
            </a:pathLst>
          </a:custGeom>
          <a:solidFill>
            <a:schemeClr val="bg1">
              <a:alpha val="68000"/>
            </a:schemeClr>
          </a:solidFill>
          <a:ln w="38100">
            <a:solidFill>
              <a:srgbClr val="86722D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3231073837">
                  <a:prstGeom prst="round2DiagRect">
                    <a:avLst>
                      <a:gd name="adj1" fmla="val 7402"/>
                      <a:gd name="adj2" fmla="val 825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B9AAE3-81C0-46D5-A601-88F07806F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34" y="647885"/>
            <a:ext cx="1822256" cy="1457805"/>
          </a:xfrm>
          <a:prstGeom prst="rect">
            <a:avLst/>
          </a:prstGeom>
        </p:spPr>
      </p:pic>
      <p:pic>
        <p:nvPicPr>
          <p:cNvPr id="153" name="صورة 152" descr="صورة تحتوي على الجزر البري, نبات&#10;&#10;تم إنشاء الوصف تلقائياً">
            <a:extLst>
              <a:ext uri="{FF2B5EF4-FFF2-40B4-BE49-F238E27FC236}">
                <a16:creationId xmlns:a16="http://schemas.microsoft.com/office/drawing/2014/main" id="{A4DE71FA-3A22-4BE1-B6C5-F92D5F7F7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00438" y="4031750"/>
            <a:ext cx="2413948" cy="2551686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EFF6F871-A13A-4B11-9BEF-2EE29529A8D9}"/>
              </a:ext>
            </a:extLst>
          </p:cNvPr>
          <p:cNvSpPr/>
          <p:nvPr/>
        </p:nvSpPr>
        <p:spPr>
          <a:xfrm>
            <a:off x="7156927" y="1087642"/>
            <a:ext cx="34131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وصف الاحتمال بالكلمات: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DC5EA3D-9148-4083-9DBF-62D4FDDE92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3" t="51207" r="51404" b="15329"/>
          <a:stretch/>
        </p:blipFill>
        <p:spPr>
          <a:xfrm>
            <a:off x="4176393" y="4019640"/>
            <a:ext cx="1164024" cy="1185754"/>
          </a:xfrm>
          <a:prstGeom prst="rect">
            <a:avLst/>
          </a:prstGeom>
        </p:spPr>
      </p:pic>
      <p:pic>
        <p:nvPicPr>
          <p:cNvPr id="149" name="صورة 148">
            <a:extLst>
              <a:ext uri="{FF2B5EF4-FFF2-40B4-BE49-F238E27FC236}">
                <a16:creationId xmlns:a16="http://schemas.microsoft.com/office/drawing/2014/main" id="{8B3F7444-8EB4-4C0F-92F2-8B8E850182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5" r="5645" b="62351"/>
          <a:stretch/>
        </p:blipFill>
        <p:spPr>
          <a:xfrm>
            <a:off x="8745439" y="1836801"/>
            <a:ext cx="1677762" cy="1376513"/>
          </a:xfrm>
          <a:prstGeom prst="rect">
            <a:avLst/>
          </a:prstGeom>
        </p:spPr>
      </p:pic>
      <p:pic>
        <p:nvPicPr>
          <p:cNvPr id="150" name="صورة 149">
            <a:extLst>
              <a:ext uri="{FF2B5EF4-FFF2-40B4-BE49-F238E27FC236}">
                <a16:creationId xmlns:a16="http://schemas.microsoft.com/office/drawing/2014/main" id="{AE78B3A5-8D6C-4993-A75D-07E5A7B7C8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4" r="42081" b="61005"/>
          <a:stretch/>
        </p:blipFill>
        <p:spPr>
          <a:xfrm>
            <a:off x="5499722" y="2286920"/>
            <a:ext cx="1230627" cy="1381698"/>
          </a:xfrm>
          <a:prstGeom prst="rect">
            <a:avLst/>
          </a:prstGeom>
        </p:spPr>
      </p:pic>
      <p:pic>
        <p:nvPicPr>
          <p:cNvPr id="151" name="صورة 150">
            <a:extLst>
              <a:ext uri="{FF2B5EF4-FFF2-40B4-BE49-F238E27FC236}">
                <a16:creationId xmlns:a16="http://schemas.microsoft.com/office/drawing/2014/main" id="{AAAC64C8-9CA4-4BED-A342-566F0E5491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r="71655" b="60612"/>
          <a:stretch/>
        </p:blipFill>
        <p:spPr>
          <a:xfrm>
            <a:off x="2275110" y="2107885"/>
            <a:ext cx="1291767" cy="1395652"/>
          </a:xfrm>
          <a:prstGeom prst="rect">
            <a:avLst/>
          </a:prstGeom>
        </p:spPr>
      </p:pic>
      <p:pic>
        <p:nvPicPr>
          <p:cNvPr id="152" name="صورة 151">
            <a:extLst>
              <a:ext uri="{FF2B5EF4-FFF2-40B4-BE49-F238E27FC236}">
                <a16:creationId xmlns:a16="http://schemas.microsoft.com/office/drawing/2014/main" id="{BF75606E-0749-4350-9D96-DD4A0DFCA1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4" t="49534" r="24313" b="14196"/>
          <a:stretch/>
        </p:blipFill>
        <p:spPr>
          <a:xfrm>
            <a:off x="7373852" y="4057672"/>
            <a:ext cx="1207539" cy="1285122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8DB50BD4-E913-49E8-9674-F59E8946915E}"/>
              </a:ext>
            </a:extLst>
          </p:cNvPr>
          <p:cNvSpPr/>
          <p:nvPr/>
        </p:nvSpPr>
        <p:spPr>
          <a:xfrm>
            <a:off x="5070792" y="1614831"/>
            <a:ext cx="2385589" cy="707886"/>
          </a:xfrm>
          <a:custGeom>
            <a:avLst/>
            <a:gdLst>
              <a:gd name="connsiteX0" fmla="*/ 0 w 2385589"/>
              <a:gd name="connsiteY0" fmla="*/ 0 h 707886"/>
              <a:gd name="connsiteX1" fmla="*/ 596397 w 2385589"/>
              <a:gd name="connsiteY1" fmla="*/ 0 h 707886"/>
              <a:gd name="connsiteX2" fmla="*/ 1168939 w 2385589"/>
              <a:gd name="connsiteY2" fmla="*/ 0 h 707886"/>
              <a:gd name="connsiteX3" fmla="*/ 1741480 w 2385589"/>
              <a:gd name="connsiteY3" fmla="*/ 0 h 707886"/>
              <a:gd name="connsiteX4" fmla="*/ 2385589 w 2385589"/>
              <a:gd name="connsiteY4" fmla="*/ 0 h 707886"/>
              <a:gd name="connsiteX5" fmla="*/ 2385589 w 2385589"/>
              <a:gd name="connsiteY5" fmla="*/ 346864 h 707886"/>
              <a:gd name="connsiteX6" fmla="*/ 2385589 w 2385589"/>
              <a:gd name="connsiteY6" fmla="*/ 707886 h 707886"/>
              <a:gd name="connsiteX7" fmla="*/ 1860759 w 2385589"/>
              <a:gd name="connsiteY7" fmla="*/ 707886 h 707886"/>
              <a:gd name="connsiteX8" fmla="*/ 1240506 w 2385589"/>
              <a:gd name="connsiteY8" fmla="*/ 707886 h 707886"/>
              <a:gd name="connsiteX9" fmla="*/ 691821 w 2385589"/>
              <a:gd name="connsiteY9" fmla="*/ 707886 h 707886"/>
              <a:gd name="connsiteX10" fmla="*/ 0 w 2385589"/>
              <a:gd name="connsiteY10" fmla="*/ 707886 h 707886"/>
              <a:gd name="connsiteX11" fmla="*/ 0 w 2385589"/>
              <a:gd name="connsiteY11" fmla="*/ 361022 h 707886"/>
              <a:gd name="connsiteX12" fmla="*/ 0 w 2385589"/>
              <a:gd name="connsiteY12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5589" h="707886" fill="none" extrusionOk="0">
                <a:moveTo>
                  <a:pt x="0" y="0"/>
                </a:moveTo>
                <a:cubicBezTo>
                  <a:pt x="197364" y="7353"/>
                  <a:pt x="417694" y="3746"/>
                  <a:pt x="596397" y="0"/>
                </a:cubicBezTo>
                <a:cubicBezTo>
                  <a:pt x="775100" y="-3746"/>
                  <a:pt x="1035813" y="-18144"/>
                  <a:pt x="1168939" y="0"/>
                </a:cubicBezTo>
                <a:cubicBezTo>
                  <a:pt x="1302065" y="18144"/>
                  <a:pt x="1566151" y="-19646"/>
                  <a:pt x="1741480" y="0"/>
                </a:cubicBezTo>
                <a:cubicBezTo>
                  <a:pt x="1916809" y="19646"/>
                  <a:pt x="2176223" y="4849"/>
                  <a:pt x="2385589" y="0"/>
                </a:cubicBezTo>
                <a:cubicBezTo>
                  <a:pt x="2397424" y="133890"/>
                  <a:pt x="2384725" y="226926"/>
                  <a:pt x="2385589" y="346864"/>
                </a:cubicBezTo>
                <a:cubicBezTo>
                  <a:pt x="2386453" y="466802"/>
                  <a:pt x="2400858" y="581949"/>
                  <a:pt x="2385589" y="707886"/>
                </a:cubicBezTo>
                <a:cubicBezTo>
                  <a:pt x="2199712" y="707003"/>
                  <a:pt x="2014466" y="711932"/>
                  <a:pt x="1860759" y="707886"/>
                </a:cubicBezTo>
                <a:cubicBezTo>
                  <a:pt x="1707052" y="703841"/>
                  <a:pt x="1442687" y="680618"/>
                  <a:pt x="1240506" y="707886"/>
                </a:cubicBezTo>
                <a:cubicBezTo>
                  <a:pt x="1038325" y="735154"/>
                  <a:pt x="916666" y="700501"/>
                  <a:pt x="691821" y="707886"/>
                </a:cubicBezTo>
                <a:cubicBezTo>
                  <a:pt x="466976" y="715271"/>
                  <a:pt x="207140" y="724219"/>
                  <a:pt x="0" y="707886"/>
                </a:cubicBezTo>
                <a:cubicBezTo>
                  <a:pt x="-7425" y="598792"/>
                  <a:pt x="-561" y="484221"/>
                  <a:pt x="0" y="361022"/>
                </a:cubicBezTo>
                <a:cubicBezTo>
                  <a:pt x="561" y="237823"/>
                  <a:pt x="-9180" y="89920"/>
                  <a:pt x="0" y="0"/>
                </a:cubicBezTo>
                <a:close/>
              </a:path>
              <a:path w="2385589" h="707886" stroke="0" extrusionOk="0">
                <a:moveTo>
                  <a:pt x="0" y="0"/>
                </a:moveTo>
                <a:cubicBezTo>
                  <a:pt x="268988" y="6362"/>
                  <a:pt x="373433" y="9437"/>
                  <a:pt x="596397" y="0"/>
                </a:cubicBezTo>
                <a:cubicBezTo>
                  <a:pt x="819361" y="-9437"/>
                  <a:pt x="988263" y="10306"/>
                  <a:pt x="1121227" y="0"/>
                </a:cubicBezTo>
                <a:cubicBezTo>
                  <a:pt x="1254191" y="-10306"/>
                  <a:pt x="1520969" y="-2975"/>
                  <a:pt x="1765336" y="0"/>
                </a:cubicBezTo>
                <a:cubicBezTo>
                  <a:pt x="2009703" y="2975"/>
                  <a:pt x="2094310" y="22844"/>
                  <a:pt x="2385589" y="0"/>
                </a:cubicBezTo>
                <a:cubicBezTo>
                  <a:pt x="2399141" y="71297"/>
                  <a:pt x="2399874" y="201786"/>
                  <a:pt x="2385589" y="332706"/>
                </a:cubicBezTo>
                <a:cubicBezTo>
                  <a:pt x="2371304" y="463626"/>
                  <a:pt x="2394982" y="593081"/>
                  <a:pt x="2385589" y="707886"/>
                </a:cubicBezTo>
                <a:cubicBezTo>
                  <a:pt x="2266632" y="693980"/>
                  <a:pt x="1967494" y="716736"/>
                  <a:pt x="1836904" y="707886"/>
                </a:cubicBezTo>
                <a:cubicBezTo>
                  <a:pt x="1706315" y="699036"/>
                  <a:pt x="1439499" y="709970"/>
                  <a:pt x="1312074" y="707886"/>
                </a:cubicBezTo>
                <a:cubicBezTo>
                  <a:pt x="1184649" y="705803"/>
                  <a:pt x="888345" y="722948"/>
                  <a:pt x="691821" y="707886"/>
                </a:cubicBezTo>
                <a:cubicBezTo>
                  <a:pt x="495297" y="692824"/>
                  <a:pt x="170030" y="684049"/>
                  <a:pt x="0" y="707886"/>
                </a:cubicBezTo>
                <a:cubicBezTo>
                  <a:pt x="3772" y="623152"/>
                  <a:pt x="-13702" y="520357"/>
                  <a:pt x="0" y="339785"/>
                </a:cubicBezTo>
                <a:cubicBezTo>
                  <a:pt x="13702" y="159213"/>
                  <a:pt x="-2307" y="12942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76550500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اختيار كرة حمراء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EC0BE1B9-FD7E-431D-915B-3C45D237CF91}"/>
                  </a:ext>
                </a:extLst>
              </p14:cNvPr>
              <p14:cNvContentPartPr/>
              <p14:nvPr/>
            </p14:nvContentPartPr>
            <p14:xfrm>
              <a:off x="12991755" y="3133230"/>
              <a:ext cx="360" cy="360"/>
            </p14:xfrm>
          </p:contentPart>
        </mc:Choice>
        <mc:Fallback xmlns=""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EC0BE1B9-FD7E-431D-915B-3C45D237CF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82755" y="312459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مستطيل 23">
            <a:extLst>
              <a:ext uri="{FF2B5EF4-FFF2-40B4-BE49-F238E27FC236}">
                <a16:creationId xmlns:a16="http://schemas.microsoft.com/office/drawing/2014/main" id="{9AE77B93-6C05-4E88-B1EB-EE2401521245}"/>
              </a:ext>
            </a:extLst>
          </p:cNvPr>
          <p:cNvSpPr/>
          <p:nvPr/>
        </p:nvSpPr>
        <p:spPr>
          <a:xfrm>
            <a:off x="9052943" y="3184588"/>
            <a:ext cx="9605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مؤكد</a:t>
            </a:r>
          </a:p>
        </p:txBody>
      </p:sp>
      <p:sp>
        <p:nvSpPr>
          <p:cNvPr id="154" name="مستطيل 153">
            <a:extLst>
              <a:ext uri="{FF2B5EF4-FFF2-40B4-BE49-F238E27FC236}">
                <a16:creationId xmlns:a16="http://schemas.microsoft.com/office/drawing/2014/main" id="{FB254075-8154-42B5-8E7C-1D1B07A15B5C}"/>
              </a:ext>
            </a:extLst>
          </p:cNvPr>
          <p:cNvSpPr/>
          <p:nvPr/>
        </p:nvSpPr>
        <p:spPr>
          <a:xfrm>
            <a:off x="5407680" y="3546081"/>
            <a:ext cx="16353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أكثر احتمالاً</a:t>
            </a:r>
          </a:p>
        </p:txBody>
      </p:sp>
      <p:sp>
        <p:nvSpPr>
          <p:cNvPr id="155" name="مستطيل 154">
            <a:extLst>
              <a:ext uri="{FF2B5EF4-FFF2-40B4-BE49-F238E27FC236}">
                <a16:creationId xmlns:a16="http://schemas.microsoft.com/office/drawing/2014/main" id="{C7F9FF65-B2B2-4801-947E-7D08A69B4579}"/>
              </a:ext>
            </a:extLst>
          </p:cNvPr>
          <p:cNvSpPr/>
          <p:nvPr/>
        </p:nvSpPr>
        <p:spPr>
          <a:xfrm>
            <a:off x="1486727" y="3449172"/>
            <a:ext cx="26260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متساوي الإمكانيات</a:t>
            </a:r>
          </a:p>
        </p:txBody>
      </p:sp>
      <p:sp>
        <p:nvSpPr>
          <p:cNvPr id="156" name="مستطيل 155">
            <a:extLst>
              <a:ext uri="{FF2B5EF4-FFF2-40B4-BE49-F238E27FC236}">
                <a16:creationId xmlns:a16="http://schemas.microsoft.com/office/drawing/2014/main" id="{917209C2-E881-46EF-8CE2-668BF1D87363}"/>
              </a:ext>
            </a:extLst>
          </p:cNvPr>
          <p:cNvSpPr/>
          <p:nvPr/>
        </p:nvSpPr>
        <p:spPr>
          <a:xfrm>
            <a:off x="6923785" y="5222124"/>
            <a:ext cx="17700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أقل احتمالاَ</a:t>
            </a:r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98B5996A-7942-4817-9D08-26DF618E76F9}"/>
              </a:ext>
            </a:extLst>
          </p:cNvPr>
          <p:cNvSpPr/>
          <p:nvPr/>
        </p:nvSpPr>
        <p:spPr>
          <a:xfrm>
            <a:off x="3902611" y="5205394"/>
            <a:ext cx="14173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مستحيل</a:t>
            </a:r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9A87CBFE-F734-44F7-A0DE-0FE57D4CE5E7}"/>
              </a:ext>
            </a:extLst>
          </p:cNvPr>
          <p:cNvSpPr/>
          <p:nvPr/>
        </p:nvSpPr>
        <p:spPr>
          <a:xfrm>
            <a:off x="1412634" y="5291611"/>
            <a:ext cx="1611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ص 93</a:t>
            </a:r>
          </a:p>
        </p:txBody>
      </p:sp>
    </p:spTree>
    <p:extLst>
      <p:ext uri="{BB962C8B-B14F-4D97-AF65-F5344CB8AC3E}">
        <p14:creationId xmlns:p14="http://schemas.microsoft.com/office/powerpoint/2010/main" val="14809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56098" y="97180"/>
            <a:ext cx="6867330" cy="66543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533399"/>
            <a:ext cx="12214827" cy="6858000"/>
            <a:chOff x="-6214" y="-1"/>
            <a:chExt cx="12214827" cy="6858000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D9072C35-0D47-4ADC-B67E-5FACB7B49324}"/>
              </a:ext>
            </a:extLst>
          </p:cNvPr>
          <p:cNvSpPr/>
          <p:nvPr/>
        </p:nvSpPr>
        <p:spPr>
          <a:xfrm>
            <a:off x="1354886" y="800633"/>
            <a:ext cx="9878481" cy="5328461"/>
          </a:xfrm>
          <a:custGeom>
            <a:avLst/>
            <a:gdLst>
              <a:gd name="connsiteX0" fmla="*/ 394413 w 9878481"/>
              <a:gd name="connsiteY0" fmla="*/ 0 h 5328461"/>
              <a:gd name="connsiteX1" fmla="*/ 9438617 w 9878481"/>
              <a:gd name="connsiteY1" fmla="*/ 0 h 5328461"/>
              <a:gd name="connsiteX2" fmla="*/ 9878481 w 9878481"/>
              <a:gd name="connsiteY2" fmla="*/ 439864 h 5328461"/>
              <a:gd name="connsiteX3" fmla="*/ 9878481 w 9878481"/>
              <a:gd name="connsiteY3" fmla="*/ 4934048 h 5328461"/>
              <a:gd name="connsiteX4" fmla="*/ 9484068 w 9878481"/>
              <a:gd name="connsiteY4" fmla="*/ 5328461 h 5328461"/>
              <a:gd name="connsiteX5" fmla="*/ 439864 w 9878481"/>
              <a:gd name="connsiteY5" fmla="*/ 5328461 h 5328461"/>
              <a:gd name="connsiteX6" fmla="*/ 0 w 9878481"/>
              <a:gd name="connsiteY6" fmla="*/ 4888597 h 5328461"/>
              <a:gd name="connsiteX7" fmla="*/ 0 w 9878481"/>
              <a:gd name="connsiteY7" fmla="*/ 394413 h 5328461"/>
              <a:gd name="connsiteX8" fmla="*/ 394413 w 9878481"/>
              <a:gd name="connsiteY8" fmla="*/ 0 h 532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481" h="5328461" fill="none" extrusionOk="0">
                <a:moveTo>
                  <a:pt x="394413" y="0"/>
                </a:moveTo>
                <a:cubicBezTo>
                  <a:pt x="2888390" y="130856"/>
                  <a:pt x="5522084" y="97867"/>
                  <a:pt x="9438617" y="0"/>
                </a:cubicBezTo>
                <a:cubicBezTo>
                  <a:pt x="9698356" y="-41961"/>
                  <a:pt x="9865902" y="185736"/>
                  <a:pt x="9878481" y="439864"/>
                </a:cubicBezTo>
                <a:cubicBezTo>
                  <a:pt x="9979132" y="1335169"/>
                  <a:pt x="9710093" y="3628307"/>
                  <a:pt x="9878481" y="4934048"/>
                </a:cubicBezTo>
                <a:cubicBezTo>
                  <a:pt x="9860676" y="5177060"/>
                  <a:pt x="9700883" y="5336824"/>
                  <a:pt x="9484068" y="5328461"/>
                </a:cubicBezTo>
                <a:cubicBezTo>
                  <a:pt x="5869807" y="5171923"/>
                  <a:pt x="3992156" y="5280898"/>
                  <a:pt x="439864" y="5328461"/>
                </a:cubicBezTo>
                <a:cubicBezTo>
                  <a:pt x="176736" y="5324257"/>
                  <a:pt x="-36235" y="5148694"/>
                  <a:pt x="0" y="4888597"/>
                </a:cubicBezTo>
                <a:cubicBezTo>
                  <a:pt x="-1583" y="2929893"/>
                  <a:pt x="51980" y="1801064"/>
                  <a:pt x="0" y="394413"/>
                </a:cubicBezTo>
                <a:cubicBezTo>
                  <a:pt x="15296" y="149131"/>
                  <a:pt x="164329" y="-12334"/>
                  <a:pt x="394413" y="0"/>
                </a:cubicBezTo>
                <a:close/>
              </a:path>
              <a:path w="9878481" h="5328461" stroke="0" extrusionOk="0">
                <a:moveTo>
                  <a:pt x="394413" y="0"/>
                </a:moveTo>
                <a:cubicBezTo>
                  <a:pt x="4483467" y="65264"/>
                  <a:pt x="7327696" y="-141413"/>
                  <a:pt x="9438617" y="0"/>
                </a:cubicBezTo>
                <a:cubicBezTo>
                  <a:pt x="9702058" y="-19500"/>
                  <a:pt x="9887052" y="216492"/>
                  <a:pt x="9878481" y="439864"/>
                </a:cubicBezTo>
                <a:cubicBezTo>
                  <a:pt x="9978394" y="1791067"/>
                  <a:pt x="9827192" y="3547032"/>
                  <a:pt x="9878481" y="4934048"/>
                </a:cubicBezTo>
                <a:cubicBezTo>
                  <a:pt x="9886792" y="5161972"/>
                  <a:pt x="9709534" y="5344818"/>
                  <a:pt x="9484068" y="5328461"/>
                </a:cubicBezTo>
                <a:cubicBezTo>
                  <a:pt x="7990959" y="5187201"/>
                  <a:pt x="4432470" y="5232024"/>
                  <a:pt x="439864" y="5328461"/>
                </a:cubicBezTo>
                <a:cubicBezTo>
                  <a:pt x="237571" y="5338984"/>
                  <a:pt x="33877" y="5099751"/>
                  <a:pt x="0" y="4888597"/>
                </a:cubicBezTo>
                <a:cubicBezTo>
                  <a:pt x="-80287" y="3548709"/>
                  <a:pt x="-90150" y="2160909"/>
                  <a:pt x="0" y="394413"/>
                </a:cubicBezTo>
                <a:cubicBezTo>
                  <a:pt x="17069" y="209308"/>
                  <a:pt x="165256" y="35473"/>
                  <a:pt x="394413" y="0"/>
                </a:cubicBezTo>
                <a:close/>
              </a:path>
            </a:pathLst>
          </a:custGeom>
          <a:solidFill>
            <a:schemeClr val="bg1">
              <a:alpha val="68000"/>
            </a:schemeClr>
          </a:solidFill>
          <a:ln w="38100">
            <a:solidFill>
              <a:srgbClr val="86722D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3231073837">
                  <a:prstGeom prst="round2DiagRect">
                    <a:avLst>
                      <a:gd name="adj1" fmla="val 7402"/>
                      <a:gd name="adj2" fmla="val 825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B9AAE3-81C0-46D5-A601-88F07806F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34" y="647885"/>
            <a:ext cx="1822256" cy="1457805"/>
          </a:xfrm>
          <a:prstGeom prst="rect">
            <a:avLst/>
          </a:prstGeom>
        </p:spPr>
      </p:pic>
      <p:pic>
        <p:nvPicPr>
          <p:cNvPr id="153" name="صورة 152" descr="صورة تحتوي على الجزر البري, نبات&#10;&#10;تم إنشاء الوصف تلقائياً">
            <a:extLst>
              <a:ext uri="{FF2B5EF4-FFF2-40B4-BE49-F238E27FC236}">
                <a16:creationId xmlns:a16="http://schemas.microsoft.com/office/drawing/2014/main" id="{A4DE71FA-3A22-4BE1-B6C5-F92D5F7F7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00438" y="4031750"/>
            <a:ext cx="2413948" cy="255168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DBF2BC6-D61E-4210-A73B-126D5C4EF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189" y="1145723"/>
            <a:ext cx="2581275" cy="51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 descr="صورة تحتوي على داخلي, أزرق, مليء بالألوان&#10;&#10;تم إنشاء الوصف تلقائياً">
            <a:extLst>
              <a:ext uri="{FF2B5EF4-FFF2-40B4-BE49-F238E27FC236}">
                <a16:creationId xmlns:a16="http://schemas.microsoft.com/office/drawing/2014/main" id="{18139E42-E5AD-4DED-91B0-B32D0A6C3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47" y="2400474"/>
            <a:ext cx="1666875" cy="246697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D8D05D2-D78F-40AF-A08F-4798A9C54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7790" y="1943544"/>
            <a:ext cx="4438650" cy="55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8DC309EC-DDA9-44AC-AF77-CD3B6C82E6B5}"/>
              </a:ext>
            </a:extLst>
          </p:cNvPr>
          <p:cNvSpPr/>
          <p:nvPr/>
        </p:nvSpPr>
        <p:spPr>
          <a:xfrm>
            <a:off x="1412634" y="5291611"/>
            <a:ext cx="1611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ص 93</a:t>
            </a:r>
          </a:p>
        </p:txBody>
      </p:sp>
      <p:sp>
        <p:nvSpPr>
          <p:cNvPr id="150" name="مستطيل 149">
            <a:extLst>
              <a:ext uri="{FF2B5EF4-FFF2-40B4-BE49-F238E27FC236}">
                <a16:creationId xmlns:a16="http://schemas.microsoft.com/office/drawing/2014/main" id="{8F621C51-C5F0-4FBB-A799-411CF6FA6047}"/>
              </a:ext>
            </a:extLst>
          </p:cNvPr>
          <p:cNvSpPr/>
          <p:nvPr/>
        </p:nvSpPr>
        <p:spPr>
          <a:xfrm>
            <a:off x="6515028" y="2741616"/>
            <a:ext cx="42372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يحتوي الكيس على 8 كرات زجاجية ملونة </a:t>
            </a:r>
            <a:endParaRPr lang="ar-SA" sz="28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1" name="مستطيل 150">
            <a:extLst>
              <a:ext uri="{FF2B5EF4-FFF2-40B4-BE49-F238E27FC236}">
                <a16:creationId xmlns:a16="http://schemas.microsoft.com/office/drawing/2014/main" id="{C2B8B4F1-D034-49E8-9FFF-9E3E6BEEC857}"/>
              </a:ext>
            </a:extLst>
          </p:cNvPr>
          <p:cNvSpPr/>
          <p:nvPr/>
        </p:nvSpPr>
        <p:spPr>
          <a:xfrm>
            <a:off x="4402920" y="2744252"/>
            <a:ext cx="25257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EE1D2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اثنتان منها صفراوان .</a:t>
            </a:r>
            <a:endParaRPr lang="ar-SA" sz="2800" b="0" cap="none" spc="0" dirty="0">
              <a:ln w="0"/>
              <a:solidFill>
                <a:srgbClr val="EE1D2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2" name="مستطيل 151">
            <a:extLst>
              <a:ext uri="{FF2B5EF4-FFF2-40B4-BE49-F238E27FC236}">
                <a16:creationId xmlns:a16="http://schemas.microsoft.com/office/drawing/2014/main" id="{5EAFF3B3-C066-47D2-ABB7-55B2244C0267}"/>
              </a:ext>
            </a:extLst>
          </p:cNvPr>
          <p:cNvSpPr/>
          <p:nvPr/>
        </p:nvSpPr>
        <p:spPr>
          <a:xfrm>
            <a:off x="4740446" y="3491381"/>
            <a:ext cx="57259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الكرات الصفراء </a:t>
            </a:r>
            <a:r>
              <a:rPr lang="ar-SA" sz="2400" u="sng" dirty="0">
                <a:ln w="0"/>
                <a:solidFill>
                  <a:srgbClr val="EE1D2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أقل</a:t>
            </a:r>
            <a:r>
              <a:rPr lang="ar-SA" sz="2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من نصف عدد الكرات الموجودة في الكيس</a:t>
            </a:r>
            <a:endParaRPr lang="ar-SA" sz="24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4" name="مستطيل 153">
            <a:extLst>
              <a:ext uri="{FF2B5EF4-FFF2-40B4-BE49-F238E27FC236}">
                <a16:creationId xmlns:a16="http://schemas.microsoft.com/office/drawing/2014/main" id="{4C985445-CDC6-484D-B851-7AF526273B32}"/>
              </a:ext>
            </a:extLst>
          </p:cNvPr>
          <p:cNvSpPr/>
          <p:nvPr/>
        </p:nvSpPr>
        <p:spPr>
          <a:xfrm>
            <a:off x="5950143" y="4116326"/>
            <a:ext cx="252572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u="sng" dirty="0">
                <a:ln w="0"/>
                <a:solidFill>
                  <a:srgbClr val="EE1D2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إذن سحب كرة صفراء هو الأقل احتمالاً</a:t>
            </a:r>
            <a:endParaRPr lang="ar-SA" sz="2800" b="0" u="sng" cap="none" spc="0" dirty="0">
              <a:ln w="0"/>
              <a:solidFill>
                <a:srgbClr val="EE1D2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695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/>
      <p:bldP spid="152" grpId="0"/>
      <p:bldP spid="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56098" y="97180"/>
            <a:ext cx="6867330" cy="66543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533399"/>
            <a:ext cx="12214827" cy="6858000"/>
            <a:chOff x="-6214" y="-1"/>
            <a:chExt cx="12214827" cy="6858000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D9072C35-0D47-4ADC-B67E-5FACB7B49324}"/>
              </a:ext>
            </a:extLst>
          </p:cNvPr>
          <p:cNvSpPr/>
          <p:nvPr/>
        </p:nvSpPr>
        <p:spPr>
          <a:xfrm>
            <a:off x="1354886" y="800633"/>
            <a:ext cx="9878481" cy="5328461"/>
          </a:xfrm>
          <a:custGeom>
            <a:avLst/>
            <a:gdLst>
              <a:gd name="connsiteX0" fmla="*/ 394413 w 9878481"/>
              <a:gd name="connsiteY0" fmla="*/ 0 h 5328461"/>
              <a:gd name="connsiteX1" fmla="*/ 9438617 w 9878481"/>
              <a:gd name="connsiteY1" fmla="*/ 0 h 5328461"/>
              <a:gd name="connsiteX2" fmla="*/ 9878481 w 9878481"/>
              <a:gd name="connsiteY2" fmla="*/ 439864 h 5328461"/>
              <a:gd name="connsiteX3" fmla="*/ 9878481 w 9878481"/>
              <a:gd name="connsiteY3" fmla="*/ 4934048 h 5328461"/>
              <a:gd name="connsiteX4" fmla="*/ 9484068 w 9878481"/>
              <a:gd name="connsiteY4" fmla="*/ 5328461 h 5328461"/>
              <a:gd name="connsiteX5" fmla="*/ 439864 w 9878481"/>
              <a:gd name="connsiteY5" fmla="*/ 5328461 h 5328461"/>
              <a:gd name="connsiteX6" fmla="*/ 0 w 9878481"/>
              <a:gd name="connsiteY6" fmla="*/ 4888597 h 5328461"/>
              <a:gd name="connsiteX7" fmla="*/ 0 w 9878481"/>
              <a:gd name="connsiteY7" fmla="*/ 394413 h 5328461"/>
              <a:gd name="connsiteX8" fmla="*/ 394413 w 9878481"/>
              <a:gd name="connsiteY8" fmla="*/ 0 h 532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481" h="5328461" fill="none" extrusionOk="0">
                <a:moveTo>
                  <a:pt x="394413" y="0"/>
                </a:moveTo>
                <a:cubicBezTo>
                  <a:pt x="2888390" y="130856"/>
                  <a:pt x="5522084" y="97867"/>
                  <a:pt x="9438617" y="0"/>
                </a:cubicBezTo>
                <a:cubicBezTo>
                  <a:pt x="9698356" y="-41961"/>
                  <a:pt x="9865902" y="185736"/>
                  <a:pt x="9878481" y="439864"/>
                </a:cubicBezTo>
                <a:cubicBezTo>
                  <a:pt x="9979132" y="1335169"/>
                  <a:pt x="9710093" y="3628307"/>
                  <a:pt x="9878481" y="4934048"/>
                </a:cubicBezTo>
                <a:cubicBezTo>
                  <a:pt x="9860676" y="5177060"/>
                  <a:pt x="9700883" y="5336824"/>
                  <a:pt x="9484068" y="5328461"/>
                </a:cubicBezTo>
                <a:cubicBezTo>
                  <a:pt x="5869807" y="5171923"/>
                  <a:pt x="3992156" y="5280898"/>
                  <a:pt x="439864" y="5328461"/>
                </a:cubicBezTo>
                <a:cubicBezTo>
                  <a:pt x="176736" y="5324257"/>
                  <a:pt x="-36235" y="5148694"/>
                  <a:pt x="0" y="4888597"/>
                </a:cubicBezTo>
                <a:cubicBezTo>
                  <a:pt x="-1583" y="2929893"/>
                  <a:pt x="51980" y="1801064"/>
                  <a:pt x="0" y="394413"/>
                </a:cubicBezTo>
                <a:cubicBezTo>
                  <a:pt x="15296" y="149131"/>
                  <a:pt x="164329" y="-12334"/>
                  <a:pt x="394413" y="0"/>
                </a:cubicBezTo>
                <a:close/>
              </a:path>
              <a:path w="9878481" h="5328461" stroke="0" extrusionOk="0">
                <a:moveTo>
                  <a:pt x="394413" y="0"/>
                </a:moveTo>
                <a:cubicBezTo>
                  <a:pt x="4483467" y="65264"/>
                  <a:pt x="7327696" y="-141413"/>
                  <a:pt x="9438617" y="0"/>
                </a:cubicBezTo>
                <a:cubicBezTo>
                  <a:pt x="9702058" y="-19500"/>
                  <a:pt x="9887052" y="216492"/>
                  <a:pt x="9878481" y="439864"/>
                </a:cubicBezTo>
                <a:cubicBezTo>
                  <a:pt x="9978394" y="1791067"/>
                  <a:pt x="9827192" y="3547032"/>
                  <a:pt x="9878481" y="4934048"/>
                </a:cubicBezTo>
                <a:cubicBezTo>
                  <a:pt x="9886792" y="5161972"/>
                  <a:pt x="9709534" y="5344818"/>
                  <a:pt x="9484068" y="5328461"/>
                </a:cubicBezTo>
                <a:cubicBezTo>
                  <a:pt x="7990959" y="5187201"/>
                  <a:pt x="4432470" y="5232024"/>
                  <a:pt x="439864" y="5328461"/>
                </a:cubicBezTo>
                <a:cubicBezTo>
                  <a:pt x="237571" y="5338984"/>
                  <a:pt x="33877" y="5099751"/>
                  <a:pt x="0" y="4888597"/>
                </a:cubicBezTo>
                <a:cubicBezTo>
                  <a:pt x="-80287" y="3548709"/>
                  <a:pt x="-90150" y="2160909"/>
                  <a:pt x="0" y="394413"/>
                </a:cubicBezTo>
                <a:cubicBezTo>
                  <a:pt x="17069" y="209308"/>
                  <a:pt x="165256" y="35473"/>
                  <a:pt x="394413" y="0"/>
                </a:cubicBezTo>
                <a:close/>
              </a:path>
            </a:pathLst>
          </a:custGeom>
          <a:solidFill>
            <a:schemeClr val="bg1">
              <a:alpha val="68000"/>
            </a:schemeClr>
          </a:solidFill>
          <a:ln w="38100">
            <a:solidFill>
              <a:srgbClr val="86722D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3231073837">
                  <a:prstGeom prst="round2DiagRect">
                    <a:avLst>
                      <a:gd name="adj1" fmla="val 7402"/>
                      <a:gd name="adj2" fmla="val 825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B9AAE3-81C0-46D5-A601-88F07806F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34" y="647885"/>
            <a:ext cx="1822256" cy="1457805"/>
          </a:xfrm>
          <a:prstGeom prst="rect">
            <a:avLst/>
          </a:prstGeom>
        </p:spPr>
      </p:pic>
      <p:pic>
        <p:nvPicPr>
          <p:cNvPr id="153" name="صورة 152" descr="صورة تحتوي على الجزر البري, نبات&#10;&#10;تم إنشاء الوصف تلقائياً">
            <a:extLst>
              <a:ext uri="{FF2B5EF4-FFF2-40B4-BE49-F238E27FC236}">
                <a16:creationId xmlns:a16="http://schemas.microsoft.com/office/drawing/2014/main" id="{A4DE71FA-3A22-4BE1-B6C5-F92D5F7F7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00438" y="4031750"/>
            <a:ext cx="2413948" cy="2551686"/>
          </a:xfrm>
          <a:prstGeom prst="rect">
            <a:avLst/>
          </a:prstGeom>
        </p:spPr>
      </p:pic>
      <p:sp>
        <p:nvSpPr>
          <p:cNvPr id="149" name="مستطيل 148">
            <a:extLst>
              <a:ext uri="{FF2B5EF4-FFF2-40B4-BE49-F238E27FC236}">
                <a16:creationId xmlns:a16="http://schemas.microsoft.com/office/drawing/2014/main" id="{B51F2599-9C1A-49A4-8B51-926974D66410}"/>
              </a:ext>
            </a:extLst>
          </p:cNvPr>
          <p:cNvSpPr/>
          <p:nvPr/>
        </p:nvSpPr>
        <p:spPr>
          <a:xfrm>
            <a:off x="1412634" y="5291611"/>
            <a:ext cx="1611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ص 94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50FE67E-7CDD-4E7B-BAE3-D1A87CE6C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481" y="1118977"/>
            <a:ext cx="3686175" cy="61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2CAFA04-B579-404B-957D-ED5F10141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412" y="2091870"/>
            <a:ext cx="2543175" cy="340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7570E73-DF62-471F-B27F-7EE747229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5705" y="1915013"/>
            <a:ext cx="4023226" cy="1243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0" name="مستطيل 149">
            <a:extLst>
              <a:ext uri="{FF2B5EF4-FFF2-40B4-BE49-F238E27FC236}">
                <a16:creationId xmlns:a16="http://schemas.microsoft.com/office/drawing/2014/main" id="{A61D6606-DC0E-4A76-ADBD-C50F6B181267}"/>
              </a:ext>
            </a:extLst>
          </p:cNvPr>
          <p:cNvSpPr/>
          <p:nvPr/>
        </p:nvSpPr>
        <p:spPr>
          <a:xfrm>
            <a:off x="4190279" y="3353320"/>
            <a:ext cx="63434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هنالك 5 أوراق من فئة 10 ريالات من بين 8 أوراق نقدية </a:t>
            </a:r>
            <a:endParaRPr lang="ar-SA" sz="28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2" name="مستطيل 151">
            <a:extLst>
              <a:ext uri="{FF2B5EF4-FFF2-40B4-BE49-F238E27FC236}">
                <a16:creationId xmlns:a16="http://schemas.microsoft.com/office/drawing/2014/main" id="{84A57723-51C8-4A41-AFD1-AC9313495C0D}"/>
              </a:ext>
            </a:extLst>
          </p:cNvPr>
          <p:cNvSpPr/>
          <p:nvPr/>
        </p:nvSpPr>
        <p:spPr>
          <a:xfrm>
            <a:off x="4521869" y="4074467"/>
            <a:ext cx="57259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rgbClr val="EE1D2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كون الورقة النقدية من فئة 10 ريالات هو الأكثر احتمالاً</a:t>
            </a:r>
            <a:endParaRPr lang="ar-SA" sz="2400" b="0" cap="none" spc="0" dirty="0">
              <a:ln w="0"/>
              <a:solidFill>
                <a:srgbClr val="EE1D2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15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56098" y="97180"/>
            <a:ext cx="6867330" cy="66543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533399"/>
            <a:ext cx="12214827" cy="6858000"/>
            <a:chOff x="-6214" y="-1"/>
            <a:chExt cx="12214827" cy="6858000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D9072C35-0D47-4ADC-B67E-5FACB7B49324}"/>
              </a:ext>
            </a:extLst>
          </p:cNvPr>
          <p:cNvSpPr/>
          <p:nvPr/>
        </p:nvSpPr>
        <p:spPr>
          <a:xfrm>
            <a:off x="1354886" y="800633"/>
            <a:ext cx="9878481" cy="5328461"/>
          </a:xfrm>
          <a:custGeom>
            <a:avLst/>
            <a:gdLst>
              <a:gd name="connsiteX0" fmla="*/ 394413 w 9878481"/>
              <a:gd name="connsiteY0" fmla="*/ 0 h 5328461"/>
              <a:gd name="connsiteX1" fmla="*/ 9438617 w 9878481"/>
              <a:gd name="connsiteY1" fmla="*/ 0 h 5328461"/>
              <a:gd name="connsiteX2" fmla="*/ 9878481 w 9878481"/>
              <a:gd name="connsiteY2" fmla="*/ 439864 h 5328461"/>
              <a:gd name="connsiteX3" fmla="*/ 9878481 w 9878481"/>
              <a:gd name="connsiteY3" fmla="*/ 4934048 h 5328461"/>
              <a:gd name="connsiteX4" fmla="*/ 9484068 w 9878481"/>
              <a:gd name="connsiteY4" fmla="*/ 5328461 h 5328461"/>
              <a:gd name="connsiteX5" fmla="*/ 439864 w 9878481"/>
              <a:gd name="connsiteY5" fmla="*/ 5328461 h 5328461"/>
              <a:gd name="connsiteX6" fmla="*/ 0 w 9878481"/>
              <a:gd name="connsiteY6" fmla="*/ 4888597 h 5328461"/>
              <a:gd name="connsiteX7" fmla="*/ 0 w 9878481"/>
              <a:gd name="connsiteY7" fmla="*/ 394413 h 5328461"/>
              <a:gd name="connsiteX8" fmla="*/ 394413 w 9878481"/>
              <a:gd name="connsiteY8" fmla="*/ 0 h 532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481" h="5328461" fill="none" extrusionOk="0">
                <a:moveTo>
                  <a:pt x="394413" y="0"/>
                </a:moveTo>
                <a:cubicBezTo>
                  <a:pt x="2888390" y="130856"/>
                  <a:pt x="5522084" y="97867"/>
                  <a:pt x="9438617" y="0"/>
                </a:cubicBezTo>
                <a:cubicBezTo>
                  <a:pt x="9698356" y="-41961"/>
                  <a:pt x="9865902" y="185736"/>
                  <a:pt x="9878481" y="439864"/>
                </a:cubicBezTo>
                <a:cubicBezTo>
                  <a:pt x="9979132" y="1335169"/>
                  <a:pt x="9710093" y="3628307"/>
                  <a:pt x="9878481" y="4934048"/>
                </a:cubicBezTo>
                <a:cubicBezTo>
                  <a:pt x="9860676" y="5177060"/>
                  <a:pt x="9700883" y="5336824"/>
                  <a:pt x="9484068" y="5328461"/>
                </a:cubicBezTo>
                <a:cubicBezTo>
                  <a:pt x="5869807" y="5171923"/>
                  <a:pt x="3992156" y="5280898"/>
                  <a:pt x="439864" y="5328461"/>
                </a:cubicBezTo>
                <a:cubicBezTo>
                  <a:pt x="176736" y="5324257"/>
                  <a:pt x="-36235" y="5148694"/>
                  <a:pt x="0" y="4888597"/>
                </a:cubicBezTo>
                <a:cubicBezTo>
                  <a:pt x="-1583" y="2929893"/>
                  <a:pt x="51980" y="1801064"/>
                  <a:pt x="0" y="394413"/>
                </a:cubicBezTo>
                <a:cubicBezTo>
                  <a:pt x="15296" y="149131"/>
                  <a:pt x="164329" y="-12334"/>
                  <a:pt x="394413" y="0"/>
                </a:cubicBezTo>
                <a:close/>
              </a:path>
              <a:path w="9878481" h="5328461" stroke="0" extrusionOk="0">
                <a:moveTo>
                  <a:pt x="394413" y="0"/>
                </a:moveTo>
                <a:cubicBezTo>
                  <a:pt x="4483467" y="65264"/>
                  <a:pt x="7327696" y="-141413"/>
                  <a:pt x="9438617" y="0"/>
                </a:cubicBezTo>
                <a:cubicBezTo>
                  <a:pt x="9702058" y="-19500"/>
                  <a:pt x="9887052" y="216492"/>
                  <a:pt x="9878481" y="439864"/>
                </a:cubicBezTo>
                <a:cubicBezTo>
                  <a:pt x="9978394" y="1791067"/>
                  <a:pt x="9827192" y="3547032"/>
                  <a:pt x="9878481" y="4934048"/>
                </a:cubicBezTo>
                <a:cubicBezTo>
                  <a:pt x="9886792" y="5161972"/>
                  <a:pt x="9709534" y="5344818"/>
                  <a:pt x="9484068" y="5328461"/>
                </a:cubicBezTo>
                <a:cubicBezTo>
                  <a:pt x="7990959" y="5187201"/>
                  <a:pt x="4432470" y="5232024"/>
                  <a:pt x="439864" y="5328461"/>
                </a:cubicBezTo>
                <a:cubicBezTo>
                  <a:pt x="237571" y="5338984"/>
                  <a:pt x="33877" y="5099751"/>
                  <a:pt x="0" y="4888597"/>
                </a:cubicBezTo>
                <a:cubicBezTo>
                  <a:pt x="-80287" y="3548709"/>
                  <a:pt x="-90150" y="2160909"/>
                  <a:pt x="0" y="394413"/>
                </a:cubicBezTo>
                <a:cubicBezTo>
                  <a:pt x="17069" y="209308"/>
                  <a:pt x="165256" y="35473"/>
                  <a:pt x="394413" y="0"/>
                </a:cubicBezTo>
                <a:close/>
              </a:path>
            </a:pathLst>
          </a:custGeom>
          <a:solidFill>
            <a:schemeClr val="bg1">
              <a:alpha val="68000"/>
            </a:schemeClr>
          </a:solidFill>
          <a:ln w="38100">
            <a:solidFill>
              <a:srgbClr val="86722D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3231073837">
                  <a:prstGeom prst="round2DiagRect">
                    <a:avLst>
                      <a:gd name="adj1" fmla="val 7402"/>
                      <a:gd name="adj2" fmla="val 825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B9AAE3-81C0-46D5-A601-88F07806F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34" y="647885"/>
            <a:ext cx="1822256" cy="1457805"/>
          </a:xfrm>
          <a:prstGeom prst="rect">
            <a:avLst/>
          </a:prstGeom>
        </p:spPr>
      </p:pic>
      <p:pic>
        <p:nvPicPr>
          <p:cNvPr id="153" name="صورة 152" descr="صورة تحتوي على الجزر البري, نبات&#10;&#10;تم إنشاء الوصف تلقائياً">
            <a:extLst>
              <a:ext uri="{FF2B5EF4-FFF2-40B4-BE49-F238E27FC236}">
                <a16:creationId xmlns:a16="http://schemas.microsoft.com/office/drawing/2014/main" id="{A4DE71FA-3A22-4BE1-B6C5-F92D5F7F7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00438" y="4031750"/>
            <a:ext cx="2413948" cy="255168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B889322-7ED1-475C-B686-C654D6686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331" y="1014611"/>
            <a:ext cx="2667000" cy="56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9" name="مستطيل 148">
            <a:extLst>
              <a:ext uri="{FF2B5EF4-FFF2-40B4-BE49-F238E27FC236}">
                <a16:creationId xmlns:a16="http://schemas.microsoft.com/office/drawing/2014/main" id="{474B7A68-2F9A-4191-8532-C60DEAA36C63}"/>
              </a:ext>
            </a:extLst>
          </p:cNvPr>
          <p:cNvSpPr/>
          <p:nvPr/>
        </p:nvSpPr>
        <p:spPr>
          <a:xfrm>
            <a:off x="1412634" y="5291611"/>
            <a:ext cx="1611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ص 94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710DFAB-AEB1-4A35-9EC6-FD13F9C19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204" y="1704801"/>
            <a:ext cx="5703746" cy="1452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0" name="مستطيل 149">
            <a:extLst>
              <a:ext uri="{FF2B5EF4-FFF2-40B4-BE49-F238E27FC236}">
                <a16:creationId xmlns:a16="http://schemas.microsoft.com/office/drawing/2014/main" id="{EF7659BF-3703-46CF-A1CC-A8985F33A6E2}"/>
              </a:ext>
            </a:extLst>
          </p:cNvPr>
          <p:cNvSpPr/>
          <p:nvPr/>
        </p:nvSpPr>
        <p:spPr>
          <a:xfrm>
            <a:off x="5078854" y="3429000"/>
            <a:ext cx="42372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هنالك بطاقتان كتب عليهما الحرف ( ي ) </a:t>
            </a:r>
            <a:endParaRPr lang="ar-SA" sz="28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1" name="مستطيل 150">
            <a:extLst>
              <a:ext uri="{FF2B5EF4-FFF2-40B4-BE49-F238E27FC236}">
                <a16:creationId xmlns:a16="http://schemas.microsoft.com/office/drawing/2014/main" id="{1028E7E3-2CBE-47C8-9A70-2879B68CDA47}"/>
              </a:ext>
            </a:extLst>
          </p:cNvPr>
          <p:cNvSpPr/>
          <p:nvPr/>
        </p:nvSpPr>
        <p:spPr>
          <a:xfrm>
            <a:off x="3021376" y="3418605"/>
            <a:ext cx="25257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EE1D2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أصل 9 بطاقات </a:t>
            </a:r>
            <a:endParaRPr lang="ar-SA" sz="2800" b="0" cap="none" spc="0" dirty="0">
              <a:ln w="0"/>
              <a:solidFill>
                <a:srgbClr val="EE1D2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4" name="مستطيل 153">
            <a:extLst>
              <a:ext uri="{FF2B5EF4-FFF2-40B4-BE49-F238E27FC236}">
                <a16:creationId xmlns:a16="http://schemas.microsoft.com/office/drawing/2014/main" id="{CF023ED9-34AA-4BE5-8AC2-B71540D0F8D9}"/>
              </a:ext>
            </a:extLst>
          </p:cNvPr>
          <p:cNvSpPr/>
          <p:nvPr/>
        </p:nvSpPr>
        <p:spPr>
          <a:xfrm>
            <a:off x="2936227" y="4058436"/>
            <a:ext cx="64131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u="sng" dirty="0">
                <a:ln w="0"/>
                <a:solidFill>
                  <a:srgbClr val="EE1D2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إذن احتمال اختيار بطاقة كتب عليها حرف ( ي ) هو </a:t>
            </a:r>
            <a:r>
              <a:rPr lang="ar-SA" sz="2800" dirty="0">
                <a:ln w="0"/>
                <a:solidFill>
                  <a:srgbClr val="EE1D2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 2 من 9</a:t>
            </a:r>
            <a:endParaRPr lang="ar-SA" sz="2800" b="0" cap="none" spc="0" dirty="0">
              <a:ln w="0"/>
              <a:solidFill>
                <a:srgbClr val="EE1D2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41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/>
      <p:bldP spid="1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56098" y="97180"/>
            <a:ext cx="6867330" cy="66543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533399"/>
            <a:ext cx="12214827" cy="6858000"/>
            <a:chOff x="-6214" y="-1"/>
            <a:chExt cx="12214827" cy="6858000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D9072C35-0D47-4ADC-B67E-5FACB7B49324}"/>
              </a:ext>
            </a:extLst>
          </p:cNvPr>
          <p:cNvSpPr/>
          <p:nvPr/>
        </p:nvSpPr>
        <p:spPr>
          <a:xfrm>
            <a:off x="1354886" y="800633"/>
            <a:ext cx="9878481" cy="5328461"/>
          </a:xfrm>
          <a:custGeom>
            <a:avLst/>
            <a:gdLst>
              <a:gd name="connsiteX0" fmla="*/ 394413 w 9878481"/>
              <a:gd name="connsiteY0" fmla="*/ 0 h 5328461"/>
              <a:gd name="connsiteX1" fmla="*/ 9438617 w 9878481"/>
              <a:gd name="connsiteY1" fmla="*/ 0 h 5328461"/>
              <a:gd name="connsiteX2" fmla="*/ 9878481 w 9878481"/>
              <a:gd name="connsiteY2" fmla="*/ 439864 h 5328461"/>
              <a:gd name="connsiteX3" fmla="*/ 9878481 w 9878481"/>
              <a:gd name="connsiteY3" fmla="*/ 4934048 h 5328461"/>
              <a:gd name="connsiteX4" fmla="*/ 9484068 w 9878481"/>
              <a:gd name="connsiteY4" fmla="*/ 5328461 h 5328461"/>
              <a:gd name="connsiteX5" fmla="*/ 439864 w 9878481"/>
              <a:gd name="connsiteY5" fmla="*/ 5328461 h 5328461"/>
              <a:gd name="connsiteX6" fmla="*/ 0 w 9878481"/>
              <a:gd name="connsiteY6" fmla="*/ 4888597 h 5328461"/>
              <a:gd name="connsiteX7" fmla="*/ 0 w 9878481"/>
              <a:gd name="connsiteY7" fmla="*/ 394413 h 5328461"/>
              <a:gd name="connsiteX8" fmla="*/ 394413 w 9878481"/>
              <a:gd name="connsiteY8" fmla="*/ 0 h 532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481" h="5328461" fill="none" extrusionOk="0">
                <a:moveTo>
                  <a:pt x="394413" y="0"/>
                </a:moveTo>
                <a:cubicBezTo>
                  <a:pt x="2888390" y="130856"/>
                  <a:pt x="5522084" y="97867"/>
                  <a:pt x="9438617" y="0"/>
                </a:cubicBezTo>
                <a:cubicBezTo>
                  <a:pt x="9698356" y="-41961"/>
                  <a:pt x="9865902" y="185736"/>
                  <a:pt x="9878481" y="439864"/>
                </a:cubicBezTo>
                <a:cubicBezTo>
                  <a:pt x="9979132" y="1335169"/>
                  <a:pt x="9710093" y="3628307"/>
                  <a:pt x="9878481" y="4934048"/>
                </a:cubicBezTo>
                <a:cubicBezTo>
                  <a:pt x="9860676" y="5177060"/>
                  <a:pt x="9700883" y="5336824"/>
                  <a:pt x="9484068" y="5328461"/>
                </a:cubicBezTo>
                <a:cubicBezTo>
                  <a:pt x="5869807" y="5171923"/>
                  <a:pt x="3992156" y="5280898"/>
                  <a:pt x="439864" y="5328461"/>
                </a:cubicBezTo>
                <a:cubicBezTo>
                  <a:pt x="176736" y="5324257"/>
                  <a:pt x="-36235" y="5148694"/>
                  <a:pt x="0" y="4888597"/>
                </a:cubicBezTo>
                <a:cubicBezTo>
                  <a:pt x="-1583" y="2929893"/>
                  <a:pt x="51980" y="1801064"/>
                  <a:pt x="0" y="394413"/>
                </a:cubicBezTo>
                <a:cubicBezTo>
                  <a:pt x="15296" y="149131"/>
                  <a:pt x="164329" y="-12334"/>
                  <a:pt x="394413" y="0"/>
                </a:cubicBezTo>
                <a:close/>
              </a:path>
              <a:path w="9878481" h="5328461" stroke="0" extrusionOk="0">
                <a:moveTo>
                  <a:pt x="394413" y="0"/>
                </a:moveTo>
                <a:cubicBezTo>
                  <a:pt x="4483467" y="65264"/>
                  <a:pt x="7327696" y="-141413"/>
                  <a:pt x="9438617" y="0"/>
                </a:cubicBezTo>
                <a:cubicBezTo>
                  <a:pt x="9702058" y="-19500"/>
                  <a:pt x="9887052" y="216492"/>
                  <a:pt x="9878481" y="439864"/>
                </a:cubicBezTo>
                <a:cubicBezTo>
                  <a:pt x="9978394" y="1791067"/>
                  <a:pt x="9827192" y="3547032"/>
                  <a:pt x="9878481" y="4934048"/>
                </a:cubicBezTo>
                <a:cubicBezTo>
                  <a:pt x="9886792" y="5161972"/>
                  <a:pt x="9709534" y="5344818"/>
                  <a:pt x="9484068" y="5328461"/>
                </a:cubicBezTo>
                <a:cubicBezTo>
                  <a:pt x="7990959" y="5187201"/>
                  <a:pt x="4432470" y="5232024"/>
                  <a:pt x="439864" y="5328461"/>
                </a:cubicBezTo>
                <a:cubicBezTo>
                  <a:pt x="237571" y="5338984"/>
                  <a:pt x="33877" y="5099751"/>
                  <a:pt x="0" y="4888597"/>
                </a:cubicBezTo>
                <a:cubicBezTo>
                  <a:pt x="-80287" y="3548709"/>
                  <a:pt x="-90150" y="2160909"/>
                  <a:pt x="0" y="394413"/>
                </a:cubicBezTo>
                <a:cubicBezTo>
                  <a:pt x="17069" y="209308"/>
                  <a:pt x="165256" y="35473"/>
                  <a:pt x="394413" y="0"/>
                </a:cubicBezTo>
                <a:close/>
              </a:path>
            </a:pathLst>
          </a:custGeom>
          <a:solidFill>
            <a:schemeClr val="bg1">
              <a:alpha val="68000"/>
            </a:schemeClr>
          </a:solidFill>
          <a:ln w="38100">
            <a:solidFill>
              <a:srgbClr val="86722D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3231073837">
                  <a:prstGeom prst="round2DiagRect">
                    <a:avLst>
                      <a:gd name="adj1" fmla="val 7402"/>
                      <a:gd name="adj2" fmla="val 825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B9AAE3-81C0-46D5-A601-88F07806F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34" y="647885"/>
            <a:ext cx="1822256" cy="1457805"/>
          </a:xfrm>
          <a:prstGeom prst="rect">
            <a:avLst/>
          </a:prstGeom>
        </p:spPr>
      </p:pic>
      <p:pic>
        <p:nvPicPr>
          <p:cNvPr id="153" name="صورة 152" descr="صورة تحتوي على الجزر البري, نبات&#10;&#10;تم إنشاء الوصف تلقائياً">
            <a:extLst>
              <a:ext uri="{FF2B5EF4-FFF2-40B4-BE49-F238E27FC236}">
                <a16:creationId xmlns:a16="http://schemas.microsoft.com/office/drawing/2014/main" id="{A4DE71FA-3A22-4BE1-B6C5-F92D5F7F7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00438" y="4031750"/>
            <a:ext cx="2413948" cy="255168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551F970-B429-4BBC-8E28-62CAACD3A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476" y="1749808"/>
            <a:ext cx="8410575" cy="88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E63C9E2-1327-4185-A690-5B75C2F58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188" y="3147459"/>
            <a:ext cx="7741717" cy="1386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58F46F9-5EB4-44B4-881A-761315D65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8249" y="1101082"/>
            <a:ext cx="5428296" cy="47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0" name="مستطيل 149">
            <a:extLst>
              <a:ext uri="{FF2B5EF4-FFF2-40B4-BE49-F238E27FC236}">
                <a16:creationId xmlns:a16="http://schemas.microsoft.com/office/drawing/2014/main" id="{9902E10D-1B5F-4C0F-ACD0-77265711754E}"/>
              </a:ext>
            </a:extLst>
          </p:cNvPr>
          <p:cNvSpPr/>
          <p:nvPr/>
        </p:nvSpPr>
        <p:spPr>
          <a:xfrm>
            <a:off x="7444747" y="3241863"/>
            <a:ext cx="9320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مؤكد</a:t>
            </a:r>
            <a:endParaRPr lang="ar-SA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4" name="مستطيل 153">
            <a:extLst>
              <a:ext uri="{FF2B5EF4-FFF2-40B4-BE49-F238E27FC236}">
                <a16:creationId xmlns:a16="http://schemas.microsoft.com/office/drawing/2014/main" id="{A8EC07B8-C015-4571-BDFB-9C23965464F6}"/>
              </a:ext>
            </a:extLst>
          </p:cNvPr>
          <p:cNvSpPr/>
          <p:nvPr/>
        </p:nvSpPr>
        <p:spPr>
          <a:xfrm>
            <a:off x="3470067" y="3309189"/>
            <a:ext cx="17986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مستحيل</a:t>
            </a:r>
            <a:endParaRPr lang="ar-SA" sz="2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5" name="مستطيل 154">
            <a:extLst>
              <a:ext uri="{FF2B5EF4-FFF2-40B4-BE49-F238E27FC236}">
                <a16:creationId xmlns:a16="http://schemas.microsoft.com/office/drawing/2014/main" id="{81800306-2C6A-420E-AF6D-83DA2689A58F}"/>
              </a:ext>
            </a:extLst>
          </p:cNvPr>
          <p:cNvSpPr/>
          <p:nvPr/>
        </p:nvSpPr>
        <p:spPr>
          <a:xfrm>
            <a:off x="6562046" y="4005072"/>
            <a:ext cx="17986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مستحيل</a:t>
            </a:r>
            <a:endParaRPr lang="ar-SA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6" name="مستطيل 155">
            <a:extLst>
              <a:ext uri="{FF2B5EF4-FFF2-40B4-BE49-F238E27FC236}">
                <a16:creationId xmlns:a16="http://schemas.microsoft.com/office/drawing/2014/main" id="{05738064-3565-454D-8143-84FCED85D570}"/>
              </a:ext>
            </a:extLst>
          </p:cNvPr>
          <p:cNvSpPr/>
          <p:nvPr/>
        </p:nvSpPr>
        <p:spPr>
          <a:xfrm>
            <a:off x="3218709" y="4269197"/>
            <a:ext cx="25544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متساوي الإمكانيات</a:t>
            </a:r>
            <a:endParaRPr lang="ar-SA" sz="2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776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4" grpId="0"/>
      <p:bldP spid="155" grpId="0"/>
      <p:bldP spid="1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71024753"/>
</p:tagLst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6298</TotalTime>
  <Words>218</Words>
  <Application>Microsoft Office PowerPoint</Application>
  <PresentationFormat>شاشة عريضة</PresentationFormat>
  <Paragraphs>58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2" baseType="lpstr">
      <vt:lpstr>(A) Arslan Wessam B</vt:lpstr>
      <vt:lpstr>A GOOGLE</vt:lpstr>
      <vt:lpstr>Abadi</vt:lpstr>
      <vt:lpstr>Aldhabi</vt:lpstr>
      <vt:lpstr>Arial</vt:lpstr>
      <vt:lpstr>Calibri</vt:lpstr>
      <vt:lpstr>Traditional Arabic</vt:lpstr>
      <vt:lpstr>SineVTI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25</cp:revision>
  <dcterms:created xsi:type="dcterms:W3CDTF">2021-10-21T05:40:59Z</dcterms:created>
  <dcterms:modified xsi:type="dcterms:W3CDTF">2022-10-11T21:24:49Z</dcterms:modified>
</cp:coreProperties>
</file>