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3F5"/>
    <a:srgbClr val="EDE8C5"/>
    <a:srgbClr val="DCC5ED"/>
    <a:srgbClr val="F6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5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824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022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962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17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48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16069B-5F39-45B1-BA99-D1071833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273C3C-2EAC-455D-BAFF-7AC6A0E0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C2264F-D475-40E6-A163-9DF3DB8D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A3A0898-5111-4919-874B-B64DBB0A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0C2B71-A468-4711-8ED7-578B4535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542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7FD5A5-72C3-4F48-91F4-6543BF56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5BD593-306E-48B2-B5D2-E83FD757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D739E8-5916-4734-B3AC-E2C7E47D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B48D24-2E99-4D2E-857E-26A5FC57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842F49-94D5-4DAF-9D74-70188F12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96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4AFC90-E910-418F-BF73-A75C1C85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C88E8D-6238-4A80-9981-B6095E204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9C21AD-19F7-4B19-8BFB-BB955FF48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09DCD4-C4F4-4C8D-9E1A-961B723A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D389EC-FD28-4B15-8DCF-248262D0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CDBDF7-0770-4692-8822-B02A1B49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698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72620-4F04-4680-AE92-EA35B1FD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3046C6-A799-4E8D-A0F5-AD862537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72D67D-47E0-4A52-941C-D76A40BB7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BA69BA3-8A01-46EE-90E2-C726768B5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BD56170-C7F8-4BBC-A18A-1C342B6C5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F476C56-9109-4A1A-9D33-8EBFEEAA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1356664-6220-455F-BFA1-9DE37B45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8237C40-D643-466B-8268-EE87B6C1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23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05D39F-1AFF-4DCC-B172-AD233426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CBBE52E-83E9-4583-AE61-B0563F79D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3F54D40-F16C-44BC-A7EB-1C61DDCB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D261EE1-61DF-4F4A-AA19-250CD729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67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00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E445080-F2DB-47BD-8098-C2CFFFA8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8254AE3-838B-4A15-841C-38680F56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0872ACA-F902-425B-8CFF-4E80E43A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6008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A6DC27-4EA7-462F-958C-42DD4BA7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EBB844-9B85-427F-9BC4-C8F431C3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5E3851-6529-471F-86B6-F905E356C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F4AF39-A186-48D7-8106-6C92D121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8AA213-2298-40A9-A9DA-0A143584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C751E2-8A86-49CE-A8D0-5F339D55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818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F7B69F-C994-403F-BBB1-12FD5214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E945D8E-BE1A-4FF9-80F8-FBB4CA9BE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D957794-4A9C-4D28-B648-3BA3939A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5397C1-77B2-407A-9608-9FE40EA3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C560C5-FEA3-4FC0-9E7B-3477765E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F6C96A-E8A3-4495-B877-A7D95AB3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174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50227C-A424-42DC-B0B8-EBB18877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213CD0-9E6B-474C-86B8-B12E502A1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E8BB59-2C9B-4F7A-A25F-BF572669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374AD-347F-4CDE-90C5-9F93570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F4AD64-B40A-475A-84D5-646F33F0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07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F1EE1A7-5B40-40BB-9D9C-250B03EB8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FA96AAD-DEA7-4907-A6BC-316291496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D79F78-93E0-45A6-AF25-3F257548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77375E-EAAC-4BA6-BF08-438C6559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4ACE4D-F0EC-4A24-8C19-53828A1D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96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57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85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16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78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35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68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5592F6-14CD-4924-A257-BEEB0AB3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AFBC6F-8247-4B86-9588-6B35A286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068BD-31AD-40C9-8333-D27E5912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48B1E-6EC4-4888-B6DC-5B3A6098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63BF7-D753-4BD5-84B0-5EDF8AC6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543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8B0A6E6-BE81-44EA-A070-81333DC7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C5494A-239A-4510-8219-3AB8D571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0FC021-A7F0-4183-97C1-5BAD339C5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D899-BE95-44BF-8778-A927461463D1}" type="datetimeFigureOut">
              <a:rPr lang="ar-SA" smtClean="0"/>
              <a:t>23/03/44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196B3F-3AE9-4298-8EB5-8A5A846F8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90BA8E-8EEA-430C-B340-750B516DE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1E2E-8FA7-4A45-B6AF-66AB413E068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8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0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11580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B4FDB95-F6C7-4233-A2CF-BA3F022BC1D2}"/>
              </a:ext>
            </a:extLst>
          </p:cNvPr>
          <p:cNvSpPr/>
          <p:nvPr/>
        </p:nvSpPr>
        <p:spPr>
          <a:xfrm>
            <a:off x="6487473" y="1606027"/>
            <a:ext cx="32976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الرابع</a:t>
            </a:r>
          </a:p>
          <a:p>
            <a:pPr algn="ctr"/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r>
              <a:rPr lang="ar-SA" sz="48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  <a:endParaRPr lang="ar-SA" sz="48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D3C5F99-101F-457A-8DD6-B91C06E8366E}"/>
              </a:ext>
            </a:extLst>
          </p:cNvPr>
          <p:cNvSpPr/>
          <p:nvPr/>
        </p:nvSpPr>
        <p:spPr>
          <a:xfrm>
            <a:off x="1332913" y="4578205"/>
            <a:ext cx="56861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المادة/ مباركة الزبيدي</a:t>
            </a:r>
            <a:endParaRPr lang="ar-SA" sz="48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9608C37-C0B0-4E42-A3CF-C7ABD781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99" y="1448798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8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785216" y="48773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112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92FD112-2BF9-4782-863D-3C1E8E24E290}"/>
              </a:ext>
            </a:extLst>
          </p:cNvPr>
          <p:cNvSpPr/>
          <p:nvPr/>
        </p:nvSpPr>
        <p:spPr>
          <a:xfrm>
            <a:off x="8799390" y="1669554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08B778-BE34-41FF-8B7C-AB73CF36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40" y="1631823"/>
            <a:ext cx="5162550" cy="5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429592-6671-4BAC-94BE-DD6EC14F5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961" y="2370161"/>
            <a:ext cx="4524375" cy="108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AB66B49-7669-499B-A0D9-EEB856271F5F}"/>
              </a:ext>
            </a:extLst>
          </p:cNvPr>
          <p:cNvSpPr/>
          <p:nvPr/>
        </p:nvSpPr>
        <p:spPr>
          <a:xfrm>
            <a:off x="8799390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23E3CD0-2859-4B75-B896-03668E36F58C}"/>
              </a:ext>
            </a:extLst>
          </p:cNvPr>
          <p:cNvSpPr/>
          <p:nvPr/>
        </p:nvSpPr>
        <p:spPr>
          <a:xfrm>
            <a:off x="8225508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86822E4-EBE3-405E-A30C-864CB27A5863}"/>
              </a:ext>
            </a:extLst>
          </p:cNvPr>
          <p:cNvSpPr/>
          <p:nvPr/>
        </p:nvSpPr>
        <p:spPr>
          <a:xfrm>
            <a:off x="7660552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373A8A7-B0F4-42DC-A37D-9CB5937A6DB9}"/>
              </a:ext>
            </a:extLst>
          </p:cNvPr>
          <p:cNvSpPr/>
          <p:nvPr/>
        </p:nvSpPr>
        <p:spPr>
          <a:xfrm>
            <a:off x="7085312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5122AF0-5CE2-4642-B83A-EA57A5C0C135}"/>
              </a:ext>
            </a:extLst>
          </p:cNvPr>
          <p:cNvSpPr/>
          <p:nvPr/>
        </p:nvSpPr>
        <p:spPr>
          <a:xfrm>
            <a:off x="6485605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44C555D-1B5A-4DED-ABE9-6BFF64768D37}"/>
              </a:ext>
            </a:extLst>
          </p:cNvPr>
          <p:cNvSpPr/>
          <p:nvPr/>
        </p:nvSpPr>
        <p:spPr>
          <a:xfrm>
            <a:off x="5910365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D65F573-C76F-442D-B0F9-07A9FFD338AC}"/>
              </a:ext>
            </a:extLst>
          </p:cNvPr>
          <p:cNvSpPr/>
          <p:nvPr/>
        </p:nvSpPr>
        <p:spPr>
          <a:xfrm>
            <a:off x="5327841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4FF6D678-77BD-443E-B388-16C22327B325}"/>
              </a:ext>
            </a:extLst>
          </p:cNvPr>
          <p:cNvSpPr/>
          <p:nvPr/>
        </p:nvSpPr>
        <p:spPr>
          <a:xfrm>
            <a:off x="4721509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764BAF7-2052-4A58-9D8C-8D73383DC94D}"/>
              </a:ext>
            </a:extLst>
          </p:cNvPr>
          <p:cNvSpPr/>
          <p:nvPr/>
        </p:nvSpPr>
        <p:spPr>
          <a:xfrm>
            <a:off x="4147627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5FA67FC5-90E3-492D-90D9-75FA59B2C09A}"/>
              </a:ext>
            </a:extLst>
          </p:cNvPr>
          <p:cNvSpPr/>
          <p:nvPr/>
        </p:nvSpPr>
        <p:spPr>
          <a:xfrm>
            <a:off x="3582671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456392F5-0A0B-4A53-BAB7-527FC1C0B64B}"/>
              </a:ext>
            </a:extLst>
          </p:cNvPr>
          <p:cNvSpPr/>
          <p:nvPr/>
        </p:nvSpPr>
        <p:spPr>
          <a:xfrm>
            <a:off x="3007431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7BD43921-0A33-4E7F-90D3-6C2185B86B67}"/>
              </a:ext>
            </a:extLst>
          </p:cNvPr>
          <p:cNvSpPr/>
          <p:nvPr/>
        </p:nvSpPr>
        <p:spPr>
          <a:xfrm>
            <a:off x="2407724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لامة الضرب 5">
            <a:extLst>
              <a:ext uri="{FF2B5EF4-FFF2-40B4-BE49-F238E27FC236}">
                <a16:creationId xmlns:a16="http://schemas.microsoft.com/office/drawing/2014/main" id="{2D707CC7-3925-4415-87EA-5089D9AB7EE4}"/>
              </a:ext>
            </a:extLst>
          </p:cNvPr>
          <p:cNvSpPr/>
          <p:nvPr/>
        </p:nvSpPr>
        <p:spPr>
          <a:xfrm>
            <a:off x="4753959" y="3784759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امة الضرب 33">
            <a:extLst>
              <a:ext uri="{FF2B5EF4-FFF2-40B4-BE49-F238E27FC236}">
                <a16:creationId xmlns:a16="http://schemas.microsoft.com/office/drawing/2014/main" id="{0CFA0430-3987-4290-8E89-A38A4A1DBD15}"/>
              </a:ext>
            </a:extLst>
          </p:cNvPr>
          <p:cNvSpPr/>
          <p:nvPr/>
        </p:nvSpPr>
        <p:spPr>
          <a:xfrm>
            <a:off x="4117522" y="3785239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امة الضرب 34">
            <a:extLst>
              <a:ext uri="{FF2B5EF4-FFF2-40B4-BE49-F238E27FC236}">
                <a16:creationId xmlns:a16="http://schemas.microsoft.com/office/drawing/2014/main" id="{EE2E0C6A-03B9-44AF-81AF-29B389EA46B5}"/>
              </a:ext>
            </a:extLst>
          </p:cNvPr>
          <p:cNvSpPr/>
          <p:nvPr/>
        </p:nvSpPr>
        <p:spPr>
          <a:xfrm>
            <a:off x="3613763" y="3806665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علامة الضرب 35">
            <a:extLst>
              <a:ext uri="{FF2B5EF4-FFF2-40B4-BE49-F238E27FC236}">
                <a16:creationId xmlns:a16="http://schemas.microsoft.com/office/drawing/2014/main" id="{91923B57-677E-4D0E-BFBA-8ABF45F448AA}"/>
              </a:ext>
            </a:extLst>
          </p:cNvPr>
          <p:cNvSpPr/>
          <p:nvPr/>
        </p:nvSpPr>
        <p:spPr>
          <a:xfrm>
            <a:off x="3033256" y="3798100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علامة الضرب 36">
            <a:extLst>
              <a:ext uri="{FF2B5EF4-FFF2-40B4-BE49-F238E27FC236}">
                <a16:creationId xmlns:a16="http://schemas.microsoft.com/office/drawing/2014/main" id="{C65D3233-DFBB-403F-80AF-BF755E56E541}"/>
              </a:ext>
            </a:extLst>
          </p:cNvPr>
          <p:cNvSpPr/>
          <p:nvPr/>
        </p:nvSpPr>
        <p:spPr>
          <a:xfrm>
            <a:off x="2442813" y="3784759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2380C0C1-4B2A-47C4-9121-40E5FF2CA095}"/>
              </a:ext>
            </a:extLst>
          </p:cNvPr>
          <p:cNvSpPr/>
          <p:nvPr/>
        </p:nvSpPr>
        <p:spPr>
          <a:xfrm>
            <a:off x="7695977" y="3359860"/>
            <a:ext cx="2124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الرسم/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CC0888D3-BD73-405B-B950-6D35B18A93D1}"/>
              </a:ext>
            </a:extLst>
          </p:cNvPr>
          <p:cNvSpPr/>
          <p:nvPr/>
        </p:nvSpPr>
        <p:spPr>
          <a:xfrm>
            <a:off x="7567022" y="4356244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الكلمات/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4B94AF8-5B16-44C7-81C7-DE9477715624}"/>
              </a:ext>
            </a:extLst>
          </p:cNvPr>
          <p:cNvSpPr/>
          <p:nvPr/>
        </p:nvSpPr>
        <p:spPr>
          <a:xfrm>
            <a:off x="7538852" y="4859603"/>
            <a:ext cx="2398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الأعداد 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C1B6B36-A091-4EB1-9F1C-B2382EBCE6C4}"/>
              </a:ext>
            </a:extLst>
          </p:cNvPr>
          <p:cNvSpPr txBox="1"/>
          <p:nvPr/>
        </p:nvSpPr>
        <p:spPr>
          <a:xfrm>
            <a:off x="4140045" y="4335070"/>
            <a:ext cx="32505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اثنى عشر ناقص خمسة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20D55C8-AA58-401D-8497-04A98F5C1619}"/>
              </a:ext>
            </a:extLst>
          </p:cNvPr>
          <p:cNvSpPr txBox="1"/>
          <p:nvPr/>
        </p:nvSpPr>
        <p:spPr>
          <a:xfrm>
            <a:off x="4816956" y="4845762"/>
            <a:ext cx="19641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12 - 5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D6FFCE14-D697-4032-BF2C-7861EB684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02" y="1394460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6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785216" y="48773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112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92FD112-2BF9-4782-863D-3C1E8E24E290}"/>
              </a:ext>
            </a:extLst>
          </p:cNvPr>
          <p:cNvSpPr/>
          <p:nvPr/>
        </p:nvSpPr>
        <p:spPr>
          <a:xfrm>
            <a:off x="8799390" y="1669554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08B778-BE34-41FF-8B7C-AB73CF36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93" y="1657353"/>
            <a:ext cx="5162550" cy="5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F3664DD-A6D0-4596-A225-1221699AB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568" y="2351726"/>
            <a:ext cx="4676775" cy="1076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357383-23F6-4ED2-8449-D9FDA0DB7A07}"/>
              </a:ext>
            </a:extLst>
          </p:cNvPr>
          <p:cNvSpPr/>
          <p:nvPr/>
        </p:nvSpPr>
        <p:spPr>
          <a:xfrm>
            <a:off x="8803879" y="3880842"/>
            <a:ext cx="363660" cy="350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جمع 20">
            <a:extLst>
              <a:ext uri="{FF2B5EF4-FFF2-40B4-BE49-F238E27FC236}">
                <a16:creationId xmlns:a16="http://schemas.microsoft.com/office/drawing/2014/main" id="{19068193-9111-4400-B53A-BA5EB2352C4F}"/>
              </a:ext>
            </a:extLst>
          </p:cNvPr>
          <p:cNvSpPr/>
          <p:nvPr/>
        </p:nvSpPr>
        <p:spPr>
          <a:xfrm>
            <a:off x="8245615" y="3910282"/>
            <a:ext cx="492443" cy="38585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04FFB97-080E-46B6-91F8-10F1FEB2429B}"/>
              </a:ext>
            </a:extLst>
          </p:cNvPr>
          <p:cNvSpPr/>
          <p:nvPr/>
        </p:nvSpPr>
        <p:spPr>
          <a:xfrm>
            <a:off x="7815025" y="3883317"/>
            <a:ext cx="363660" cy="3455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5D996DFB-480B-4298-B424-F28BA56A5559}"/>
              </a:ext>
            </a:extLst>
          </p:cNvPr>
          <p:cNvSpPr/>
          <p:nvPr/>
        </p:nvSpPr>
        <p:spPr>
          <a:xfrm>
            <a:off x="7291146" y="3875761"/>
            <a:ext cx="388093" cy="3602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6038C1E0-BE0B-4A2E-86C7-E22DA55A1B0F}"/>
              </a:ext>
            </a:extLst>
          </p:cNvPr>
          <p:cNvSpPr/>
          <p:nvPr/>
        </p:nvSpPr>
        <p:spPr>
          <a:xfrm>
            <a:off x="6762305" y="3880842"/>
            <a:ext cx="388093" cy="3602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EF4AC65-63E7-4CEB-B8A0-8B41C9B807B0}"/>
              </a:ext>
            </a:extLst>
          </p:cNvPr>
          <p:cNvSpPr/>
          <p:nvPr/>
        </p:nvSpPr>
        <p:spPr>
          <a:xfrm>
            <a:off x="6250315" y="3869759"/>
            <a:ext cx="388094" cy="3814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0BAF59C8-30A8-43DE-895C-CA88078F8AD3}"/>
              </a:ext>
            </a:extLst>
          </p:cNvPr>
          <p:cNvSpPr/>
          <p:nvPr/>
        </p:nvSpPr>
        <p:spPr>
          <a:xfrm>
            <a:off x="7695977" y="3359860"/>
            <a:ext cx="2124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الرسم/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2E84171-F160-49F6-BA4B-B191457B833F}"/>
              </a:ext>
            </a:extLst>
          </p:cNvPr>
          <p:cNvSpPr/>
          <p:nvPr/>
        </p:nvSpPr>
        <p:spPr>
          <a:xfrm>
            <a:off x="7567022" y="4356244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الكلمات/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A3032FD-27BB-43F8-AFA5-9D8234485940}"/>
              </a:ext>
            </a:extLst>
          </p:cNvPr>
          <p:cNvSpPr/>
          <p:nvPr/>
        </p:nvSpPr>
        <p:spPr>
          <a:xfrm>
            <a:off x="7538852" y="4859603"/>
            <a:ext cx="2398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الأعداد 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8AB88E7-C12F-4B53-B065-2E682B8789E1}"/>
              </a:ext>
            </a:extLst>
          </p:cNvPr>
          <p:cNvSpPr txBox="1"/>
          <p:nvPr/>
        </p:nvSpPr>
        <p:spPr>
          <a:xfrm>
            <a:off x="4140045" y="4335070"/>
            <a:ext cx="32505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واحد زائد 4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D957E03-F76F-444D-AB79-768EB9F52D2D}"/>
              </a:ext>
            </a:extLst>
          </p:cNvPr>
          <p:cNvSpPr txBox="1"/>
          <p:nvPr/>
        </p:nvSpPr>
        <p:spPr>
          <a:xfrm>
            <a:off x="4816956" y="4845762"/>
            <a:ext cx="19641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+ 4</a:t>
            </a: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0F0A9397-92FA-4672-80E2-B5B6CA3DC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1" y="1409574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785216" y="48773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112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92FD112-2BF9-4782-863D-3C1E8E24E290}"/>
              </a:ext>
            </a:extLst>
          </p:cNvPr>
          <p:cNvSpPr/>
          <p:nvPr/>
        </p:nvSpPr>
        <p:spPr>
          <a:xfrm>
            <a:off x="8799390" y="1669554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08B778-BE34-41FF-8B7C-AB73CF36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93" y="1688783"/>
            <a:ext cx="5162550" cy="5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296EF94-7B9F-43CA-B7C9-8D66607B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183" y="2333149"/>
            <a:ext cx="4638675" cy="100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C26DA7AA-6196-4777-A3FA-D246E30431A4}"/>
              </a:ext>
            </a:extLst>
          </p:cNvPr>
          <p:cNvSpPr/>
          <p:nvPr/>
        </p:nvSpPr>
        <p:spPr>
          <a:xfrm>
            <a:off x="8799390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19605F8-5687-4541-8E40-49727589BA06}"/>
              </a:ext>
            </a:extLst>
          </p:cNvPr>
          <p:cNvSpPr/>
          <p:nvPr/>
        </p:nvSpPr>
        <p:spPr>
          <a:xfrm>
            <a:off x="8225508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73BDF1D4-305D-43EC-B50A-CCB29826F954}"/>
              </a:ext>
            </a:extLst>
          </p:cNvPr>
          <p:cNvSpPr/>
          <p:nvPr/>
        </p:nvSpPr>
        <p:spPr>
          <a:xfrm>
            <a:off x="7660552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493918F1-5CE9-4E47-9277-F86D1127535E}"/>
              </a:ext>
            </a:extLst>
          </p:cNvPr>
          <p:cNvSpPr/>
          <p:nvPr/>
        </p:nvSpPr>
        <p:spPr>
          <a:xfrm>
            <a:off x="7085312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2FE69A6-6AE9-49EB-AF61-E3477C736C4F}"/>
              </a:ext>
            </a:extLst>
          </p:cNvPr>
          <p:cNvSpPr/>
          <p:nvPr/>
        </p:nvSpPr>
        <p:spPr>
          <a:xfrm>
            <a:off x="6485605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D09886-E41B-412F-98C0-32D5440FF823}"/>
              </a:ext>
            </a:extLst>
          </p:cNvPr>
          <p:cNvSpPr/>
          <p:nvPr/>
        </p:nvSpPr>
        <p:spPr>
          <a:xfrm>
            <a:off x="5910365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69CC129-8CB7-48C4-A5BA-4872F2F1179B}"/>
              </a:ext>
            </a:extLst>
          </p:cNvPr>
          <p:cNvSpPr/>
          <p:nvPr/>
        </p:nvSpPr>
        <p:spPr>
          <a:xfrm>
            <a:off x="5327841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328E3BD-9B7D-47DC-8330-5327A73D5BA0}"/>
              </a:ext>
            </a:extLst>
          </p:cNvPr>
          <p:cNvSpPr/>
          <p:nvPr/>
        </p:nvSpPr>
        <p:spPr>
          <a:xfrm>
            <a:off x="4721509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4589B1F-37B3-424E-B77D-42577FE432A2}"/>
              </a:ext>
            </a:extLst>
          </p:cNvPr>
          <p:cNvSpPr/>
          <p:nvPr/>
        </p:nvSpPr>
        <p:spPr>
          <a:xfrm>
            <a:off x="4147627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9BEE11B-6246-4F88-964C-1F05CE4905BC}"/>
              </a:ext>
            </a:extLst>
          </p:cNvPr>
          <p:cNvSpPr/>
          <p:nvPr/>
        </p:nvSpPr>
        <p:spPr>
          <a:xfrm>
            <a:off x="3582671" y="3974780"/>
            <a:ext cx="492443" cy="2447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امة الضرب 33">
            <a:extLst>
              <a:ext uri="{FF2B5EF4-FFF2-40B4-BE49-F238E27FC236}">
                <a16:creationId xmlns:a16="http://schemas.microsoft.com/office/drawing/2014/main" id="{1C1983B6-A73F-4CF1-AF18-678E5F5A1ECD}"/>
              </a:ext>
            </a:extLst>
          </p:cNvPr>
          <p:cNvSpPr/>
          <p:nvPr/>
        </p:nvSpPr>
        <p:spPr>
          <a:xfrm>
            <a:off x="6480470" y="3832954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امة الضرب 34">
            <a:extLst>
              <a:ext uri="{FF2B5EF4-FFF2-40B4-BE49-F238E27FC236}">
                <a16:creationId xmlns:a16="http://schemas.microsoft.com/office/drawing/2014/main" id="{4E2F9437-B468-4430-ACFA-11DE00CE0E16}"/>
              </a:ext>
            </a:extLst>
          </p:cNvPr>
          <p:cNvSpPr/>
          <p:nvPr/>
        </p:nvSpPr>
        <p:spPr>
          <a:xfrm>
            <a:off x="5937548" y="3803720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علامة الضرب 35">
            <a:extLst>
              <a:ext uri="{FF2B5EF4-FFF2-40B4-BE49-F238E27FC236}">
                <a16:creationId xmlns:a16="http://schemas.microsoft.com/office/drawing/2014/main" id="{D04D199C-37EF-486E-B438-9A6FCE87457E}"/>
              </a:ext>
            </a:extLst>
          </p:cNvPr>
          <p:cNvSpPr/>
          <p:nvPr/>
        </p:nvSpPr>
        <p:spPr>
          <a:xfrm>
            <a:off x="5340753" y="3778552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علامة الضرب 36">
            <a:extLst>
              <a:ext uri="{FF2B5EF4-FFF2-40B4-BE49-F238E27FC236}">
                <a16:creationId xmlns:a16="http://schemas.microsoft.com/office/drawing/2014/main" id="{17759614-D0FD-4078-BF06-35FE72E387F4}"/>
              </a:ext>
            </a:extLst>
          </p:cNvPr>
          <p:cNvSpPr/>
          <p:nvPr/>
        </p:nvSpPr>
        <p:spPr>
          <a:xfrm>
            <a:off x="4742980" y="3791375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29A288D9-1846-4F35-82B6-D25B1B5A4908}"/>
              </a:ext>
            </a:extLst>
          </p:cNvPr>
          <p:cNvSpPr/>
          <p:nvPr/>
        </p:nvSpPr>
        <p:spPr>
          <a:xfrm>
            <a:off x="7695977" y="3359860"/>
            <a:ext cx="2124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الرسم/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65DFA11C-DA59-4AE7-9F72-BF46609A9BB1}"/>
              </a:ext>
            </a:extLst>
          </p:cNvPr>
          <p:cNvSpPr/>
          <p:nvPr/>
        </p:nvSpPr>
        <p:spPr>
          <a:xfrm>
            <a:off x="7567022" y="4356244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الكلمات/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0967CB06-7EF0-4641-A705-880027D5F11A}"/>
              </a:ext>
            </a:extLst>
          </p:cNvPr>
          <p:cNvSpPr/>
          <p:nvPr/>
        </p:nvSpPr>
        <p:spPr>
          <a:xfrm>
            <a:off x="7538852" y="4859603"/>
            <a:ext cx="2398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الأعداد 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2694E73-DF41-4779-A3FA-4953F8F4119D}"/>
              </a:ext>
            </a:extLst>
          </p:cNvPr>
          <p:cNvSpPr txBox="1"/>
          <p:nvPr/>
        </p:nvSpPr>
        <p:spPr>
          <a:xfrm>
            <a:off x="4140045" y="4335070"/>
            <a:ext cx="32505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عشرة ناقص ستة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B17494F-24FD-4275-8A40-B8CF5365CA2F}"/>
              </a:ext>
            </a:extLst>
          </p:cNvPr>
          <p:cNvSpPr txBox="1"/>
          <p:nvPr/>
        </p:nvSpPr>
        <p:spPr>
          <a:xfrm>
            <a:off x="4816956" y="4845762"/>
            <a:ext cx="19641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ناقص 6</a:t>
            </a:r>
          </a:p>
        </p:txBody>
      </p:sp>
      <p:sp>
        <p:nvSpPr>
          <p:cNvPr id="44" name="علامة الضرب 43">
            <a:extLst>
              <a:ext uri="{FF2B5EF4-FFF2-40B4-BE49-F238E27FC236}">
                <a16:creationId xmlns:a16="http://schemas.microsoft.com/office/drawing/2014/main" id="{A8246518-1F60-4078-8502-DCA01143C3A2}"/>
              </a:ext>
            </a:extLst>
          </p:cNvPr>
          <p:cNvSpPr/>
          <p:nvPr/>
        </p:nvSpPr>
        <p:spPr>
          <a:xfrm>
            <a:off x="4180780" y="3803719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علامة الضرب 44">
            <a:extLst>
              <a:ext uri="{FF2B5EF4-FFF2-40B4-BE49-F238E27FC236}">
                <a16:creationId xmlns:a16="http://schemas.microsoft.com/office/drawing/2014/main" id="{F81AE438-1EC7-4C3C-8501-144CD79B8195}"/>
              </a:ext>
            </a:extLst>
          </p:cNvPr>
          <p:cNvSpPr/>
          <p:nvPr/>
        </p:nvSpPr>
        <p:spPr>
          <a:xfrm>
            <a:off x="3600914" y="3803719"/>
            <a:ext cx="466618" cy="5810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E050F6D0-B0AB-4627-86A7-9C9CF3DA2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4" y="1394460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2" grpId="0"/>
      <p:bldP spid="43" grpId="0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B4FDB95-F6C7-4233-A2CF-BA3F022BC1D2}"/>
              </a:ext>
            </a:extLst>
          </p:cNvPr>
          <p:cNvSpPr/>
          <p:nvPr/>
        </p:nvSpPr>
        <p:spPr>
          <a:xfrm>
            <a:off x="7003802" y="1998951"/>
            <a:ext cx="19623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D3C5F99-101F-457A-8DD6-B91C06E8366E}"/>
              </a:ext>
            </a:extLst>
          </p:cNvPr>
          <p:cNvSpPr/>
          <p:nvPr/>
        </p:nvSpPr>
        <p:spPr>
          <a:xfrm>
            <a:off x="4329585" y="2967800"/>
            <a:ext cx="3007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6 صفحة 112</a:t>
            </a:r>
            <a:endParaRPr lang="ar-SA" sz="48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A30DA3A-105D-4F66-A64B-2EAB876A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9" y="1363483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11580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B4FDB95-F6C7-4233-A2CF-BA3F022BC1D2}"/>
              </a:ext>
            </a:extLst>
          </p:cNvPr>
          <p:cNvSpPr/>
          <p:nvPr/>
        </p:nvSpPr>
        <p:spPr>
          <a:xfrm>
            <a:off x="7581900" y="2377441"/>
            <a:ext cx="2102139" cy="11685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E47C90"/>
                </a:solidFill>
                <a:latin typeface="Aldhabi" panose="01000000000000000000" pitchFamily="2" charset="-78"/>
                <a:cs typeface="AGA Aladdin Regular" pitchFamily="2" charset="-78"/>
              </a:rPr>
              <a:t>استكشاف</a:t>
            </a:r>
            <a:r>
              <a:rPr lang="ar-SA" sz="4800" b="1" dirty="0">
                <a:ln/>
                <a:solidFill>
                  <a:srgbClr val="E47C9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lang="ar-SA" sz="4800" b="1" cap="none" spc="0" dirty="0">
              <a:ln/>
              <a:solidFill>
                <a:srgbClr val="E47C90"/>
              </a:solidFill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D3C5F99-101F-457A-8DD6-B91C06E8366E}"/>
              </a:ext>
            </a:extLst>
          </p:cNvPr>
          <p:cNvSpPr/>
          <p:nvPr/>
        </p:nvSpPr>
        <p:spPr>
          <a:xfrm>
            <a:off x="3626772" y="3545980"/>
            <a:ext cx="40927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dirty="0">
                <a:ln/>
                <a:solidFill>
                  <a:srgbClr val="65B1BB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تمثيل العبارات العددية</a:t>
            </a:r>
            <a:endParaRPr lang="ar-SA" sz="6000" b="1" cap="none" spc="0" dirty="0">
              <a:ln/>
              <a:solidFill>
                <a:srgbClr val="65B1BB"/>
              </a:solidFill>
              <a:effectLst/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E3E2A2E2-F26D-4287-A8FD-E628F544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9" y="1363483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3B4FDB95-F6C7-4233-A2CF-BA3F022BC1D2}"/>
              </a:ext>
            </a:extLst>
          </p:cNvPr>
          <p:cNvSpPr/>
          <p:nvPr/>
        </p:nvSpPr>
        <p:spPr>
          <a:xfrm>
            <a:off x="7348842" y="2047875"/>
            <a:ext cx="22878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D3C5F99-101F-457A-8DD6-B91C06E8366E}"/>
              </a:ext>
            </a:extLst>
          </p:cNvPr>
          <p:cNvSpPr/>
          <p:nvPr/>
        </p:nvSpPr>
        <p:spPr>
          <a:xfrm>
            <a:off x="2559867" y="2967800"/>
            <a:ext cx="6546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أمثل عبارات الجمع والطرح باستعمال الرسوم والكلمات</a:t>
            </a:r>
            <a:endParaRPr lang="ar-SA" sz="32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5D7D1B6-CBB4-4295-BBAA-FD72698A7B30}"/>
              </a:ext>
            </a:extLst>
          </p:cNvPr>
          <p:cNvSpPr/>
          <p:nvPr/>
        </p:nvSpPr>
        <p:spPr>
          <a:xfrm>
            <a:off x="7667839" y="3661923"/>
            <a:ext cx="164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DFF1AC2-F609-4D1E-AA8E-187397A13EFF}"/>
              </a:ext>
            </a:extLst>
          </p:cNvPr>
          <p:cNvSpPr/>
          <p:nvPr/>
        </p:nvSpPr>
        <p:spPr>
          <a:xfrm>
            <a:off x="6956540" y="4290787"/>
            <a:ext cx="8739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العبارة</a:t>
            </a:r>
            <a:endParaRPr lang="ar-SA" sz="32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B371D28E-D8DC-4097-9EFB-6D91D776C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08" y="1425643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0204D32-C060-4611-9A1F-C6B23CCD2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501" y="2175759"/>
            <a:ext cx="3248774" cy="22669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A54AAA-7A89-4311-B9BC-E8E099E8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65" y="1875037"/>
            <a:ext cx="4562936" cy="317650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51E2A1E-7837-4622-A5FF-2A6D098A5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9" y="1404937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5D7D1B6-CBB4-4295-BBAA-FD72698A7B30}"/>
              </a:ext>
            </a:extLst>
          </p:cNvPr>
          <p:cNvSpPr/>
          <p:nvPr/>
        </p:nvSpPr>
        <p:spPr>
          <a:xfrm>
            <a:off x="8632744" y="1607416"/>
            <a:ext cx="1074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DFF1AC2-F609-4D1E-AA8E-187397A13EFF}"/>
              </a:ext>
            </a:extLst>
          </p:cNvPr>
          <p:cNvSpPr/>
          <p:nvPr/>
        </p:nvSpPr>
        <p:spPr>
          <a:xfrm>
            <a:off x="6148252" y="1636373"/>
            <a:ext cx="2481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تمثيل عبارات الجمع</a:t>
            </a:r>
            <a:endParaRPr lang="ar-SA" sz="32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802848" y="4877385"/>
            <a:ext cx="675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111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1EA1908-04BC-4F80-A69D-7C8BFCC1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81" y="2315302"/>
            <a:ext cx="5291138" cy="82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42476A3-C4E1-41A6-8E66-A35DF13CAABA}"/>
              </a:ext>
            </a:extLst>
          </p:cNvPr>
          <p:cNvSpPr/>
          <p:nvPr/>
        </p:nvSpPr>
        <p:spPr>
          <a:xfrm>
            <a:off x="6742082" y="4227806"/>
            <a:ext cx="451410" cy="4514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E8C1D48C-8BA6-4373-9495-0E8352DF1067}"/>
              </a:ext>
            </a:extLst>
          </p:cNvPr>
          <p:cNvCxnSpPr/>
          <p:nvPr/>
        </p:nvCxnSpPr>
        <p:spPr>
          <a:xfrm flipH="1">
            <a:off x="7378909" y="4499276"/>
            <a:ext cx="10690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D02958-E0AE-4C4C-995B-7C1643587C76}"/>
              </a:ext>
            </a:extLst>
          </p:cNvPr>
          <p:cNvSpPr txBox="1"/>
          <p:nvPr/>
        </p:nvSpPr>
        <p:spPr>
          <a:xfrm>
            <a:off x="8447972" y="4203538"/>
            <a:ext cx="8092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خالد</a:t>
            </a:r>
          </a:p>
        </p:txBody>
      </p:sp>
      <p:sp>
        <p:nvSpPr>
          <p:cNvPr id="24" name="علامة الجمع 23">
            <a:extLst>
              <a:ext uri="{FF2B5EF4-FFF2-40B4-BE49-F238E27FC236}">
                <a16:creationId xmlns:a16="http://schemas.microsoft.com/office/drawing/2014/main" id="{02878061-F2B7-49B2-950D-0D978822730F}"/>
              </a:ext>
            </a:extLst>
          </p:cNvPr>
          <p:cNvSpPr/>
          <p:nvPr/>
        </p:nvSpPr>
        <p:spPr>
          <a:xfrm>
            <a:off x="6177474" y="4270220"/>
            <a:ext cx="451410" cy="451410"/>
          </a:xfrm>
          <a:prstGeom prst="mathPlus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5C2521F-DDFF-49D3-B4B7-D321ABF5F8DC}"/>
              </a:ext>
            </a:extLst>
          </p:cNvPr>
          <p:cNvSpPr/>
          <p:nvPr/>
        </p:nvSpPr>
        <p:spPr>
          <a:xfrm>
            <a:off x="5624109" y="4247353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B60BCB7B-E33F-47C6-B3AD-127B83AC1303}"/>
              </a:ext>
            </a:extLst>
          </p:cNvPr>
          <p:cNvSpPr/>
          <p:nvPr/>
        </p:nvSpPr>
        <p:spPr>
          <a:xfrm>
            <a:off x="5098824" y="4265831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5032851-B044-4E5B-BB02-FB39C15A4AD9}"/>
              </a:ext>
            </a:extLst>
          </p:cNvPr>
          <p:cNvSpPr/>
          <p:nvPr/>
        </p:nvSpPr>
        <p:spPr>
          <a:xfrm>
            <a:off x="4638168" y="4284309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2D0CB25-973F-45BF-8640-B626D9AA023E}"/>
              </a:ext>
            </a:extLst>
          </p:cNvPr>
          <p:cNvSpPr txBox="1"/>
          <p:nvPr/>
        </p:nvSpPr>
        <p:spPr>
          <a:xfrm>
            <a:off x="1212164" y="4194338"/>
            <a:ext cx="274533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ثلاثة أصدقاء</a:t>
            </a:r>
          </a:p>
        </p:txBody>
      </p: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145EF661-F103-47DD-BE56-708FE71091FD}"/>
              </a:ext>
            </a:extLst>
          </p:cNvPr>
          <p:cNvCxnSpPr>
            <a:cxnSpLocks/>
          </p:cNvCxnSpPr>
          <p:nvPr/>
        </p:nvCxnSpPr>
        <p:spPr>
          <a:xfrm>
            <a:off x="3390197" y="4496713"/>
            <a:ext cx="11693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FFF9D2-B726-45E9-A9C3-ED79538F6AE6}"/>
              </a:ext>
            </a:extLst>
          </p:cNvPr>
          <p:cNvSpPr/>
          <p:nvPr/>
        </p:nvSpPr>
        <p:spPr>
          <a:xfrm>
            <a:off x="7695975" y="3359860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الرسم/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E5D7F71-8628-4794-810C-AA9A3A1B7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9" y="1425643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5D7D1B6-CBB4-4295-BBAA-FD72698A7B30}"/>
              </a:ext>
            </a:extLst>
          </p:cNvPr>
          <p:cNvSpPr/>
          <p:nvPr/>
        </p:nvSpPr>
        <p:spPr>
          <a:xfrm>
            <a:off x="8632744" y="1607416"/>
            <a:ext cx="1074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DFF1AC2-F609-4D1E-AA8E-187397A13EFF}"/>
              </a:ext>
            </a:extLst>
          </p:cNvPr>
          <p:cNvSpPr/>
          <p:nvPr/>
        </p:nvSpPr>
        <p:spPr>
          <a:xfrm>
            <a:off x="6148252" y="1636373"/>
            <a:ext cx="2481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تمثيل عبارات الجمع</a:t>
            </a:r>
            <a:endParaRPr lang="ar-SA" sz="32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802848" y="4877385"/>
            <a:ext cx="675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111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1EA1908-04BC-4F80-A69D-7C8BFCC1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81" y="2315302"/>
            <a:ext cx="5291138" cy="82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42476A3-C4E1-41A6-8E66-A35DF13CAABA}"/>
              </a:ext>
            </a:extLst>
          </p:cNvPr>
          <p:cNvSpPr/>
          <p:nvPr/>
        </p:nvSpPr>
        <p:spPr>
          <a:xfrm>
            <a:off x="6742082" y="4227806"/>
            <a:ext cx="451410" cy="4514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D02958-E0AE-4C4C-995B-7C1643587C76}"/>
              </a:ext>
            </a:extLst>
          </p:cNvPr>
          <p:cNvSpPr txBox="1"/>
          <p:nvPr/>
        </p:nvSpPr>
        <p:spPr>
          <a:xfrm>
            <a:off x="4362355" y="4912189"/>
            <a:ext cx="4081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واحد زائد ثلاثة </a:t>
            </a:r>
          </a:p>
        </p:txBody>
      </p:sp>
      <p:sp>
        <p:nvSpPr>
          <p:cNvPr id="24" name="علامة الجمع 23">
            <a:extLst>
              <a:ext uri="{FF2B5EF4-FFF2-40B4-BE49-F238E27FC236}">
                <a16:creationId xmlns:a16="http://schemas.microsoft.com/office/drawing/2014/main" id="{02878061-F2B7-49B2-950D-0D978822730F}"/>
              </a:ext>
            </a:extLst>
          </p:cNvPr>
          <p:cNvSpPr/>
          <p:nvPr/>
        </p:nvSpPr>
        <p:spPr>
          <a:xfrm>
            <a:off x="6177474" y="4270220"/>
            <a:ext cx="451410" cy="451410"/>
          </a:xfrm>
          <a:prstGeom prst="mathPlus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5C2521F-DDFF-49D3-B4B7-D321ABF5F8DC}"/>
              </a:ext>
            </a:extLst>
          </p:cNvPr>
          <p:cNvSpPr/>
          <p:nvPr/>
        </p:nvSpPr>
        <p:spPr>
          <a:xfrm>
            <a:off x="5624109" y="4247353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B60BCB7B-E33F-47C6-B3AD-127B83AC1303}"/>
              </a:ext>
            </a:extLst>
          </p:cNvPr>
          <p:cNvSpPr/>
          <p:nvPr/>
        </p:nvSpPr>
        <p:spPr>
          <a:xfrm>
            <a:off x="5098824" y="4265831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5032851-B044-4E5B-BB02-FB39C15A4AD9}"/>
              </a:ext>
            </a:extLst>
          </p:cNvPr>
          <p:cNvSpPr/>
          <p:nvPr/>
        </p:nvSpPr>
        <p:spPr>
          <a:xfrm>
            <a:off x="4638168" y="4284309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FFF9D2-B726-45E9-A9C3-ED79538F6AE6}"/>
              </a:ext>
            </a:extLst>
          </p:cNvPr>
          <p:cNvSpPr/>
          <p:nvPr/>
        </p:nvSpPr>
        <p:spPr>
          <a:xfrm>
            <a:off x="7522049" y="3359860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الكلمات/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2619DEB-14A9-4D85-8DA8-0D78762DE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6" y="1390931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5D7D1B6-CBB4-4295-BBAA-FD72698A7B30}"/>
              </a:ext>
            </a:extLst>
          </p:cNvPr>
          <p:cNvSpPr/>
          <p:nvPr/>
        </p:nvSpPr>
        <p:spPr>
          <a:xfrm>
            <a:off x="8632744" y="1607416"/>
            <a:ext cx="1074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DFF1AC2-F609-4D1E-AA8E-187397A13EFF}"/>
              </a:ext>
            </a:extLst>
          </p:cNvPr>
          <p:cNvSpPr/>
          <p:nvPr/>
        </p:nvSpPr>
        <p:spPr>
          <a:xfrm>
            <a:off x="6148252" y="1636373"/>
            <a:ext cx="2481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تمثيل عبارات الجمع</a:t>
            </a:r>
            <a:endParaRPr lang="ar-SA" sz="32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802848" y="4877385"/>
            <a:ext cx="675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111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1EA1908-04BC-4F80-A69D-7C8BFCC1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281" y="2315302"/>
            <a:ext cx="5291138" cy="82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42476A3-C4E1-41A6-8E66-A35DF13CAABA}"/>
              </a:ext>
            </a:extLst>
          </p:cNvPr>
          <p:cNvSpPr/>
          <p:nvPr/>
        </p:nvSpPr>
        <p:spPr>
          <a:xfrm>
            <a:off x="6742082" y="4227806"/>
            <a:ext cx="451410" cy="45141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D02958-E0AE-4C4C-995B-7C1643587C76}"/>
              </a:ext>
            </a:extLst>
          </p:cNvPr>
          <p:cNvSpPr txBox="1"/>
          <p:nvPr/>
        </p:nvSpPr>
        <p:spPr>
          <a:xfrm>
            <a:off x="4362355" y="4912189"/>
            <a:ext cx="4081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+ 3</a:t>
            </a:r>
          </a:p>
        </p:txBody>
      </p:sp>
      <p:sp>
        <p:nvSpPr>
          <p:cNvPr id="24" name="علامة الجمع 23">
            <a:extLst>
              <a:ext uri="{FF2B5EF4-FFF2-40B4-BE49-F238E27FC236}">
                <a16:creationId xmlns:a16="http://schemas.microsoft.com/office/drawing/2014/main" id="{02878061-F2B7-49B2-950D-0D978822730F}"/>
              </a:ext>
            </a:extLst>
          </p:cNvPr>
          <p:cNvSpPr/>
          <p:nvPr/>
        </p:nvSpPr>
        <p:spPr>
          <a:xfrm>
            <a:off x="6177474" y="4270220"/>
            <a:ext cx="451410" cy="451410"/>
          </a:xfrm>
          <a:prstGeom prst="mathPlus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5C2521F-DDFF-49D3-B4B7-D321ABF5F8DC}"/>
              </a:ext>
            </a:extLst>
          </p:cNvPr>
          <p:cNvSpPr/>
          <p:nvPr/>
        </p:nvSpPr>
        <p:spPr>
          <a:xfrm>
            <a:off x="5624109" y="4247353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B60BCB7B-E33F-47C6-B3AD-127B83AC1303}"/>
              </a:ext>
            </a:extLst>
          </p:cNvPr>
          <p:cNvSpPr/>
          <p:nvPr/>
        </p:nvSpPr>
        <p:spPr>
          <a:xfrm>
            <a:off x="5098824" y="4265831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5032851-B044-4E5B-BB02-FB39C15A4AD9}"/>
              </a:ext>
            </a:extLst>
          </p:cNvPr>
          <p:cNvSpPr/>
          <p:nvPr/>
        </p:nvSpPr>
        <p:spPr>
          <a:xfrm>
            <a:off x="4638168" y="4284309"/>
            <a:ext cx="451410" cy="45141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FFF9D2-B726-45E9-A9C3-ED79538F6AE6}"/>
              </a:ext>
            </a:extLst>
          </p:cNvPr>
          <p:cNvSpPr/>
          <p:nvPr/>
        </p:nvSpPr>
        <p:spPr>
          <a:xfrm>
            <a:off x="7599797" y="3359860"/>
            <a:ext cx="2316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الأعداد/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71FB9B3B-52C8-444E-92D0-D2C802FAE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9" y="1363483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65D7D1B6-CBB4-4295-BBAA-FD72698A7B30}"/>
              </a:ext>
            </a:extLst>
          </p:cNvPr>
          <p:cNvSpPr/>
          <p:nvPr/>
        </p:nvSpPr>
        <p:spPr>
          <a:xfrm>
            <a:off x="8632744" y="1607416"/>
            <a:ext cx="1074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DFF1AC2-F609-4D1E-AA8E-187397A13EFF}"/>
              </a:ext>
            </a:extLst>
          </p:cNvPr>
          <p:cNvSpPr/>
          <p:nvPr/>
        </p:nvSpPr>
        <p:spPr>
          <a:xfrm>
            <a:off x="6028829" y="1636373"/>
            <a:ext cx="2720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dirty="0">
                <a:ln/>
                <a:solidFill>
                  <a:srgbClr val="65B1BB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تمثيل عبارات الطرح</a:t>
            </a:r>
            <a:endParaRPr lang="ar-SA" sz="3200" b="1" cap="none" spc="0" dirty="0">
              <a:ln/>
              <a:solidFill>
                <a:srgbClr val="65B1BB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785216" y="48773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112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42476A3-C4E1-41A6-8E66-A35DF13CAABA}"/>
              </a:ext>
            </a:extLst>
          </p:cNvPr>
          <p:cNvSpPr/>
          <p:nvPr/>
        </p:nvSpPr>
        <p:spPr>
          <a:xfrm>
            <a:off x="6931010" y="3535444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14FFF9D2-B726-45E9-A9C3-ED79538F6AE6}"/>
              </a:ext>
            </a:extLst>
          </p:cNvPr>
          <p:cNvSpPr/>
          <p:nvPr/>
        </p:nvSpPr>
        <p:spPr>
          <a:xfrm>
            <a:off x="7695977" y="3359860"/>
            <a:ext cx="2124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الرسم/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1FC2AF3-8347-4529-BEF1-6DDD7540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820" y="2274211"/>
            <a:ext cx="6186578" cy="913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6C1E0F52-3D19-40C4-A8B0-48644DED7B6B}"/>
              </a:ext>
            </a:extLst>
          </p:cNvPr>
          <p:cNvSpPr/>
          <p:nvPr/>
        </p:nvSpPr>
        <p:spPr>
          <a:xfrm>
            <a:off x="6403179" y="3531953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E1B1DED0-01BD-4BE2-9931-1B34F0A670A9}"/>
              </a:ext>
            </a:extLst>
          </p:cNvPr>
          <p:cNvSpPr/>
          <p:nvPr/>
        </p:nvSpPr>
        <p:spPr>
          <a:xfrm>
            <a:off x="5856400" y="3521173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DAADC4CD-3100-474F-9B76-46DF20DE077F}"/>
              </a:ext>
            </a:extLst>
          </p:cNvPr>
          <p:cNvSpPr/>
          <p:nvPr/>
        </p:nvSpPr>
        <p:spPr>
          <a:xfrm>
            <a:off x="5328284" y="3521173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3D3045B0-E2B2-431C-BFEF-22E1434F2FC6}"/>
              </a:ext>
            </a:extLst>
          </p:cNvPr>
          <p:cNvSpPr/>
          <p:nvPr/>
        </p:nvSpPr>
        <p:spPr>
          <a:xfrm>
            <a:off x="4811843" y="3502198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18E25AA6-432F-4180-ADFB-F1B62469FD55}"/>
              </a:ext>
            </a:extLst>
          </p:cNvPr>
          <p:cNvSpPr/>
          <p:nvPr/>
        </p:nvSpPr>
        <p:spPr>
          <a:xfrm>
            <a:off x="4296578" y="3502675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38F0213C-B4AD-4F3E-A985-3C484ED49B3F}"/>
              </a:ext>
            </a:extLst>
          </p:cNvPr>
          <p:cNvSpPr/>
          <p:nvPr/>
        </p:nvSpPr>
        <p:spPr>
          <a:xfrm>
            <a:off x="3768968" y="3504659"/>
            <a:ext cx="451410" cy="4514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علامة الضرب 34">
            <a:extLst>
              <a:ext uri="{FF2B5EF4-FFF2-40B4-BE49-F238E27FC236}">
                <a16:creationId xmlns:a16="http://schemas.microsoft.com/office/drawing/2014/main" id="{67CC0D82-6EEE-4276-B5E7-D7C6EAC6F8EF}"/>
              </a:ext>
            </a:extLst>
          </p:cNvPr>
          <p:cNvSpPr/>
          <p:nvPr/>
        </p:nvSpPr>
        <p:spPr>
          <a:xfrm>
            <a:off x="3626733" y="3184612"/>
            <a:ext cx="692431" cy="105592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C0B66793-7F60-4C99-88FD-42698D9176FE}"/>
              </a:ext>
            </a:extLst>
          </p:cNvPr>
          <p:cNvSpPr/>
          <p:nvPr/>
        </p:nvSpPr>
        <p:spPr>
          <a:xfrm>
            <a:off x="7571519" y="4188815"/>
            <a:ext cx="2472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الكلمات/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7EEE0BAF-9582-4A22-A701-4B6D2A6C177B}"/>
              </a:ext>
            </a:extLst>
          </p:cNvPr>
          <p:cNvSpPr txBox="1"/>
          <p:nvPr/>
        </p:nvSpPr>
        <p:spPr>
          <a:xfrm>
            <a:off x="4479538" y="4198879"/>
            <a:ext cx="23947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سبعة ناقص واحد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57041FD8-507F-471E-A0D8-3F39C9729016}"/>
              </a:ext>
            </a:extLst>
          </p:cNvPr>
          <p:cNvSpPr/>
          <p:nvPr/>
        </p:nvSpPr>
        <p:spPr>
          <a:xfrm>
            <a:off x="7558922" y="4792046"/>
            <a:ext cx="2398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u="sng" dirty="0">
                <a:ln/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استعمل الأعداد /</a:t>
            </a:r>
            <a:endParaRPr lang="ar-SA" sz="3200" b="1" u="sng" cap="none" spc="0" dirty="0">
              <a:ln/>
              <a:solidFill>
                <a:srgbClr val="FF000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5C9B742D-0D3B-40B2-984E-CF862C864C45}"/>
              </a:ext>
            </a:extLst>
          </p:cNvPr>
          <p:cNvSpPr txBox="1"/>
          <p:nvPr/>
        </p:nvSpPr>
        <p:spPr>
          <a:xfrm>
            <a:off x="4781287" y="4795514"/>
            <a:ext cx="19641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7 -1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3C77F0BF-5A3C-47B8-ACA3-CFE880284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9" y="1397688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CF30B221-D745-4A9E-A385-B39F61FDC68E}"/>
              </a:ext>
            </a:extLst>
          </p:cNvPr>
          <p:cNvSpPr/>
          <p:nvPr/>
        </p:nvSpPr>
        <p:spPr>
          <a:xfrm>
            <a:off x="1623060" y="594360"/>
            <a:ext cx="9784080" cy="5554980"/>
          </a:xfrm>
          <a:prstGeom prst="rect">
            <a:avLst/>
          </a:prstGeom>
          <a:solidFill>
            <a:srgbClr val="DCC5ED"/>
          </a:solidFill>
          <a:ln>
            <a:noFill/>
          </a:ln>
          <a:effectLst>
            <a:glow rad="228600">
              <a:srgbClr val="EDE8C5">
                <a:alpha val="40000"/>
              </a:srgb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90209F0-52C2-4221-9C6C-33CDB26A887A}"/>
              </a:ext>
            </a:extLst>
          </p:cNvPr>
          <p:cNvSpPr/>
          <p:nvPr/>
        </p:nvSpPr>
        <p:spPr>
          <a:xfrm>
            <a:off x="784860" y="1238257"/>
            <a:ext cx="9784080" cy="4450066"/>
          </a:xfrm>
          <a:prstGeom prst="rect">
            <a:avLst/>
          </a:prstGeom>
          <a:solidFill>
            <a:srgbClr val="EDE8C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2DCC58B-075D-444F-AFB1-8DEBDDC6DC25}"/>
              </a:ext>
            </a:extLst>
          </p:cNvPr>
          <p:cNvSpPr/>
          <p:nvPr/>
        </p:nvSpPr>
        <p:spPr>
          <a:xfrm>
            <a:off x="1074420" y="1463040"/>
            <a:ext cx="9166860" cy="40005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77F7E98-C022-4CD5-BCEE-5B4B55D1681E}"/>
              </a:ext>
            </a:extLst>
          </p:cNvPr>
          <p:cNvCxnSpPr>
            <a:cxnSpLocks/>
          </p:cNvCxnSpPr>
          <p:nvPr/>
        </p:nvCxnSpPr>
        <p:spPr>
          <a:xfrm>
            <a:off x="10791825" y="4947264"/>
            <a:ext cx="0" cy="142876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DE8AD67-9105-44DF-B283-BBE56CE4D1DA}"/>
              </a:ext>
            </a:extLst>
          </p:cNvPr>
          <p:cNvCxnSpPr>
            <a:cxnSpLocks/>
          </p:cNvCxnSpPr>
          <p:nvPr/>
        </p:nvCxnSpPr>
        <p:spPr>
          <a:xfrm>
            <a:off x="9235440" y="6376028"/>
            <a:ext cx="13335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401A98C3-3E32-43AA-9AFF-12A619EA3E74}"/>
              </a:ext>
            </a:extLst>
          </p:cNvPr>
          <p:cNvCxnSpPr>
            <a:cxnSpLocks/>
          </p:cNvCxnSpPr>
          <p:nvPr/>
        </p:nvCxnSpPr>
        <p:spPr>
          <a:xfrm>
            <a:off x="525779" y="1024890"/>
            <a:ext cx="1874521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8DD671F-8993-4E43-91D2-4350EA6DA9FD}"/>
              </a:ext>
            </a:extLst>
          </p:cNvPr>
          <p:cNvCxnSpPr>
            <a:cxnSpLocks/>
          </p:cNvCxnSpPr>
          <p:nvPr/>
        </p:nvCxnSpPr>
        <p:spPr>
          <a:xfrm>
            <a:off x="537208" y="1211580"/>
            <a:ext cx="0" cy="116586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ADFACA59-773E-4590-B5C0-C330DC3C59E4}"/>
              </a:ext>
            </a:extLst>
          </p:cNvPr>
          <p:cNvSpPr/>
          <p:nvPr/>
        </p:nvSpPr>
        <p:spPr>
          <a:xfrm>
            <a:off x="9820275" y="1283017"/>
            <a:ext cx="584835" cy="584835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3BD817F-36EF-4FA3-A764-7FB26F282E39}"/>
              </a:ext>
            </a:extLst>
          </p:cNvPr>
          <p:cNvSpPr/>
          <p:nvPr/>
        </p:nvSpPr>
        <p:spPr>
          <a:xfrm>
            <a:off x="848024" y="4978262"/>
            <a:ext cx="584835" cy="584835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1EA87B9-CFF2-45A3-B426-1FCEC8BF7640}"/>
              </a:ext>
            </a:extLst>
          </p:cNvPr>
          <p:cNvSpPr/>
          <p:nvPr/>
        </p:nvSpPr>
        <p:spPr>
          <a:xfrm>
            <a:off x="785216" y="487738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chemeClr val="bg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112</a:t>
            </a:r>
            <a:endParaRPr lang="ar-SA" sz="5400" b="1" cap="none" spc="0" dirty="0">
              <a:ln/>
              <a:solidFill>
                <a:schemeClr val="bg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125F7B1-F3EF-44FC-9A2B-D33BBF7DB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45"/>
          <a:stretch/>
        </p:blipFill>
        <p:spPr>
          <a:xfrm>
            <a:off x="3868739" y="2557463"/>
            <a:ext cx="6115050" cy="18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592FD112-2BF9-4782-863D-3C1E8E24E290}"/>
              </a:ext>
            </a:extLst>
          </p:cNvPr>
          <p:cNvSpPr/>
          <p:nvPr/>
        </p:nvSpPr>
        <p:spPr>
          <a:xfrm>
            <a:off x="8812214" y="1669554"/>
            <a:ext cx="918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rgbClr val="E47C9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 /</a:t>
            </a:r>
            <a:endParaRPr lang="ar-SA" sz="4000" b="1" cap="none" spc="0" dirty="0">
              <a:ln/>
              <a:solidFill>
                <a:srgbClr val="E47C9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231B611-CC75-4AFD-B682-52DBDD5267C6}"/>
              </a:ext>
            </a:extLst>
          </p:cNvPr>
          <p:cNvSpPr txBox="1"/>
          <p:nvPr/>
        </p:nvSpPr>
        <p:spPr>
          <a:xfrm>
            <a:off x="1257300" y="2741128"/>
            <a:ext cx="2686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 علبة واحدة شربتها غادة..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C011C56-9752-4A74-86CE-ACE687B126B4}"/>
              </a:ext>
            </a:extLst>
          </p:cNvPr>
          <p:cNvSpPr txBox="1"/>
          <p:nvPr/>
        </p:nvSpPr>
        <p:spPr>
          <a:xfrm>
            <a:off x="3267075" y="3303670"/>
            <a:ext cx="8218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+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3A5AFA0-2B1C-47FE-8E3E-9D4229A1EF10}"/>
              </a:ext>
            </a:extLst>
          </p:cNvPr>
          <p:cNvSpPr txBox="1"/>
          <p:nvPr/>
        </p:nvSpPr>
        <p:spPr>
          <a:xfrm>
            <a:off x="2453201" y="3800180"/>
            <a:ext cx="26860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طرح -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8B61E0A8-E013-4738-9B0E-C90FDD98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4" y="1394460"/>
            <a:ext cx="1105521" cy="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7019709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162</Words>
  <Application>Microsoft Office PowerPoint</Application>
  <PresentationFormat>شاشة عريضة</PresentationFormat>
  <Paragraphs>63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(A) Arslan Wessam B</vt:lpstr>
      <vt:lpstr>Aldhabi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18</cp:revision>
  <dcterms:created xsi:type="dcterms:W3CDTF">2021-10-25T23:03:46Z</dcterms:created>
  <dcterms:modified xsi:type="dcterms:W3CDTF">2022-10-18T20:19:32Z</dcterms:modified>
</cp:coreProperties>
</file>