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63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</p:sldIdLst>
  <p:sldSz cx="12192000" cy="6858000"/>
  <p:notesSz cx="6858000" cy="9144000"/>
  <p:custDataLst>
    <p:tags r:id="rId13"/>
  </p:custDataLst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D54B"/>
    <a:srgbClr val="A2B290"/>
    <a:srgbClr val="78878F"/>
    <a:srgbClr val="88A3AD"/>
    <a:srgbClr val="A9B8BC"/>
    <a:srgbClr val="CCCACA"/>
    <a:srgbClr val="FBC6A4"/>
    <a:srgbClr val="F0EDEB"/>
    <a:srgbClr val="F0E4DD"/>
    <a:srgbClr val="F3F0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5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644" y="44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0A62C11-CD0C-47FF-B116-860FC8E5AA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9D405BA0-FC7A-491D-BF37-2607D55522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F7E86D8-3192-44F9-B081-9C70D5EB2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DB2E6-F208-4956-A1A6-91E0D2D37131}" type="datetimeFigureOut">
              <a:rPr lang="ar-SA" smtClean="0"/>
              <a:t>23/03/44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7CE8D17-C5BB-413C-83C5-B5CE1D3AC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8873230-C1B2-4BFE-8892-38073F2F3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8AD99-9199-42B4-B8D9-7E2DBC4DDD9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48236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0A62C11-CD0C-47FF-B116-860FC8E5AA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9D405BA0-FC7A-491D-BF37-2607D55522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F7E86D8-3192-44F9-B081-9C70D5EB2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DB2E6-F208-4956-A1A6-91E0D2D37131}" type="datetimeFigureOut">
              <a:rPr lang="ar-SA" smtClean="0"/>
              <a:t>23/03/44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7CE8D17-C5BB-413C-83C5-B5CE1D3AC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8873230-C1B2-4BFE-8892-38073F2F3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8AD99-9199-42B4-B8D9-7E2DBC4DDD9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95564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0A62C11-CD0C-47FF-B116-860FC8E5AA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9D405BA0-FC7A-491D-BF37-2607D55522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F7E86D8-3192-44F9-B081-9C70D5EB2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DB2E6-F208-4956-A1A6-91E0D2D37131}" type="datetimeFigureOut">
              <a:rPr lang="ar-SA" smtClean="0"/>
              <a:t>23/03/44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7CE8D17-C5BB-413C-83C5-B5CE1D3AC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8873230-C1B2-4BFE-8892-38073F2F3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8AD99-9199-42B4-B8D9-7E2DBC4DDD9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916682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0A62C11-CD0C-47FF-B116-860FC8E5AA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9D405BA0-FC7A-491D-BF37-2607D55522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F7E86D8-3192-44F9-B081-9C70D5EB2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DB2E6-F208-4956-A1A6-91E0D2D37131}" type="datetimeFigureOut">
              <a:rPr lang="ar-SA" smtClean="0"/>
              <a:t>23/03/44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7CE8D17-C5BB-413C-83C5-B5CE1D3AC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8873230-C1B2-4BFE-8892-38073F2F3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8AD99-9199-42B4-B8D9-7E2DBC4DDD9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260062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0A62C11-CD0C-47FF-B116-860FC8E5AA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9D405BA0-FC7A-491D-BF37-2607D55522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F7E86D8-3192-44F9-B081-9C70D5EB2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DB2E6-F208-4956-A1A6-91E0D2D37131}" type="datetimeFigureOut">
              <a:rPr lang="ar-SA" smtClean="0"/>
              <a:t>23/03/44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7CE8D17-C5BB-413C-83C5-B5CE1D3AC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8873230-C1B2-4BFE-8892-38073F2F3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8AD99-9199-42B4-B8D9-7E2DBC4DDD9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190086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0A62C11-CD0C-47FF-B116-860FC8E5AA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9D405BA0-FC7A-491D-BF37-2607D55522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F7E86D8-3192-44F9-B081-9C70D5EB2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DB2E6-F208-4956-A1A6-91E0D2D37131}" type="datetimeFigureOut">
              <a:rPr lang="ar-SA" smtClean="0"/>
              <a:t>23/03/44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7CE8D17-C5BB-413C-83C5-B5CE1D3AC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8873230-C1B2-4BFE-8892-38073F2F3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8AD99-9199-42B4-B8D9-7E2DBC4DDD9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406512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0A62C11-CD0C-47FF-B116-860FC8E5AA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9D405BA0-FC7A-491D-BF37-2607D55522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F7E86D8-3192-44F9-B081-9C70D5EB2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DB2E6-F208-4956-A1A6-91E0D2D37131}" type="datetimeFigureOut">
              <a:rPr lang="ar-SA" smtClean="0"/>
              <a:t>23/03/44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7CE8D17-C5BB-413C-83C5-B5CE1D3AC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8873230-C1B2-4BFE-8892-38073F2F3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8AD99-9199-42B4-B8D9-7E2DBC4DDD9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771910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0A62C11-CD0C-47FF-B116-860FC8E5AA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9D405BA0-FC7A-491D-BF37-2607D55522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F7E86D8-3192-44F9-B081-9C70D5EB2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DB2E6-F208-4956-A1A6-91E0D2D37131}" type="datetimeFigureOut">
              <a:rPr lang="ar-SA" smtClean="0"/>
              <a:t>23/03/44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7CE8D17-C5BB-413C-83C5-B5CE1D3AC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8873230-C1B2-4BFE-8892-38073F2F3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8AD99-9199-42B4-B8D9-7E2DBC4DDD9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86708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0A62C11-CD0C-47FF-B116-860FC8E5AA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9D405BA0-FC7A-491D-BF37-2607D55522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F7E86D8-3192-44F9-B081-9C70D5EB2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DB2E6-F208-4956-A1A6-91E0D2D37131}" type="datetimeFigureOut">
              <a:rPr lang="ar-SA" smtClean="0"/>
              <a:t>23/03/44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7CE8D17-C5BB-413C-83C5-B5CE1D3AC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8873230-C1B2-4BFE-8892-38073F2F3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8AD99-9199-42B4-B8D9-7E2DBC4DDD9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744187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0A62C11-CD0C-47FF-B116-860FC8E5AA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9D405BA0-FC7A-491D-BF37-2607D55522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F7E86D8-3192-44F9-B081-9C70D5EB2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DB2E6-F208-4956-A1A6-91E0D2D37131}" type="datetimeFigureOut">
              <a:rPr lang="ar-SA" smtClean="0"/>
              <a:t>23/03/44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7CE8D17-C5BB-413C-83C5-B5CE1D3AC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8873230-C1B2-4BFE-8892-38073F2F3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8AD99-9199-42B4-B8D9-7E2DBC4DDD9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28728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0A62C11-CD0C-47FF-B116-860FC8E5AA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9D405BA0-FC7A-491D-BF37-2607D55522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F7E86D8-3192-44F9-B081-9C70D5EB2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DB2E6-F208-4956-A1A6-91E0D2D37131}" type="datetimeFigureOut">
              <a:rPr lang="ar-SA" smtClean="0"/>
              <a:t>23/03/44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7CE8D17-C5BB-413C-83C5-B5CE1D3AC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8873230-C1B2-4BFE-8892-38073F2F3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8AD99-9199-42B4-B8D9-7E2DBC4DDD9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75118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9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0A62C11-CD0C-47FF-B116-860FC8E5AA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9D405BA0-FC7A-491D-BF37-2607D55522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F7E86D8-3192-44F9-B081-9C70D5EB2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DB2E6-F208-4956-A1A6-91E0D2D37131}" type="datetimeFigureOut">
              <a:rPr lang="ar-SA" smtClean="0"/>
              <a:t>23/03/44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7CE8D17-C5BB-413C-83C5-B5CE1D3AC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8873230-C1B2-4BFE-8892-38073F2F3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8AD99-9199-42B4-B8D9-7E2DBC4DDD9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364059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0A62C11-CD0C-47FF-B116-860FC8E5AA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9D405BA0-FC7A-491D-BF37-2607D55522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F7E86D8-3192-44F9-B081-9C70D5EB2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DB2E6-F208-4956-A1A6-91E0D2D37131}" type="datetimeFigureOut">
              <a:rPr lang="ar-SA" smtClean="0"/>
              <a:t>23/03/44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7CE8D17-C5BB-413C-83C5-B5CE1D3AC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8873230-C1B2-4BFE-8892-38073F2F3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8AD99-9199-42B4-B8D9-7E2DBC4DDD9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01010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AFF21C7-DD1C-4C44-AFD2-49072F85A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B958B72-F712-4BA8-957E-4608C6F641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03DB5B7-CE36-4009-A0A2-6F33F3AFC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DB2E6-F208-4956-A1A6-91E0D2D37131}" type="datetimeFigureOut">
              <a:rPr lang="ar-SA" smtClean="0"/>
              <a:t>23/03/44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68C6E43-0C3B-4941-8640-B01A96BE1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6560769-4B24-4595-AB06-DFA386DDA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8AD99-9199-42B4-B8D9-7E2DBC4DDD9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5592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18295A8-AF4A-492C-B05C-EC06B2CA5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5AAB42DE-E052-46AB-A1E5-CB5AD2CC56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3BEE108-F6E5-4622-9EA4-0730D62D3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DB2E6-F208-4956-A1A6-91E0D2D37131}" type="datetimeFigureOut">
              <a:rPr lang="ar-SA" smtClean="0"/>
              <a:t>23/03/44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89F5068-30C3-4420-8B11-9611C5811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B3E37A5-6735-4153-8E29-3DE17E855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8AD99-9199-42B4-B8D9-7E2DBC4DDD9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661237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8B36952-D5AB-4BD7-AAF6-DB2CABA0A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0D5005F-9DC1-4203-9168-4A9BBB329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12708EB5-C09C-4951-9AFA-FDF4D5F110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E2C6DD13-E7D0-4207-8426-086292EB9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DB2E6-F208-4956-A1A6-91E0D2D37131}" type="datetimeFigureOut">
              <a:rPr lang="ar-SA" smtClean="0"/>
              <a:t>23/03/44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1AC88A01-57C8-4571-902C-0CACDA009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E71DD908-1F7F-45A2-991F-312362F70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8AD99-9199-42B4-B8D9-7E2DBC4DDD9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643781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56150D6-E700-4F23-B3B8-F4589B568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ADA9B0D-FBBC-4707-89EC-4CD14E30CF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64B233A2-8902-4275-A883-344FBF2878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AB26B520-370E-405F-9223-F438A91EA2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75D71927-DFF3-4347-A8A0-70970C647C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D73AE0A4-51A4-461E-8CBB-BD9F76590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DB2E6-F208-4956-A1A6-91E0D2D37131}" type="datetimeFigureOut">
              <a:rPr lang="ar-SA" smtClean="0"/>
              <a:t>23/03/44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64124EE6-C4B4-43B7-86A8-DBC217D49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6074B6E4-B680-491C-A4AD-2BF600CB6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8AD99-9199-42B4-B8D9-7E2DBC4DDD9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704171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7A24B59-5A65-45AD-B732-D7F3CE50C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40FA52F1-0B18-46F9-99FD-D00402F4A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DB2E6-F208-4956-A1A6-91E0D2D37131}" type="datetimeFigureOut">
              <a:rPr lang="ar-SA" smtClean="0"/>
              <a:t>23/03/44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0F42B69F-57E7-4F76-BC8F-A02FD488F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6E5C8CD6-2081-4C93-9FC7-7A040A92E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8AD99-9199-42B4-B8D9-7E2DBC4DDD9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027706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F040070D-8755-4DA0-9EC2-A68CF2F76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DB2E6-F208-4956-A1A6-91E0D2D37131}" type="datetimeFigureOut">
              <a:rPr lang="ar-SA" smtClean="0"/>
              <a:t>23/03/44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72A3A4A-E390-41D3-8E80-5919A39C2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E315EED9-47E4-4DDC-9360-FFCFCBD67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8AD99-9199-42B4-B8D9-7E2DBC4DDD9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088404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DC01D3E-F2AA-4E2A-B7D8-D1131C971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970BDFE-F688-46DB-9852-46C85ACB7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D911EA88-2366-4DF3-8064-1778960C05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89A19A3D-D1E7-4429-9C12-6AD25EC87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DB2E6-F208-4956-A1A6-91E0D2D37131}" type="datetimeFigureOut">
              <a:rPr lang="ar-SA" smtClean="0"/>
              <a:t>23/03/44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0F2381A8-E7D6-4797-9AF9-B82956A78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CDB86E6B-88B9-4759-8822-D885ABED9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8AD99-9199-42B4-B8D9-7E2DBC4DDD9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82139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D6ABAE8-44B0-4193-85A5-5A203D832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4CF38B0F-1F22-4243-87EF-53BB604400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FD699A9B-3F11-44D7-8F4D-C8B33DBBE8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4F0A36F-3538-40E9-95EB-D981C0ED8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DB2E6-F208-4956-A1A6-91E0D2D37131}" type="datetimeFigureOut">
              <a:rPr lang="ar-SA" smtClean="0"/>
              <a:t>23/03/44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B40572AA-8A06-42A2-A522-F9BDE46D7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CBD5A2AD-4799-486C-99CD-CBB15B271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8AD99-9199-42B4-B8D9-7E2DBC4DDD9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390115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88128F1-2556-4780-BAE3-FABBA395E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08544EA3-59D4-464D-81F4-5D922A41E6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3461B3A-4180-42FE-8540-328E0ADD0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DB2E6-F208-4956-A1A6-91E0D2D37131}" type="datetimeFigureOut">
              <a:rPr lang="ar-SA" smtClean="0"/>
              <a:t>23/03/44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0D4A115-946B-4D25-95FC-8EC4AA83F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4A70AC0-F1E4-450A-BB74-95B3D90B4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8AD99-9199-42B4-B8D9-7E2DBC4DDD9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42828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8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0A62C11-CD0C-47FF-B116-860FC8E5AA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9D405BA0-FC7A-491D-BF37-2607D55522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F7E86D8-3192-44F9-B081-9C70D5EB2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DB2E6-F208-4956-A1A6-91E0D2D37131}" type="datetimeFigureOut">
              <a:rPr lang="ar-SA" smtClean="0"/>
              <a:t>23/03/44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7CE8D17-C5BB-413C-83C5-B5CE1D3AC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8873230-C1B2-4BFE-8892-38073F2F3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8AD99-9199-42B4-B8D9-7E2DBC4DDD9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597048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817DABB6-1F21-4C6C-8296-210B3828D4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76FBDE2E-FD6C-4C30-BA7A-A0439C9BCC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0F6B395-2926-4F86-B6D6-AEAB62D95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DB2E6-F208-4956-A1A6-91E0D2D37131}" type="datetimeFigureOut">
              <a:rPr lang="ar-SA" smtClean="0"/>
              <a:t>23/03/44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ABED883-5315-4ABA-970B-243A2AB85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9B773A4-52E8-4D08-9C6D-574208909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8AD99-9199-42B4-B8D9-7E2DBC4DDD9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36569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7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0A62C11-CD0C-47FF-B116-860FC8E5AA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9D405BA0-FC7A-491D-BF37-2607D55522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F7E86D8-3192-44F9-B081-9C70D5EB2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DB2E6-F208-4956-A1A6-91E0D2D37131}" type="datetimeFigureOut">
              <a:rPr lang="ar-SA" smtClean="0"/>
              <a:t>23/03/44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7CE8D17-C5BB-413C-83C5-B5CE1D3AC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8873230-C1B2-4BFE-8892-38073F2F3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8AD99-9199-42B4-B8D9-7E2DBC4DDD9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54862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6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0A62C11-CD0C-47FF-B116-860FC8E5AA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9D405BA0-FC7A-491D-BF37-2607D55522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F7E86D8-3192-44F9-B081-9C70D5EB2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DB2E6-F208-4956-A1A6-91E0D2D37131}" type="datetimeFigureOut">
              <a:rPr lang="ar-SA" smtClean="0"/>
              <a:t>23/03/44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7CE8D17-C5BB-413C-83C5-B5CE1D3AC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8873230-C1B2-4BFE-8892-38073F2F3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8AD99-9199-42B4-B8D9-7E2DBC4DDD9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39312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5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0A62C11-CD0C-47FF-B116-860FC8E5AA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9D405BA0-FC7A-491D-BF37-2607D55522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F7E86D8-3192-44F9-B081-9C70D5EB2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DB2E6-F208-4956-A1A6-91E0D2D37131}" type="datetimeFigureOut">
              <a:rPr lang="ar-SA" smtClean="0"/>
              <a:t>23/03/44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7CE8D17-C5BB-413C-83C5-B5CE1D3AC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8873230-C1B2-4BFE-8892-38073F2F3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8AD99-9199-42B4-B8D9-7E2DBC4DDD9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79166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0A62C11-CD0C-47FF-B116-860FC8E5AA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9D405BA0-FC7A-491D-BF37-2607D55522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F7E86D8-3192-44F9-B081-9C70D5EB2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DB2E6-F208-4956-A1A6-91E0D2D37131}" type="datetimeFigureOut">
              <a:rPr lang="ar-SA" smtClean="0"/>
              <a:t>23/03/44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7CE8D17-C5BB-413C-83C5-B5CE1D3AC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8873230-C1B2-4BFE-8892-38073F2F3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8AD99-9199-42B4-B8D9-7E2DBC4DDD9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03624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3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0A62C11-CD0C-47FF-B116-860FC8E5AA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9D405BA0-FC7A-491D-BF37-2607D55522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F7E86D8-3192-44F9-B081-9C70D5EB2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DB2E6-F208-4956-A1A6-91E0D2D37131}" type="datetimeFigureOut">
              <a:rPr lang="ar-SA" smtClean="0"/>
              <a:t>23/03/44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7CE8D17-C5BB-413C-83C5-B5CE1D3AC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8873230-C1B2-4BFE-8892-38073F2F3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8AD99-9199-42B4-B8D9-7E2DBC4DDD9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87939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0A62C11-CD0C-47FF-B116-860FC8E5AA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9D405BA0-FC7A-491D-BF37-2607D55522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F7E86D8-3192-44F9-B081-9C70D5EB2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DB2E6-F208-4956-A1A6-91E0D2D37131}" type="datetimeFigureOut">
              <a:rPr lang="ar-SA" smtClean="0"/>
              <a:t>23/03/44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7CE8D17-C5BB-413C-83C5-B5CE1D3AC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8873230-C1B2-4BFE-8892-38073F2F3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8AD99-9199-42B4-B8D9-7E2DBC4DDD9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27957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4E060640-806B-497B-B828-DFC443072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9484ED21-B940-4341-9842-FF5300A117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2150C9C-633B-41BA-ADEF-C3B8D273D7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3DB2E6-F208-4956-A1A6-91E0D2D37131}" type="datetimeFigureOut">
              <a:rPr lang="ar-SA" smtClean="0"/>
              <a:t>23/03/44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AB5742C-AC17-4BB1-9D15-D9CBCAAD2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831D6F4-4F94-41AE-9CEF-36ECC74502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B8AD99-9199-42B4-B8D9-7E2DBC4DDD9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42331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90" r:id="rId2"/>
    <p:sldLayoutId id="2147483689" r:id="rId3"/>
    <p:sldLayoutId id="2147483688" r:id="rId4"/>
    <p:sldLayoutId id="2147483687" r:id="rId5"/>
    <p:sldLayoutId id="2147483686" r:id="rId6"/>
    <p:sldLayoutId id="2147483685" r:id="rId7"/>
    <p:sldLayoutId id="2147483684" r:id="rId8"/>
    <p:sldLayoutId id="2147483683" r:id="rId9"/>
    <p:sldLayoutId id="2147483682" r:id="rId10"/>
    <p:sldLayoutId id="2147483681" r:id="rId11"/>
    <p:sldLayoutId id="2147483680" r:id="rId12"/>
    <p:sldLayoutId id="2147483679" r:id="rId13"/>
    <p:sldLayoutId id="2147483678" r:id="rId14"/>
    <p:sldLayoutId id="2147483677" r:id="rId15"/>
    <p:sldLayoutId id="2147483676" r:id="rId16"/>
    <p:sldLayoutId id="2147483675" r:id="rId17"/>
    <p:sldLayoutId id="2147483674" r:id="rId18"/>
    <p:sldLayoutId id="2147483673" r:id="rId19"/>
    <p:sldLayoutId id="2147483672" r:id="rId20"/>
    <p:sldLayoutId id="2147483662" r:id="rId21"/>
    <p:sldLayoutId id="2147483663" r:id="rId22"/>
    <p:sldLayoutId id="2147483664" r:id="rId23"/>
    <p:sldLayoutId id="2147483665" r:id="rId24"/>
    <p:sldLayoutId id="2147483666" r:id="rId25"/>
    <p:sldLayoutId id="2147483667" r:id="rId26"/>
    <p:sldLayoutId id="2147483668" r:id="rId27"/>
    <p:sldLayoutId id="2147483669" r:id="rId28"/>
    <p:sldLayoutId id="2147483670" r:id="rId29"/>
    <p:sldLayoutId id="2147483671" r:id="rId30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4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مستطيل 41">
            <a:extLst>
              <a:ext uri="{FF2B5EF4-FFF2-40B4-BE49-F238E27FC236}">
                <a16:creationId xmlns:a16="http://schemas.microsoft.com/office/drawing/2014/main" id="{0B08458D-0644-4791-90D8-5432513CF284}"/>
              </a:ext>
            </a:extLst>
          </p:cNvPr>
          <p:cNvSpPr/>
          <p:nvPr/>
        </p:nvSpPr>
        <p:spPr>
          <a:xfrm>
            <a:off x="2788959" y="5911516"/>
            <a:ext cx="9403041" cy="473242"/>
          </a:xfrm>
          <a:prstGeom prst="rect">
            <a:avLst/>
          </a:prstGeom>
          <a:solidFill>
            <a:srgbClr val="CCCACA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1" name="مستطيل 40">
            <a:extLst>
              <a:ext uri="{FF2B5EF4-FFF2-40B4-BE49-F238E27FC236}">
                <a16:creationId xmlns:a16="http://schemas.microsoft.com/office/drawing/2014/main" id="{003F9E08-8C6F-48E4-BF6A-8A41EC16B267}"/>
              </a:ext>
            </a:extLst>
          </p:cNvPr>
          <p:cNvSpPr/>
          <p:nvPr/>
        </p:nvSpPr>
        <p:spPr>
          <a:xfrm>
            <a:off x="-1" y="6384758"/>
            <a:ext cx="12192001" cy="473242"/>
          </a:xfrm>
          <a:prstGeom prst="rect">
            <a:avLst/>
          </a:prstGeom>
          <a:solidFill>
            <a:srgbClr val="A9B8BC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45" name="مجموعة 44">
            <a:extLst>
              <a:ext uri="{FF2B5EF4-FFF2-40B4-BE49-F238E27FC236}">
                <a16:creationId xmlns:a16="http://schemas.microsoft.com/office/drawing/2014/main" id="{4127A15D-B6CC-4799-B158-4A4DD9B9583F}"/>
              </a:ext>
            </a:extLst>
          </p:cNvPr>
          <p:cNvGrpSpPr/>
          <p:nvPr/>
        </p:nvGrpSpPr>
        <p:grpSpPr>
          <a:xfrm flipH="1" flipV="1">
            <a:off x="-2" y="-13831"/>
            <a:ext cx="12192001" cy="946484"/>
            <a:chOff x="152399" y="6063916"/>
            <a:chExt cx="12192001" cy="946484"/>
          </a:xfrm>
        </p:grpSpPr>
        <p:sp>
          <p:nvSpPr>
            <p:cNvPr id="43" name="مستطيل 42">
              <a:extLst>
                <a:ext uri="{FF2B5EF4-FFF2-40B4-BE49-F238E27FC236}">
                  <a16:creationId xmlns:a16="http://schemas.microsoft.com/office/drawing/2014/main" id="{BDACB70C-114B-4868-8897-2D3868991E5E}"/>
                </a:ext>
              </a:extLst>
            </p:cNvPr>
            <p:cNvSpPr/>
            <p:nvPr/>
          </p:nvSpPr>
          <p:spPr>
            <a:xfrm>
              <a:off x="2941359" y="6063916"/>
              <a:ext cx="9403041" cy="473242"/>
            </a:xfrm>
            <a:prstGeom prst="rect">
              <a:avLst/>
            </a:prstGeom>
            <a:solidFill>
              <a:srgbClr val="CCCACA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4" name="مستطيل 43">
              <a:extLst>
                <a:ext uri="{FF2B5EF4-FFF2-40B4-BE49-F238E27FC236}">
                  <a16:creationId xmlns:a16="http://schemas.microsoft.com/office/drawing/2014/main" id="{085AAF7F-AF67-4C5C-9FE5-04FE083E2D10}"/>
                </a:ext>
              </a:extLst>
            </p:cNvPr>
            <p:cNvSpPr/>
            <p:nvPr/>
          </p:nvSpPr>
          <p:spPr>
            <a:xfrm>
              <a:off x="152399" y="6537158"/>
              <a:ext cx="12192001" cy="473242"/>
            </a:xfrm>
            <a:prstGeom prst="rect">
              <a:avLst/>
            </a:prstGeom>
            <a:solidFill>
              <a:srgbClr val="A9B8BC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81E35450-721E-4190-B600-210E51344F1A}"/>
              </a:ext>
            </a:extLst>
          </p:cNvPr>
          <p:cNvSpPr txBox="1"/>
          <p:nvPr/>
        </p:nvSpPr>
        <p:spPr>
          <a:xfrm>
            <a:off x="6096000" y="1528145"/>
            <a:ext cx="5299524" cy="304698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800" dirty="0">
                <a:solidFill>
                  <a:srgbClr val="78878F"/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المادة / الرياضيات</a:t>
            </a:r>
          </a:p>
          <a:p>
            <a:pPr algn="ctr"/>
            <a:r>
              <a:rPr lang="ar-SA" sz="4800" dirty="0">
                <a:solidFill>
                  <a:srgbClr val="88A3AD"/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الصف/ الرابع</a:t>
            </a:r>
          </a:p>
          <a:p>
            <a:r>
              <a:rPr lang="ar-SA" sz="4800" dirty="0">
                <a:solidFill>
                  <a:srgbClr val="78878F"/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اليوم /</a:t>
            </a:r>
          </a:p>
          <a:p>
            <a:r>
              <a:rPr lang="ar-SA" sz="4800" dirty="0">
                <a:solidFill>
                  <a:srgbClr val="88A3AD"/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التاريخ /</a:t>
            </a:r>
            <a:endParaRPr lang="ar-SA" sz="7200" dirty="0">
              <a:solidFill>
                <a:srgbClr val="88A3AD"/>
              </a:solidFill>
              <a:latin typeface="(A) Arslan Wessam B" panose="03020402040406030203" pitchFamily="66" charset="-78"/>
              <a:cs typeface="(A) Arslan Wessam B" panose="03020402040406030203" pitchFamily="66" charset="-78"/>
            </a:endParaRP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A693F9E8-5570-4D3A-B607-C741187B6C00}"/>
              </a:ext>
            </a:extLst>
          </p:cNvPr>
          <p:cNvSpPr txBox="1"/>
          <p:nvPr/>
        </p:nvSpPr>
        <p:spPr>
          <a:xfrm>
            <a:off x="2788959" y="5172831"/>
            <a:ext cx="6609608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dirty="0">
                <a:solidFill>
                  <a:srgbClr val="78878F"/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معلمة المادة / مباركة الزبيدي</a:t>
            </a:r>
            <a:endParaRPr lang="ar-SA" sz="6600" dirty="0">
              <a:solidFill>
                <a:srgbClr val="78878F"/>
              </a:solidFill>
              <a:latin typeface="(A) Arslan Wessam B" panose="03020402040406030203" pitchFamily="66" charset="-78"/>
              <a:cs typeface="(A) Arslan Wessam B" panose="03020402040406030203" pitchFamily="66" charset="-78"/>
            </a:endParaRPr>
          </a:p>
        </p:txBody>
      </p:sp>
      <p:pic>
        <p:nvPicPr>
          <p:cNvPr id="21" name="صورة 20">
            <a:extLst>
              <a:ext uri="{FF2B5EF4-FFF2-40B4-BE49-F238E27FC236}">
                <a16:creationId xmlns:a16="http://schemas.microsoft.com/office/drawing/2014/main" id="{601E5CB5-6A1C-4673-B9FA-4D01C12F94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584" y="1021258"/>
            <a:ext cx="4843350" cy="387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9005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D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مستطيل 41">
            <a:extLst>
              <a:ext uri="{FF2B5EF4-FFF2-40B4-BE49-F238E27FC236}">
                <a16:creationId xmlns:a16="http://schemas.microsoft.com/office/drawing/2014/main" id="{0B08458D-0644-4791-90D8-5432513CF284}"/>
              </a:ext>
            </a:extLst>
          </p:cNvPr>
          <p:cNvSpPr/>
          <p:nvPr/>
        </p:nvSpPr>
        <p:spPr>
          <a:xfrm>
            <a:off x="2788959" y="5911516"/>
            <a:ext cx="9403041" cy="473242"/>
          </a:xfrm>
          <a:prstGeom prst="rect">
            <a:avLst/>
          </a:prstGeom>
          <a:solidFill>
            <a:srgbClr val="CCCACA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1" name="مستطيل 40">
            <a:extLst>
              <a:ext uri="{FF2B5EF4-FFF2-40B4-BE49-F238E27FC236}">
                <a16:creationId xmlns:a16="http://schemas.microsoft.com/office/drawing/2014/main" id="{003F9E08-8C6F-48E4-BF6A-8A41EC16B267}"/>
              </a:ext>
            </a:extLst>
          </p:cNvPr>
          <p:cNvSpPr/>
          <p:nvPr/>
        </p:nvSpPr>
        <p:spPr>
          <a:xfrm>
            <a:off x="-1" y="6384758"/>
            <a:ext cx="12192001" cy="473242"/>
          </a:xfrm>
          <a:prstGeom prst="rect">
            <a:avLst/>
          </a:prstGeom>
          <a:solidFill>
            <a:srgbClr val="A9B8BC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45" name="مجموعة 44">
            <a:extLst>
              <a:ext uri="{FF2B5EF4-FFF2-40B4-BE49-F238E27FC236}">
                <a16:creationId xmlns:a16="http://schemas.microsoft.com/office/drawing/2014/main" id="{4127A15D-B6CC-4799-B158-4A4DD9B9583F}"/>
              </a:ext>
            </a:extLst>
          </p:cNvPr>
          <p:cNvGrpSpPr/>
          <p:nvPr/>
        </p:nvGrpSpPr>
        <p:grpSpPr>
          <a:xfrm flipH="1" flipV="1">
            <a:off x="-2" y="-13831"/>
            <a:ext cx="12192001" cy="946484"/>
            <a:chOff x="152399" y="6063916"/>
            <a:chExt cx="12192001" cy="946484"/>
          </a:xfrm>
          <a:solidFill>
            <a:srgbClr val="FBC6A4"/>
          </a:solidFill>
        </p:grpSpPr>
        <p:sp>
          <p:nvSpPr>
            <p:cNvPr id="43" name="مستطيل 42">
              <a:extLst>
                <a:ext uri="{FF2B5EF4-FFF2-40B4-BE49-F238E27FC236}">
                  <a16:creationId xmlns:a16="http://schemas.microsoft.com/office/drawing/2014/main" id="{BDACB70C-114B-4868-8897-2D3868991E5E}"/>
                </a:ext>
              </a:extLst>
            </p:cNvPr>
            <p:cNvSpPr/>
            <p:nvPr/>
          </p:nvSpPr>
          <p:spPr>
            <a:xfrm>
              <a:off x="2941359" y="6063916"/>
              <a:ext cx="9403041" cy="473242"/>
            </a:xfrm>
            <a:prstGeom prst="rect">
              <a:avLst/>
            </a:prstGeom>
            <a:solidFill>
              <a:srgbClr val="CCCACA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4" name="مستطيل 43">
              <a:extLst>
                <a:ext uri="{FF2B5EF4-FFF2-40B4-BE49-F238E27FC236}">
                  <a16:creationId xmlns:a16="http://schemas.microsoft.com/office/drawing/2014/main" id="{085AAF7F-AF67-4C5C-9FE5-04FE083E2D10}"/>
                </a:ext>
              </a:extLst>
            </p:cNvPr>
            <p:cNvSpPr/>
            <p:nvPr/>
          </p:nvSpPr>
          <p:spPr>
            <a:xfrm>
              <a:off x="152399" y="6537158"/>
              <a:ext cx="12192001" cy="473242"/>
            </a:xfrm>
            <a:prstGeom prst="rect">
              <a:avLst/>
            </a:prstGeom>
            <a:solidFill>
              <a:srgbClr val="A9B8BC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8" name="صورة 7">
            <a:extLst>
              <a:ext uri="{FF2B5EF4-FFF2-40B4-BE49-F238E27FC236}">
                <a16:creationId xmlns:a16="http://schemas.microsoft.com/office/drawing/2014/main" id="{F604BA25-3CF0-4CE3-BDB5-DFE96F2415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26297" y="1123129"/>
            <a:ext cx="6965703" cy="565532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9BC67447-195E-4CAE-B02C-DA5AE51514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4903" y="1764734"/>
            <a:ext cx="9791700" cy="1104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3" name="مربع نص 32">
            <a:extLst>
              <a:ext uri="{FF2B5EF4-FFF2-40B4-BE49-F238E27FC236}">
                <a16:creationId xmlns:a16="http://schemas.microsoft.com/office/drawing/2014/main" id="{16EB9528-506A-4559-9314-6B76710B7983}"/>
              </a:ext>
            </a:extLst>
          </p:cNvPr>
          <p:cNvSpPr txBox="1"/>
          <p:nvPr/>
        </p:nvSpPr>
        <p:spPr>
          <a:xfrm>
            <a:off x="10862448" y="4947809"/>
            <a:ext cx="1140230" cy="5232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ar-SA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الكلمات/</a:t>
            </a:r>
          </a:p>
        </p:txBody>
      </p:sp>
      <p:sp>
        <p:nvSpPr>
          <p:cNvPr id="34" name="مربع نص 33">
            <a:extLst>
              <a:ext uri="{FF2B5EF4-FFF2-40B4-BE49-F238E27FC236}">
                <a16:creationId xmlns:a16="http://schemas.microsoft.com/office/drawing/2014/main" id="{00C6B112-D45D-425F-BCD7-4929CB0733F4}"/>
              </a:ext>
            </a:extLst>
          </p:cNvPr>
          <p:cNvSpPr txBox="1"/>
          <p:nvPr/>
        </p:nvSpPr>
        <p:spPr>
          <a:xfrm>
            <a:off x="5962741" y="4807799"/>
            <a:ext cx="4669112" cy="954107"/>
          </a:xfrm>
          <a:prstGeom prst="rect">
            <a:avLst/>
          </a:prstGeom>
          <a:noFill/>
          <a:ln w="38100">
            <a:noFill/>
          </a:ln>
        </p:spPr>
        <p:txBody>
          <a:bodyPr wrap="square" rtlCol="1">
            <a:spAutoFit/>
          </a:bodyPr>
          <a:lstStyle/>
          <a:p>
            <a:r>
              <a:rPr lang="ar-SA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خمس مئة و ثمانية وأربعون ناقص مئة و ثلاثة وستون يساوي ثلاث مئة و خمس وثمانون</a:t>
            </a:r>
          </a:p>
        </p:txBody>
      </p:sp>
      <p:sp>
        <p:nvSpPr>
          <p:cNvPr id="35" name="مربع نص 34">
            <a:extLst>
              <a:ext uri="{FF2B5EF4-FFF2-40B4-BE49-F238E27FC236}">
                <a16:creationId xmlns:a16="http://schemas.microsoft.com/office/drawing/2014/main" id="{22095C4C-DAFA-4240-A795-093274001739}"/>
              </a:ext>
            </a:extLst>
          </p:cNvPr>
          <p:cNvSpPr txBox="1"/>
          <p:nvPr/>
        </p:nvSpPr>
        <p:spPr>
          <a:xfrm>
            <a:off x="3505657" y="4785479"/>
            <a:ext cx="1140230" cy="95410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ar-SA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الجملة العددية /</a:t>
            </a:r>
          </a:p>
        </p:txBody>
      </p:sp>
      <p:sp>
        <p:nvSpPr>
          <p:cNvPr id="36" name="مربع نص 35">
            <a:extLst>
              <a:ext uri="{FF2B5EF4-FFF2-40B4-BE49-F238E27FC236}">
                <a16:creationId xmlns:a16="http://schemas.microsoft.com/office/drawing/2014/main" id="{85C94996-E492-4A3D-A97F-B877C171CDC9}"/>
              </a:ext>
            </a:extLst>
          </p:cNvPr>
          <p:cNvSpPr txBox="1"/>
          <p:nvPr/>
        </p:nvSpPr>
        <p:spPr>
          <a:xfrm>
            <a:off x="899998" y="5010297"/>
            <a:ext cx="2471417" cy="523220"/>
          </a:xfrm>
          <a:prstGeom prst="rect">
            <a:avLst/>
          </a:prstGeom>
          <a:noFill/>
          <a:ln w="38100">
            <a:noFill/>
          </a:ln>
        </p:spPr>
        <p:txBody>
          <a:bodyPr wrap="square" rtlCol="1">
            <a:spAutoFit/>
          </a:bodyPr>
          <a:lstStyle/>
          <a:p>
            <a:r>
              <a:rPr lang="ar-SA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548 -163 = 385</a:t>
            </a:r>
          </a:p>
        </p:txBody>
      </p:sp>
      <p:sp>
        <p:nvSpPr>
          <p:cNvPr id="37" name="مربع نص 36">
            <a:extLst>
              <a:ext uri="{FF2B5EF4-FFF2-40B4-BE49-F238E27FC236}">
                <a16:creationId xmlns:a16="http://schemas.microsoft.com/office/drawing/2014/main" id="{6631A4DC-B5F4-41D5-B8CE-EEB129C9BB10}"/>
              </a:ext>
            </a:extLst>
          </p:cNvPr>
          <p:cNvSpPr txBox="1"/>
          <p:nvPr/>
        </p:nvSpPr>
        <p:spPr>
          <a:xfrm>
            <a:off x="10925201" y="3687766"/>
            <a:ext cx="1140230" cy="5232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ar-SA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الرسم/</a:t>
            </a:r>
          </a:p>
        </p:txBody>
      </p:sp>
      <p:grpSp>
        <p:nvGrpSpPr>
          <p:cNvPr id="9" name="مجموعة 8">
            <a:extLst>
              <a:ext uri="{FF2B5EF4-FFF2-40B4-BE49-F238E27FC236}">
                <a16:creationId xmlns:a16="http://schemas.microsoft.com/office/drawing/2014/main" id="{8FCA6F02-B017-4C88-B5A5-602E8748C555}"/>
              </a:ext>
            </a:extLst>
          </p:cNvPr>
          <p:cNvGrpSpPr/>
          <p:nvPr/>
        </p:nvGrpSpPr>
        <p:grpSpPr>
          <a:xfrm>
            <a:off x="2135706" y="3457099"/>
            <a:ext cx="7754126" cy="1034871"/>
            <a:chOff x="2586489" y="3195464"/>
            <a:chExt cx="7754126" cy="1034871"/>
          </a:xfrm>
        </p:grpSpPr>
        <p:pic>
          <p:nvPicPr>
            <p:cNvPr id="7" name="صورة 6">
              <a:extLst>
                <a:ext uri="{FF2B5EF4-FFF2-40B4-BE49-F238E27FC236}">
                  <a16:creationId xmlns:a16="http://schemas.microsoft.com/office/drawing/2014/main" id="{65CC7BEC-D23B-46E5-89F6-1E9D8D4B72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316" b="81355"/>
            <a:stretch/>
          </p:blipFill>
          <p:spPr>
            <a:xfrm>
              <a:off x="6463552" y="3195464"/>
              <a:ext cx="3877063" cy="1034871"/>
            </a:xfrm>
            <a:prstGeom prst="rect">
              <a:avLst/>
            </a:prstGeom>
          </p:spPr>
        </p:pic>
        <p:pic>
          <p:nvPicPr>
            <p:cNvPr id="46" name="صورة 45">
              <a:extLst>
                <a:ext uri="{FF2B5EF4-FFF2-40B4-BE49-F238E27FC236}">
                  <a16:creationId xmlns:a16="http://schemas.microsoft.com/office/drawing/2014/main" id="{A7919CAF-1E65-418B-A66B-1EB5651A290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316" b="81355"/>
            <a:stretch/>
          </p:blipFill>
          <p:spPr>
            <a:xfrm flipH="1">
              <a:off x="2586489" y="3195464"/>
              <a:ext cx="3877063" cy="1034871"/>
            </a:xfrm>
            <a:prstGeom prst="rect">
              <a:avLst/>
            </a:prstGeom>
          </p:spPr>
        </p:pic>
      </p:grpSp>
      <p:sp>
        <p:nvSpPr>
          <p:cNvPr id="10" name="فقاعة الكلام: مستطيلة 9">
            <a:extLst>
              <a:ext uri="{FF2B5EF4-FFF2-40B4-BE49-F238E27FC236}">
                <a16:creationId xmlns:a16="http://schemas.microsoft.com/office/drawing/2014/main" id="{65B2A3ED-C044-44B5-AC1F-9F31223DD8D5}"/>
              </a:ext>
            </a:extLst>
          </p:cNvPr>
          <p:cNvSpPr/>
          <p:nvPr/>
        </p:nvSpPr>
        <p:spPr>
          <a:xfrm>
            <a:off x="4285129" y="3141270"/>
            <a:ext cx="1140230" cy="579605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/>
              <a:t>548</a:t>
            </a:r>
          </a:p>
        </p:txBody>
      </p:sp>
      <p:sp>
        <p:nvSpPr>
          <p:cNvPr id="47" name="فقاعة الكلام: مستطيلة 46">
            <a:extLst>
              <a:ext uri="{FF2B5EF4-FFF2-40B4-BE49-F238E27FC236}">
                <a16:creationId xmlns:a16="http://schemas.microsoft.com/office/drawing/2014/main" id="{46E2F7D8-5448-49F2-AE53-ECA82328646F}"/>
              </a:ext>
            </a:extLst>
          </p:cNvPr>
          <p:cNvSpPr/>
          <p:nvPr/>
        </p:nvSpPr>
        <p:spPr>
          <a:xfrm>
            <a:off x="7727182" y="3141270"/>
            <a:ext cx="1140230" cy="579605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/>
              <a:t>163</a:t>
            </a:r>
          </a:p>
        </p:txBody>
      </p:sp>
      <p:cxnSp>
        <p:nvCxnSpPr>
          <p:cNvPr id="39" name="رابط كسهم مستقيم 38">
            <a:extLst>
              <a:ext uri="{FF2B5EF4-FFF2-40B4-BE49-F238E27FC236}">
                <a16:creationId xmlns:a16="http://schemas.microsoft.com/office/drawing/2014/main" id="{D63F2D6D-89C6-4A4F-AA5C-AA607099F496}"/>
              </a:ext>
            </a:extLst>
          </p:cNvPr>
          <p:cNvCxnSpPr/>
          <p:nvPr/>
        </p:nvCxnSpPr>
        <p:spPr>
          <a:xfrm>
            <a:off x="5585012" y="3310386"/>
            <a:ext cx="1989770" cy="0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2700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6" grpId="0"/>
      <p:bldP spid="10" grpId="0" animBg="1"/>
      <p:bldP spid="4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4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مستطيل 41">
            <a:extLst>
              <a:ext uri="{FF2B5EF4-FFF2-40B4-BE49-F238E27FC236}">
                <a16:creationId xmlns:a16="http://schemas.microsoft.com/office/drawing/2014/main" id="{0B08458D-0644-4791-90D8-5432513CF284}"/>
              </a:ext>
            </a:extLst>
          </p:cNvPr>
          <p:cNvSpPr/>
          <p:nvPr/>
        </p:nvSpPr>
        <p:spPr>
          <a:xfrm>
            <a:off x="2788959" y="5911516"/>
            <a:ext cx="9403041" cy="473242"/>
          </a:xfrm>
          <a:prstGeom prst="rect">
            <a:avLst/>
          </a:prstGeom>
          <a:solidFill>
            <a:srgbClr val="CCCACA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1" name="مستطيل 40">
            <a:extLst>
              <a:ext uri="{FF2B5EF4-FFF2-40B4-BE49-F238E27FC236}">
                <a16:creationId xmlns:a16="http://schemas.microsoft.com/office/drawing/2014/main" id="{003F9E08-8C6F-48E4-BF6A-8A41EC16B267}"/>
              </a:ext>
            </a:extLst>
          </p:cNvPr>
          <p:cNvSpPr/>
          <p:nvPr/>
        </p:nvSpPr>
        <p:spPr>
          <a:xfrm>
            <a:off x="-1" y="6384758"/>
            <a:ext cx="12192001" cy="473242"/>
          </a:xfrm>
          <a:prstGeom prst="rect">
            <a:avLst/>
          </a:prstGeom>
          <a:solidFill>
            <a:srgbClr val="A9B8BC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45" name="مجموعة 44">
            <a:extLst>
              <a:ext uri="{FF2B5EF4-FFF2-40B4-BE49-F238E27FC236}">
                <a16:creationId xmlns:a16="http://schemas.microsoft.com/office/drawing/2014/main" id="{4127A15D-B6CC-4799-B158-4A4DD9B9583F}"/>
              </a:ext>
            </a:extLst>
          </p:cNvPr>
          <p:cNvGrpSpPr/>
          <p:nvPr/>
        </p:nvGrpSpPr>
        <p:grpSpPr>
          <a:xfrm flipH="1" flipV="1">
            <a:off x="-2" y="-13831"/>
            <a:ext cx="12192001" cy="946484"/>
            <a:chOff x="152399" y="6063916"/>
            <a:chExt cx="12192001" cy="946484"/>
          </a:xfrm>
        </p:grpSpPr>
        <p:sp>
          <p:nvSpPr>
            <p:cNvPr id="43" name="مستطيل 42">
              <a:extLst>
                <a:ext uri="{FF2B5EF4-FFF2-40B4-BE49-F238E27FC236}">
                  <a16:creationId xmlns:a16="http://schemas.microsoft.com/office/drawing/2014/main" id="{BDACB70C-114B-4868-8897-2D3868991E5E}"/>
                </a:ext>
              </a:extLst>
            </p:cNvPr>
            <p:cNvSpPr/>
            <p:nvPr/>
          </p:nvSpPr>
          <p:spPr>
            <a:xfrm>
              <a:off x="2941359" y="6063916"/>
              <a:ext cx="9403041" cy="473242"/>
            </a:xfrm>
            <a:prstGeom prst="rect">
              <a:avLst/>
            </a:prstGeom>
            <a:solidFill>
              <a:srgbClr val="CCCACA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4" name="مستطيل 43">
              <a:extLst>
                <a:ext uri="{FF2B5EF4-FFF2-40B4-BE49-F238E27FC236}">
                  <a16:creationId xmlns:a16="http://schemas.microsoft.com/office/drawing/2014/main" id="{085AAF7F-AF67-4C5C-9FE5-04FE083E2D10}"/>
                </a:ext>
              </a:extLst>
            </p:cNvPr>
            <p:cNvSpPr/>
            <p:nvPr/>
          </p:nvSpPr>
          <p:spPr>
            <a:xfrm>
              <a:off x="152399" y="6537158"/>
              <a:ext cx="12192001" cy="473242"/>
            </a:xfrm>
            <a:prstGeom prst="rect">
              <a:avLst/>
            </a:prstGeom>
            <a:solidFill>
              <a:srgbClr val="A9B8BC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0" name="مستطيل 9">
            <a:extLst>
              <a:ext uri="{FF2B5EF4-FFF2-40B4-BE49-F238E27FC236}">
                <a16:creationId xmlns:a16="http://schemas.microsoft.com/office/drawing/2014/main" id="{FDBB0BC1-3181-4A31-AF0C-5AFC621EDCD9}"/>
              </a:ext>
            </a:extLst>
          </p:cNvPr>
          <p:cNvSpPr/>
          <p:nvPr/>
        </p:nvSpPr>
        <p:spPr>
          <a:xfrm>
            <a:off x="9669052" y="1767006"/>
            <a:ext cx="159851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800" dirty="0">
                <a:ln w="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lameen" panose="02000503020000020004" pitchFamily="2" charset="-78"/>
                <a:ea typeface="Alameen" panose="02000503020000020004" pitchFamily="2" charset="-78"/>
                <a:cs typeface="AGA Aladdin Regular" pitchFamily="2" charset="-78"/>
              </a:rPr>
              <a:t>الواجب</a:t>
            </a:r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56E16B19-C88E-41D9-846F-826518B386DB}"/>
              </a:ext>
            </a:extLst>
          </p:cNvPr>
          <p:cNvSpPr/>
          <p:nvPr/>
        </p:nvSpPr>
        <p:spPr>
          <a:xfrm>
            <a:off x="3281082" y="2598003"/>
            <a:ext cx="6671083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800" b="1" dirty="0">
                <a:ln w="0"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raditional Arabic" panose="02020603050405020304" pitchFamily="18" charset="-78"/>
                <a:ea typeface="Alameen" panose="02000503020000020004" pitchFamily="2" charset="-78"/>
                <a:cs typeface="AGA Aladdin Regular" pitchFamily="2" charset="-78"/>
              </a:rPr>
              <a:t>رقم 2 صفحة 117</a:t>
            </a:r>
          </a:p>
          <a:p>
            <a:pPr algn="ctr"/>
            <a:r>
              <a:rPr lang="ar-SA" sz="4800" b="1" dirty="0">
                <a:ln w="0"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raditional Arabic" panose="02020603050405020304" pitchFamily="18" charset="-78"/>
                <a:ea typeface="Alameen" panose="02000503020000020004" pitchFamily="2" charset="-78"/>
                <a:cs typeface="AGA Aladdin Regular" pitchFamily="2" charset="-78"/>
              </a:rPr>
              <a:t>9 – 10 -11 صفحة 118 </a:t>
            </a:r>
          </a:p>
        </p:txBody>
      </p:sp>
    </p:spTree>
    <p:extLst>
      <p:ext uri="{BB962C8B-B14F-4D97-AF65-F5344CB8AC3E}">
        <p14:creationId xmlns:p14="http://schemas.microsoft.com/office/powerpoint/2010/main" val="2485914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D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مستطيل 41">
            <a:extLst>
              <a:ext uri="{FF2B5EF4-FFF2-40B4-BE49-F238E27FC236}">
                <a16:creationId xmlns:a16="http://schemas.microsoft.com/office/drawing/2014/main" id="{0B08458D-0644-4791-90D8-5432513CF284}"/>
              </a:ext>
            </a:extLst>
          </p:cNvPr>
          <p:cNvSpPr/>
          <p:nvPr/>
        </p:nvSpPr>
        <p:spPr>
          <a:xfrm>
            <a:off x="2788959" y="5911516"/>
            <a:ext cx="9403041" cy="473242"/>
          </a:xfrm>
          <a:prstGeom prst="rect">
            <a:avLst/>
          </a:prstGeom>
          <a:solidFill>
            <a:srgbClr val="CCCACA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1" name="مستطيل 40">
            <a:extLst>
              <a:ext uri="{FF2B5EF4-FFF2-40B4-BE49-F238E27FC236}">
                <a16:creationId xmlns:a16="http://schemas.microsoft.com/office/drawing/2014/main" id="{003F9E08-8C6F-48E4-BF6A-8A41EC16B267}"/>
              </a:ext>
            </a:extLst>
          </p:cNvPr>
          <p:cNvSpPr/>
          <p:nvPr/>
        </p:nvSpPr>
        <p:spPr>
          <a:xfrm>
            <a:off x="-1" y="6384758"/>
            <a:ext cx="12192001" cy="473242"/>
          </a:xfrm>
          <a:prstGeom prst="rect">
            <a:avLst/>
          </a:prstGeom>
          <a:solidFill>
            <a:srgbClr val="A9B8BC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45" name="مجموعة 44">
            <a:extLst>
              <a:ext uri="{FF2B5EF4-FFF2-40B4-BE49-F238E27FC236}">
                <a16:creationId xmlns:a16="http://schemas.microsoft.com/office/drawing/2014/main" id="{4127A15D-B6CC-4799-B158-4A4DD9B9583F}"/>
              </a:ext>
            </a:extLst>
          </p:cNvPr>
          <p:cNvGrpSpPr/>
          <p:nvPr/>
        </p:nvGrpSpPr>
        <p:grpSpPr>
          <a:xfrm flipH="1" flipV="1">
            <a:off x="-2" y="-13831"/>
            <a:ext cx="12192001" cy="946484"/>
            <a:chOff x="152399" y="6063916"/>
            <a:chExt cx="12192001" cy="946484"/>
          </a:xfrm>
          <a:solidFill>
            <a:srgbClr val="FBC6A4"/>
          </a:solidFill>
        </p:grpSpPr>
        <p:sp>
          <p:nvSpPr>
            <p:cNvPr id="43" name="مستطيل 42">
              <a:extLst>
                <a:ext uri="{FF2B5EF4-FFF2-40B4-BE49-F238E27FC236}">
                  <a16:creationId xmlns:a16="http://schemas.microsoft.com/office/drawing/2014/main" id="{BDACB70C-114B-4868-8897-2D3868991E5E}"/>
                </a:ext>
              </a:extLst>
            </p:cNvPr>
            <p:cNvSpPr/>
            <p:nvPr/>
          </p:nvSpPr>
          <p:spPr>
            <a:xfrm>
              <a:off x="2941359" y="6063916"/>
              <a:ext cx="9403041" cy="473242"/>
            </a:xfrm>
            <a:prstGeom prst="rect">
              <a:avLst/>
            </a:prstGeom>
            <a:solidFill>
              <a:srgbClr val="CCCACA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4" name="مستطيل 43">
              <a:extLst>
                <a:ext uri="{FF2B5EF4-FFF2-40B4-BE49-F238E27FC236}">
                  <a16:creationId xmlns:a16="http://schemas.microsoft.com/office/drawing/2014/main" id="{085AAF7F-AF67-4C5C-9FE5-04FE083E2D10}"/>
                </a:ext>
              </a:extLst>
            </p:cNvPr>
            <p:cNvSpPr/>
            <p:nvPr/>
          </p:nvSpPr>
          <p:spPr>
            <a:xfrm>
              <a:off x="152399" y="6537158"/>
              <a:ext cx="12192001" cy="473242"/>
            </a:xfrm>
            <a:prstGeom prst="rect">
              <a:avLst/>
            </a:prstGeom>
            <a:solidFill>
              <a:srgbClr val="A9B8BC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18" name="صورة 17">
            <a:extLst>
              <a:ext uri="{FF2B5EF4-FFF2-40B4-BE49-F238E27FC236}">
                <a16:creationId xmlns:a16="http://schemas.microsoft.com/office/drawing/2014/main" id="{303A0B97-4E65-452A-A136-2921991031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816" y="804089"/>
            <a:ext cx="2052416" cy="1641932"/>
          </a:xfrm>
          <a:prstGeom prst="rect">
            <a:avLst/>
          </a:prstGeom>
        </p:spPr>
      </p:pic>
      <p:sp>
        <p:nvSpPr>
          <p:cNvPr id="19" name="مربع نص 18">
            <a:extLst>
              <a:ext uri="{FF2B5EF4-FFF2-40B4-BE49-F238E27FC236}">
                <a16:creationId xmlns:a16="http://schemas.microsoft.com/office/drawing/2014/main" id="{A10A71AF-1E42-4D64-BAA4-21D53D387CAA}"/>
              </a:ext>
            </a:extLst>
          </p:cNvPr>
          <p:cNvSpPr txBox="1"/>
          <p:nvPr/>
        </p:nvSpPr>
        <p:spPr>
          <a:xfrm>
            <a:off x="8759189" y="1155032"/>
            <a:ext cx="3302567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dirty="0">
                <a:solidFill>
                  <a:srgbClr val="78878F"/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مراجعة ما سبق</a:t>
            </a:r>
            <a:endParaRPr lang="ar-SA" sz="6600" dirty="0">
              <a:solidFill>
                <a:srgbClr val="78878F"/>
              </a:solidFill>
              <a:latin typeface="(A) Arslan Wessam B" panose="03020402040406030203" pitchFamily="66" charset="-78"/>
              <a:cs typeface="(A) Arslan Wessam B" panose="03020402040406030203" pitchFamily="66" charset="-78"/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558F93A6-AC20-4C4E-88C8-52E717199F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7197" y="1924473"/>
            <a:ext cx="5379893" cy="16772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03484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4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مستطيل 41">
            <a:extLst>
              <a:ext uri="{FF2B5EF4-FFF2-40B4-BE49-F238E27FC236}">
                <a16:creationId xmlns:a16="http://schemas.microsoft.com/office/drawing/2014/main" id="{0B08458D-0644-4791-90D8-5432513CF284}"/>
              </a:ext>
            </a:extLst>
          </p:cNvPr>
          <p:cNvSpPr/>
          <p:nvPr/>
        </p:nvSpPr>
        <p:spPr>
          <a:xfrm>
            <a:off x="2788959" y="5911516"/>
            <a:ext cx="9403041" cy="473242"/>
          </a:xfrm>
          <a:prstGeom prst="rect">
            <a:avLst/>
          </a:prstGeom>
          <a:solidFill>
            <a:srgbClr val="CCCACA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1" name="مستطيل 40">
            <a:extLst>
              <a:ext uri="{FF2B5EF4-FFF2-40B4-BE49-F238E27FC236}">
                <a16:creationId xmlns:a16="http://schemas.microsoft.com/office/drawing/2014/main" id="{003F9E08-8C6F-48E4-BF6A-8A41EC16B267}"/>
              </a:ext>
            </a:extLst>
          </p:cNvPr>
          <p:cNvSpPr/>
          <p:nvPr/>
        </p:nvSpPr>
        <p:spPr>
          <a:xfrm>
            <a:off x="-1" y="6384758"/>
            <a:ext cx="12192001" cy="473242"/>
          </a:xfrm>
          <a:prstGeom prst="rect">
            <a:avLst/>
          </a:prstGeom>
          <a:solidFill>
            <a:srgbClr val="A9B8BC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45" name="مجموعة 44">
            <a:extLst>
              <a:ext uri="{FF2B5EF4-FFF2-40B4-BE49-F238E27FC236}">
                <a16:creationId xmlns:a16="http://schemas.microsoft.com/office/drawing/2014/main" id="{4127A15D-B6CC-4799-B158-4A4DD9B9583F}"/>
              </a:ext>
            </a:extLst>
          </p:cNvPr>
          <p:cNvGrpSpPr/>
          <p:nvPr/>
        </p:nvGrpSpPr>
        <p:grpSpPr>
          <a:xfrm flipH="1" flipV="1">
            <a:off x="-2" y="-13831"/>
            <a:ext cx="12192001" cy="946484"/>
            <a:chOff x="152399" y="6063916"/>
            <a:chExt cx="12192001" cy="946484"/>
          </a:xfrm>
        </p:grpSpPr>
        <p:sp>
          <p:nvSpPr>
            <p:cNvPr id="43" name="مستطيل 42">
              <a:extLst>
                <a:ext uri="{FF2B5EF4-FFF2-40B4-BE49-F238E27FC236}">
                  <a16:creationId xmlns:a16="http://schemas.microsoft.com/office/drawing/2014/main" id="{BDACB70C-114B-4868-8897-2D3868991E5E}"/>
                </a:ext>
              </a:extLst>
            </p:cNvPr>
            <p:cNvSpPr/>
            <p:nvPr/>
          </p:nvSpPr>
          <p:spPr>
            <a:xfrm>
              <a:off x="2941359" y="6063916"/>
              <a:ext cx="9403041" cy="473242"/>
            </a:xfrm>
            <a:prstGeom prst="rect">
              <a:avLst/>
            </a:prstGeom>
            <a:solidFill>
              <a:srgbClr val="CCCACA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4" name="مستطيل 43">
              <a:extLst>
                <a:ext uri="{FF2B5EF4-FFF2-40B4-BE49-F238E27FC236}">
                  <a16:creationId xmlns:a16="http://schemas.microsoft.com/office/drawing/2014/main" id="{085AAF7F-AF67-4C5C-9FE5-04FE083E2D10}"/>
                </a:ext>
              </a:extLst>
            </p:cNvPr>
            <p:cNvSpPr/>
            <p:nvPr/>
          </p:nvSpPr>
          <p:spPr>
            <a:xfrm>
              <a:off x="152399" y="6537158"/>
              <a:ext cx="12192001" cy="473242"/>
            </a:xfrm>
            <a:prstGeom prst="rect">
              <a:avLst/>
            </a:prstGeom>
            <a:solidFill>
              <a:srgbClr val="A9B8BC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8" name="مستطيل 7">
            <a:extLst>
              <a:ext uri="{FF2B5EF4-FFF2-40B4-BE49-F238E27FC236}">
                <a16:creationId xmlns:a16="http://schemas.microsoft.com/office/drawing/2014/main" id="{BB41DAE8-0397-4ACA-A054-BD5029D50C5B}"/>
              </a:ext>
            </a:extLst>
          </p:cNvPr>
          <p:cNvSpPr/>
          <p:nvPr/>
        </p:nvSpPr>
        <p:spPr>
          <a:xfrm>
            <a:off x="3891935" y="1651333"/>
            <a:ext cx="209704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7200" dirty="0">
                <a:ln w="0"/>
                <a:solidFill>
                  <a:srgbClr val="78878F"/>
                </a:solidFill>
                <a:latin typeface="Aldhabi" panose="01000000000000000000" pitchFamily="2" charset="-78"/>
                <a:ea typeface="Alameen" panose="02000503020000020004" pitchFamily="2" charset="-78"/>
                <a:cs typeface="Aldhabi" panose="01000000000000000000" pitchFamily="2" charset="-78"/>
              </a:rPr>
              <a:t>درس اليوم</a:t>
            </a: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29DCA0D4-E600-42D9-A497-5C29ED7C7878}"/>
              </a:ext>
            </a:extLst>
          </p:cNvPr>
          <p:cNvSpPr/>
          <p:nvPr/>
        </p:nvSpPr>
        <p:spPr>
          <a:xfrm>
            <a:off x="1199574" y="3273593"/>
            <a:ext cx="694292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6000" dirty="0">
                <a:ln w="0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lameen" panose="02000503020000020004" pitchFamily="2" charset="-78"/>
                <a:ea typeface="Alameen" panose="02000503020000020004" pitchFamily="2" charset="-78"/>
                <a:cs typeface="AGA Aladdin Regular" pitchFamily="2" charset="-78"/>
              </a:rPr>
              <a:t>تمثيل الجمل العددية وكتابتها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E1282051-937A-4370-BEFD-8CED87762E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58498">
            <a:off x="8332402" y="2064674"/>
            <a:ext cx="3248627" cy="269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374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D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مستطيل 41">
            <a:extLst>
              <a:ext uri="{FF2B5EF4-FFF2-40B4-BE49-F238E27FC236}">
                <a16:creationId xmlns:a16="http://schemas.microsoft.com/office/drawing/2014/main" id="{0B08458D-0644-4791-90D8-5432513CF284}"/>
              </a:ext>
            </a:extLst>
          </p:cNvPr>
          <p:cNvSpPr/>
          <p:nvPr/>
        </p:nvSpPr>
        <p:spPr>
          <a:xfrm>
            <a:off x="2788959" y="5911516"/>
            <a:ext cx="9403041" cy="473242"/>
          </a:xfrm>
          <a:prstGeom prst="rect">
            <a:avLst/>
          </a:prstGeom>
          <a:solidFill>
            <a:srgbClr val="CCCACA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1" name="مستطيل 40">
            <a:extLst>
              <a:ext uri="{FF2B5EF4-FFF2-40B4-BE49-F238E27FC236}">
                <a16:creationId xmlns:a16="http://schemas.microsoft.com/office/drawing/2014/main" id="{003F9E08-8C6F-48E4-BF6A-8A41EC16B267}"/>
              </a:ext>
            </a:extLst>
          </p:cNvPr>
          <p:cNvSpPr/>
          <p:nvPr/>
        </p:nvSpPr>
        <p:spPr>
          <a:xfrm>
            <a:off x="-1" y="6384758"/>
            <a:ext cx="12192001" cy="473242"/>
          </a:xfrm>
          <a:prstGeom prst="rect">
            <a:avLst/>
          </a:prstGeom>
          <a:solidFill>
            <a:srgbClr val="A9B8BC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45" name="مجموعة 44">
            <a:extLst>
              <a:ext uri="{FF2B5EF4-FFF2-40B4-BE49-F238E27FC236}">
                <a16:creationId xmlns:a16="http://schemas.microsoft.com/office/drawing/2014/main" id="{4127A15D-B6CC-4799-B158-4A4DD9B9583F}"/>
              </a:ext>
            </a:extLst>
          </p:cNvPr>
          <p:cNvGrpSpPr/>
          <p:nvPr/>
        </p:nvGrpSpPr>
        <p:grpSpPr>
          <a:xfrm flipH="1" flipV="1">
            <a:off x="-2" y="-13831"/>
            <a:ext cx="12192001" cy="946484"/>
            <a:chOff x="152399" y="6063916"/>
            <a:chExt cx="12192001" cy="946484"/>
          </a:xfrm>
          <a:solidFill>
            <a:srgbClr val="FBC6A4"/>
          </a:solidFill>
        </p:grpSpPr>
        <p:sp>
          <p:nvSpPr>
            <p:cNvPr id="43" name="مستطيل 42">
              <a:extLst>
                <a:ext uri="{FF2B5EF4-FFF2-40B4-BE49-F238E27FC236}">
                  <a16:creationId xmlns:a16="http://schemas.microsoft.com/office/drawing/2014/main" id="{BDACB70C-114B-4868-8897-2D3868991E5E}"/>
                </a:ext>
              </a:extLst>
            </p:cNvPr>
            <p:cNvSpPr/>
            <p:nvPr/>
          </p:nvSpPr>
          <p:spPr>
            <a:xfrm>
              <a:off x="2941359" y="6063916"/>
              <a:ext cx="9403041" cy="473242"/>
            </a:xfrm>
            <a:prstGeom prst="rect">
              <a:avLst/>
            </a:prstGeom>
            <a:solidFill>
              <a:srgbClr val="CCCACA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4" name="مستطيل 43">
              <a:extLst>
                <a:ext uri="{FF2B5EF4-FFF2-40B4-BE49-F238E27FC236}">
                  <a16:creationId xmlns:a16="http://schemas.microsoft.com/office/drawing/2014/main" id="{085AAF7F-AF67-4C5C-9FE5-04FE083E2D10}"/>
                </a:ext>
              </a:extLst>
            </p:cNvPr>
            <p:cNvSpPr/>
            <p:nvPr/>
          </p:nvSpPr>
          <p:spPr>
            <a:xfrm>
              <a:off x="152399" y="6537158"/>
              <a:ext cx="12192001" cy="473242"/>
            </a:xfrm>
            <a:prstGeom prst="rect">
              <a:avLst/>
            </a:prstGeom>
            <a:solidFill>
              <a:srgbClr val="A9B8BC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8" name="مستطيل 7">
            <a:extLst>
              <a:ext uri="{FF2B5EF4-FFF2-40B4-BE49-F238E27FC236}">
                <a16:creationId xmlns:a16="http://schemas.microsoft.com/office/drawing/2014/main" id="{3F364C15-0841-4887-899A-4C3A9D9495E2}"/>
              </a:ext>
            </a:extLst>
          </p:cNvPr>
          <p:cNvSpPr/>
          <p:nvPr/>
        </p:nvSpPr>
        <p:spPr>
          <a:xfrm>
            <a:off x="9486217" y="1336217"/>
            <a:ext cx="234070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800" dirty="0">
                <a:ln w="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lameen" panose="02000503020000020004" pitchFamily="2" charset="-78"/>
                <a:ea typeface="Alameen" panose="02000503020000020004" pitchFamily="2" charset="-78"/>
                <a:cs typeface="AGA Aladdin Regular" pitchFamily="2" charset="-78"/>
              </a:rPr>
              <a:t>فكرة الدرس</a:t>
            </a: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DD6BCFF9-43C5-48F3-96B9-832E5CA9AF84}"/>
              </a:ext>
            </a:extLst>
          </p:cNvPr>
          <p:cNvSpPr/>
          <p:nvPr/>
        </p:nvSpPr>
        <p:spPr>
          <a:xfrm>
            <a:off x="1913295" y="2413337"/>
            <a:ext cx="815479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800" b="1" dirty="0">
                <a:ln w="0"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raditional Arabic" panose="02020603050405020304" pitchFamily="18" charset="-78"/>
                <a:ea typeface="Alameen" panose="02000503020000020004" pitchFamily="2" charset="-78"/>
                <a:cs typeface="AGA Aladdin Regular" pitchFamily="2" charset="-78"/>
              </a:rPr>
              <a:t>أمثل جمل الجمع والطرح العددية ، وأكتبها .</a:t>
            </a: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A56A160C-7C17-4161-85E5-AD7668F7C898}"/>
              </a:ext>
            </a:extLst>
          </p:cNvPr>
          <p:cNvSpPr/>
          <p:nvPr/>
        </p:nvSpPr>
        <p:spPr>
          <a:xfrm>
            <a:off x="9785176" y="3717576"/>
            <a:ext cx="174278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800" dirty="0">
                <a:ln w="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lameen" panose="02000503020000020004" pitchFamily="2" charset="-78"/>
                <a:ea typeface="Alameen" panose="02000503020000020004" pitchFamily="2" charset="-78"/>
                <a:cs typeface="AGA Aladdin Regular" pitchFamily="2" charset="-78"/>
              </a:rPr>
              <a:t>المفردات</a:t>
            </a:r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9E7619AF-6046-4ADC-999E-DB297C2771D1}"/>
              </a:ext>
            </a:extLst>
          </p:cNvPr>
          <p:cNvSpPr/>
          <p:nvPr/>
        </p:nvSpPr>
        <p:spPr>
          <a:xfrm>
            <a:off x="6480444" y="4548573"/>
            <a:ext cx="292259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800" b="1" dirty="0">
                <a:ln w="0"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raditional Arabic" panose="02020603050405020304" pitchFamily="18" charset="-78"/>
                <a:ea typeface="Alameen" panose="02000503020000020004" pitchFamily="2" charset="-78"/>
                <a:cs typeface="AGA Aladdin Regular" pitchFamily="2" charset="-78"/>
              </a:rPr>
              <a:t>الجمل العددية</a:t>
            </a:r>
          </a:p>
        </p:txBody>
      </p:sp>
    </p:spTree>
    <p:extLst>
      <p:ext uri="{BB962C8B-B14F-4D97-AF65-F5344CB8AC3E}">
        <p14:creationId xmlns:p14="http://schemas.microsoft.com/office/powerpoint/2010/main" val="1129410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4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مستطيل 41">
            <a:extLst>
              <a:ext uri="{FF2B5EF4-FFF2-40B4-BE49-F238E27FC236}">
                <a16:creationId xmlns:a16="http://schemas.microsoft.com/office/drawing/2014/main" id="{0B08458D-0644-4791-90D8-5432513CF284}"/>
              </a:ext>
            </a:extLst>
          </p:cNvPr>
          <p:cNvSpPr/>
          <p:nvPr/>
        </p:nvSpPr>
        <p:spPr>
          <a:xfrm>
            <a:off x="2788959" y="5911516"/>
            <a:ext cx="9403041" cy="473242"/>
          </a:xfrm>
          <a:prstGeom prst="rect">
            <a:avLst/>
          </a:prstGeom>
          <a:solidFill>
            <a:srgbClr val="CCCACA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1" name="مستطيل 40">
            <a:extLst>
              <a:ext uri="{FF2B5EF4-FFF2-40B4-BE49-F238E27FC236}">
                <a16:creationId xmlns:a16="http://schemas.microsoft.com/office/drawing/2014/main" id="{003F9E08-8C6F-48E4-BF6A-8A41EC16B267}"/>
              </a:ext>
            </a:extLst>
          </p:cNvPr>
          <p:cNvSpPr/>
          <p:nvPr/>
        </p:nvSpPr>
        <p:spPr>
          <a:xfrm>
            <a:off x="-1" y="6384758"/>
            <a:ext cx="12192001" cy="473242"/>
          </a:xfrm>
          <a:prstGeom prst="rect">
            <a:avLst/>
          </a:prstGeom>
          <a:solidFill>
            <a:srgbClr val="A9B8BC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45" name="مجموعة 44">
            <a:extLst>
              <a:ext uri="{FF2B5EF4-FFF2-40B4-BE49-F238E27FC236}">
                <a16:creationId xmlns:a16="http://schemas.microsoft.com/office/drawing/2014/main" id="{4127A15D-B6CC-4799-B158-4A4DD9B9583F}"/>
              </a:ext>
            </a:extLst>
          </p:cNvPr>
          <p:cNvGrpSpPr/>
          <p:nvPr/>
        </p:nvGrpSpPr>
        <p:grpSpPr>
          <a:xfrm flipH="1" flipV="1">
            <a:off x="-2" y="-13831"/>
            <a:ext cx="12192001" cy="946484"/>
            <a:chOff x="152399" y="6063916"/>
            <a:chExt cx="12192001" cy="946484"/>
          </a:xfrm>
        </p:grpSpPr>
        <p:sp>
          <p:nvSpPr>
            <p:cNvPr id="43" name="مستطيل 42">
              <a:extLst>
                <a:ext uri="{FF2B5EF4-FFF2-40B4-BE49-F238E27FC236}">
                  <a16:creationId xmlns:a16="http://schemas.microsoft.com/office/drawing/2014/main" id="{BDACB70C-114B-4868-8897-2D3868991E5E}"/>
                </a:ext>
              </a:extLst>
            </p:cNvPr>
            <p:cNvSpPr/>
            <p:nvPr/>
          </p:nvSpPr>
          <p:spPr>
            <a:xfrm>
              <a:off x="2941359" y="6063916"/>
              <a:ext cx="9403041" cy="473242"/>
            </a:xfrm>
            <a:prstGeom prst="rect">
              <a:avLst/>
            </a:prstGeom>
            <a:solidFill>
              <a:srgbClr val="CCCACA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4" name="مستطيل 43">
              <a:extLst>
                <a:ext uri="{FF2B5EF4-FFF2-40B4-BE49-F238E27FC236}">
                  <a16:creationId xmlns:a16="http://schemas.microsoft.com/office/drawing/2014/main" id="{085AAF7F-AF67-4C5C-9FE5-04FE083E2D10}"/>
                </a:ext>
              </a:extLst>
            </p:cNvPr>
            <p:cNvSpPr/>
            <p:nvPr/>
          </p:nvSpPr>
          <p:spPr>
            <a:xfrm>
              <a:off x="152399" y="6537158"/>
              <a:ext cx="12192001" cy="473242"/>
            </a:xfrm>
            <a:prstGeom prst="rect">
              <a:avLst/>
            </a:prstGeom>
            <a:solidFill>
              <a:srgbClr val="A9B8BC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3" name="صورة 2">
            <a:extLst>
              <a:ext uri="{FF2B5EF4-FFF2-40B4-BE49-F238E27FC236}">
                <a16:creationId xmlns:a16="http://schemas.microsoft.com/office/drawing/2014/main" id="{E6513894-FB7B-4180-AAC0-7055E5558B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8100" y="1889318"/>
            <a:ext cx="4092892" cy="28392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E52839E2-5E2A-4412-AC7A-95F5201E49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383" y="1196535"/>
            <a:ext cx="6416268" cy="44649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661718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D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مستطيل 41">
            <a:extLst>
              <a:ext uri="{FF2B5EF4-FFF2-40B4-BE49-F238E27FC236}">
                <a16:creationId xmlns:a16="http://schemas.microsoft.com/office/drawing/2014/main" id="{0B08458D-0644-4791-90D8-5432513CF284}"/>
              </a:ext>
            </a:extLst>
          </p:cNvPr>
          <p:cNvSpPr/>
          <p:nvPr/>
        </p:nvSpPr>
        <p:spPr>
          <a:xfrm>
            <a:off x="2788959" y="5911516"/>
            <a:ext cx="9403041" cy="473242"/>
          </a:xfrm>
          <a:prstGeom prst="rect">
            <a:avLst/>
          </a:prstGeom>
          <a:solidFill>
            <a:srgbClr val="CCCACA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1" name="مستطيل 40">
            <a:extLst>
              <a:ext uri="{FF2B5EF4-FFF2-40B4-BE49-F238E27FC236}">
                <a16:creationId xmlns:a16="http://schemas.microsoft.com/office/drawing/2014/main" id="{003F9E08-8C6F-48E4-BF6A-8A41EC16B267}"/>
              </a:ext>
            </a:extLst>
          </p:cNvPr>
          <p:cNvSpPr/>
          <p:nvPr/>
        </p:nvSpPr>
        <p:spPr>
          <a:xfrm>
            <a:off x="-1" y="6384758"/>
            <a:ext cx="12192001" cy="473242"/>
          </a:xfrm>
          <a:prstGeom prst="rect">
            <a:avLst/>
          </a:prstGeom>
          <a:solidFill>
            <a:srgbClr val="A9B8BC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45" name="مجموعة 44">
            <a:extLst>
              <a:ext uri="{FF2B5EF4-FFF2-40B4-BE49-F238E27FC236}">
                <a16:creationId xmlns:a16="http://schemas.microsoft.com/office/drawing/2014/main" id="{4127A15D-B6CC-4799-B158-4A4DD9B9583F}"/>
              </a:ext>
            </a:extLst>
          </p:cNvPr>
          <p:cNvGrpSpPr/>
          <p:nvPr/>
        </p:nvGrpSpPr>
        <p:grpSpPr>
          <a:xfrm flipH="1" flipV="1">
            <a:off x="-2" y="-13831"/>
            <a:ext cx="12192001" cy="946484"/>
            <a:chOff x="152399" y="6063916"/>
            <a:chExt cx="12192001" cy="946484"/>
          </a:xfrm>
          <a:solidFill>
            <a:srgbClr val="FBC6A4"/>
          </a:solidFill>
        </p:grpSpPr>
        <p:sp>
          <p:nvSpPr>
            <p:cNvPr id="43" name="مستطيل 42">
              <a:extLst>
                <a:ext uri="{FF2B5EF4-FFF2-40B4-BE49-F238E27FC236}">
                  <a16:creationId xmlns:a16="http://schemas.microsoft.com/office/drawing/2014/main" id="{BDACB70C-114B-4868-8897-2D3868991E5E}"/>
                </a:ext>
              </a:extLst>
            </p:cNvPr>
            <p:cNvSpPr/>
            <p:nvPr/>
          </p:nvSpPr>
          <p:spPr>
            <a:xfrm>
              <a:off x="2941359" y="6063916"/>
              <a:ext cx="9403041" cy="473242"/>
            </a:xfrm>
            <a:prstGeom prst="rect">
              <a:avLst/>
            </a:prstGeom>
            <a:solidFill>
              <a:srgbClr val="CCCACA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4" name="مستطيل 43">
              <a:extLst>
                <a:ext uri="{FF2B5EF4-FFF2-40B4-BE49-F238E27FC236}">
                  <a16:creationId xmlns:a16="http://schemas.microsoft.com/office/drawing/2014/main" id="{085AAF7F-AF67-4C5C-9FE5-04FE083E2D10}"/>
                </a:ext>
              </a:extLst>
            </p:cNvPr>
            <p:cNvSpPr/>
            <p:nvPr/>
          </p:nvSpPr>
          <p:spPr>
            <a:xfrm>
              <a:off x="152399" y="6537158"/>
              <a:ext cx="12192001" cy="473242"/>
            </a:xfrm>
            <a:prstGeom prst="rect">
              <a:avLst/>
            </a:prstGeom>
            <a:solidFill>
              <a:srgbClr val="A9B8BC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3" name="صورة 2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0A706923-8ED7-43C6-BA0B-EC19D5DF94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0994" y="1028688"/>
            <a:ext cx="2601006" cy="731532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68793DD9-06BA-444A-BA6B-07FB3B05CE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6097" y="1811767"/>
            <a:ext cx="2788982" cy="10354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صورة 6" descr="صورة تحتوي على نص, شاشة عرض, شاشة&#10;&#10;تم إنشاء الوصف تلقائياً">
            <a:extLst>
              <a:ext uri="{FF2B5EF4-FFF2-40B4-BE49-F238E27FC236}">
                <a16:creationId xmlns:a16="http://schemas.microsoft.com/office/drawing/2014/main" id="{50D4E55C-BF71-48C9-8855-78133D4DF9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462" y="1153442"/>
            <a:ext cx="4392229" cy="778370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06FCC6C9-79F4-4C91-8CDD-1F74A8A470C4}"/>
              </a:ext>
            </a:extLst>
          </p:cNvPr>
          <p:cNvSpPr txBox="1"/>
          <p:nvPr/>
        </p:nvSpPr>
        <p:spPr>
          <a:xfrm>
            <a:off x="457199" y="1931812"/>
            <a:ext cx="6373447" cy="954107"/>
          </a:xfrm>
          <a:prstGeom prst="rect">
            <a:avLst/>
          </a:prstGeom>
          <a:noFill/>
          <a:ln w="38100">
            <a:solidFill>
              <a:srgbClr val="FBD54B"/>
            </a:solidFill>
          </a:ln>
        </p:spPr>
        <p:txBody>
          <a:bodyPr wrap="square" rtlCol="1">
            <a:spAutoFit/>
          </a:bodyPr>
          <a:lstStyle/>
          <a:p>
            <a:r>
              <a:rPr lang="ar-SA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مثل و أكتب جملة عددية تبين الفرق بين وزن الخروف الصغير ووزن أمه .</a:t>
            </a:r>
          </a:p>
        </p:txBody>
      </p:sp>
      <p:sp>
        <p:nvSpPr>
          <p:cNvPr id="9" name="شكل بيضاوي 8">
            <a:extLst>
              <a:ext uri="{FF2B5EF4-FFF2-40B4-BE49-F238E27FC236}">
                <a16:creationId xmlns:a16="http://schemas.microsoft.com/office/drawing/2014/main" id="{702DEB36-4531-4C7A-8234-3BB8864504E7}"/>
              </a:ext>
            </a:extLst>
          </p:cNvPr>
          <p:cNvSpPr/>
          <p:nvPr/>
        </p:nvSpPr>
        <p:spPr>
          <a:xfrm>
            <a:off x="11295079" y="3273441"/>
            <a:ext cx="374951" cy="374951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شكل بيضاوي 15">
            <a:extLst>
              <a:ext uri="{FF2B5EF4-FFF2-40B4-BE49-F238E27FC236}">
                <a16:creationId xmlns:a16="http://schemas.microsoft.com/office/drawing/2014/main" id="{B8DDCE51-7F8C-408A-8690-DDF0AC48A607}"/>
              </a:ext>
            </a:extLst>
          </p:cNvPr>
          <p:cNvSpPr/>
          <p:nvPr/>
        </p:nvSpPr>
        <p:spPr>
          <a:xfrm>
            <a:off x="10891497" y="3273440"/>
            <a:ext cx="374951" cy="374951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شكل بيضاوي 17">
            <a:extLst>
              <a:ext uri="{FF2B5EF4-FFF2-40B4-BE49-F238E27FC236}">
                <a16:creationId xmlns:a16="http://schemas.microsoft.com/office/drawing/2014/main" id="{F6D6F230-069C-49AC-9526-C9B81031F801}"/>
              </a:ext>
            </a:extLst>
          </p:cNvPr>
          <p:cNvSpPr/>
          <p:nvPr/>
        </p:nvSpPr>
        <p:spPr>
          <a:xfrm>
            <a:off x="10484383" y="3273440"/>
            <a:ext cx="374951" cy="374951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شكل بيضاوي 18">
            <a:extLst>
              <a:ext uri="{FF2B5EF4-FFF2-40B4-BE49-F238E27FC236}">
                <a16:creationId xmlns:a16="http://schemas.microsoft.com/office/drawing/2014/main" id="{766F11D0-F8F1-4404-874C-D798CD7A2CD1}"/>
              </a:ext>
            </a:extLst>
          </p:cNvPr>
          <p:cNvSpPr/>
          <p:nvPr/>
        </p:nvSpPr>
        <p:spPr>
          <a:xfrm>
            <a:off x="10066673" y="3267656"/>
            <a:ext cx="374951" cy="374951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شكل بيضاوي 19">
            <a:extLst>
              <a:ext uri="{FF2B5EF4-FFF2-40B4-BE49-F238E27FC236}">
                <a16:creationId xmlns:a16="http://schemas.microsoft.com/office/drawing/2014/main" id="{E2360A79-1AA5-4396-868B-AE79E41508CA}"/>
              </a:ext>
            </a:extLst>
          </p:cNvPr>
          <p:cNvSpPr/>
          <p:nvPr/>
        </p:nvSpPr>
        <p:spPr>
          <a:xfrm>
            <a:off x="9645694" y="3267655"/>
            <a:ext cx="374951" cy="374951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شكل بيضاوي 20">
            <a:extLst>
              <a:ext uri="{FF2B5EF4-FFF2-40B4-BE49-F238E27FC236}">
                <a16:creationId xmlns:a16="http://schemas.microsoft.com/office/drawing/2014/main" id="{DBFEEBE7-EA58-436B-BA20-A9D5E85B5203}"/>
              </a:ext>
            </a:extLst>
          </p:cNvPr>
          <p:cNvSpPr/>
          <p:nvPr/>
        </p:nvSpPr>
        <p:spPr>
          <a:xfrm>
            <a:off x="11341107" y="3708051"/>
            <a:ext cx="374951" cy="374951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شكل بيضاوي 21">
            <a:extLst>
              <a:ext uri="{FF2B5EF4-FFF2-40B4-BE49-F238E27FC236}">
                <a16:creationId xmlns:a16="http://schemas.microsoft.com/office/drawing/2014/main" id="{DC83C199-E4E6-4485-9420-958A84C9473F}"/>
              </a:ext>
            </a:extLst>
          </p:cNvPr>
          <p:cNvSpPr/>
          <p:nvPr/>
        </p:nvSpPr>
        <p:spPr>
          <a:xfrm>
            <a:off x="10937525" y="3708050"/>
            <a:ext cx="374951" cy="374951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شكل بيضاوي 22">
            <a:extLst>
              <a:ext uri="{FF2B5EF4-FFF2-40B4-BE49-F238E27FC236}">
                <a16:creationId xmlns:a16="http://schemas.microsoft.com/office/drawing/2014/main" id="{9F2E8278-D701-4D04-83BD-877CA6F157D0}"/>
              </a:ext>
            </a:extLst>
          </p:cNvPr>
          <p:cNvSpPr/>
          <p:nvPr/>
        </p:nvSpPr>
        <p:spPr>
          <a:xfrm>
            <a:off x="10530411" y="3708050"/>
            <a:ext cx="374951" cy="374951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شكل بيضاوي 23">
            <a:extLst>
              <a:ext uri="{FF2B5EF4-FFF2-40B4-BE49-F238E27FC236}">
                <a16:creationId xmlns:a16="http://schemas.microsoft.com/office/drawing/2014/main" id="{5DF31B8E-3406-42AF-9BC5-75F467E204E7}"/>
              </a:ext>
            </a:extLst>
          </p:cNvPr>
          <p:cNvSpPr/>
          <p:nvPr/>
        </p:nvSpPr>
        <p:spPr>
          <a:xfrm>
            <a:off x="10112701" y="3702266"/>
            <a:ext cx="374951" cy="374951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5" name="شكل بيضاوي 24">
            <a:extLst>
              <a:ext uri="{FF2B5EF4-FFF2-40B4-BE49-F238E27FC236}">
                <a16:creationId xmlns:a16="http://schemas.microsoft.com/office/drawing/2014/main" id="{786DB9CA-C6A3-4FC2-989B-D71919D6ABAB}"/>
              </a:ext>
            </a:extLst>
          </p:cNvPr>
          <p:cNvSpPr/>
          <p:nvPr/>
        </p:nvSpPr>
        <p:spPr>
          <a:xfrm>
            <a:off x="9691722" y="3702265"/>
            <a:ext cx="374951" cy="374951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شكل بيضاوي 25">
            <a:extLst>
              <a:ext uri="{FF2B5EF4-FFF2-40B4-BE49-F238E27FC236}">
                <a16:creationId xmlns:a16="http://schemas.microsoft.com/office/drawing/2014/main" id="{0E967CB7-6693-4B3F-A6C0-B64B0AB8EA33}"/>
              </a:ext>
            </a:extLst>
          </p:cNvPr>
          <p:cNvSpPr/>
          <p:nvPr/>
        </p:nvSpPr>
        <p:spPr>
          <a:xfrm>
            <a:off x="11341107" y="4148445"/>
            <a:ext cx="374951" cy="374951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7" name="شكل بيضاوي 26">
            <a:extLst>
              <a:ext uri="{FF2B5EF4-FFF2-40B4-BE49-F238E27FC236}">
                <a16:creationId xmlns:a16="http://schemas.microsoft.com/office/drawing/2014/main" id="{EFE69FC8-CE0D-4AB7-9CD1-5150FD463CE0}"/>
              </a:ext>
            </a:extLst>
          </p:cNvPr>
          <p:cNvSpPr/>
          <p:nvPr/>
        </p:nvSpPr>
        <p:spPr>
          <a:xfrm>
            <a:off x="10937525" y="4148444"/>
            <a:ext cx="374951" cy="374951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شكل بيضاوي 27">
            <a:extLst>
              <a:ext uri="{FF2B5EF4-FFF2-40B4-BE49-F238E27FC236}">
                <a16:creationId xmlns:a16="http://schemas.microsoft.com/office/drawing/2014/main" id="{96349FDF-1DAD-4A98-B78C-AED67B123E21}"/>
              </a:ext>
            </a:extLst>
          </p:cNvPr>
          <p:cNvSpPr/>
          <p:nvPr/>
        </p:nvSpPr>
        <p:spPr>
          <a:xfrm>
            <a:off x="10530411" y="4148444"/>
            <a:ext cx="374951" cy="374951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>
            <a:extLst>
              <a:ext uri="{FF2B5EF4-FFF2-40B4-BE49-F238E27FC236}">
                <a16:creationId xmlns:a16="http://schemas.microsoft.com/office/drawing/2014/main" id="{B0B6E31B-FB3A-4BC3-9886-A7DC3E5A91AA}"/>
              </a:ext>
            </a:extLst>
          </p:cNvPr>
          <p:cNvSpPr/>
          <p:nvPr/>
        </p:nvSpPr>
        <p:spPr>
          <a:xfrm>
            <a:off x="10112701" y="4142660"/>
            <a:ext cx="374951" cy="374951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شكل بيضاوي 29">
            <a:extLst>
              <a:ext uri="{FF2B5EF4-FFF2-40B4-BE49-F238E27FC236}">
                <a16:creationId xmlns:a16="http://schemas.microsoft.com/office/drawing/2014/main" id="{7F1538E3-44AD-4E97-9403-553F9BD33446}"/>
              </a:ext>
            </a:extLst>
          </p:cNvPr>
          <p:cNvSpPr/>
          <p:nvPr/>
        </p:nvSpPr>
        <p:spPr>
          <a:xfrm>
            <a:off x="9691722" y="4142659"/>
            <a:ext cx="374951" cy="374951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شكل بيضاوي 30">
            <a:extLst>
              <a:ext uri="{FF2B5EF4-FFF2-40B4-BE49-F238E27FC236}">
                <a16:creationId xmlns:a16="http://schemas.microsoft.com/office/drawing/2014/main" id="{A557A9EF-E6F0-4596-BC8E-C288A5B4EC49}"/>
              </a:ext>
            </a:extLst>
          </p:cNvPr>
          <p:cNvSpPr/>
          <p:nvPr/>
        </p:nvSpPr>
        <p:spPr>
          <a:xfrm>
            <a:off x="11371932" y="4586693"/>
            <a:ext cx="374951" cy="374951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2" name="شكل بيضاوي 31">
            <a:extLst>
              <a:ext uri="{FF2B5EF4-FFF2-40B4-BE49-F238E27FC236}">
                <a16:creationId xmlns:a16="http://schemas.microsoft.com/office/drawing/2014/main" id="{38825E79-6DAE-41FE-A10F-61A7535429F7}"/>
              </a:ext>
            </a:extLst>
          </p:cNvPr>
          <p:cNvSpPr/>
          <p:nvPr/>
        </p:nvSpPr>
        <p:spPr>
          <a:xfrm>
            <a:off x="10968350" y="4586692"/>
            <a:ext cx="374951" cy="374951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3" name="شكل بيضاوي 32">
            <a:extLst>
              <a:ext uri="{FF2B5EF4-FFF2-40B4-BE49-F238E27FC236}">
                <a16:creationId xmlns:a16="http://schemas.microsoft.com/office/drawing/2014/main" id="{49E8E6D4-7B26-413A-8DBE-BEB4FABE751B}"/>
              </a:ext>
            </a:extLst>
          </p:cNvPr>
          <p:cNvSpPr/>
          <p:nvPr/>
        </p:nvSpPr>
        <p:spPr>
          <a:xfrm>
            <a:off x="10561236" y="4586692"/>
            <a:ext cx="374951" cy="374951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4" name="شكل بيضاوي 33">
            <a:extLst>
              <a:ext uri="{FF2B5EF4-FFF2-40B4-BE49-F238E27FC236}">
                <a16:creationId xmlns:a16="http://schemas.microsoft.com/office/drawing/2014/main" id="{6E1CB605-1D98-4E51-ABA0-19258CC2F3D8}"/>
              </a:ext>
            </a:extLst>
          </p:cNvPr>
          <p:cNvSpPr/>
          <p:nvPr/>
        </p:nvSpPr>
        <p:spPr>
          <a:xfrm>
            <a:off x="10143526" y="4580908"/>
            <a:ext cx="374951" cy="374951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شكل بيضاوي 34">
            <a:extLst>
              <a:ext uri="{FF2B5EF4-FFF2-40B4-BE49-F238E27FC236}">
                <a16:creationId xmlns:a16="http://schemas.microsoft.com/office/drawing/2014/main" id="{DC558F35-2C31-43EC-B317-286019E9B6E1}"/>
              </a:ext>
            </a:extLst>
          </p:cNvPr>
          <p:cNvSpPr/>
          <p:nvPr/>
        </p:nvSpPr>
        <p:spPr>
          <a:xfrm>
            <a:off x="9722547" y="4580907"/>
            <a:ext cx="374951" cy="374951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6" name="شكل بيضاوي 35">
            <a:extLst>
              <a:ext uri="{FF2B5EF4-FFF2-40B4-BE49-F238E27FC236}">
                <a16:creationId xmlns:a16="http://schemas.microsoft.com/office/drawing/2014/main" id="{C216BB32-52BC-45AE-B340-A7FCC08127D2}"/>
              </a:ext>
            </a:extLst>
          </p:cNvPr>
          <p:cNvSpPr/>
          <p:nvPr/>
        </p:nvSpPr>
        <p:spPr>
          <a:xfrm>
            <a:off x="9216043" y="3273441"/>
            <a:ext cx="374951" cy="374951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7" name="شكل بيضاوي 36">
            <a:extLst>
              <a:ext uri="{FF2B5EF4-FFF2-40B4-BE49-F238E27FC236}">
                <a16:creationId xmlns:a16="http://schemas.microsoft.com/office/drawing/2014/main" id="{3FF30F12-0C5B-43E3-9A0F-EFD9513CCE7A}"/>
              </a:ext>
            </a:extLst>
          </p:cNvPr>
          <p:cNvSpPr/>
          <p:nvPr/>
        </p:nvSpPr>
        <p:spPr>
          <a:xfrm>
            <a:off x="8812461" y="3273440"/>
            <a:ext cx="374951" cy="374951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8" name="شكل بيضاوي 37">
            <a:extLst>
              <a:ext uri="{FF2B5EF4-FFF2-40B4-BE49-F238E27FC236}">
                <a16:creationId xmlns:a16="http://schemas.microsoft.com/office/drawing/2014/main" id="{5B03937E-5A93-4C6E-BE23-07EFE06E9AF4}"/>
              </a:ext>
            </a:extLst>
          </p:cNvPr>
          <p:cNvSpPr/>
          <p:nvPr/>
        </p:nvSpPr>
        <p:spPr>
          <a:xfrm>
            <a:off x="8405347" y="3273440"/>
            <a:ext cx="374951" cy="374951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9" name="شكل بيضاوي 38">
            <a:extLst>
              <a:ext uri="{FF2B5EF4-FFF2-40B4-BE49-F238E27FC236}">
                <a16:creationId xmlns:a16="http://schemas.microsoft.com/office/drawing/2014/main" id="{E835699B-B701-421F-9C04-9A85DA49D16F}"/>
              </a:ext>
            </a:extLst>
          </p:cNvPr>
          <p:cNvSpPr/>
          <p:nvPr/>
        </p:nvSpPr>
        <p:spPr>
          <a:xfrm>
            <a:off x="7987637" y="3267656"/>
            <a:ext cx="374951" cy="374951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0" name="شكل بيضاوي 39">
            <a:extLst>
              <a:ext uri="{FF2B5EF4-FFF2-40B4-BE49-F238E27FC236}">
                <a16:creationId xmlns:a16="http://schemas.microsoft.com/office/drawing/2014/main" id="{2DDD94EB-B9FE-4357-83B2-F23E9359B7ED}"/>
              </a:ext>
            </a:extLst>
          </p:cNvPr>
          <p:cNvSpPr/>
          <p:nvPr/>
        </p:nvSpPr>
        <p:spPr>
          <a:xfrm>
            <a:off x="7566658" y="3267655"/>
            <a:ext cx="374951" cy="374951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6" name="شكل بيضاوي 45">
            <a:extLst>
              <a:ext uri="{FF2B5EF4-FFF2-40B4-BE49-F238E27FC236}">
                <a16:creationId xmlns:a16="http://schemas.microsoft.com/office/drawing/2014/main" id="{4D0C1E52-7578-4D31-89E4-7FAE3577EE0B}"/>
              </a:ext>
            </a:extLst>
          </p:cNvPr>
          <p:cNvSpPr/>
          <p:nvPr/>
        </p:nvSpPr>
        <p:spPr>
          <a:xfrm>
            <a:off x="9262071" y="3694644"/>
            <a:ext cx="374951" cy="374951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7" name="شكل بيضاوي 46">
            <a:extLst>
              <a:ext uri="{FF2B5EF4-FFF2-40B4-BE49-F238E27FC236}">
                <a16:creationId xmlns:a16="http://schemas.microsoft.com/office/drawing/2014/main" id="{780A4F8C-EE3A-4599-B547-17634492AEB3}"/>
              </a:ext>
            </a:extLst>
          </p:cNvPr>
          <p:cNvSpPr/>
          <p:nvPr/>
        </p:nvSpPr>
        <p:spPr>
          <a:xfrm>
            <a:off x="8858489" y="3694643"/>
            <a:ext cx="374951" cy="374951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8" name="شكل بيضاوي 47">
            <a:extLst>
              <a:ext uri="{FF2B5EF4-FFF2-40B4-BE49-F238E27FC236}">
                <a16:creationId xmlns:a16="http://schemas.microsoft.com/office/drawing/2014/main" id="{1179CAC9-9D31-4E30-9DC6-5B1750C0691D}"/>
              </a:ext>
            </a:extLst>
          </p:cNvPr>
          <p:cNvSpPr/>
          <p:nvPr/>
        </p:nvSpPr>
        <p:spPr>
          <a:xfrm>
            <a:off x="8451375" y="3694643"/>
            <a:ext cx="374951" cy="374951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9" name="شكل بيضاوي 48">
            <a:extLst>
              <a:ext uri="{FF2B5EF4-FFF2-40B4-BE49-F238E27FC236}">
                <a16:creationId xmlns:a16="http://schemas.microsoft.com/office/drawing/2014/main" id="{594C3F25-2B86-4154-9154-843F2DB53775}"/>
              </a:ext>
            </a:extLst>
          </p:cNvPr>
          <p:cNvSpPr/>
          <p:nvPr/>
        </p:nvSpPr>
        <p:spPr>
          <a:xfrm>
            <a:off x="8033665" y="3688859"/>
            <a:ext cx="374951" cy="374951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0" name="شكل بيضاوي 49">
            <a:extLst>
              <a:ext uri="{FF2B5EF4-FFF2-40B4-BE49-F238E27FC236}">
                <a16:creationId xmlns:a16="http://schemas.microsoft.com/office/drawing/2014/main" id="{404DC485-65D8-4620-8F38-AF5775085634}"/>
              </a:ext>
            </a:extLst>
          </p:cNvPr>
          <p:cNvSpPr/>
          <p:nvPr/>
        </p:nvSpPr>
        <p:spPr>
          <a:xfrm>
            <a:off x="7612686" y="3688858"/>
            <a:ext cx="374951" cy="374951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1" name="شكل بيضاوي 50">
            <a:extLst>
              <a:ext uri="{FF2B5EF4-FFF2-40B4-BE49-F238E27FC236}">
                <a16:creationId xmlns:a16="http://schemas.microsoft.com/office/drawing/2014/main" id="{924ED31D-EDB2-466F-924A-E81A55923651}"/>
              </a:ext>
            </a:extLst>
          </p:cNvPr>
          <p:cNvSpPr/>
          <p:nvPr/>
        </p:nvSpPr>
        <p:spPr>
          <a:xfrm>
            <a:off x="9262071" y="4154230"/>
            <a:ext cx="374951" cy="374951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2" name="شكل بيضاوي 51">
            <a:extLst>
              <a:ext uri="{FF2B5EF4-FFF2-40B4-BE49-F238E27FC236}">
                <a16:creationId xmlns:a16="http://schemas.microsoft.com/office/drawing/2014/main" id="{51C944D7-F3F4-4CDE-BF03-D174ECB2D423}"/>
              </a:ext>
            </a:extLst>
          </p:cNvPr>
          <p:cNvSpPr/>
          <p:nvPr/>
        </p:nvSpPr>
        <p:spPr>
          <a:xfrm>
            <a:off x="8858489" y="4154229"/>
            <a:ext cx="374951" cy="374951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3" name="شكل بيضاوي 52">
            <a:extLst>
              <a:ext uri="{FF2B5EF4-FFF2-40B4-BE49-F238E27FC236}">
                <a16:creationId xmlns:a16="http://schemas.microsoft.com/office/drawing/2014/main" id="{6DB26A40-FFF5-45D6-93ED-8244F2C952D2}"/>
              </a:ext>
            </a:extLst>
          </p:cNvPr>
          <p:cNvSpPr/>
          <p:nvPr/>
        </p:nvSpPr>
        <p:spPr>
          <a:xfrm>
            <a:off x="8451375" y="4154229"/>
            <a:ext cx="374951" cy="374951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4" name="شكل بيضاوي 53">
            <a:extLst>
              <a:ext uri="{FF2B5EF4-FFF2-40B4-BE49-F238E27FC236}">
                <a16:creationId xmlns:a16="http://schemas.microsoft.com/office/drawing/2014/main" id="{F9F1B964-4937-489A-8C06-A699DE92AD47}"/>
              </a:ext>
            </a:extLst>
          </p:cNvPr>
          <p:cNvSpPr/>
          <p:nvPr/>
        </p:nvSpPr>
        <p:spPr>
          <a:xfrm>
            <a:off x="8033665" y="4148445"/>
            <a:ext cx="374951" cy="374951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5" name="شكل بيضاوي 54">
            <a:extLst>
              <a:ext uri="{FF2B5EF4-FFF2-40B4-BE49-F238E27FC236}">
                <a16:creationId xmlns:a16="http://schemas.microsoft.com/office/drawing/2014/main" id="{09BC194B-A8FC-4D74-BC0A-0E66414042A5}"/>
              </a:ext>
            </a:extLst>
          </p:cNvPr>
          <p:cNvSpPr/>
          <p:nvPr/>
        </p:nvSpPr>
        <p:spPr>
          <a:xfrm>
            <a:off x="7612686" y="4148444"/>
            <a:ext cx="374951" cy="374951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6" name="شكل بيضاوي 55">
            <a:extLst>
              <a:ext uri="{FF2B5EF4-FFF2-40B4-BE49-F238E27FC236}">
                <a16:creationId xmlns:a16="http://schemas.microsoft.com/office/drawing/2014/main" id="{1E3C67B4-9125-4204-A05C-2419A9190EDB}"/>
              </a:ext>
            </a:extLst>
          </p:cNvPr>
          <p:cNvSpPr/>
          <p:nvPr/>
        </p:nvSpPr>
        <p:spPr>
          <a:xfrm>
            <a:off x="9262071" y="4595370"/>
            <a:ext cx="374951" cy="374951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7" name="شكل بيضاوي 56">
            <a:extLst>
              <a:ext uri="{FF2B5EF4-FFF2-40B4-BE49-F238E27FC236}">
                <a16:creationId xmlns:a16="http://schemas.microsoft.com/office/drawing/2014/main" id="{9D2AB8E5-7D9E-4892-9FC9-78865FAA8292}"/>
              </a:ext>
            </a:extLst>
          </p:cNvPr>
          <p:cNvSpPr/>
          <p:nvPr/>
        </p:nvSpPr>
        <p:spPr>
          <a:xfrm>
            <a:off x="8858489" y="4595369"/>
            <a:ext cx="374951" cy="374951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شكل بيضاوي 57">
            <a:extLst>
              <a:ext uri="{FF2B5EF4-FFF2-40B4-BE49-F238E27FC236}">
                <a16:creationId xmlns:a16="http://schemas.microsoft.com/office/drawing/2014/main" id="{0CC308C7-72F3-4E77-A5F5-0637B2AE455A}"/>
              </a:ext>
            </a:extLst>
          </p:cNvPr>
          <p:cNvSpPr/>
          <p:nvPr/>
        </p:nvSpPr>
        <p:spPr>
          <a:xfrm>
            <a:off x="8451375" y="4595369"/>
            <a:ext cx="374951" cy="374951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9" name="شكل بيضاوي 58">
            <a:extLst>
              <a:ext uri="{FF2B5EF4-FFF2-40B4-BE49-F238E27FC236}">
                <a16:creationId xmlns:a16="http://schemas.microsoft.com/office/drawing/2014/main" id="{3AC7785C-D75B-4C68-9E02-B94C97EC0D79}"/>
              </a:ext>
            </a:extLst>
          </p:cNvPr>
          <p:cNvSpPr/>
          <p:nvPr/>
        </p:nvSpPr>
        <p:spPr>
          <a:xfrm>
            <a:off x="8033665" y="4589585"/>
            <a:ext cx="374951" cy="374951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0" name="شكل بيضاوي 59">
            <a:extLst>
              <a:ext uri="{FF2B5EF4-FFF2-40B4-BE49-F238E27FC236}">
                <a16:creationId xmlns:a16="http://schemas.microsoft.com/office/drawing/2014/main" id="{CCB41F45-1D44-4181-910A-AAF749C9BA61}"/>
              </a:ext>
            </a:extLst>
          </p:cNvPr>
          <p:cNvSpPr/>
          <p:nvPr/>
        </p:nvSpPr>
        <p:spPr>
          <a:xfrm>
            <a:off x="7612686" y="4589584"/>
            <a:ext cx="374951" cy="374951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1" name="شكل بيضاوي 60">
            <a:extLst>
              <a:ext uri="{FF2B5EF4-FFF2-40B4-BE49-F238E27FC236}">
                <a16:creationId xmlns:a16="http://schemas.microsoft.com/office/drawing/2014/main" id="{42DADFF2-BB5F-48C7-9292-B7ABB55FCE04}"/>
              </a:ext>
            </a:extLst>
          </p:cNvPr>
          <p:cNvSpPr/>
          <p:nvPr/>
        </p:nvSpPr>
        <p:spPr>
          <a:xfrm>
            <a:off x="11371932" y="5048612"/>
            <a:ext cx="374951" cy="374951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2" name="شكل بيضاوي 61">
            <a:extLst>
              <a:ext uri="{FF2B5EF4-FFF2-40B4-BE49-F238E27FC236}">
                <a16:creationId xmlns:a16="http://schemas.microsoft.com/office/drawing/2014/main" id="{FD7DDA02-BB1B-4FF8-8AB4-4A37E49B344B}"/>
              </a:ext>
            </a:extLst>
          </p:cNvPr>
          <p:cNvSpPr/>
          <p:nvPr/>
        </p:nvSpPr>
        <p:spPr>
          <a:xfrm>
            <a:off x="10968350" y="5048611"/>
            <a:ext cx="374951" cy="374951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3" name="شكل بيضاوي 62">
            <a:extLst>
              <a:ext uri="{FF2B5EF4-FFF2-40B4-BE49-F238E27FC236}">
                <a16:creationId xmlns:a16="http://schemas.microsoft.com/office/drawing/2014/main" id="{DFD445BB-0BC7-480F-BB08-0436B7595313}"/>
              </a:ext>
            </a:extLst>
          </p:cNvPr>
          <p:cNvSpPr/>
          <p:nvPr/>
        </p:nvSpPr>
        <p:spPr>
          <a:xfrm>
            <a:off x="10561236" y="5048611"/>
            <a:ext cx="374951" cy="374951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4" name="شكل بيضاوي 63">
            <a:extLst>
              <a:ext uri="{FF2B5EF4-FFF2-40B4-BE49-F238E27FC236}">
                <a16:creationId xmlns:a16="http://schemas.microsoft.com/office/drawing/2014/main" id="{C27AC80B-3646-43B2-9338-3D0BE0A7F5CB}"/>
              </a:ext>
            </a:extLst>
          </p:cNvPr>
          <p:cNvSpPr/>
          <p:nvPr/>
        </p:nvSpPr>
        <p:spPr>
          <a:xfrm>
            <a:off x="10143526" y="5042827"/>
            <a:ext cx="374951" cy="374951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5" name="شكل بيضاوي 64">
            <a:extLst>
              <a:ext uri="{FF2B5EF4-FFF2-40B4-BE49-F238E27FC236}">
                <a16:creationId xmlns:a16="http://schemas.microsoft.com/office/drawing/2014/main" id="{466A4531-CB47-40DD-AB73-6A62FA8F80B0}"/>
              </a:ext>
            </a:extLst>
          </p:cNvPr>
          <p:cNvSpPr/>
          <p:nvPr/>
        </p:nvSpPr>
        <p:spPr>
          <a:xfrm>
            <a:off x="9722547" y="5042826"/>
            <a:ext cx="374951" cy="374951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6" name="شكل بيضاوي 65">
            <a:extLst>
              <a:ext uri="{FF2B5EF4-FFF2-40B4-BE49-F238E27FC236}">
                <a16:creationId xmlns:a16="http://schemas.microsoft.com/office/drawing/2014/main" id="{E92A7DE1-4700-4753-9738-6486E35877D2}"/>
              </a:ext>
            </a:extLst>
          </p:cNvPr>
          <p:cNvSpPr/>
          <p:nvPr/>
        </p:nvSpPr>
        <p:spPr>
          <a:xfrm>
            <a:off x="9262071" y="5057289"/>
            <a:ext cx="374951" cy="374951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7" name="شكل بيضاوي 66">
            <a:extLst>
              <a:ext uri="{FF2B5EF4-FFF2-40B4-BE49-F238E27FC236}">
                <a16:creationId xmlns:a16="http://schemas.microsoft.com/office/drawing/2014/main" id="{7A8FE3AF-D581-466E-A93B-8D77809C9302}"/>
              </a:ext>
            </a:extLst>
          </p:cNvPr>
          <p:cNvSpPr/>
          <p:nvPr/>
        </p:nvSpPr>
        <p:spPr>
          <a:xfrm>
            <a:off x="8858489" y="5057288"/>
            <a:ext cx="374951" cy="374951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8" name="شكل بيضاوي 67">
            <a:extLst>
              <a:ext uri="{FF2B5EF4-FFF2-40B4-BE49-F238E27FC236}">
                <a16:creationId xmlns:a16="http://schemas.microsoft.com/office/drawing/2014/main" id="{E1983FCE-38C0-4F8A-B9C1-912633E61C7A}"/>
              </a:ext>
            </a:extLst>
          </p:cNvPr>
          <p:cNvSpPr/>
          <p:nvPr/>
        </p:nvSpPr>
        <p:spPr>
          <a:xfrm>
            <a:off x="8451375" y="5057288"/>
            <a:ext cx="374951" cy="374951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9" name="شكل بيضاوي 68">
            <a:extLst>
              <a:ext uri="{FF2B5EF4-FFF2-40B4-BE49-F238E27FC236}">
                <a16:creationId xmlns:a16="http://schemas.microsoft.com/office/drawing/2014/main" id="{C9CA43FC-A664-441A-8B59-EE51329C0422}"/>
              </a:ext>
            </a:extLst>
          </p:cNvPr>
          <p:cNvSpPr/>
          <p:nvPr/>
        </p:nvSpPr>
        <p:spPr>
          <a:xfrm>
            <a:off x="8033665" y="5051504"/>
            <a:ext cx="374951" cy="374951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0" name="شكل بيضاوي 69">
            <a:extLst>
              <a:ext uri="{FF2B5EF4-FFF2-40B4-BE49-F238E27FC236}">
                <a16:creationId xmlns:a16="http://schemas.microsoft.com/office/drawing/2014/main" id="{E398B7EC-D825-4A47-8A38-5A12FBFCA9C2}"/>
              </a:ext>
            </a:extLst>
          </p:cNvPr>
          <p:cNvSpPr/>
          <p:nvPr/>
        </p:nvSpPr>
        <p:spPr>
          <a:xfrm>
            <a:off x="7612686" y="5051503"/>
            <a:ext cx="374951" cy="374951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علامة الضرب 9">
            <a:extLst>
              <a:ext uri="{FF2B5EF4-FFF2-40B4-BE49-F238E27FC236}">
                <a16:creationId xmlns:a16="http://schemas.microsoft.com/office/drawing/2014/main" id="{01EF3382-9648-4EC6-B799-1C69A6516D38}"/>
              </a:ext>
            </a:extLst>
          </p:cNvPr>
          <p:cNvSpPr/>
          <p:nvPr/>
        </p:nvSpPr>
        <p:spPr>
          <a:xfrm>
            <a:off x="11295079" y="3231791"/>
            <a:ext cx="374951" cy="473242"/>
          </a:xfrm>
          <a:prstGeom prst="mathMultiply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1" name="علامة الضرب 70">
            <a:extLst>
              <a:ext uri="{FF2B5EF4-FFF2-40B4-BE49-F238E27FC236}">
                <a16:creationId xmlns:a16="http://schemas.microsoft.com/office/drawing/2014/main" id="{DE97CE09-C876-41E8-8E0C-22ABD77EED06}"/>
              </a:ext>
            </a:extLst>
          </p:cNvPr>
          <p:cNvSpPr/>
          <p:nvPr/>
        </p:nvSpPr>
        <p:spPr>
          <a:xfrm>
            <a:off x="10904046" y="3248056"/>
            <a:ext cx="374951" cy="473242"/>
          </a:xfrm>
          <a:prstGeom prst="mathMultiply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2" name="علامة الضرب 71">
            <a:extLst>
              <a:ext uri="{FF2B5EF4-FFF2-40B4-BE49-F238E27FC236}">
                <a16:creationId xmlns:a16="http://schemas.microsoft.com/office/drawing/2014/main" id="{A25C7D46-5AE5-4342-B6CC-646F43654356}"/>
              </a:ext>
            </a:extLst>
          </p:cNvPr>
          <p:cNvSpPr/>
          <p:nvPr/>
        </p:nvSpPr>
        <p:spPr>
          <a:xfrm>
            <a:off x="10510290" y="3251665"/>
            <a:ext cx="374951" cy="473242"/>
          </a:xfrm>
          <a:prstGeom prst="mathMultiply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3" name="علامة الضرب 72">
            <a:extLst>
              <a:ext uri="{FF2B5EF4-FFF2-40B4-BE49-F238E27FC236}">
                <a16:creationId xmlns:a16="http://schemas.microsoft.com/office/drawing/2014/main" id="{B59EE5A8-D086-4672-A171-75675C92CB5D}"/>
              </a:ext>
            </a:extLst>
          </p:cNvPr>
          <p:cNvSpPr/>
          <p:nvPr/>
        </p:nvSpPr>
        <p:spPr>
          <a:xfrm>
            <a:off x="11350933" y="3661613"/>
            <a:ext cx="374951" cy="473242"/>
          </a:xfrm>
          <a:prstGeom prst="mathMultiply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4" name="علامة الضرب 73">
            <a:extLst>
              <a:ext uri="{FF2B5EF4-FFF2-40B4-BE49-F238E27FC236}">
                <a16:creationId xmlns:a16="http://schemas.microsoft.com/office/drawing/2014/main" id="{4072D30B-7A25-4CCB-A164-FA0F6A5B704C}"/>
              </a:ext>
            </a:extLst>
          </p:cNvPr>
          <p:cNvSpPr/>
          <p:nvPr/>
        </p:nvSpPr>
        <p:spPr>
          <a:xfrm>
            <a:off x="10959900" y="3677878"/>
            <a:ext cx="374951" cy="473242"/>
          </a:xfrm>
          <a:prstGeom prst="mathMultiply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5" name="علامة الضرب 74">
            <a:extLst>
              <a:ext uri="{FF2B5EF4-FFF2-40B4-BE49-F238E27FC236}">
                <a16:creationId xmlns:a16="http://schemas.microsoft.com/office/drawing/2014/main" id="{515A6348-D5F3-4611-B94C-48808AEB615C}"/>
              </a:ext>
            </a:extLst>
          </p:cNvPr>
          <p:cNvSpPr/>
          <p:nvPr/>
        </p:nvSpPr>
        <p:spPr>
          <a:xfrm>
            <a:off x="10566144" y="3681487"/>
            <a:ext cx="374951" cy="473242"/>
          </a:xfrm>
          <a:prstGeom prst="mathMultiply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6" name="علامة الضرب 75">
            <a:extLst>
              <a:ext uri="{FF2B5EF4-FFF2-40B4-BE49-F238E27FC236}">
                <a16:creationId xmlns:a16="http://schemas.microsoft.com/office/drawing/2014/main" id="{71563C38-D522-4C67-B8BF-B7D365F2B2F0}"/>
              </a:ext>
            </a:extLst>
          </p:cNvPr>
          <p:cNvSpPr/>
          <p:nvPr/>
        </p:nvSpPr>
        <p:spPr>
          <a:xfrm>
            <a:off x="11339154" y="4082352"/>
            <a:ext cx="374951" cy="473242"/>
          </a:xfrm>
          <a:prstGeom prst="mathMultiply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7" name="علامة الضرب 76">
            <a:extLst>
              <a:ext uri="{FF2B5EF4-FFF2-40B4-BE49-F238E27FC236}">
                <a16:creationId xmlns:a16="http://schemas.microsoft.com/office/drawing/2014/main" id="{D242BBAD-7F45-49E4-8104-9E3F49BBF645}"/>
              </a:ext>
            </a:extLst>
          </p:cNvPr>
          <p:cNvSpPr/>
          <p:nvPr/>
        </p:nvSpPr>
        <p:spPr>
          <a:xfrm>
            <a:off x="10948121" y="4098617"/>
            <a:ext cx="374951" cy="473242"/>
          </a:xfrm>
          <a:prstGeom prst="mathMultiply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8" name="علامة الضرب 77">
            <a:extLst>
              <a:ext uri="{FF2B5EF4-FFF2-40B4-BE49-F238E27FC236}">
                <a16:creationId xmlns:a16="http://schemas.microsoft.com/office/drawing/2014/main" id="{AEBA2B81-3F2B-4075-B4D8-F9418BB48237}"/>
              </a:ext>
            </a:extLst>
          </p:cNvPr>
          <p:cNvSpPr/>
          <p:nvPr/>
        </p:nvSpPr>
        <p:spPr>
          <a:xfrm>
            <a:off x="10554365" y="4102226"/>
            <a:ext cx="374951" cy="473242"/>
          </a:xfrm>
          <a:prstGeom prst="mathMultiply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9" name="علامة الضرب 78">
            <a:extLst>
              <a:ext uri="{FF2B5EF4-FFF2-40B4-BE49-F238E27FC236}">
                <a16:creationId xmlns:a16="http://schemas.microsoft.com/office/drawing/2014/main" id="{06126AE1-76F4-4F7C-B508-1314DFA6A272}"/>
              </a:ext>
            </a:extLst>
          </p:cNvPr>
          <p:cNvSpPr/>
          <p:nvPr/>
        </p:nvSpPr>
        <p:spPr>
          <a:xfrm>
            <a:off x="11369979" y="4554040"/>
            <a:ext cx="374951" cy="473242"/>
          </a:xfrm>
          <a:prstGeom prst="mathMultiply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0" name="علامة الضرب 79">
            <a:extLst>
              <a:ext uri="{FF2B5EF4-FFF2-40B4-BE49-F238E27FC236}">
                <a16:creationId xmlns:a16="http://schemas.microsoft.com/office/drawing/2014/main" id="{FA84432C-3894-456A-A47E-221C8A18FCA3}"/>
              </a:ext>
            </a:extLst>
          </p:cNvPr>
          <p:cNvSpPr/>
          <p:nvPr/>
        </p:nvSpPr>
        <p:spPr>
          <a:xfrm>
            <a:off x="10978946" y="4570305"/>
            <a:ext cx="374951" cy="473242"/>
          </a:xfrm>
          <a:prstGeom prst="mathMultiply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1" name="علامة الضرب 80">
            <a:extLst>
              <a:ext uri="{FF2B5EF4-FFF2-40B4-BE49-F238E27FC236}">
                <a16:creationId xmlns:a16="http://schemas.microsoft.com/office/drawing/2014/main" id="{04BC7C51-A802-4042-B31D-FC9D8767F0D1}"/>
              </a:ext>
            </a:extLst>
          </p:cNvPr>
          <p:cNvSpPr/>
          <p:nvPr/>
        </p:nvSpPr>
        <p:spPr>
          <a:xfrm>
            <a:off x="10585190" y="4573914"/>
            <a:ext cx="374951" cy="473242"/>
          </a:xfrm>
          <a:prstGeom prst="mathMultiply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2" name="صورة 11" descr="صورة تحتوي على الثدييات, ثابت&#10;&#10;تم إنشاء الوصف تلقائياً">
            <a:extLst>
              <a:ext uri="{FF2B5EF4-FFF2-40B4-BE49-F238E27FC236}">
                <a16:creationId xmlns:a16="http://schemas.microsoft.com/office/drawing/2014/main" id="{73D445A8-3BB2-4982-A8F9-07EBBFB283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147" y="1379214"/>
            <a:ext cx="1739989" cy="1746340"/>
          </a:xfrm>
          <a:prstGeom prst="rect">
            <a:avLst/>
          </a:prstGeom>
        </p:spPr>
      </p:pic>
      <p:sp>
        <p:nvSpPr>
          <p:cNvPr id="82" name="مربع نص 81">
            <a:extLst>
              <a:ext uri="{FF2B5EF4-FFF2-40B4-BE49-F238E27FC236}">
                <a16:creationId xmlns:a16="http://schemas.microsoft.com/office/drawing/2014/main" id="{D197B2AC-4B6B-4B77-A7B4-A2E36D2AE7BA}"/>
              </a:ext>
            </a:extLst>
          </p:cNvPr>
          <p:cNvSpPr txBox="1"/>
          <p:nvPr/>
        </p:nvSpPr>
        <p:spPr>
          <a:xfrm>
            <a:off x="806611" y="3728488"/>
            <a:ext cx="5806694" cy="523220"/>
          </a:xfrm>
          <a:prstGeom prst="rect">
            <a:avLst/>
          </a:prstGeom>
          <a:noFill/>
          <a:ln w="38100">
            <a:solidFill>
              <a:srgbClr val="FBD54B"/>
            </a:solidFill>
          </a:ln>
        </p:spPr>
        <p:txBody>
          <a:bodyPr wrap="square" rtlCol="1">
            <a:spAutoFit/>
          </a:bodyPr>
          <a:lstStyle/>
          <a:p>
            <a:r>
              <a:rPr lang="ar-SA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الكلمات / خمسين ناقص اثنى عشر يساوي ثمانية وثلاثون</a:t>
            </a:r>
          </a:p>
        </p:txBody>
      </p:sp>
      <p:sp>
        <p:nvSpPr>
          <p:cNvPr id="83" name="مربع نص 82">
            <a:extLst>
              <a:ext uri="{FF2B5EF4-FFF2-40B4-BE49-F238E27FC236}">
                <a16:creationId xmlns:a16="http://schemas.microsoft.com/office/drawing/2014/main" id="{1A1C957D-5BF8-4A7F-ADCF-B0CE38A41E1E}"/>
              </a:ext>
            </a:extLst>
          </p:cNvPr>
          <p:cNvSpPr txBox="1"/>
          <p:nvPr/>
        </p:nvSpPr>
        <p:spPr>
          <a:xfrm>
            <a:off x="806611" y="4536638"/>
            <a:ext cx="5806694" cy="523220"/>
          </a:xfrm>
          <a:prstGeom prst="rect">
            <a:avLst/>
          </a:prstGeom>
          <a:noFill/>
          <a:ln w="38100">
            <a:solidFill>
              <a:srgbClr val="FBD54B"/>
            </a:solidFill>
          </a:ln>
        </p:spPr>
        <p:txBody>
          <a:bodyPr wrap="square" rtlCol="1">
            <a:spAutoFit/>
          </a:bodyPr>
          <a:lstStyle/>
          <a:p>
            <a:r>
              <a:rPr lang="ar-SA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الجملة العددية / 50 – 12 = 38</a:t>
            </a:r>
          </a:p>
        </p:txBody>
      </p:sp>
    </p:spTree>
    <p:extLst>
      <p:ext uri="{BB962C8B-B14F-4D97-AF65-F5344CB8AC3E}">
        <p14:creationId xmlns:p14="http://schemas.microsoft.com/office/powerpoint/2010/main" val="2361005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>
                      <p:stCondLst>
                        <p:cond delay="indefinite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1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4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مستطيل 41">
            <a:extLst>
              <a:ext uri="{FF2B5EF4-FFF2-40B4-BE49-F238E27FC236}">
                <a16:creationId xmlns:a16="http://schemas.microsoft.com/office/drawing/2014/main" id="{0B08458D-0644-4791-90D8-5432513CF284}"/>
              </a:ext>
            </a:extLst>
          </p:cNvPr>
          <p:cNvSpPr/>
          <p:nvPr/>
        </p:nvSpPr>
        <p:spPr>
          <a:xfrm>
            <a:off x="2788959" y="5911516"/>
            <a:ext cx="9403041" cy="473242"/>
          </a:xfrm>
          <a:prstGeom prst="rect">
            <a:avLst/>
          </a:prstGeom>
          <a:solidFill>
            <a:srgbClr val="CCCACA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1" name="مستطيل 40">
            <a:extLst>
              <a:ext uri="{FF2B5EF4-FFF2-40B4-BE49-F238E27FC236}">
                <a16:creationId xmlns:a16="http://schemas.microsoft.com/office/drawing/2014/main" id="{003F9E08-8C6F-48E4-BF6A-8A41EC16B267}"/>
              </a:ext>
            </a:extLst>
          </p:cNvPr>
          <p:cNvSpPr/>
          <p:nvPr/>
        </p:nvSpPr>
        <p:spPr>
          <a:xfrm>
            <a:off x="-1" y="6384758"/>
            <a:ext cx="12192001" cy="473242"/>
          </a:xfrm>
          <a:prstGeom prst="rect">
            <a:avLst/>
          </a:prstGeom>
          <a:solidFill>
            <a:srgbClr val="A9B8BC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45" name="مجموعة 44">
            <a:extLst>
              <a:ext uri="{FF2B5EF4-FFF2-40B4-BE49-F238E27FC236}">
                <a16:creationId xmlns:a16="http://schemas.microsoft.com/office/drawing/2014/main" id="{4127A15D-B6CC-4799-B158-4A4DD9B9583F}"/>
              </a:ext>
            </a:extLst>
          </p:cNvPr>
          <p:cNvGrpSpPr/>
          <p:nvPr/>
        </p:nvGrpSpPr>
        <p:grpSpPr>
          <a:xfrm flipH="1" flipV="1">
            <a:off x="-2" y="-13831"/>
            <a:ext cx="12192001" cy="946484"/>
            <a:chOff x="152399" y="6063916"/>
            <a:chExt cx="12192001" cy="946484"/>
          </a:xfrm>
        </p:grpSpPr>
        <p:sp>
          <p:nvSpPr>
            <p:cNvPr id="43" name="مستطيل 42">
              <a:extLst>
                <a:ext uri="{FF2B5EF4-FFF2-40B4-BE49-F238E27FC236}">
                  <a16:creationId xmlns:a16="http://schemas.microsoft.com/office/drawing/2014/main" id="{BDACB70C-114B-4868-8897-2D3868991E5E}"/>
                </a:ext>
              </a:extLst>
            </p:cNvPr>
            <p:cNvSpPr/>
            <p:nvPr/>
          </p:nvSpPr>
          <p:spPr>
            <a:xfrm>
              <a:off x="2941359" y="6063916"/>
              <a:ext cx="9403041" cy="473242"/>
            </a:xfrm>
            <a:prstGeom prst="rect">
              <a:avLst/>
            </a:prstGeom>
            <a:solidFill>
              <a:srgbClr val="CCCACA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4" name="مستطيل 43">
              <a:extLst>
                <a:ext uri="{FF2B5EF4-FFF2-40B4-BE49-F238E27FC236}">
                  <a16:creationId xmlns:a16="http://schemas.microsoft.com/office/drawing/2014/main" id="{085AAF7F-AF67-4C5C-9FE5-04FE083E2D10}"/>
                </a:ext>
              </a:extLst>
            </p:cNvPr>
            <p:cNvSpPr/>
            <p:nvPr/>
          </p:nvSpPr>
          <p:spPr>
            <a:xfrm>
              <a:off x="152399" y="6537158"/>
              <a:ext cx="12192001" cy="473242"/>
            </a:xfrm>
            <a:prstGeom prst="rect">
              <a:avLst/>
            </a:prstGeom>
            <a:solidFill>
              <a:srgbClr val="A9B8BC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3" name="صورة 2">
            <a:extLst>
              <a:ext uri="{FF2B5EF4-FFF2-40B4-BE49-F238E27FC236}">
                <a16:creationId xmlns:a16="http://schemas.microsoft.com/office/drawing/2014/main" id="{5C687230-4A1F-4637-9852-EDADA36B10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1286" y="499000"/>
            <a:ext cx="2750627" cy="945528"/>
          </a:xfrm>
          <a:prstGeom prst="rect">
            <a:avLst/>
          </a:prstGeom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8541C5E5-29AE-43FE-B03F-9211CBD70A81}"/>
              </a:ext>
            </a:extLst>
          </p:cNvPr>
          <p:cNvSpPr txBox="1"/>
          <p:nvPr/>
        </p:nvSpPr>
        <p:spPr>
          <a:xfrm>
            <a:off x="5621347" y="1398362"/>
            <a:ext cx="6373447" cy="523220"/>
          </a:xfrm>
          <a:prstGeom prst="rect">
            <a:avLst/>
          </a:prstGeom>
          <a:noFill/>
          <a:ln w="38100">
            <a:solidFill>
              <a:srgbClr val="FBD54B"/>
            </a:solidFill>
          </a:ln>
        </p:spPr>
        <p:txBody>
          <a:bodyPr wrap="square" rtlCol="1">
            <a:spAutoFit/>
          </a:bodyPr>
          <a:lstStyle/>
          <a:p>
            <a:r>
              <a:rPr lang="ar-SA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مثل الجملة العددية 8 + 13 = 21 بالرسم والكلمات :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03E5F527-A771-469C-895E-E2A9001D84CF}"/>
              </a:ext>
            </a:extLst>
          </p:cNvPr>
          <p:cNvSpPr txBox="1"/>
          <p:nvPr/>
        </p:nvSpPr>
        <p:spPr>
          <a:xfrm>
            <a:off x="10896599" y="2623190"/>
            <a:ext cx="1140230" cy="523220"/>
          </a:xfrm>
          <a:prstGeom prst="rect">
            <a:avLst/>
          </a:prstGeom>
          <a:noFill/>
          <a:ln w="38100">
            <a:solidFill>
              <a:srgbClr val="FBD54B"/>
            </a:solidFill>
          </a:ln>
        </p:spPr>
        <p:txBody>
          <a:bodyPr wrap="square" rtlCol="1">
            <a:spAutoFit/>
          </a:bodyPr>
          <a:lstStyle/>
          <a:p>
            <a:r>
              <a:rPr lang="ar-SA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بالرسم /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72F75C9E-704E-4AB5-AC4B-A16790184D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2019" y="2135312"/>
            <a:ext cx="731520" cy="731520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27E40FEA-7B6F-4442-A3D8-50363F088C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96264" y="2966931"/>
            <a:ext cx="731520" cy="730829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FA7F8ABA-AE02-4984-BBC2-E986AD9959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3659" y="2135312"/>
            <a:ext cx="731520" cy="731520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E4B5E307-4CAF-406C-8B28-224EFDD492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300" y="2135312"/>
            <a:ext cx="731520" cy="731520"/>
          </a:xfrm>
          <a:prstGeom prst="rect">
            <a:avLst/>
          </a:prstGeom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825E52E5-AC57-4B55-AE71-685698839C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5360" y="2135312"/>
            <a:ext cx="731520" cy="731520"/>
          </a:xfrm>
          <a:prstGeom prst="rect">
            <a:avLst/>
          </a:prstGeom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4FBC9D7B-EACD-474B-B30C-409CE2D9FF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630" y="2120086"/>
            <a:ext cx="731520" cy="731520"/>
          </a:xfrm>
          <a:prstGeom prst="rect">
            <a:avLst/>
          </a:prstGeom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D706085F-3A2E-491F-86B0-DDC28CDC3F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270" y="2120086"/>
            <a:ext cx="731520" cy="731520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2B7AA073-9BEE-4F0B-BA9D-BF45E5E698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7911" y="2120086"/>
            <a:ext cx="731520" cy="731520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DC593FD7-E25B-460C-8739-07FD85FA43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971" y="2120086"/>
            <a:ext cx="731520" cy="731520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D3174272-7F2A-444F-B2FC-1AAECD025A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40499" y="2966931"/>
            <a:ext cx="731520" cy="730829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638CE580-2666-42DF-938B-26AFBD9520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6720" y="2954776"/>
            <a:ext cx="731520" cy="730829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572E9B20-EF59-49F8-B8C9-C882DB87BF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30955" y="2954776"/>
            <a:ext cx="731520" cy="730829"/>
          </a:xfrm>
          <a:prstGeom prst="rect">
            <a:avLst/>
          </a:prstGeom>
        </p:spPr>
      </p:pic>
      <p:pic>
        <p:nvPicPr>
          <p:cNvPr id="29" name="صورة 28">
            <a:extLst>
              <a:ext uri="{FF2B5EF4-FFF2-40B4-BE49-F238E27FC236}">
                <a16:creationId xmlns:a16="http://schemas.microsoft.com/office/drawing/2014/main" id="{C92F6F21-DAFE-4125-90E3-0AF1DE1FB1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88306" y="2966931"/>
            <a:ext cx="731520" cy="730829"/>
          </a:xfrm>
          <a:prstGeom prst="rect">
            <a:avLst/>
          </a:prstGeom>
        </p:spPr>
      </p:pic>
      <p:pic>
        <p:nvPicPr>
          <p:cNvPr id="30" name="صورة 29">
            <a:extLst>
              <a:ext uri="{FF2B5EF4-FFF2-40B4-BE49-F238E27FC236}">
                <a16:creationId xmlns:a16="http://schemas.microsoft.com/office/drawing/2014/main" id="{12003A78-E387-4946-8E64-B942491EFD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32541" y="2966931"/>
            <a:ext cx="731520" cy="730829"/>
          </a:xfrm>
          <a:prstGeom prst="rect">
            <a:avLst/>
          </a:prstGeom>
        </p:spPr>
      </p:pic>
      <p:pic>
        <p:nvPicPr>
          <p:cNvPr id="31" name="صورة 30">
            <a:extLst>
              <a:ext uri="{FF2B5EF4-FFF2-40B4-BE49-F238E27FC236}">
                <a16:creationId xmlns:a16="http://schemas.microsoft.com/office/drawing/2014/main" id="{400DD1AF-D2AB-42AD-BB87-24334FFF80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76776" y="2971588"/>
            <a:ext cx="731520" cy="730829"/>
          </a:xfrm>
          <a:prstGeom prst="rect">
            <a:avLst/>
          </a:prstGeom>
        </p:spPr>
      </p:pic>
      <p:pic>
        <p:nvPicPr>
          <p:cNvPr id="32" name="صورة 31">
            <a:extLst>
              <a:ext uri="{FF2B5EF4-FFF2-40B4-BE49-F238E27FC236}">
                <a16:creationId xmlns:a16="http://schemas.microsoft.com/office/drawing/2014/main" id="{5CBA3603-2321-42A4-B72B-804B01ADC3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21011" y="2971588"/>
            <a:ext cx="731520" cy="730829"/>
          </a:xfrm>
          <a:prstGeom prst="rect">
            <a:avLst/>
          </a:prstGeom>
        </p:spPr>
      </p:pic>
      <p:pic>
        <p:nvPicPr>
          <p:cNvPr id="33" name="صورة 32">
            <a:extLst>
              <a:ext uri="{FF2B5EF4-FFF2-40B4-BE49-F238E27FC236}">
                <a16:creationId xmlns:a16="http://schemas.microsoft.com/office/drawing/2014/main" id="{3E9D2C99-EE9F-47D5-BEB6-FF7332254C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67232" y="2959433"/>
            <a:ext cx="731520" cy="730829"/>
          </a:xfrm>
          <a:prstGeom prst="rect">
            <a:avLst/>
          </a:prstGeom>
        </p:spPr>
      </p:pic>
      <p:pic>
        <p:nvPicPr>
          <p:cNvPr id="34" name="صورة 33">
            <a:extLst>
              <a:ext uri="{FF2B5EF4-FFF2-40B4-BE49-F238E27FC236}">
                <a16:creationId xmlns:a16="http://schemas.microsoft.com/office/drawing/2014/main" id="{F4A68C62-F46D-4CE4-8733-25E420955E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11467" y="2959433"/>
            <a:ext cx="731520" cy="730829"/>
          </a:xfrm>
          <a:prstGeom prst="rect">
            <a:avLst/>
          </a:prstGeom>
        </p:spPr>
      </p:pic>
      <p:pic>
        <p:nvPicPr>
          <p:cNvPr id="35" name="صورة 34">
            <a:extLst>
              <a:ext uri="{FF2B5EF4-FFF2-40B4-BE49-F238E27FC236}">
                <a16:creationId xmlns:a16="http://schemas.microsoft.com/office/drawing/2014/main" id="{B7C8C93B-98E4-4FA0-9B3C-BF68ABD5EF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68818" y="2971588"/>
            <a:ext cx="731520" cy="730829"/>
          </a:xfrm>
          <a:prstGeom prst="rect">
            <a:avLst/>
          </a:prstGeom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C2FDBDB0-61FF-460C-B61F-DDECFE58EA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13053" y="2971588"/>
            <a:ext cx="731520" cy="730829"/>
          </a:xfrm>
          <a:prstGeom prst="rect">
            <a:avLst/>
          </a:prstGeom>
        </p:spPr>
      </p:pic>
      <p:pic>
        <p:nvPicPr>
          <p:cNvPr id="37" name="صورة 36">
            <a:extLst>
              <a:ext uri="{FF2B5EF4-FFF2-40B4-BE49-F238E27FC236}">
                <a16:creationId xmlns:a16="http://schemas.microsoft.com/office/drawing/2014/main" id="{D7E23F20-A8F7-49D9-97DA-92A6B24A6B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8091" y="2966930"/>
            <a:ext cx="731520" cy="730829"/>
          </a:xfrm>
          <a:prstGeom prst="rect">
            <a:avLst/>
          </a:prstGeom>
        </p:spPr>
      </p:pic>
      <p:sp>
        <p:nvSpPr>
          <p:cNvPr id="38" name="مربع نص 37">
            <a:extLst>
              <a:ext uri="{FF2B5EF4-FFF2-40B4-BE49-F238E27FC236}">
                <a16:creationId xmlns:a16="http://schemas.microsoft.com/office/drawing/2014/main" id="{B9842837-6238-47D7-ABCE-8C439035C805}"/>
              </a:ext>
            </a:extLst>
          </p:cNvPr>
          <p:cNvSpPr txBox="1"/>
          <p:nvPr/>
        </p:nvSpPr>
        <p:spPr>
          <a:xfrm>
            <a:off x="10854564" y="4044797"/>
            <a:ext cx="1140230" cy="523220"/>
          </a:xfrm>
          <a:prstGeom prst="rect">
            <a:avLst/>
          </a:prstGeom>
          <a:noFill/>
          <a:ln w="38100">
            <a:solidFill>
              <a:srgbClr val="FBD54B"/>
            </a:solidFill>
          </a:ln>
        </p:spPr>
        <p:txBody>
          <a:bodyPr wrap="square" rtlCol="1">
            <a:spAutoFit/>
          </a:bodyPr>
          <a:lstStyle/>
          <a:p>
            <a:r>
              <a:rPr lang="ar-SA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الكلمات/</a:t>
            </a:r>
          </a:p>
        </p:txBody>
      </p:sp>
      <p:sp>
        <p:nvSpPr>
          <p:cNvPr id="39" name="مربع نص 38">
            <a:extLst>
              <a:ext uri="{FF2B5EF4-FFF2-40B4-BE49-F238E27FC236}">
                <a16:creationId xmlns:a16="http://schemas.microsoft.com/office/drawing/2014/main" id="{8CAA1BAC-FACF-4664-B88F-B20FD961B1BA}"/>
              </a:ext>
            </a:extLst>
          </p:cNvPr>
          <p:cNvSpPr txBox="1"/>
          <p:nvPr/>
        </p:nvSpPr>
        <p:spPr>
          <a:xfrm>
            <a:off x="5782551" y="4093100"/>
            <a:ext cx="4669112" cy="523220"/>
          </a:xfrm>
          <a:prstGeom prst="rect">
            <a:avLst/>
          </a:prstGeom>
          <a:noFill/>
          <a:ln w="38100">
            <a:noFill/>
          </a:ln>
        </p:spPr>
        <p:txBody>
          <a:bodyPr wrap="square" rtlCol="1">
            <a:spAutoFit/>
          </a:bodyPr>
          <a:lstStyle/>
          <a:p>
            <a:r>
              <a:rPr lang="ar-SA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ثمانية زائد ثلاثة عشر يساوي واحد وعشرين .</a:t>
            </a:r>
          </a:p>
        </p:txBody>
      </p:sp>
      <p:sp>
        <p:nvSpPr>
          <p:cNvPr id="40" name="مربع نص 39">
            <a:extLst>
              <a:ext uri="{FF2B5EF4-FFF2-40B4-BE49-F238E27FC236}">
                <a16:creationId xmlns:a16="http://schemas.microsoft.com/office/drawing/2014/main" id="{1663B8A0-5E3A-43F3-A5EF-F07FDEEB0336}"/>
              </a:ext>
            </a:extLst>
          </p:cNvPr>
          <p:cNvSpPr txBox="1"/>
          <p:nvPr/>
        </p:nvSpPr>
        <p:spPr>
          <a:xfrm>
            <a:off x="10854564" y="4855034"/>
            <a:ext cx="1140230" cy="954107"/>
          </a:xfrm>
          <a:prstGeom prst="rect">
            <a:avLst/>
          </a:prstGeom>
          <a:noFill/>
          <a:ln w="38100">
            <a:solidFill>
              <a:srgbClr val="FBD54B"/>
            </a:solidFill>
          </a:ln>
        </p:spPr>
        <p:txBody>
          <a:bodyPr wrap="square" rtlCol="1">
            <a:spAutoFit/>
          </a:bodyPr>
          <a:lstStyle/>
          <a:p>
            <a:r>
              <a:rPr lang="ar-SA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الجملة العددية /</a:t>
            </a:r>
          </a:p>
        </p:txBody>
      </p:sp>
      <p:sp>
        <p:nvSpPr>
          <p:cNvPr id="46" name="مربع نص 45">
            <a:extLst>
              <a:ext uri="{FF2B5EF4-FFF2-40B4-BE49-F238E27FC236}">
                <a16:creationId xmlns:a16="http://schemas.microsoft.com/office/drawing/2014/main" id="{681188C0-33B4-4B60-978F-A05B2B2E1AC9}"/>
              </a:ext>
            </a:extLst>
          </p:cNvPr>
          <p:cNvSpPr txBox="1"/>
          <p:nvPr/>
        </p:nvSpPr>
        <p:spPr>
          <a:xfrm>
            <a:off x="7897091" y="5041258"/>
            <a:ext cx="2471417" cy="523220"/>
          </a:xfrm>
          <a:prstGeom prst="rect">
            <a:avLst/>
          </a:prstGeom>
          <a:noFill/>
          <a:ln w="38100">
            <a:noFill/>
          </a:ln>
        </p:spPr>
        <p:txBody>
          <a:bodyPr wrap="square" rtlCol="1">
            <a:spAutoFit/>
          </a:bodyPr>
          <a:lstStyle/>
          <a:p>
            <a:r>
              <a:rPr lang="ar-SA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8 + 13 = 21</a:t>
            </a:r>
          </a:p>
        </p:txBody>
      </p:sp>
    </p:spTree>
    <p:extLst>
      <p:ext uri="{BB962C8B-B14F-4D97-AF65-F5344CB8AC3E}">
        <p14:creationId xmlns:p14="http://schemas.microsoft.com/office/powerpoint/2010/main" val="1855152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D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مستطيل 41">
            <a:extLst>
              <a:ext uri="{FF2B5EF4-FFF2-40B4-BE49-F238E27FC236}">
                <a16:creationId xmlns:a16="http://schemas.microsoft.com/office/drawing/2014/main" id="{0B08458D-0644-4791-90D8-5432513CF284}"/>
              </a:ext>
            </a:extLst>
          </p:cNvPr>
          <p:cNvSpPr/>
          <p:nvPr/>
        </p:nvSpPr>
        <p:spPr>
          <a:xfrm>
            <a:off x="2788959" y="5911516"/>
            <a:ext cx="9403041" cy="473242"/>
          </a:xfrm>
          <a:prstGeom prst="rect">
            <a:avLst/>
          </a:prstGeom>
          <a:solidFill>
            <a:srgbClr val="CCCACA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1" name="مستطيل 40">
            <a:extLst>
              <a:ext uri="{FF2B5EF4-FFF2-40B4-BE49-F238E27FC236}">
                <a16:creationId xmlns:a16="http://schemas.microsoft.com/office/drawing/2014/main" id="{003F9E08-8C6F-48E4-BF6A-8A41EC16B267}"/>
              </a:ext>
            </a:extLst>
          </p:cNvPr>
          <p:cNvSpPr/>
          <p:nvPr/>
        </p:nvSpPr>
        <p:spPr>
          <a:xfrm>
            <a:off x="-1" y="6384758"/>
            <a:ext cx="12192001" cy="473242"/>
          </a:xfrm>
          <a:prstGeom prst="rect">
            <a:avLst/>
          </a:prstGeom>
          <a:solidFill>
            <a:srgbClr val="A9B8BC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45" name="مجموعة 44">
            <a:extLst>
              <a:ext uri="{FF2B5EF4-FFF2-40B4-BE49-F238E27FC236}">
                <a16:creationId xmlns:a16="http://schemas.microsoft.com/office/drawing/2014/main" id="{4127A15D-B6CC-4799-B158-4A4DD9B9583F}"/>
              </a:ext>
            </a:extLst>
          </p:cNvPr>
          <p:cNvGrpSpPr/>
          <p:nvPr/>
        </p:nvGrpSpPr>
        <p:grpSpPr>
          <a:xfrm flipH="1" flipV="1">
            <a:off x="-2" y="-13831"/>
            <a:ext cx="12192001" cy="946484"/>
            <a:chOff x="152399" y="6063916"/>
            <a:chExt cx="12192001" cy="946484"/>
          </a:xfrm>
          <a:solidFill>
            <a:srgbClr val="FBC6A4"/>
          </a:solidFill>
        </p:grpSpPr>
        <p:sp>
          <p:nvSpPr>
            <p:cNvPr id="43" name="مستطيل 42">
              <a:extLst>
                <a:ext uri="{FF2B5EF4-FFF2-40B4-BE49-F238E27FC236}">
                  <a16:creationId xmlns:a16="http://schemas.microsoft.com/office/drawing/2014/main" id="{BDACB70C-114B-4868-8897-2D3868991E5E}"/>
                </a:ext>
              </a:extLst>
            </p:cNvPr>
            <p:cNvSpPr/>
            <p:nvPr/>
          </p:nvSpPr>
          <p:spPr>
            <a:xfrm>
              <a:off x="2941359" y="6063916"/>
              <a:ext cx="9403041" cy="473242"/>
            </a:xfrm>
            <a:prstGeom prst="rect">
              <a:avLst/>
            </a:prstGeom>
            <a:solidFill>
              <a:srgbClr val="CCCACA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4" name="مستطيل 43">
              <a:extLst>
                <a:ext uri="{FF2B5EF4-FFF2-40B4-BE49-F238E27FC236}">
                  <a16:creationId xmlns:a16="http://schemas.microsoft.com/office/drawing/2014/main" id="{085AAF7F-AF67-4C5C-9FE5-04FE083E2D10}"/>
                </a:ext>
              </a:extLst>
            </p:cNvPr>
            <p:cNvSpPr/>
            <p:nvPr/>
          </p:nvSpPr>
          <p:spPr>
            <a:xfrm>
              <a:off x="152399" y="6537158"/>
              <a:ext cx="12192001" cy="473242"/>
            </a:xfrm>
            <a:prstGeom prst="rect">
              <a:avLst/>
            </a:prstGeom>
            <a:solidFill>
              <a:srgbClr val="A9B8BC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3" name="صورة 2">
            <a:extLst>
              <a:ext uri="{FF2B5EF4-FFF2-40B4-BE49-F238E27FC236}">
                <a16:creationId xmlns:a16="http://schemas.microsoft.com/office/drawing/2014/main" id="{E5A625AB-3373-40F2-A873-2FD85B3A6C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6297" y="1115087"/>
            <a:ext cx="6965703" cy="581616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AD9613E5-B74E-4CE0-9E3C-9D72FF1787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4538" y="1786645"/>
            <a:ext cx="4288391" cy="13680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مستطيل 5">
            <a:extLst>
              <a:ext uri="{FF2B5EF4-FFF2-40B4-BE49-F238E27FC236}">
                <a16:creationId xmlns:a16="http://schemas.microsoft.com/office/drawing/2014/main" id="{0E16EEBB-5803-4E7F-BD39-AF5C59540987}"/>
              </a:ext>
            </a:extLst>
          </p:cNvPr>
          <p:cNvSpPr/>
          <p:nvPr/>
        </p:nvSpPr>
        <p:spPr>
          <a:xfrm>
            <a:off x="10082849" y="3470964"/>
            <a:ext cx="554182" cy="473242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E4D86DE4-4B0D-42EF-BDEA-D5FFB23538C6}"/>
              </a:ext>
            </a:extLst>
          </p:cNvPr>
          <p:cNvSpPr/>
          <p:nvPr/>
        </p:nvSpPr>
        <p:spPr>
          <a:xfrm>
            <a:off x="9401531" y="3470964"/>
            <a:ext cx="554182" cy="473242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38AF5FDE-863B-4D42-8F17-5866A105865D}"/>
              </a:ext>
            </a:extLst>
          </p:cNvPr>
          <p:cNvSpPr/>
          <p:nvPr/>
        </p:nvSpPr>
        <p:spPr>
          <a:xfrm>
            <a:off x="8720213" y="3470964"/>
            <a:ext cx="554182" cy="473242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1291C59F-E72D-4E8D-B19B-55564C22E1F2}"/>
              </a:ext>
            </a:extLst>
          </p:cNvPr>
          <p:cNvSpPr/>
          <p:nvPr/>
        </p:nvSpPr>
        <p:spPr>
          <a:xfrm>
            <a:off x="8046230" y="3470964"/>
            <a:ext cx="554182" cy="473242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733642AE-5D3F-4588-BC8C-72DEB371BB28}"/>
              </a:ext>
            </a:extLst>
          </p:cNvPr>
          <p:cNvSpPr/>
          <p:nvPr/>
        </p:nvSpPr>
        <p:spPr>
          <a:xfrm>
            <a:off x="7372247" y="3470964"/>
            <a:ext cx="554182" cy="473242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B470AD43-E98B-43EB-9A38-7BA7AFCA8C18}"/>
              </a:ext>
            </a:extLst>
          </p:cNvPr>
          <p:cNvSpPr/>
          <p:nvPr/>
        </p:nvSpPr>
        <p:spPr>
          <a:xfrm>
            <a:off x="6712118" y="3470964"/>
            <a:ext cx="554182" cy="473242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B01EDCDA-4EA7-400D-BA78-19EB58F29E2B}"/>
              </a:ext>
            </a:extLst>
          </p:cNvPr>
          <p:cNvSpPr/>
          <p:nvPr/>
        </p:nvSpPr>
        <p:spPr>
          <a:xfrm>
            <a:off x="6051989" y="3470964"/>
            <a:ext cx="554182" cy="473242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 19">
            <a:extLst>
              <a:ext uri="{FF2B5EF4-FFF2-40B4-BE49-F238E27FC236}">
                <a16:creationId xmlns:a16="http://schemas.microsoft.com/office/drawing/2014/main" id="{447953D6-0238-4CFB-B5CE-8B0531F6684B}"/>
              </a:ext>
            </a:extLst>
          </p:cNvPr>
          <p:cNvSpPr/>
          <p:nvPr/>
        </p:nvSpPr>
        <p:spPr>
          <a:xfrm>
            <a:off x="5370671" y="3470964"/>
            <a:ext cx="554182" cy="473242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3BEB5C78-CC9C-4A38-9258-1B94B94DAD07}"/>
              </a:ext>
            </a:extLst>
          </p:cNvPr>
          <p:cNvSpPr/>
          <p:nvPr/>
        </p:nvSpPr>
        <p:spPr>
          <a:xfrm>
            <a:off x="4689353" y="3470964"/>
            <a:ext cx="554182" cy="473242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 21">
            <a:extLst>
              <a:ext uri="{FF2B5EF4-FFF2-40B4-BE49-F238E27FC236}">
                <a16:creationId xmlns:a16="http://schemas.microsoft.com/office/drawing/2014/main" id="{C71EACDA-43E8-4E78-A5A8-6B4792FEF620}"/>
              </a:ext>
            </a:extLst>
          </p:cNvPr>
          <p:cNvSpPr/>
          <p:nvPr/>
        </p:nvSpPr>
        <p:spPr>
          <a:xfrm>
            <a:off x="4015370" y="3470964"/>
            <a:ext cx="554182" cy="473242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3087469B-782F-4264-A761-AB832B62E92B}"/>
              </a:ext>
            </a:extLst>
          </p:cNvPr>
          <p:cNvSpPr/>
          <p:nvPr/>
        </p:nvSpPr>
        <p:spPr>
          <a:xfrm>
            <a:off x="3341387" y="3470964"/>
            <a:ext cx="554182" cy="473242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 23">
            <a:extLst>
              <a:ext uri="{FF2B5EF4-FFF2-40B4-BE49-F238E27FC236}">
                <a16:creationId xmlns:a16="http://schemas.microsoft.com/office/drawing/2014/main" id="{8C29E9DF-DE3A-461B-839E-93C2844FBA44}"/>
              </a:ext>
            </a:extLst>
          </p:cNvPr>
          <p:cNvSpPr/>
          <p:nvPr/>
        </p:nvSpPr>
        <p:spPr>
          <a:xfrm>
            <a:off x="2681258" y="3470964"/>
            <a:ext cx="554182" cy="473242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5" name="مستطيل 24">
            <a:extLst>
              <a:ext uri="{FF2B5EF4-FFF2-40B4-BE49-F238E27FC236}">
                <a16:creationId xmlns:a16="http://schemas.microsoft.com/office/drawing/2014/main" id="{8B5F7960-E55A-45D3-BD4A-950354215801}"/>
              </a:ext>
            </a:extLst>
          </p:cNvPr>
          <p:cNvSpPr/>
          <p:nvPr/>
        </p:nvSpPr>
        <p:spPr>
          <a:xfrm>
            <a:off x="10082849" y="4140307"/>
            <a:ext cx="554182" cy="473242"/>
          </a:xfrm>
          <a:prstGeom prst="rect">
            <a:avLst/>
          </a:prstGeom>
          <a:solidFill>
            <a:srgbClr val="FBD54B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327B3DA8-F69D-42EA-BBD8-7310E0AF2DAF}"/>
              </a:ext>
            </a:extLst>
          </p:cNvPr>
          <p:cNvSpPr/>
          <p:nvPr/>
        </p:nvSpPr>
        <p:spPr>
          <a:xfrm>
            <a:off x="9401531" y="4140307"/>
            <a:ext cx="554182" cy="473242"/>
          </a:xfrm>
          <a:prstGeom prst="rect">
            <a:avLst/>
          </a:prstGeom>
          <a:solidFill>
            <a:srgbClr val="FBD54B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22BBDD01-743C-41D3-9D20-B5B68482C47E}"/>
              </a:ext>
            </a:extLst>
          </p:cNvPr>
          <p:cNvSpPr/>
          <p:nvPr/>
        </p:nvSpPr>
        <p:spPr>
          <a:xfrm>
            <a:off x="8720213" y="4140307"/>
            <a:ext cx="554182" cy="473242"/>
          </a:xfrm>
          <a:prstGeom prst="rect">
            <a:avLst/>
          </a:prstGeom>
          <a:solidFill>
            <a:srgbClr val="FBD54B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مستطيل 27">
            <a:extLst>
              <a:ext uri="{FF2B5EF4-FFF2-40B4-BE49-F238E27FC236}">
                <a16:creationId xmlns:a16="http://schemas.microsoft.com/office/drawing/2014/main" id="{D499351C-056B-42CC-901A-F46A1E0948B9}"/>
              </a:ext>
            </a:extLst>
          </p:cNvPr>
          <p:cNvSpPr/>
          <p:nvPr/>
        </p:nvSpPr>
        <p:spPr>
          <a:xfrm>
            <a:off x="8025856" y="4140307"/>
            <a:ext cx="554182" cy="473242"/>
          </a:xfrm>
          <a:prstGeom prst="rect">
            <a:avLst/>
          </a:prstGeom>
          <a:solidFill>
            <a:srgbClr val="FBD54B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مستطيل 28">
            <a:extLst>
              <a:ext uri="{FF2B5EF4-FFF2-40B4-BE49-F238E27FC236}">
                <a16:creationId xmlns:a16="http://schemas.microsoft.com/office/drawing/2014/main" id="{2189B987-8A4E-4A3A-A160-59D8B23EF4E3}"/>
              </a:ext>
            </a:extLst>
          </p:cNvPr>
          <p:cNvSpPr/>
          <p:nvPr/>
        </p:nvSpPr>
        <p:spPr>
          <a:xfrm>
            <a:off x="7344538" y="4140307"/>
            <a:ext cx="554182" cy="473242"/>
          </a:xfrm>
          <a:prstGeom prst="rect">
            <a:avLst/>
          </a:prstGeom>
          <a:solidFill>
            <a:srgbClr val="FBD54B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29">
            <a:extLst>
              <a:ext uri="{FF2B5EF4-FFF2-40B4-BE49-F238E27FC236}">
                <a16:creationId xmlns:a16="http://schemas.microsoft.com/office/drawing/2014/main" id="{E37CDD12-2652-43CA-8395-1B7269D65A5C}"/>
              </a:ext>
            </a:extLst>
          </p:cNvPr>
          <p:cNvSpPr/>
          <p:nvPr/>
        </p:nvSpPr>
        <p:spPr>
          <a:xfrm>
            <a:off x="6663220" y="4140307"/>
            <a:ext cx="554182" cy="473242"/>
          </a:xfrm>
          <a:prstGeom prst="rect">
            <a:avLst/>
          </a:prstGeom>
          <a:solidFill>
            <a:srgbClr val="FBD54B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مستطيل 30">
            <a:extLst>
              <a:ext uri="{FF2B5EF4-FFF2-40B4-BE49-F238E27FC236}">
                <a16:creationId xmlns:a16="http://schemas.microsoft.com/office/drawing/2014/main" id="{E8DEF9FB-7181-47F5-9D99-AB5C66A3FFF1}"/>
              </a:ext>
            </a:extLst>
          </p:cNvPr>
          <p:cNvSpPr/>
          <p:nvPr/>
        </p:nvSpPr>
        <p:spPr>
          <a:xfrm>
            <a:off x="5994459" y="4140307"/>
            <a:ext cx="554182" cy="473242"/>
          </a:xfrm>
          <a:prstGeom prst="rect">
            <a:avLst/>
          </a:prstGeom>
          <a:solidFill>
            <a:srgbClr val="FBD54B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2" name="مستطيل 31">
            <a:extLst>
              <a:ext uri="{FF2B5EF4-FFF2-40B4-BE49-F238E27FC236}">
                <a16:creationId xmlns:a16="http://schemas.microsoft.com/office/drawing/2014/main" id="{4F442990-97A1-4F11-A5D1-F48D073D1EC0}"/>
              </a:ext>
            </a:extLst>
          </p:cNvPr>
          <p:cNvSpPr/>
          <p:nvPr/>
        </p:nvSpPr>
        <p:spPr>
          <a:xfrm>
            <a:off x="5313141" y="4140307"/>
            <a:ext cx="554182" cy="473242"/>
          </a:xfrm>
          <a:prstGeom prst="rect">
            <a:avLst/>
          </a:prstGeom>
          <a:solidFill>
            <a:srgbClr val="FBD54B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3" name="مستطيل 32">
            <a:extLst>
              <a:ext uri="{FF2B5EF4-FFF2-40B4-BE49-F238E27FC236}">
                <a16:creationId xmlns:a16="http://schemas.microsoft.com/office/drawing/2014/main" id="{B1FC0C24-EAF9-4782-98C2-AB7DAB85203F}"/>
              </a:ext>
            </a:extLst>
          </p:cNvPr>
          <p:cNvSpPr/>
          <p:nvPr/>
        </p:nvSpPr>
        <p:spPr>
          <a:xfrm>
            <a:off x="4631823" y="4140307"/>
            <a:ext cx="554182" cy="473242"/>
          </a:xfrm>
          <a:prstGeom prst="rect">
            <a:avLst/>
          </a:prstGeom>
          <a:solidFill>
            <a:srgbClr val="FBD54B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7" name="مربع نص 36">
            <a:extLst>
              <a:ext uri="{FF2B5EF4-FFF2-40B4-BE49-F238E27FC236}">
                <a16:creationId xmlns:a16="http://schemas.microsoft.com/office/drawing/2014/main" id="{A1B00C5D-A912-4AA0-9137-145E0D61F4EB}"/>
              </a:ext>
            </a:extLst>
          </p:cNvPr>
          <p:cNvSpPr txBox="1"/>
          <p:nvPr/>
        </p:nvSpPr>
        <p:spPr>
          <a:xfrm>
            <a:off x="10862448" y="4947809"/>
            <a:ext cx="1140230" cy="5232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ar-SA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الكلمات/</a:t>
            </a:r>
          </a:p>
        </p:txBody>
      </p:sp>
      <p:sp>
        <p:nvSpPr>
          <p:cNvPr id="38" name="مربع نص 37">
            <a:extLst>
              <a:ext uri="{FF2B5EF4-FFF2-40B4-BE49-F238E27FC236}">
                <a16:creationId xmlns:a16="http://schemas.microsoft.com/office/drawing/2014/main" id="{D57F4D7B-F715-400D-B987-39377CFC3838}"/>
              </a:ext>
            </a:extLst>
          </p:cNvPr>
          <p:cNvSpPr txBox="1"/>
          <p:nvPr/>
        </p:nvSpPr>
        <p:spPr>
          <a:xfrm>
            <a:off x="5924853" y="5010297"/>
            <a:ext cx="4669112" cy="523220"/>
          </a:xfrm>
          <a:prstGeom prst="rect">
            <a:avLst/>
          </a:prstGeom>
          <a:noFill/>
          <a:ln w="38100">
            <a:noFill/>
          </a:ln>
        </p:spPr>
        <p:txBody>
          <a:bodyPr wrap="square" rtlCol="1">
            <a:spAutoFit/>
          </a:bodyPr>
          <a:lstStyle/>
          <a:p>
            <a:r>
              <a:rPr lang="ar-SA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اثنى عشر زائد تسعة يساوي واحد وعشرون</a:t>
            </a:r>
          </a:p>
        </p:txBody>
      </p:sp>
      <p:sp>
        <p:nvSpPr>
          <p:cNvPr id="39" name="مربع نص 38">
            <a:extLst>
              <a:ext uri="{FF2B5EF4-FFF2-40B4-BE49-F238E27FC236}">
                <a16:creationId xmlns:a16="http://schemas.microsoft.com/office/drawing/2014/main" id="{EE9F8242-DCF7-420D-B290-CA929F94C346}"/>
              </a:ext>
            </a:extLst>
          </p:cNvPr>
          <p:cNvSpPr txBox="1"/>
          <p:nvPr/>
        </p:nvSpPr>
        <p:spPr>
          <a:xfrm>
            <a:off x="3505657" y="4785479"/>
            <a:ext cx="1140230" cy="95410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ar-SA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الجملة العددية /</a:t>
            </a:r>
          </a:p>
        </p:txBody>
      </p:sp>
      <p:sp>
        <p:nvSpPr>
          <p:cNvPr id="40" name="مربع نص 39">
            <a:extLst>
              <a:ext uri="{FF2B5EF4-FFF2-40B4-BE49-F238E27FC236}">
                <a16:creationId xmlns:a16="http://schemas.microsoft.com/office/drawing/2014/main" id="{92A678FC-7B32-4135-BCED-8E7CBD4665DC}"/>
              </a:ext>
            </a:extLst>
          </p:cNvPr>
          <p:cNvSpPr txBox="1"/>
          <p:nvPr/>
        </p:nvSpPr>
        <p:spPr>
          <a:xfrm>
            <a:off x="899998" y="5010297"/>
            <a:ext cx="2471417" cy="523220"/>
          </a:xfrm>
          <a:prstGeom prst="rect">
            <a:avLst/>
          </a:prstGeom>
          <a:noFill/>
          <a:ln w="38100">
            <a:noFill/>
          </a:ln>
        </p:spPr>
        <p:txBody>
          <a:bodyPr wrap="square" rtlCol="1">
            <a:spAutoFit/>
          </a:bodyPr>
          <a:lstStyle/>
          <a:p>
            <a:r>
              <a:rPr lang="ar-SA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12 + 9 =21</a:t>
            </a:r>
          </a:p>
        </p:txBody>
      </p:sp>
      <p:sp>
        <p:nvSpPr>
          <p:cNvPr id="46" name="مربع نص 45">
            <a:extLst>
              <a:ext uri="{FF2B5EF4-FFF2-40B4-BE49-F238E27FC236}">
                <a16:creationId xmlns:a16="http://schemas.microsoft.com/office/drawing/2014/main" id="{AABA1460-8301-467C-8117-7DB7C26D04E0}"/>
              </a:ext>
            </a:extLst>
          </p:cNvPr>
          <p:cNvSpPr txBox="1"/>
          <p:nvPr/>
        </p:nvSpPr>
        <p:spPr>
          <a:xfrm>
            <a:off x="10925201" y="3687766"/>
            <a:ext cx="1140230" cy="5232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ar-SA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الرسم/</a:t>
            </a:r>
          </a:p>
        </p:txBody>
      </p:sp>
    </p:spTree>
    <p:extLst>
      <p:ext uri="{BB962C8B-B14F-4D97-AF65-F5344CB8AC3E}">
        <p14:creationId xmlns:p14="http://schemas.microsoft.com/office/powerpoint/2010/main" val="333312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8" grpId="0"/>
      <p:bldP spid="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4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مستطيل 41">
            <a:extLst>
              <a:ext uri="{FF2B5EF4-FFF2-40B4-BE49-F238E27FC236}">
                <a16:creationId xmlns:a16="http://schemas.microsoft.com/office/drawing/2014/main" id="{0B08458D-0644-4791-90D8-5432513CF284}"/>
              </a:ext>
            </a:extLst>
          </p:cNvPr>
          <p:cNvSpPr/>
          <p:nvPr/>
        </p:nvSpPr>
        <p:spPr>
          <a:xfrm>
            <a:off x="2788959" y="5911516"/>
            <a:ext cx="9403041" cy="473242"/>
          </a:xfrm>
          <a:prstGeom prst="rect">
            <a:avLst/>
          </a:prstGeom>
          <a:solidFill>
            <a:srgbClr val="CCCACA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1" name="مستطيل 40">
            <a:extLst>
              <a:ext uri="{FF2B5EF4-FFF2-40B4-BE49-F238E27FC236}">
                <a16:creationId xmlns:a16="http://schemas.microsoft.com/office/drawing/2014/main" id="{003F9E08-8C6F-48E4-BF6A-8A41EC16B267}"/>
              </a:ext>
            </a:extLst>
          </p:cNvPr>
          <p:cNvSpPr/>
          <p:nvPr/>
        </p:nvSpPr>
        <p:spPr>
          <a:xfrm>
            <a:off x="-1" y="6384758"/>
            <a:ext cx="12192001" cy="473242"/>
          </a:xfrm>
          <a:prstGeom prst="rect">
            <a:avLst/>
          </a:prstGeom>
          <a:solidFill>
            <a:srgbClr val="A9B8BC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45" name="مجموعة 44">
            <a:extLst>
              <a:ext uri="{FF2B5EF4-FFF2-40B4-BE49-F238E27FC236}">
                <a16:creationId xmlns:a16="http://schemas.microsoft.com/office/drawing/2014/main" id="{4127A15D-B6CC-4799-B158-4A4DD9B9583F}"/>
              </a:ext>
            </a:extLst>
          </p:cNvPr>
          <p:cNvGrpSpPr/>
          <p:nvPr/>
        </p:nvGrpSpPr>
        <p:grpSpPr>
          <a:xfrm flipH="1" flipV="1">
            <a:off x="-2" y="-13831"/>
            <a:ext cx="12192001" cy="946484"/>
            <a:chOff x="152399" y="6063916"/>
            <a:chExt cx="12192001" cy="946484"/>
          </a:xfrm>
        </p:grpSpPr>
        <p:sp>
          <p:nvSpPr>
            <p:cNvPr id="43" name="مستطيل 42">
              <a:extLst>
                <a:ext uri="{FF2B5EF4-FFF2-40B4-BE49-F238E27FC236}">
                  <a16:creationId xmlns:a16="http://schemas.microsoft.com/office/drawing/2014/main" id="{BDACB70C-114B-4868-8897-2D3868991E5E}"/>
                </a:ext>
              </a:extLst>
            </p:cNvPr>
            <p:cNvSpPr/>
            <p:nvPr/>
          </p:nvSpPr>
          <p:spPr>
            <a:xfrm>
              <a:off x="2941359" y="6063916"/>
              <a:ext cx="9403041" cy="473242"/>
            </a:xfrm>
            <a:prstGeom prst="rect">
              <a:avLst/>
            </a:prstGeom>
            <a:solidFill>
              <a:srgbClr val="CCCACA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4" name="مستطيل 43">
              <a:extLst>
                <a:ext uri="{FF2B5EF4-FFF2-40B4-BE49-F238E27FC236}">
                  <a16:creationId xmlns:a16="http://schemas.microsoft.com/office/drawing/2014/main" id="{085AAF7F-AF67-4C5C-9FE5-04FE083E2D10}"/>
                </a:ext>
              </a:extLst>
            </p:cNvPr>
            <p:cNvSpPr/>
            <p:nvPr/>
          </p:nvSpPr>
          <p:spPr>
            <a:xfrm>
              <a:off x="152399" y="6537158"/>
              <a:ext cx="12192001" cy="473242"/>
            </a:xfrm>
            <a:prstGeom prst="rect">
              <a:avLst/>
            </a:prstGeom>
            <a:solidFill>
              <a:srgbClr val="A9B8BC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8" name="صورة 7">
            <a:extLst>
              <a:ext uri="{FF2B5EF4-FFF2-40B4-BE49-F238E27FC236}">
                <a16:creationId xmlns:a16="http://schemas.microsoft.com/office/drawing/2014/main" id="{5564B591-A91A-4BAD-AEE8-13FE0EF166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6297" y="1115087"/>
            <a:ext cx="6965703" cy="581616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1570C3D0-2F99-44D8-95FC-A5313DDDB494}"/>
              </a:ext>
            </a:extLst>
          </p:cNvPr>
          <p:cNvSpPr txBox="1"/>
          <p:nvPr/>
        </p:nvSpPr>
        <p:spPr>
          <a:xfrm>
            <a:off x="7188877" y="1781987"/>
            <a:ext cx="4669112" cy="523220"/>
          </a:xfrm>
          <a:prstGeom prst="rect">
            <a:avLst/>
          </a:prstGeom>
          <a:noFill/>
          <a:ln w="38100">
            <a:noFill/>
          </a:ln>
        </p:spPr>
        <p:txBody>
          <a:bodyPr wrap="square" rtlCol="1">
            <a:spAutoFit/>
          </a:bodyPr>
          <a:lstStyle/>
          <a:p>
            <a:r>
              <a:rPr lang="ar-SA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مثل الجمل العددية بالرسم و بالكلمات :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B47B8B2A-9DED-423C-A04B-52566985F913}"/>
              </a:ext>
            </a:extLst>
          </p:cNvPr>
          <p:cNvSpPr txBox="1"/>
          <p:nvPr/>
        </p:nvSpPr>
        <p:spPr>
          <a:xfrm>
            <a:off x="9791089" y="2343206"/>
            <a:ext cx="2292648" cy="523220"/>
          </a:xfrm>
          <a:prstGeom prst="rect">
            <a:avLst/>
          </a:prstGeom>
          <a:noFill/>
          <a:ln w="38100">
            <a:solidFill>
              <a:srgbClr val="FBD54B"/>
            </a:solidFill>
          </a:ln>
        </p:spPr>
        <p:txBody>
          <a:bodyPr wrap="square" rtlCol="1">
            <a:spAutoFit/>
          </a:bodyPr>
          <a:lstStyle/>
          <a:p>
            <a:r>
              <a:rPr lang="ar-SA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14 + 7 =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64C9311B-E01B-471B-8B56-6AC03594649B}"/>
              </a:ext>
            </a:extLst>
          </p:cNvPr>
          <p:cNvSpPr txBox="1"/>
          <p:nvPr/>
        </p:nvSpPr>
        <p:spPr>
          <a:xfrm>
            <a:off x="9791089" y="4118243"/>
            <a:ext cx="2292648" cy="523220"/>
          </a:xfrm>
          <a:prstGeom prst="rect">
            <a:avLst/>
          </a:prstGeom>
          <a:noFill/>
          <a:ln w="38100">
            <a:solidFill>
              <a:srgbClr val="FBD54B"/>
            </a:solidFill>
          </a:ln>
        </p:spPr>
        <p:txBody>
          <a:bodyPr wrap="square" rtlCol="1">
            <a:spAutoFit/>
          </a:bodyPr>
          <a:lstStyle/>
          <a:p>
            <a:r>
              <a:rPr lang="ar-SA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30 -         = 18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EEAAFD2-E661-47D1-B7A2-5B52982E96C3}"/>
              </a:ext>
            </a:extLst>
          </p:cNvPr>
          <p:cNvSpPr txBox="1"/>
          <p:nvPr/>
        </p:nvSpPr>
        <p:spPr>
          <a:xfrm>
            <a:off x="2922491" y="5079892"/>
            <a:ext cx="6526376" cy="523220"/>
          </a:xfrm>
          <a:prstGeom prst="rect">
            <a:avLst/>
          </a:prstGeom>
          <a:noFill/>
          <a:ln w="38100">
            <a:noFill/>
          </a:ln>
        </p:spPr>
        <p:txBody>
          <a:bodyPr wrap="square" rtlCol="1">
            <a:spAutoFit/>
          </a:bodyPr>
          <a:lstStyle/>
          <a:p>
            <a:r>
              <a:rPr lang="ar-SA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ثلاثون ناقص اثنى عشر يساوي ثمانية عشر 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A4C93374-4057-4520-B9E9-EC0B22341008}"/>
              </a:ext>
            </a:extLst>
          </p:cNvPr>
          <p:cNvSpPr txBox="1"/>
          <p:nvPr/>
        </p:nvSpPr>
        <p:spPr>
          <a:xfrm>
            <a:off x="9859550" y="2318217"/>
            <a:ext cx="741754" cy="523220"/>
          </a:xfrm>
          <a:prstGeom prst="rect">
            <a:avLst/>
          </a:prstGeom>
          <a:noFill/>
          <a:ln w="38100">
            <a:noFill/>
          </a:ln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21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9CF1BD47-1A3E-4E3C-A4C9-9F83B0CE3E63}"/>
              </a:ext>
            </a:extLst>
          </p:cNvPr>
          <p:cNvSpPr txBox="1"/>
          <p:nvPr/>
        </p:nvSpPr>
        <p:spPr>
          <a:xfrm>
            <a:off x="10405928" y="4118646"/>
            <a:ext cx="741754" cy="523220"/>
          </a:xfrm>
          <a:prstGeom prst="rect">
            <a:avLst/>
          </a:prstGeom>
          <a:noFill/>
          <a:ln w="38100">
            <a:noFill/>
          </a:ln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12</a:t>
            </a:r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D8659406-A95D-4633-ACFB-8A107B189CD0}"/>
              </a:ext>
            </a:extLst>
          </p:cNvPr>
          <p:cNvSpPr/>
          <p:nvPr/>
        </p:nvSpPr>
        <p:spPr>
          <a:xfrm>
            <a:off x="9109771" y="2295133"/>
            <a:ext cx="554182" cy="473242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D7074719-246B-410B-AC4E-221F2854543C}"/>
              </a:ext>
            </a:extLst>
          </p:cNvPr>
          <p:cNvSpPr/>
          <p:nvPr/>
        </p:nvSpPr>
        <p:spPr>
          <a:xfrm>
            <a:off x="8428453" y="2295133"/>
            <a:ext cx="554182" cy="473242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DE3005B8-D04B-4365-AA67-89038F1B1219}"/>
              </a:ext>
            </a:extLst>
          </p:cNvPr>
          <p:cNvSpPr/>
          <p:nvPr/>
        </p:nvSpPr>
        <p:spPr>
          <a:xfrm>
            <a:off x="7747135" y="2295133"/>
            <a:ext cx="554182" cy="473242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 19">
            <a:extLst>
              <a:ext uri="{FF2B5EF4-FFF2-40B4-BE49-F238E27FC236}">
                <a16:creationId xmlns:a16="http://schemas.microsoft.com/office/drawing/2014/main" id="{0E6D154B-4A48-4D14-9FF7-901228298CDA}"/>
              </a:ext>
            </a:extLst>
          </p:cNvPr>
          <p:cNvSpPr/>
          <p:nvPr/>
        </p:nvSpPr>
        <p:spPr>
          <a:xfrm>
            <a:off x="7073152" y="2295133"/>
            <a:ext cx="554182" cy="473242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E6D5C7C4-5B2E-405A-89DA-12DCA57F0973}"/>
              </a:ext>
            </a:extLst>
          </p:cNvPr>
          <p:cNvSpPr/>
          <p:nvPr/>
        </p:nvSpPr>
        <p:spPr>
          <a:xfrm>
            <a:off x="6399169" y="2295133"/>
            <a:ext cx="554182" cy="473242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 21">
            <a:extLst>
              <a:ext uri="{FF2B5EF4-FFF2-40B4-BE49-F238E27FC236}">
                <a16:creationId xmlns:a16="http://schemas.microsoft.com/office/drawing/2014/main" id="{7B0E9032-CB4A-46A1-9E51-A5E3D29AD2AE}"/>
              </a:ext>
            </a:extLst>
          </p:cNvPr>
          <p:cNvSpPr/>
          <p:nvPr/>
        </p:nvSpPr>
        <p:spPr>
          <a:xfrm>
            <a:off x="5739040" y="2295133"/>
            <a:ext cx="554182" cy="473242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3683EE94-51B3-43D2-BF90-1DB49E428091}"/>
              </a:ext>
            </a:extLst>
          </p:cNvPr>
          <p:cNvSpPr/>
          <p:nvPr/>
        </p:nvSpPr>
        <p:spPr>
          <a:xfrm>
            <a:off x="5078911" y="2295133"/>
            <a:ext cx="554182" cy="473242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 23">
            <a:extLst>
              <a:ext uri="{FF2B5EF4-FFF2-40B4-BE49-F238E27FC236}">
                <a16:creationId xmlns:a16="http://schemas.microsoft.com/office/drawing/2014/main" id="{F7656D9E-908C-4C45-A6FB-D9644ABCF411}"/>
              </a:ext>
            </a:extLst>
          </p:cNvPr>
          <p:cNvSpPr/>
          <p:nvPr/>
        </p:nvSpPr>
        <p:spPr>
          <a:xfrm>
            <a:off x="4397593" y="2295133"/>
            <a:ext cx="554182" cy="473242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5" name="مستطيل 24">
            <a:extLst>
              <a:ext uri="{FF2B5EF4-FFF2-40B4-BE49-F238E27FC236}">
                <a16:creationId xmlns:a16="http://schemas.microsoft.com/office/drawing/2014/main" id="{11F7862C-CD3F-4725-A8DA-8BB618455ED0}"/>
              </a:ext>
            </a:extLst>
          </p:cNvPr>
          <p:cNvSpPr/>
          <p:nvPr/>
        </p:nvSpPr>
        <p:spPr>
          <a:xfrm>
            <a:off x="3716275" y="2295133"/>
            <a:ext cx="554182" cy="473242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8AA13CC8-8405-4957-9B70-1AAE13C8F9F6}"/>
              </a:ext>
            </a:extLst>
          </p:cNvPr>
          <p:cNvSpPr/>
          <p:nvPr/>
        </p:nvSpPr>
        <p:spPr>
          <a:xfrm>
            <a:off x="3042292" y="2295133"/>
            <a:ext cx="554182" cy="473242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B51F2925-55AD-45F2-A1F9-C84CDFBE4328}"/>
              </a:ext>
            </a:extLst>
          </p:cNvPr>
          <p:cNvSpPr/>
          <p:nvPr/>
        </p:nvSpPr>
        <p:spPr>
          <a:xfrm>
            <a:off x="2368309" y="2295133"/>
            <a:ext cx="554182" cy="473242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مستطيل 27">
            <a:extLst>
              <a:ext uri="{FF2B5EF4-FFF2-40B4-BE49-F238E27FC236}">
                <a16:creationId xmlns:a16="http://schemas.microsoft.com/office/drawing/2014/main" id="{858C25F5-A0D5-46A3-B015-492905545139}"/>
              </a:ext>
            </a:extLst>
          </p:cNvPr>
          <p:cNvSpPr/>
          <p:nvPr/>
        </p:nvSpPr>
        <p:spPr>
          <a:xfrm>
            <a:off x="1708180" y="2295133"/>
            <a:ext cx="554182" cy="473242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مستطيل 28">
            <a:extLst>
              <a:ext uri="{FF2B5EF4-FFF2-40B4-BE49-F238E27FC236}">
                <a16:creationId xmlns:a16="http://schemas.microsoft.com/office/drawing/2014/main" id="{580158BF-87F0-437E-A473-AF0D959E4EF3}"/>
              </a:ext>
            </a:extLst>
          </p:cNvPr>
          <p:cNvSpPr/>
          <p:nvPr/>
        </p:nvSpPr>
        <p:spPr>
          <a:xfrm>
            <a:off x="9109771" y="2964476"/>
            <a:ext cx="554182" cy="473242"/>
          </a:xfrm>
          <a:prstGeom prst="rect">
            <a:avLst/>
          </a:prstGeom>
          <a:solidFill>
            <a:srgbClr val="A2B29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29">
            <a:extLst>
              <a:ext uri="{FF2B5EF4-FFF2-40B4-BE49-F238E27FC236}">
                <a16:creationId xmlns:a16="http://schemas.microsoft.com/office/drawing/2014/main" id="{22E6DFB0-30BE-4D14-99F5-40E1FDE39DFC}"/>
              </a:ext>
            </a:extLst>
          </p:cNvPr>
          <p:cNvSpPr/>
          <p:nvPr/>
        </p:nvSpPr>
        <p:spPr>
          <a:xfrm>
            <a:off x="8428453" y="2964476"/>
            <a:ext cx="554182" cy="473242"/>
          </a:xfrm>
          <a:prstGeom prst="rect">
            <a:avLst/>
          </a:prstGeom>
          <a:solidFill>
            <a:srgbClr val="A2B29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مستطيل 30">
            <a:extLst>
              <a:ext uri="{FF2B5EF4-FFF2-40B4-BE49-F238E27FC236}">
                <a16:creationId xmlns:a16="http://schemas.microsoft.com/office/drawing/2014/main" id="{B349DCF5-1D5C-4CF9-B5BB-990909AF11AC}"/>
              </a:ext>
            </a:extLst>
          </p:cNvPr>
          <p:cNvSpPr/>
          <p:nvPr/>
        </p:nvSpPr>
        <p:spPr>
          <a:xfrm>
            <a:off x="7747135" y="2964476"/>
            <a:ext cx="554182" cy="473242"/>
          </a:xfrm>
          <a:prstGeom prst="rect">
            <a:avLst/>
          </a:prstGeom>
          <a:solidFill>
            <a:srgbClr val="FBD54B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2" name="مستطيل 31">
            <a:extLst>
              <a:ext uri="{FF2B5EF4-FFF2-40B4-BE49-F238E27FC236}">
                <a16:creationId xmlns:a16="http://schemas.microsoft.com/office/drawing/2014/main" id="{BA2E939B-474A-42D0-AF2D-A25AC6D055F9}"/>
              </a:ext>
            </a:extLst>
          </p:cNvPr>
          <p:cNvSpPr/>
          <p:nvPr/>
        </p:nvSpPr>
        <p:spPr>
          <a:xfrm>
            <a:off x="7052778" y="2964476"/>
            <a:ext cx="554182" cy="473242"/>
          </a:xfrm>
          <a:prstGeom prst="rect">
            <a:avLst/>
          </a:prstGeom>
          <a:solidFill>
            <a:srgbClr val="FBD54B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3" name="مستطيل 32">
            <a:extLst>
              <a:ext uri="{FF2B5EF4-FFF2-40B4-BE49-F238E27FC236}">
                <a16:creationId xmlns:a16="http://schemas.microsoft.com/office/drawing/2014/main" id="{35048DA8-F4D6-4466-AED9-E052DF354BB1}"/>
              </a:ext>
            </a:extLst>
          </p:cNvPr>
          <p:cNvSpPr/>
          <p:nvPr/>
        </p:nvSpPr>
        <p:spPr>
          <a:xfrm>
            <a:off x="6371460" y="2964476"/>
            <a:ext cx="554182" cy="473242"/>
          </a:xfrm>
          <a:prstGeom prst="rect">
            <a:avLst/>
          </a:prstGeom>
          <a:solidFill>
            <a:srgbClr val="FBD54B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4" name="مستطيل 33">
            <a:extLst>
              <a:ext uri="{FF2B5EF4-FFF2-40B4-BE49-F238E27FC236}">
                <a16:creationId xmlns:a16="http://schemas.microsoft.com/office/drawing/2014/main" id="{9DE61CAF-E0D4-458C-997B-30C0AF9199F1}"/>
              </a:ext>
            </a:extLst>
          </p:cNvPr>
          <p:cNvSpPr/>
          <p:nvPr/>
        </p:nvSpPr>
        <p:spPr>
          <a:xfrm>
            <a:off x="5690142" y="2964476"/>
            <a:ext cx="554182" cy="473242"/>
          </a:xfrm>
          <a:prstGeom prst="rect">
            <a:avLst/>
          </a:prstGeom>
          <a:solidFill>
            <a:srgbClr val="FBD54B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مستطيل 34">
            <a:extLst>
              <a:ext uri="{FF2B5EF4-FFF2-40B4-BE49-F238E27FC236}">
                <a16:creationId xmlns:a16="http://schemas.microsoft.com/office/drawing/2014/main" id="{E173E9E5-5C7A-4BE9-A569-EFCB34A11448}"/>
              </a:ext>
            </a:extLst>
          </p:cNvPr>
          <p:cNvSpPr/>
          <p:nvPr/>
        </p:nvSpPr>
        <p:spPr>
          <a:xfrm>
            <a:off x="5021381" y="2964476"/>
            <a:ext cx="554182" cy="473242"/>
          </a:xfrm>
          <a:prstGeom prst="rect">
            <a:avLst/>
          </a:prstGeom>
          <a:solidFill>
            <a:srgbClr val="FBD54B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6" name="مستطيل 35">
            <a:extLst>
              <a:ext uri="{FF2B5EF4-FFF2-40B4-BE49-F238E27FC236}">
                <a16:creationId xmlns:a16="http://schemas.microsoft.com/office/drawing/2014/main" id="{B9072FC2-DB56-4706-AC05-26AAF6178CF8}"/>
              </a:ext>
            </a:extLst>
          </p:cNvPr>
          <p:cNvSpPr/>
          <p:nvPr/>
        </p:nvSpPr>
        <p:spPr>
          <a:xfrm>
            <a:off x="4340063" y="2964476"/>
            <a:ext cx="554182" cy="473242"/>
          </a:xfrm>
          <a:prstGeom prst="rect">
            <a:avLst/>
          </a:prstGeom>
          <a:solidFill>
            <a:srgbClr val="FBD54B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7" name="مستطيل 36">
            <a:extLst>
              <a:ext uri="{FF2B5EF4-FFF2-40B4-BE49-F238E27FC236}">
                <a16:creationId xmlns:a16="http://schemas.microsoft.com/office/drawing/2014/main" id="{A64CC1C8-1A26-432D-8241-70402A1468B2}"/>
              </a:ext>
            </a:extLst>
          </p:cNvPr>
          <p:cNvSpPr/>
          <p:nvPr/>
        </p:nvSpPr>
        <p:spPr>
          <a:xfrm>
            <a:off x="3658745" y="2964476"/>
            <a:ext cx="554182" cy="473242"/>
          </a:xfrm>
          <a:prstGeom prst="rect">
            <a:avLst/>
          </a:prstGeom>
          <a:solidFill>
            <a:srgbClr val="FBD54B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8" name="مربع نص 37">
            <a:extLst>
              <a:ext uri="{FF2B5EF4-FFF2-40B4-BE49-F238E27FC236}">
                <a16:creationId xmlns:a16="http://schemas.microsoft.com/office/drawing/2014/main" id="{509AA878-24E7-481E-846A-11BD8C76FE7D}"/>
              </a:ext>
            </a:extLst>
          </p:cNvPr>
          <p:cNvSpPr txBox="1"/>
          <p:nvPr/>
        </p:nvSpPr>
        <p:spPr>
          <a:xfrm>
            <a:off x="2428961" y="3439721"/>
            <a:ext cx="7076544" cy="523220"/>
          </a:xfrm>
          <a:prstGeom prst="rect">
            <a:avLst/>
          </a:prstGeom>
          <a:noFill/>
          <a:ln w="38100">
            <a:noFill/>
          </a:ln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أربعة عشر زائد سبعة يساوي واحد وعشرون</a:t>
            </a:r>
          </a:p>
        </p:txBody>
      </p:sp>
      <p:sp>
        <p:nvSpPr>
          <p:cNvPr id="39" name="شكل بيضاوي 38">
            <a:extLst>
              <a:ext uri="{FF2B5EF4-FFF2-40B4-BE49-F238E27FC236}">
                <a16:creationId xmlns:a16="http://schemas.microsoft.com/office/drawing/2014/main" id="{7A72ED93-01F0-4CF9-ACDE-1FCD34AEF0E5}"/>
              </a:ext>
            </a:extLst>
          </p:cNvPr>
          <p:cNvSpPr/>
          <p:nvPr/>
        </p:nvSpPr>
        <p:spPr>
          <a:xfrm>
            <a:off x="9182714" y="4121554"/>
            <a:ext cx="340719" cy="290956"/>
          </a:xfrm>
          <a:prstGeom prst="ellipse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0" name="شكل بيضاوي 39">
            <a:extLst>
              <a:ext uri="{FF2B5EF4-FFF2-40B4-BE49-F238E27FC236}">
                <a16:creationId xmlns:a16="http://schemas.microsoft.com/office/drawing/2014/main" id="{559B068C-81E8-48BB-8687-5800E67DAF22}"/>
              </a:ext>
            </a:extLst>
          </p:cNvPr>
          <p:cNvSpPr/>
          <p:nvPr/>
        </p:nvSpPr>
        <p:spPr>
          <a:xfrm>
            <a:off x="8807555" y="4128443"/>
            <a:ext cx="340719" cy="290956"/>
          </a:xfrm>
          <a:prstGeom prst="ellipse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6" name="شكل بيضاوي 45">
            <a:extLst>
              <a:ext uri="{FF2B5EF4-FFF2-40B4-BE49-F238E27FC236}">
                <a16:creationId xmlns:a16="http://schemas.microsoft.com/office/drawing/2014/main" id="{D2E47258-72C6-4AF8-AB0A-8A92F96485AB}"/>
              </a:ext>
            </a:extLst>
          </p:cNvPr>
          <p:cNvSpPr/>
          <p:nvPr/>
        </p:nvSpPr>
        <p:spPr>
          <a:xfrm>
            <a:off x="8408552" y="4128443"/>
            <a:ext cx="340719" cy="290956"/>
          </a:xfrm>
          <a:prstGeom prst="ellipse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7" name="شكل بيضاوي 46">
            <a:extLst>
              <a:ext uri="{FF2B5EF4-FFF2-40B4-BE49-F238E27FC236}">
                <a16:creationId xmlns:a16="http://schemas.microsoft.com/office/drawing/2014/main" id="{C3E1373C-4BC4-46FB-9DD1-828FA3902E2E}"/>
              </a:ext>
            </a:extLst>
          </p:cNvPr>
          <p:cNvSpPr/>
          <p:nvPr/>
        </p:nvSpPr>
        <p:spPr>
          <a:xfrm>
            <a:off x="8006908" y="4129799"/>
            <a:ext cx="340719" cy="290956"/>
          </a:xfrm>
          <a:prstGeom prst="ellipse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8" name="شكل بيضاوي 47">
            <a:extLst>
              <a:ext uri="{FF2B5EF4-FFF2-40B4-BE49-F238E27FC236}">
                <a16:creationId xmlns:a16="http://schemas.microsoft.com/office/drawing/2014/main" id="{E3548D3E-3D9A-4197-AEAC-4CA9F1747687}"/>
              </a:ext>
            </a:extLst>
          </p:cNvPr>
          <p:cNvSpPr/>
          <p:nvPr/>
        </p:nvSpPr>
        <p:spPr>
          <a:xfrm>
            <a:off x="7631749" y="4136688"/>
            <a:ext cx="340719" cy="290956"/>
          </a:xfrm>
          <a:prstGeom prst="ellipse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9" name="شكل بيضاوي 48">
            <a:extLst>
              <a:ext uri="{FF2B5EF4-FFF2-40B4-BE49-F238E27FC236}">
                <a16:creationId xmlns:a16="http://schemas.microsoft.com/office/drawing/2014/main" id="{B2BC6DBB-24DA-4075-9880-766444E0F474}"/>
              </a:ext>
            </a:extLst>
          </p:cNvPr>
          <p:cNvSpPr/>
          <p:nvPr/>
        </p:nvSpPr>
        <p:spPr>
          <a:xfrm>
            <a:off x="7232746" y="4136688"/>
            <a:ext cx="340719" cy="290956"/>
          </a:xfrm>
          <a:prstGeom prst="ellipse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0" name="شكل بيضاوي 49">
            <a:extLst>
              <a:ext uri="{FF2B5EF4-FFF2-40B4-BE49-F238E27FC236}">
                <a16:creationId xmlns:a16="http://schemas.microsoft.com/office/drawing/2014/main" id="{2F908250-BA40-4357-8B01-825033013740}"/>
              </a:ext>
            </a:extLst>
          </p:cNvPr>
          <p:cNvSpPr/>
          <p:nvPr/>
        </p:nvSpPr>
        <p:spPr>
          <a:xfrm>
            <a:off x="6857587" y="4128443"/>
            <a:ext cx="340719" cy="290956"/>
          </a:xfrm>
          <a:prstGeom prst="ellipse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1" name="شكل بيضاوي 50">
            <a:extLst>
              <a:ext uri="{FF2B5EF4-FFF2-40B4-BE49-F238E27FC236}">
                <a16:creationId xmlns:a16="http://schemas.microsoft.com/office/drawing/2014/main" id="{CF0C3A18-171A-4504-A60D-9A478C644037}"/>
              </a:ext>
            </a:extLst>
          </p:cNvPr>
          <p:cNvSpPr/>
          <p:nvPr/>
        </p:nvSpPr>
        <p:spPr>
          <a:xfrm>
            <a:off x="6482428" y="4135332"/>
            <a:ext cx="340719" cy="290956"/>
          </a:xfrm>
          <a:prstGeom prst="ellipse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2" name="شكل بيضاوي 51">
            <a:extLst>
              <a:ext uri="{FF2B5EF4-FFF2-40B4-BE49-F238E27FC236}">
                <a16:creationId xmlns:a16="http://schemas.microsoft.com/office/drawing/2014/main" id="{D90BA553-EA6D-408D-A87E-ABF68B754E04}"/>
              </a:ext>
            </a:extLst>
          </p:cNvPr>
          <p:cNvSpPr/>
          <p:nvPr/>
        </p:nvSpPr>
        <p:spPr>
          <a:xfrm>
            <a:off x="6083425" y="4135332"/>
            <a:ext cx="340719" cy="290956"/>
          </a:xfrm>
          <a:prstGeom prst="ellipse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3" name="شكل بيضاوي 52">
            <a:extLst>
              <a:ext uri="{FF2B5EF4-FFF2-40B4-BE49-F238E27FC236}">
                <a16:creationId xmlns:a16="http://schemas.microsoft.com/office/drawing/2014/main" id="{266FC34B-90DA-4666-BA8C-EDAF16DDC4DA}"/>
              </a:ext>
            </a:extLst>
          </p:cNvPr>
          <p:cNvSpPr/>
          <p:nvPr/>
        </p:nvSpPr>
        <p:spPr>
          <a:xfrm>
            <a:off x="5681781" y="4135528"/>
            <a:ext cx="340719" cy="290956"/>
          </a:xfrm>
          <a:prstGeom prst="ellipse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4" name="شكل بيضاوي 53">
            <a:extLst>
              <a:ext uri="{FF2B5EF4-FFF2-40B4-BE49-F238E27FC236}">
                <a16:creationId xmlns:a16="http://schemas.microsoft.com/office/drawing/2014/main" id="{91F339F5-1725-4DFD-8687-25D6796D264A}"/>
              </a:ext>
            </a:extLst>
          </p:cNvPr>
          <p:cNvSpPr/>
          <p:nvPr/>
        </p:nvSpPr>
        <p:spPr>
          <a:xfrm>
            <a:off x="5306622" y="4142417"/>
            <a:ext cx="340719" cy="290956"/>
          </a:xfrm>
          <a:prstGeom prst="ellipse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5" name="شكل بيضاوي 54">
            <a:extLst>
              <a:ext uri="{FF2B5EF4-FFF2-40B4-BE49-F238E27FC236}">
                <a16:creationId xmlns:a16="http://schemas.microsoft.com/office/drawing/2014/main" id="{5BBE80C8-A7F1-4AC3-8DE8-199DB9C06D1D}"/>
              </a:ext>
            </a:extLst>
          </p:cNvPr>
          <p:cNvSpPr/>
          <p:nvPr/>
        </p:nvSpPr>
        <p:spPr>
          <a:xfrm>
            <a:off x="4907619" y="4142417"/>
            <a:ext cx="340719" cy="290956"/>
          </a:xfrm>
          <a:prstGeom prst="ellipse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6" name="شكل بيضاوي 55">
            <a:extLst>
              <a:ext uri="{FF2B5EF4-FFF2-40B4-BE49-F238E27FC236}">
                <a16:creationId xmlns:a16="http://schemas.microsoft.com/office/drawing/2014/main" id="{72D7E99A-2119-42E8-AB8D-BA7B119DB172}"/>
              </a:ext>
            </a:extLst>
          </p:cNvPr>
          <p:cNvSpPr/>
          <p:nvPr/>
        </p:nvSpPr>
        <p:spPr>
          <a:xfrm>
            <a:off x="4494053" y="4156279"/>
            <a:ext cx="340719" cy="290956"/>
          </a:xfrm>
          <a:prstGeom prst="ellipse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7" name="شكل بيضاوي 56">
            <a:extLst>
              <a:ext uri="{FF2B5EF4-FFF2-40B4-BE49-F238E27FC236}">
                <a16:creationId xmlns:a16="http://schemas.microsoft.com/office/drawing/2014/main" id="{CF30B2D4-5D20-41A1-9C69-7B9AF322C77B}"/>
              </a:ext>
            </a:extLst>
          </p:cNvPr>
          <p:cNvSpPr/>
          <p:nvPr/>
        </p:nvSpPr>
        <p:spPr>
          <a:xfrm>
            <a:off x="4118894" y="4163168"/>
            <a:ext cx="340719" cy="290956"/>
          </a:xfrm>
          <a:prstGeom prst="ellipse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شكل بيضاوي 57">
            <a:extLst>
              <a:ext uri="{FF2B5EF4-FFF2-40B4-BE49-F238E27FC236}">
                <a16:creationId xmlns:a16="http://schemas.microsoft.com/office/drawing/2014/main" id="{19EFA1ED-3D35-4107-BF14-C43F94B6AFB6}"/>
              </a:ext>
            </a:extLst>
          </p:cNvPr>
          <p:cNvSpPr/>
          <p:nvPr/>
        </p:nvSpPr>
        <p:spPr>
          <a:xfrm>
            <a:off x="3719891" y="4163168"/>
            <a:ext cx="340719" cy="290956"/>
          </a:xfrm>
          <a:prstGeom prst="ellipse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8" name="شكل بيضاوي 67">
            <a:extLst>
              <a:ext uri="{FF2B5EF4-FFF2-40B4-BE49-F238E27FC236}">
                <a16:creationId xmlns:a16="http://schemas.microsoft.com/office/drawing/2014/main" id="{7A1F3FB8-AC5B-45B0-AD8E-24E45F2F7111}"/>
              </a:ext>
            </a:extLst>
          </p:cNvPr>
          <p:cNvSpPr/>
          <p:nvPr/>
        </p:nvSpPr>
        <p:spPr>
          <a:xfrm>
            <a:off x="9182714" y="4505889"/>
            <a:ext cx="340719" cy="290956"/>
          </a:xfrm>
          <a:prstGeom prst="ellipse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9" name="شكل بيضاوي 68">
            <a:extLst>
              <a:ext uri="{FF2B5EF4-FFF2-40B4-BE49-F238E27FC236}">
                <a16:creationId xmlns:a16="http://schemas.microsoft.com/office/drawing/2014/main" id="{20DC1E81-5FEB-4A93-80EA-4A3D6431F612}"/>
              </a:ext>
            </a:extLst>
          </p:cNvPr>
          <p:cNvSpPr/>
          <p:nvPr/>
        </p:nvSpPr>
        <p:spPr>
          <a:xfrm>
            <a:off x="8807555" y="4512778"/>
            <a:ext cx="340719" cy="290956"/>
          </a:xfrm>
          <a:prstGeom prst="ellipse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0" name="شكل بيضاوي 69">
            <a:extLst>
              <a:ext uri="{FF2B5EF4-FFF2-40B4-BE49-F238E27FC236}">
                <a16:creationId xmlns:a16="http://schemas.microsoft.com/office/drawing/2014/main" id="{9869D331-13F7-434A-8CE9-D3CCE4AD89A5}"/>
              </a:ext>
            </a:extLst>
          </p:cNvPr>
          <p:cNvSpPr/>
          <p:nvPr/>
        </p:nvSpPr>
        <p:spPr>
          <a:xfrm>
            <a:off x="8408552" y="4512778"/>
            <a:ext cx="340719" cy="290956"/>
          </a:xfrm>
          <a:prstGeom prst="ellipse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1" name="شكل بيضاوي 70">
            <a:extLst>
              <a:ext uri="{FF2B5EF4-FFF2-40B4-BE49-F238E27FC236}">
                <a16:creationId xmlns:a16="http://schemas.microsoft.com/office/drawing/2014/main" id="{97CF3047-852B-4917-82AB-663627481F1A}"/>
              </a:ext>
            </a:extLst>
          </p:cNvPr>
          <p:cNvSpPr/>
          <p:nvPr/>
        </p:nvSpPr>
        <p:spPr>
          <a:xfrm>
            <a:off x="8006908" y="4514134"/>
            <a:ext cx="340719" cy="290956"/>
          </a:xfrm>
          <a:prstGeom prst="ellipse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2" name="شكل بيضاوي 71">
            <a:extLst>
              <a:ext uri="{FF2B5EF4-FFF2-40B4-BE49-F238E27FC236}">
                <a16:creationId xmlns:a16="http://schemas.microsoft.com/office/drawing/2014/main" id="{542894AF-C085-4164-9727-FEE633111EDD}"/>
              </a:ext>
            </a:extLst>
          </p:cNvPr>
          <p:cNvSpPr/>
          <p:nvPr/>
        </p:nvSpPr>
        <p:spPr>
          <a:xfrm>
            <a:off x="7631749" y="4521023"/>
            <a:ext cx="340719" cy="290956"/>
          </a:xfrm>
          <a:prstGeom prst="ellipse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3" name="شكل بيضاوي 72">
            <a:extLst>
              <a:ext uri="{FF2B5EF4-FFF2-40B4-BE49-F238E27FC236}">
                <a16:creationId xmlns:a16="http://schemas.microsoft.com/office/drawing/2014/main" id="{ABB8BA45-E24E-4FA6-AA4E-CDF372A49F07}"/>
              </a:ext>
            </a:extLst>
          </p:cNvPr>
          <p:cNvSpPr/>
          <p:nvPr/>
        </p:nvSpPr>
        <p:spPr>
          <a:xfrm>
            <a:off x="7232746" y="4521023"/>
            <a:ext cx="340719" cy="290956"/>
          </a:xfrm>
          <a:prstGeom prst="ellipse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4" name="شكل بيضاوي 73">
            <a:extLst>
              <a:ext uri="{FF2B5EF4-FFF2-40B4-BE49-F238E27FC236}">
                <a16:creationId xmlns:a16="http://schemas.microsoft.com/office/drawing/2014/main" id="{77695310-0DF1-470F-A296-D7B4969C9DA6}"/>
              </a:ext>
            </a:extLst>
          </p:cNvPr>
          <p:cNvSpPr/>
          <p:nvPr/>
        </p:nvSpPr>
        <p:spPr>
          <a:xfrm>
            <a:off x="6857587" y="4512778"/>
            <a:ext cx="340719" cy="290956"/>
          </a:xfrm>
          <a:prstGeom prst="ellipse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5" name="شكل بيضاوي 74">
            <a:extLst>
              <a:ext uri="{FF2B5EF4-FFF2-40B4-BE49-F238E27FC236}">
                <a16:creationId xmlns:a16="http://schemas.microsoft.com/office/drawing/2014/main" id="{81DEFA85-6F35-4489-8D7A-D33BE5A5AEF0}"/>
              </a:ext>
            </a:extLst>
          </p:cNvPr>
          <p:cNvSpPr/>
          <p:nvPr/>
        </p:nvSpPr>
        <p:spPr>
          <a:xfrm>
            <a:off x="6482428" y="4519667"/>
            <a:ext cx="340719" cy="290956"/>
          </a:xfrm>
          <a:prstGeom prst="ellipse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6" name="شكل بيضاوي 75">
            <a:extLst>
              <a:ext uri="{FF2B5EF4-FFF2-40B4-BE49-F238E27FC236}">
                <a16:creationId xmlns:a16="http://schemas.microsoft.com/office/drawing/2014/main" id="{8C3E53EC-87D3-4742-8002-77E795112A1C}"/>
              </a:ext>
            </a:extLst>
          </p:cNvPr>
          <p:cNvSpPr/>
          <p:nvPr/>
        </p:nvSpPr>
        <p:spPr>
          <a:xfrm>
            <a:off x="6083425" y="4519667"/>
            <a:ext cx="340719" cy="290956"/>
          </a:xfrm>
          <a:prstGeom prst="ellipse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7" name="شكل بيضاوي 76">
            <a:extLst>
              <a:ext uri="{FF2B5EF4-FFF2-40B4-BE49-F238E27FC236}">
                <a16:creationId xmlns:a16="http://schemas.microsoft.com/office/drawing/2014/main" id="{714C4CF9-1A31-4FB5-A958-F15D02779E15}"/>
              </a:ext>
            </a:extLst>
          </p:cNvPr>
          <p:cNvSpPr/>
          <p:nvPr/>
        </p:nvSpPr>
        <p:spPr>
          <a:xfrm>
            <a:off x="5681781" y="4519863"/>
            <a:ext cx="340719" cy="290956"/>
          </a:xfrm>
          <a:prstGeom prst="ellipse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8" name="شكل بيضاوي 77">
            <a:extLst>
              <a:ext uri="{FF2B5EF4-FFF2-40B4-BE49-F238E27FC236}">
                <a16:creationId xmlns:a16="http://schemas.microsoft.com/office/drawing/2014/main" id="{AECB995F-FACE-4FCC-B221-296D5D0CF084}"/>
              </a:ext>
            </a:extLst>
          </p:cNvPr>
          <p:cNvSpPr/>
          <p:nvPr/>
        </p:nvSpPr>
        <p:spPr>
          <a:xfrm>
            <a:off x="5306622" y="4526752"/>
            <a:ext cx="340719" cy="290956"/>
          </a:xfrm>
          <a:prstGeom prst="ellipse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9" name="شكل بيضاوي 78">
            <a:extLst>
              <a:ext uri="{FF2B5EF4-FFF2-40B4-BE49-F238E27FC236}">
                <a16:creationId xmlns:a16="http://schemas.microsoft.com/office/drawing/2014/main" id="{52B095CD-5D08-4A60-ABFE-25A80DB3A2AF}"/>
              </a:ext>
            </a:extLst>
          </p:cNvPr>
          <p:cNvSpPr/>
          <p:nvPr/>
        </p:nvSpPr>
        <p:spPr>
          <a:xfrm>
            <a:off x="4907619" y="4526752"/>
            <a:ext cx="340719" cy="290956"/>
          </a:xfrm>
          <a:prstGeom prst="ellipse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0" name="شكل بيضاوي 79">
            <a:extLst>
              <a:ext uri="{FF2B5EF4-FFF2-40B4-BE49-F238E27FC236}">
                <a16:creationId xmlns:a16="http://schemas.microsoft.com/office/drawing/2014/main" id="{DA8D2669-3D82-4A1E-B6C8-5190BF4651AB}"/>
              </a:ext>
            </a:extLst>
          </p:cNvPr>
          <p:cNvSpPr/>
          <p:nvPr/>
        </p:nvSpPr>
        <p:spPr>
          <a:xfrm>
            <a:off x="4494053" y="4540614"/>
            <a:ext cx="340719" cy="290956"/>
          </a:xfrm>
          <a:prstGeom prst="ellipse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1" name="شكل بيضاوي 80">
            <a:extLst>
              <a:ext uri="{FF2B5EF4-FFF2-40B4-BE49-F238E27FC236}">
                <a16:creationId xmlns:a16="http://schemas.microsoft.com/office/drawing/2014/main" id="{3C3CEA88-AAB9-4937-9992-C119118AD82A}"/>
              </a:ext>
            </a:extLst>
          </p:cNvPr>
          <p:cNvSpPr/>
          <p:nvPr/>
        </p:nvSpPr>
        <p:spPr>
          <a:xfrm>
            <a:off x="4118894" y="4547503"/>
            <a:ext cx="340719" cy="290956"/>
          </a:xfrm>
          <a:prstGeom prst="ellipse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2" name="شكل بيضاوي 81">
            <a:extLst>
              <a:ext uri="{FF2B5EF4-FFF2-40B4-BE49-F238E27FC236}">
                <a16:creationId xmlns:a16="http://schemas.microsoft.com/office/drawing/2014/main" id="{15474078-4E14-408D-B638-91F2182174B6}"/>
              </a:ext>
            </a:extLst>
          </p:cNvPr>
          <p:cNvSpPr/>
          <p:nvPr/>
        </p:nvSpPr>
        <p:spPr>
          <a:xfrm>
            <a:off x="3719891" y="4547503"/>
            <a:ext cx="340719" cy="290956"/>
          </a:xfrm>
          <a:prstGeom prst="ellipse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6" name="علامة الضرب 85">
            <a:extLst>
              <a:ext uri="{FF2B5EF4-FFF2-40B4-BE49-F238E27FC236}">
                <a16:creationId xmlns:a16="http://schemas.microsoft.com/office/drawing/2014/main" id="{63EB541D-8CF8-4DF3-AC21-1455E974317E}"/>
              </a:ext>
            </a:extLst>
          </p:cNvPr>
          <p:cNvSpPr/>
          <p:nvPr/>
        </p:nvSpPr>
        <p:spPr>
          <a:xfrm>
            <a:off x="9156229" y="4030411"/>
            <a:ext cx="374951" cy="473242"/>
          </a:xfrm>
          <a:prstGeom prst="mathMultiply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7" name="علامة الضرب 86">
            <a:extLst>
              <a:ext uri="{FF2B5EF4-FFF2-40B4-BE49-F238E27FC236}">
                <a16:creationId xmlns:a16="http://schemas.microsoft.com/office/drawing/2014/main" id="{F2CEF576-8107-43AB-81BE-F0176C7252E6}"/>
              </a:ext>
            </a:extLst>
          </p:cNvPr>
          <p:cNvSpPr/>
          <p:nvPr/>
        </p:nvSpPr>
        <p:spPr>
          <a:xfrm>
            <a:off x="8811693" y="4038428"/>
            <a:ext cx="374951" cy="473242"/>
          </a:xfrm>
          <a:prstGeom prst="mathMultiply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8" name="علامة الضرب 87">
            <a:extLst>
              <a:ext uri="{FF2B5EF4-FFF2-40B4-BE49-F238E27FC236}">
                <a16:creationId xmlns:a16="http://schemas.microsoft.com/office/drawing/2014/main" id="{FE44DAD9-D03C-4D9F-85C3-D2EAB8B4AD25}"/>
              </a:ext>
            </a:extLst>
          </p:cNvPr>
          <p:cNvSpPr/>
          <p:nvPr/>
        </p:nvSpPr>
        <p:spPr>
          <a:xfrm>
            <a:off x="8399831" y="4038428"/>
            <a:ext cx="374951" cy="473242"/>
          </a:xfrm>
          <a:prstGeom prst="mathMultiply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9" name="علامة الضرب 88">
            <a:extLst>
              <a:ext uri="{FF2B5EF4-FFF2-40B4-BE49-F238E27FC236}">
                <a16:creationId xmlns:a16="http://schemas.microsoft.com/office/drawing/2014/main" id="{C074B6DC-44E7-4905-84C9-B17F522ED29C}"/>
              </a:ext>
            </a:extLst>
          </p:cNvPr>
          <p:cNvSpPr/>
          <p:nvPr/>
        </p:nvSpPr>
        <p:spPr>
          <a:xfrm>
            <a:off x="8007116" y="4056320"/>
            <a:ext cx="374951" cy="473242"/>
          </a:xfrm>
          <a:prstGeom prst="mathMultiply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0" name="علامة الضرب 89">
            <a:extLst>
              <a:ext uri="{FF2B5EF4-FFF2-40B4-BE49-F238E27FC236}">
                <a16:creationId xmlns:a16="http://schemas.microsoft.com/office/drawing/2014/main" id="{E4D3FF25-FD9D-4197-8CAA-5D6FEFDF672F}"/>
              </a:ext>
            </a:extLst>
          </p:cNvPr>
          <p:cNvSpPr/>
          <p:nvPr/>
        </p:nvSpPr>
        <p:spPr>
          <a:xfrm>
            <a:off x="7629888" y="4065136"/>
            <a:ext cx="374951" cy="473242"/>
          </a:xfrm>
          <a:prstGeom prst="mathMultiply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1" name="علامة الضرب 90">
            <a:extLst>
              <a:ext uri="{FF2B5EF4-FFF2-40B4-BE49-F238E27FC236}">
                <a16:creationId xmlns:a16="http://schemas.microsoft.com/office/drawing/2014/main" id="{E5415E73-7E2C-4468-91E5-7BBABC1B769D}"/>
              </a:ext>
            </a:extLst>
          </p:cNvPr>
          <p:cNvSpPr/>
          <p:nvPr/>
        </p:nvSpPr>
        <p:spPr>
          <a:xfrm>
            <a:off x="7226424" y="4065136"/>
            <a:ext cx="374951" cy="473242"/>
          </a:xfrm>
          <a:prstGeom prst="mathMultiply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2" name="علامة الضرب 91">
            <a:extLst>
              <a:ext uri="{FF2B5EF4-FFF2-40B4-BE49-F238E27FC236}">
                <a16:creationId xmlns:a16="http://schemas.microsoft.com/office/drawing/2014/main" id="{29FF8B95-B29E-455D-839E-549A27E3A05C}"/>
              </a:ext>
            </a:extLst>
          </p:cNvPr>
          <p:cNvSpPr/>
          <p:nvPr/>
        </p:nvSpPr>
        <p:spPr>
          <a:xfrm>
            <a:off x="6816028" y="4045493"/>
            <a:ext cx="374951" cy="473242"/>
          </a:xfrm>
          <a:prstGeom prst="mathMultiply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3" name="علامة الضرب 92">
            <a:extLst>
              <a:ext uri="{FF2B5EF4-FFF2-40B4-BE49-F238E27FC236}">
                <a16:creationId xmlns:a16="http://schemas.microsoft.com/office/drawing/2014/main" id="{DFCCB7B5-52CB-40F4-975F-87A1A3E213CE}"/>
              </a:ext>
            </a:extLst>
          </p:cNvPr>
          <p:cNvSpPr/>
          <p:nvPr/>
        </p:nvSpPr>
        <p:spPr>
          <a:xfrm>
            <a:off x="6471492" y="4053510"/>
            <a:ext cx="374951" cy="473242"/>
          </a:xfrm>
          <a:prstGeom prst="mathMultiply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4" name="علامة الضرب 93">
            <a:extLst>
              <a:ext uri="{FF2B5EF4-FFF2-40B4-BE49-F238E27FC236}">
                <a16:creationId xmlns:a16="http://schemas.microsoft.com/office/drawing/2014/main" id="{6948C456-510B-4DCA-9F0A-59FA5C54E30D}"/>
              </a:ext>
            </a:extLst>
          </p:cNvPr>
          <p:cNvSpPr/>
          <p:nvPr/>
        </p:nvSpPr>
        <p:spPr>
          <a:xfrm>
            <a:off x="6059630" y="4053510"/>
            <a:ext cx="374951" cy="473242"/>
          </a:xfrm>
          <a:prstGeom prst="mathMultiply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5" name="علامة الضرب 94">
            <a:extLst>
              <a:ext uri="{FF2B5EF4-FFF2-40B4-BE49-F238E27FC236}">
                <a16:creationId xmlns:a16="http://schemas.microsoft.com/office/drawing/2014/main" id="{FAD39CD1-39E3-44FD-A172-6D603A9CC322}"/>
              </a:ext>
            </a:extLst>
          </p:cNvPr>
          <p:cNvSpPr/>
          <p:nvPr/>
        </p:nvSpPr>
        <p:spPr>
          <a:xfrm>
            <a:off x="5666915" y="4071402"/>
            <a:ext cx="374951" cy="473242"/>
          </a:xfrm>
          <a:prstGeom prst="mathMultiply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6" name="علامة الضرب 95">
            <a:extLst>
              <a:ext uri="{FF2B5EF4-FFF2-40B4-BE49-F238E27FC236}">
                <a16:creationId xmlns:a16="http://schemas.microsoft.com/office/drawing/2014/main" id="{EA6A800F-B581-4F38-B1F9-9A6CCBFB340F}"/>
              </a:ext>
            </a:extLst>
          </p:cNvPr>
          <p:cNvSpPr/>
          <p:nvPr/>
        </p:nvSpPr>
        <p:spPr>
          <a:xfrm>
            <a:off x="5289687" y="4080218"/>
            <a:ext cx="374951" cy="473242"/>
          </a:xfrm>
          <a:prstGeom prst="mathMultiply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7" name="علامة الضرب 96">
            <a:extLst>
              <a:ext uri="{FF2B5EF4-FFF2-40B4-BE49-F238E27FC236}">
                <a16:creationId xmlns:a16="http://schemas.microsoft.com/office/drawing/2014/main" id="{50FFA896-DDDA-4B4A-AA4D-0A4E010AF44A}"/>
              </a:ext>
            </a:extLst>
          </p:cNvPr>
          <p:cNvSpPr/>
          <p:nvPr/>
        </p:nvSpPr>
        <p:spPr>
          <a:xfrm>
            <a:off x="4886223" y="4080218"/>
            <a:ext cx="374951" cy="473242"/>
          </a:xfrm>
          <a:prstGeom prst="mathMultiply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D9B28941-8D2D-44C1-8AC0-E19C25A893A3}"/>
              </a:ext>
            </a:extLst>
          </p:cNvPr>
          <p:cNvSpPr/>
          <p:nvPr/>
        </p:nvSpPr>
        <p:spPr>
          <a:xfrm>
            <a:off x="3596474" y="4497039"/>
            <a:ext cx="6034007" cy="40374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4" name="مستطيل 103">
            <a:extLst>
              <a:ext uri="{FF2B5EF4-FFF2-40B4-BE49-F238E27FC236}">
                <a16:creationId xmlns:a16="http://schemas.microsoft.com/office/drawing/2014/main" id="{B36B93AF-A337-4160-94B4-989DE7B751F8}"/>
              </a:ext>
            </a:extLst>
          </p:cNvPr>
          <p:cNvSpPr/>
          <p:nvPr/>
        </p:nvSpPr>
        <p:spPr>
          <a:xfrm>
            <a:off x="3596475" y="4057307"/>
            <a:ext cx="1254722" cy="4307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08101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2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>
                      <p:stCondLst>
                        <p:cond delay="indefinite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>
                      <p:stCondLst>
                        <p:cond delay="indefinite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8" fill="hold">
                      <p:stCondLst>
                        <p:cond delay="indefinite"/>
                      </p:stCondLst>
                      <p:childTnLst>
                        <p:par>
                          <p:cTn id="339" fill="hold">
                            <p:stCondLst>
                              <p:cond delay="0"/>
                            </p:stCondLst>
                            <p:childTnLst>
                              <p:par>
                                <p:cTn id="3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3" fill="hold">
                      <p:stCondLst>
                        <p:cond delay="indefinite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/>
      <p:bldP spid="39" grpId="0" animBg="1"/>
      <p:bldP spid="40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2" grpId="0" animBg="1"/>
      <p:bldP spid="10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558391979"/>
</p:tagLst>
</file>

<file path=ppt/theme/theme1.xml><?xml version="1.0" encoding="utf-8"?>
<a:theme xmlns:a="http://schemas.openxmlformats.org/drawingml/2006/main" name="1_نسق Office">
  <a:themeElements>
    <a:clrScheme name="ورق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25" row="3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633B29BF-BF05-4C31-BA96-E30235644EBE}">
  <we:reference id="wa104380121" version="2.0.0.0" store="ar-SA" storeType="OMEX"/>
  <we:alternateReferences>
    <we:reference id="WA104380121" version="2.0.0.0" store="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1799</TotalTime>
  <Words>191</Words>
  <Application>Microsoft Office PowerPoint</Application>
  <PresentationFormat>شاشة عريضة</PresentationFormat>
  <Paragraphs>43</Paragraphs>
  <Slides>11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11</vt:i4>
      </vt:variant>
    </vt:vector>
  </HeadingPairs>
  <TitlesOfParts>
    <vt:vector size="19" baseType="lpstr">
      <vt:lpstr>(A) Arslan Wessam B</vt:lpstr>
      <vt:lpstr>Alameen</vt:lpstr>
      <vt:lpstr>Aldhabi</vt:lpstr>
      <vt:lpstr>Arial</vt:lpstr>
      <vt:lpstr>Calibri</vt:lpstr>
      <vt:lpstr>Calibri Light</vt:lpstr>
      <vt:lpstr>Traditional Arabic</vt:lpstr>
      <vt:lpstr>1_نسق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Mubarkah -- --</dc:creator>
  <cp:lastModifiedBy>Mubarkah -- --</cp:lastModifiedBy>
  <cp:revision>17</cp:revision>
  <dcterms:created xsi:type="dcterms:W3CDTF">2021-11-01T09:13:04Z</dcterms:created>
  <dcterms:modified xsi:type="dcterms:W3CDTF">2022-10-18T20:20:02Z</dcterms:modified>
</cp:coreProperties>
</file>