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254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254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4" name="Shape 14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2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2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.png" descr="1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8488"/>
            <a:ext cx="13004800" cy="9810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00633" y="11606"/>
            <a:ext cx="1674964" cy="1294172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رقم الشريحة"/>
          <p:cNvSpPr txBox="1"/>
          <p:nvPr>
            <p:ph type="sldNum" sz="quarter" idx="2"/>
          </p:nvPr>
        </p:nvSpPr>
        <p:spPr>
          <a:xfrm>
            <a:off x="6358520" y="9199868"/>
            <a:ext cx="287760" cy="30781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ب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مستوى النص الأول…"/>
          <p:cNvSpPr txBox="1"/>
          <p:nvPr>
            <p:ph type="body" sz="half" idx="1" hasCustomPrompt="1"/>
          </p:nvPr>
        </p:nvSpPr>
        <p:spPr>
          <a:xfrm>
            <a:off x="698500" y="3568700"/>
            <a:ext cx="11607800" cy="26177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pPr/>
            <a:r>
              <a:t>بيان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معلومة كبي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معلومات الحقيقة"/>
          <p:cNvSpPr txBox="1"/>
          <p:nvPr>
            <p:ph type="body" sz="quarter" idx="21" hasCustomPrompt="1"/>
          </p:nvPr>
        </p:nvSpPr>
        <p:spPr>
          <a:xfrm>
            <a:off x="698500" y="6209979"/>
            <a:ext cx="11607800" cy="671803"/>
          </a:xfrm>
          <a:prstGeom prst="rect">
            <a:avLst/>
          </a:prstGeom>
        </p:spPr>
        <p:txBody>
          <a:bodyPr/>
          <a:lstStyle>
            <a:lvl1pPr marL="0" indent="0" algn="ctr" defTabSz="1560537">
              <a:lnSpc>
                <a:spcPct val="100000"/>
              </a:lnSpc>
              <a:spcBef>
                <a:spcPts val="0"/>
              </a:spcBef>
              <a:buSzTx/>
              <a:buNone/>
              <a:defRPr b="1" sz="3420"/>
            </a:lvl1pPr>
          </a:lstStyle>
          <a:p>
            <a:pPr/>
            <a:r>
              <a:t>معلومات الحقيقة</a:t>
            </a:r>
          </a:p>
        </p:txBody>
      </p:sp>
      <p:sp>
        <p:nvSpPr>
          <p:cNvPr id="102" name="مستوى النص الأول…"/>
          <p:cNvSpPr txBox="1"/>
          <p:nvPr>
            <p:ph type="body" idx="1" hasCustomPrompt="1"/>
          </p:nvPr>
        </p:nvSpPr>
        <p:spPr>
          <a:xfrm>
            <a:off x="698500" y="999066"/>
            <a:ext cx="11607800" cy="521091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5pPr>
          </a:lstStyle>
          <a:p>
            <a:pPr/>
            <a:r>
              <a:t>‏١٠٠٪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مستوى النص الأول…"/>
          <p:cNvSpPr txBox="1"/>
          <p:nvPr>
            <p:ph type="body" sz="half" idx="1" hasCustomPrompt="1"/>
          </p:nvPr>
        </p:nvSpPr>
        <p:spPr>
          <a:xfrm>
            <a:off x="736600" y="3721100"/>
            <a:ext cx="11531600" cy="2324100"/>
          </a:xfrm>
          <a:prstGeom prst="rect">
            <a:avLst/>
          </a:prstGeom>
        </p:spPr>
        <p:txBody>
          <a:bodyPr anchor="ctr"/>
          <a:lstStyle>
            <a:lvl1pPr marL="0" marR="457200" indent="114300">
              <a:spcBef>
                <a:spcPts val="0"/>
              </a:spcBef>
              <a:buSzTx/>
              <a:buNone/>
              <a:defRPr spc="-119" sz="60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marR="457200" indent="571500">
              <a:spcBef>
                <a:spcPts val="0"/>
              </a:spcBef>
              <a:buSzTx/>
              <a:buNone/>
              <a:defRPr spc="-119" sz="6000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marR="457200" indent="1028700">
              <a:spcBef>
                <a:spcPts val="0"/>
              </a:spcBef>
              <a:buSzTx/>
              <a:buNone/>
              <a:defRPr spc="-119" sz="6000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marR="457200" indent="1485900">
              <a:spcBef>
                <a:spcPts val="0"/>
              </a:spcBef>
              <a:buSzTx/>
              <a:buNone/>
              <a:defRPr spc="-119" sz="6000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marR="457200" indent="1943100">
              <a:spcBef>
                <a:spcPts val="0"/>
              </a:spcBef>
              <a:buSzTx/>
              <a:buNone/>
              <a:defRPr spc="-119" sz="6000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pPr/>
            <a:r>
              <a:t>"اقتباس مشهور"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1" name="السمة"/>
          <p:cNvSpPr txBox="1"/>
          <p:nvPr>
            <p:ph type="body" sz="quarter" idx="21" hasCustomPrompt="1"/>
          </p:nvPr>
        </p:nvSpPr>
        <p:spPr>
          <a:xfrm>
            <a:off x="1219200" y="6426200"/>
            <a:ext cx="11049000" cy="461059"/>
          </a:xfrm>
          <a:prstGeom prst="rect">
            <a:avLst/>
          </a:prstGeom>
        </p:spPr>
        <p:txBody>
          <a:bodyPr/>
          <a:lstStyle>
            <a:lvl1pPr marL="0" indent="0" defTabSz="557671">
              <a:lnSpc>
                <a:spcPct val="100000"/>
              </a:lnSpc>
              <a:spcBef>
                <a:spcPts val="0"/>
              </a:spcBef>
              <a:buSzTx/>
              <a:buNone/>
              <a:defRPr b="1" sz="2280"/>
            </a:lvl1pPr>
          </a:lstStyle>
          <a:p>
            <a:pPr/>
            <a:r>
              <a:t>السمة</a:t>
            </a:r>
          </a:p>
        </p:txBody>
      </p:sp>
      <p:sp>
        <p:nvSpPr>
          <p:cNvPr id="11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وعاء من معكرونة البابارديلة مع زبدة البقدونس والبندق المحمص وجبن البارميزان المبشور"/>
          <p:cNvSpPr/>
          <p:nvPr>
            <p:ph type="pic" idx="21"/>
          </p:nvPr>
        </p:nvSpPr>
        <p:spPr>
          <a:xfrm>
            <a:off x="-2082800" y="687558"/>
            <a:ext cx="11165190" cy="837389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0" name="وعاء من السلطة مع أرز مقلي وبيض مسلوق وعيدان طعام"/>
          <p:cNvSpPr/>
          <p:nvPr>
            <p:ph type="pic" sz="half" idx="22"/>
          </p:nvPr>
        </p:nvSpPr>
        <p:spPr>
          <a:xfrm>
            <a:off x="6597650" y="292100"/>
            <a:ext cx="5740400" cy="459232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1" name="وعاء من كعك السلمون والسلطة والحمص"/>
          <p:cNvSpPr/>
          <p:nvPr>
            <p:ph type="pic" idx="23"/>
          </p:nvPr>
        </p:nvSpPr>
        <p:spPr>
          <a:xfrm>
            <a:off x="4984750" y="2749413"/>
            <a:ext cx="7937500" cy="923827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وعاء من السلطة مع أرز مقلي وبيض مسلوق وعيدان طعام"/>
          <p:cNvSpPr/>
          <p:nvPr>
            <p:ph type="pic" idx="21"/>
          </p:nvPr>
        </p:nvSpPr>
        <p:spPr>
          <a:xfrm>
            <a:off x="-1016000" y="-1054100"/>
            <a:ext cx="14427200" cy="1154176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0" name="رقم الشريحة"/>
          <p:cNvSpPr txBox="1"/>
          <p:nvPr>
            <p:ph type="sldNum" sz="quarter" idx="2"/>
          </p:nvPr>
        </p:nvSpPr>
        <p:spPr>
          <a:xfrm>
            <a:off x="6358520" y="9199868"/>
            <a:ext cx="287760" cy="30781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2.png" descr="2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60"/>
            <a:ext cx="13004800" cy="9752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44875" y="-103787"/>
            <a:ext cx="1737455" cy="1342456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رقم الشريحة"/>
          <p:cNvSpPr txBox="1"/>
          <p:nvPr>
            <p:ph type="sldNum" sz="quarter" idx="2"/>
          </p:nvPr>
        </p:nvSpPr>
        <p:spPr>
          <a:xfrm>
            <a:off x="6355065" y="9199868"/>
            <a:ext cx="287761" cy="30781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بديل 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9.png" descr="9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35700"/>
            <a:ext cx="13004800" cy="9825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87178" y="-31666"/>
            <a:ext cx="1587314" cy="1226449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10.png" descr="10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42913"/>
            <a:ext cx="13004800" cy="9839426"/>
          </a:xfrm>
          <a:prstGeom prst="rect">
            <a:avLst/>
          </a:prstGeom>
          <a:ln w="12700">
            <a:miter lim="400000"/>
          </a:ln>
        </p:spPr>
      </p:pic>
      <p:pic>
        <p:nvPicPr>
          <p:cNvPr id="48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00633" y="11606"/>
            <a:ext cx="1674964" cy="1294172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 و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7.png" descr="7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6852"/>
            <a:ext cx="13004800" cy="9767304"/>
          </a:xfrm>
          <a:prstGeom prst="rect">
            <a:avLst/>
          </a:prstGeom>
          <a:ln w="12700">
            <a:miter lim="400000"/>
          </a:ln>
        </p:spPr>
      </p:pic>
      <p:pic>
        <p:nvPicPr>
          <p:cNvPr id="57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00633" y="11606"/>
            <a:ext cx="1674964" cy="1294172"/>
          </a:xfrm>
          <a:prstGeom prst="rect">
            <a:avLst/>
          </a:prstGeom>
          <a:ln w="12700">
            <a:miter lim="400000"/>
          </a:ln>
        </p:spPr>
      </p:pic>
      <p:sp>
        <p:nvSpPr>
          <p:cNvPr id="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ق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5.png" descr="5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4064"/>
            <a:ext cx="13004800" cy="9781728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00633" y="11606"/>
            <a:ext cx="1674964" cy="1294172"/>
          </a:xfrm>
          <a:prstGeom prst="rect">
            <a:avLst/>
          </a:prstGeom>
          <a:ln w="12700">
            <a:miter lim="400000"/>
          </a:ln>
        </p:spPr>
      </p:pic>
      <p:sp>
        <p:nvSpPr>
          <p:cNvPr id="6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8.png" descr="8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35700"/>
            <a:ext cx="13004800" cy="9825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5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00633" y="11606"/>
            <a:ext cx="1674964" cy="1294172"/>
          </a:xfrm>
          <a:prstGeom prst="rect">
            <a:avLst/>
          </a:prstGeom>
          <a:ln w="12700">
            <a:miter lim="400000"/>
          </a:ln>
        </p:spPr>
      </p:pic>
      <p:sp>
        <p:nvSpPr>
          <p:cNvPr id="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أجند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عنوان الأجندة"/>
          <p:cNvSpPr txBox="1"/>
          <p:nvPr>
            <p:ph type="title" hasCustomPrompt="1"/>
          </p:nvPr>
        </p:nvSpPr>
        <p:spPr>
          <a:xfrm>
            <a:off x="698500" y="444500"/>
            <a:ext cx="11607800" cy="1016000"/>
          </a:xfrm>
          <a:prstGeom prst="rect">
            <a:avLst/>
          </a:prstGeom>
        </p:spPr>
        <p:txBody>
          <a:bodyPr/>
          <a:lstStyle/>
          <a:p>
            <a:pPr/>
            <a:r>
              <a:t>عنوان الأجندة</a:t>
            </a:r>
          </a:p>
        </p:txBody>
      </p:sp>
      <p:sp>
        <p:nvSpPr>
          <p:cNvPr id="84" name="العنوان الفرعي في الأجندة"/>
          <p:cNvSpPr txBox="1"/>
          <p:nvPr>
            <p:ph type="body" sz="quarter" idx="21" hasCustomPrompt="1"/>
          </p:nvPr>
        </p:nvSpPr>
        <p:spPr>
          <a:xfrm>
            <a:off x="698500" y="1409700"/>
            <a:ext cx="11607801" cy="671802"/>
          </a:xfrm>
          <a:prstGeom prst="rect">
            <a:avLst/>
          </a:prstGeom>
        </p:spPr>
        <p:txBody>
          <a:bodyPr/>
          <a:lstStyle>
            <a:lvl1pPr marL="0" indent="0" defTabSz="528319">
              <a:lnSpc>
                <a:spcPct val="100000"/>
              </a:lnSpc>
              <a:spcBef>
                <a:spcPts val="0"/>
              </a:spcBef>
              <a:buSzTx/>
              <a:buNone/>
              <a:defRPr b="1" sz="3420"/>
            </a:lvl1pPr>
          </a:lstStyle>
          <a:p>
            <a:pPr/>
            <a:r>
              <a:t>العنوان الفرعي في الأجندة</a:t>
            </a:r>
          </a:p>
        </p:txBody>
      </p:sp>
      <p:sp>
        <p:nvSpPr>
          <p:cNvPr id="85" name="مستوى النص الأول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ts val="1300"/>
              </a:spcBef>
              <a:buSzTx/>
              <a:buNone/>
              <a:defRPr spc="-38" sz="3800"/>
            </a:lvl1pPr>
            <a:lvl2pPr marL="0" indent="457200">
              <a:spcBef>
                <a:spcPts val="1300"/>
              </a:spcBef>
              <a:buSzTx/>
              <a:buNone/>
              <a:defRPr spc="-38" sz="3800"/>
            </a:lvl2pPr>
            <a:lvl3pPr marL="0" indent="914400">
              <a:spcBef>
                <a:spcPts val="1300"/>
              </a:spcBef>
              <a:buSzTx/>
              <a:buNone/>
              <a:defRPr spc="-38" sz="3800"/>
            </a:lvl3pPr>
            <a:lvl4pPr marL="0" indent="1371600">
              <a:spcBef>
                <a:spcPts val="1300"/>
              </a:spcBef>
              <a:buSzTx/>
              <a:buNone/>
              <a:defRPr spc="-38" sz="3800"/>
            </a:lvl4pPr>
            <a:lvl5pPr marL="0" indent="1828800">
              <a:spcBef>
                <a:spcPts val="1300"/>
              </a:spcBef>
              <a:buSzTx/>
              <a:buNone/>
              <a:defRPr spc="-38" sz="3800"/>
            </a:lvl5pPr>
          </a:lstStyle>
          <a:p>
            <a:pPr/>
            <a:r>
              <a:t>موضوعات الأجندة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.png" descr="3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8488"/>
            <a:ext cx="13004800" cy="9810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00633" y="11606"/>
            <a:ext cx="1674964" cy="129417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عنوان الشريحة"/>
          <p:cNvSpPr txBox="1"/>
          <p:nvPr>
            <p:ph type="title" hasCustomPrompt="1"/>
          </p:nvPr>
        </p:nvSpPr>
        <p:spPr>
          <a:xfrm>
            <a:off x="698500" y="440266"/>
            <a:ext cx="1160780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عنوان الشريحة</a:t>
            </a:r>
          </a:p>
        </p:txBody>
      </p:sp>
      <p:sp>
        <p:nvSpPr>
          <p:cNvPr id="5" name="مستوى النص الأول…"/>
          <p:cNvSpPr txBox="1"/>
          <p:nvPr>
            <p:ph type="body" idx="1" hasCustomPrompt="1"/>
          </p:nvPr>
        </p:nvSpPr>
        <p:spPr>
          <a:xfrm>
            <a:off x="698500" y="2959100"/>
            <a:ext cx="11607800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" name="رقم الشريحة"/>
          <p:cNvSpPr txBox="1"/>
          <p:nvPr>
            <p:ph type="sldNum" sz="quarter" idx="2"/>
          </p:nvPr>
        </p:nvSpPr>
        <p:spPr>
          <a:xfrm>
            <a:off x="6355133" y="9199868"/>
            <a:ext cx="287761" cy="30781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3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</p:sldLayoutIdLst>
  <p:transition xmlns:p14="http://schemas.microsoft.com/office/powerpoint/2010/main" spd="med" advClick="1"/>
  <p:txStyles>
    <p:titleStyle>
      <a:lvl1pPr marL="0" marR="0" indent="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81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762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143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524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905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2286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667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3048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3429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youtu.be/M0envd9CHro" TargetMode="External"/><Relationship Id="rId3" Type="http://schemas.openxmlformats.org/officeDocument/2006/relationships/image" Target="../media/image13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1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4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9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0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youtu.be/xbBH1QsKYeo" TargetMode="External"/><Relationship Id="rId3" Type="http://schemas.openxmlformats.org/officeDocument/2006/relationships/image" Target="../media/image13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4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5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7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8.pn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youtu.be/-VfqvVy3T1I" TargetMode="External"/><Relationship Id="rId3" Type="http://schemas.openxmlformats.org/officeDocument/2006/relationships/image" Target="../media/image13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0.pn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3.pn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pn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youtu.be/2NSYOepDZPY" TargetMode="External"/><Relationship Id="rId3" Type="http://schemas.openxmlformats.org/officeDocument/2006/relationships/image" Target="../media/image13.png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png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0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youtu.be/DxUyYbvmHKE" TargetMode="External"/><Relationship Id="rId3" Type="http://schemas.openxmlformats.org/officeDocument/2006/relationships/image" Target="../media/image13.png"/></Relationships>
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png"/></Relationships>
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2.png"/></Relationships>
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
</file>

<file path=ppt/slides/_rels/slide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4.png"/></Relationships>

</file>

<file path=ppt/slides/_rels/slide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التهيئة"/>
          <p:cNvSpPr txBox="1"/>
          <p:nvPr/>
        </p:nvSpPr>
        <p:spPr>
          <a:xfrm>
            <a:off x="5418850" y="4305300"/>
            <a:ext cx="21671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التهيئة </a:t>
            </a:r>
          </a:p>
        </p:txBody>
      </p:sp>
      <p:sp>
        <p:nvSpPr>
          <p:cNvPr id="147" name="Aishah Aljuhani"/>
          <p:cNvSpPr txBox="1"/>
          <p:nvPr/>
        </p:nvSpPr>
        <p:spPr>
          <a:xfrm>
            <a:off x="1316439" y="8174976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sz="3000">
                <a:solidFill>
                  <a:srgbClr val="5C5C5C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IMG_1536.png" descr="IMG_1536.png"/>
          <p:cNvPicPr>
            <a:picLocks noChangeAspect="1"/>
          </p:cNvPicPr>
          <p:nvPr/>
        </p:nvPicPr>
        <p:blipFill>
          <a:blip r:embed="rId2">
            <a:extLst/>
          </a:blip>
          <a:srcRect l="10446" t="13615" r="29534" b="29722"/>
          <a:stretch>
            <a:fillRect/>
          </a:stretch>
        </p:blipFill>
        <p:spPr>
          <a:xfrm>
            <a:off x="1171514" y="1249759"/>
            <a:ext cx="10240263" cy="7253951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صفحة ١٠٨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١٠٨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IMG_1536.png" descr="IMG_1536.png"/>
          <p:cNvPicPr>
            <a:picLocks noChangeAspect="1"/>
          </p:cNvPicPr>
          <p:nvPr/>
        </p:nvPicPr>
        <p:blipFill>
          <a:blip r:embed="rId2">
            <a:extLst/>
          </a:blip>
          <a:srcRect l="13725" t="70259" r="8266" b="15693"/>
          <a:stretch>
            <a:fillRect/>
          </a:stretch>
        </p:blipFill>
        <p:spPr>
          <a:xfrm>
            <a:off x="2039416" y="214461"/>
            <a:ext cx="10843723" cy="14651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IMG_1536.png" descr="IMG_1536.png"/>
          <p:cNvPicPr>
            <a:picLocks noChangeAspect="1"/>
          </p:cNvPicPr>
          <p:nvPr/>
        </p:nvPicPr>
        <p:blipFill>
          <a:blip r:embed="rId2">
            <a:extLst/>
          </a:blip>
          <a:srcRect l="12895" t="84364" r="9096" b="2763"/>
          <a:stretch>
            <a:fillRect/>
          </a:stretch>
        </p:blipFill>
        <p:spPr>
          <a:xfrm>
            <a:off x="148431" y="2257620"/>
            <a:ext cx="12707793" cy="15733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IMG_1537.png" descr="IMG_1537.png"/>
          <p:cNvPicPr>
            <a:picLocks noChangeAspect="1"/>
          </p:cNvPicPr>
          <p:nvPr/>
        </p:nvPicPr>
        <p:blipFill>
          <a:blip r:embed="rId3">
            <a:extLst/>
          </a:blip>
          <a:srcRect l="13223" t="19547" r="8174" b="53756"/>
          <a:stretch>
            <a:fillRect/>
          </a:stretch>
        </p:blipFill>
        <p:spPr>
          <a:xfrm>
            <a:off x="161430" y="4904205"/>
            <a:ext cx="12912637" cy="3290587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صفحة ١٠٨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١٠٨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IMG_1537.png" descr="IMG_1537.png"/>
          <p:cNvPicPr>
            <a:picLocks noChangeAspect="1"/>
          </p:cNvPicPr>
          <p:nvPr/>
        </p:nvPicPr>
        <p:blipFill>
          <a:blip r:embed="rId2">
            <a:extLst/>
          </a:blip>
          <a:srcRect l="13973" t="46296" r="7884" b="38597"/>
          <a:stretch>
            <a:fillRect/>
          </a:stretch>
        </p:blipFill>
        <p:spPr>
          <a:xfrm>
            <a:off x="1526132" y="117541"/>
            <a:ext cx="11544952" cy="16746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IMG_1537.png" descr="IMG_1537.png"/>
          <p:cNvPicPr>
            <a:picLocks noChangeAspect="1"/>
          </p:cNvPicPr>
          <p:nvPr/>
        </p:nvPicPr>
        <p:blipFill>
          <a:blip r:embed="rId2">
            <a:extLst/>
          </a:blip>
          <a:srcRect l="13973" t="60965" r="7884" b="22367"/>
          <a:stretch>
            <a:fillRect/>
          </a:stretch>
        </p:blipFill>
        <p:spPr>
          <a:xfrm>
            <a:off x="94461" y="2110232"/>
            <a:ext cx="13167827" cy="2107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IMG_1537.png" descr="IMG_1537.png"/>
          <p:cNvPicPr>
            <a:picLocks noChangeAspect="1"/>
          </p:cNvPicPr>
          <p:nvPr/>
        </p:nvPicPr>
        <p:blipFill>
          <a:blip r:embed="rId2">
            <a:extLst/>
          </a:blip>
          <a:srcRect l="27244" t="78547" r="7884" b="14148"/>
          <a:stretch>
            <a:fillRect/>
          </a:stretch>
        </p:blipFill>
        <p:spPr>
          <a:xfrm>
            <a:off x="1527323" y="6371138"/>
            <a:ext cx="11542578" cy="975076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صفحة ١٠٨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١٠٨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IMG_1538.png" descr="IMG_1538.png"/>
          <p:cNvPicPr>
            <a:picLocks noChangeAspect="0"/>
          </p:cNvPicPr>
          <p:nvPr/>
        </p:nvPicPr>
        <p:blipFill>
          <a:blip r:embed="rId2">
            <a:extLst/>
          </a:blip>
          <a:srcRect l="13775" t="21403" r="17336" b="3515"/>
          <a:stretch>
            <a:fillRect/>
          </a:stretch>
        </p:blipFill>
        <p:spPr>
          <a:xfrm>
            <a:off x="382785" y="202009"/>
            <a:ext cx="12239167" cy="9349725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صفحة ١٠٩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١٠٩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IMG_1539.png" descr="IMG_1539.png"/>
          <p:cNvPicPr>
            <a:picLocks noChangeAspect="1"/>
          </p:cNvPicPr>
          <p:nvPr/>
        </p:nvPicPr>
        <p:blipFill>
          <a:blip r:embed="rId2">
            <a:extLst/>
          </a:blip>
          <a:srcRect l="13719" t="41651" r="17399" b="25004"/>
          <a:stretch>
            <a:fillRect/>
          </a:stretch>
        </p:blipFill>
        <p:spPr>
          <a:xfrm>
            <a:off x="-314514" y="1449625"/>
            <a:ext cx="13287484" cy="4826391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صفحة ١٠٩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١٠٩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تمثيل الجمل العددية وكتابتها"/>
          <p:cNvSpPr txBox="1"/>
          <p:nvPr/>
        </p:nvSpPr>
        <p:spPr>
          <a:xfrm>
            <a:off x="3092868" y="4204330"/>
            <a:ext cx="719409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تمثيل الجمل العددية وكتابتها</a:t>
            </a:r>
          </a:p>
        </p:txBody>
      </p:sp>
      <p:sp>
        <p:nvSpPr>
          <p:cNvPr id="194" name="Aishah Aljuhani"/>
          <p:cNvSpPr txBox="1"/>
          <p:nvPr/>
        </p:nvSpPr>
        <p:spPr>
          <a:xfrm>
            <a:off x="1316439" y="8174976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sz="3000">
                <a:solidFill>
                  <a:srgbClr val="5C5C5C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IMG_1547.png" descr="IMG_1547.png"/>
          <p:cNvPicPr>
            <a:picLocks noChangeAspect="1"/>
          </p:cNvPicPr>
          <p:nvPr/>
        </p:nvPicPr>
        <p:blipFill>
          <a:blip r:embed="rId2">
            <a:extLst/>
          </a:blip>
          <a:srcRect l="76682" t="67082" r="11046" b="28046"/>
          <a:stretch>
            <a:fillRect/>
          </a:stretch>
        </p:blipFill>
        <p:spPr>
          <a:xfrm>
            <a:off x="3526702" y="4589574"/>
            <a:ext cx="2708217" cy="806658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أمثل جمل…"/>
          <p:cNvSpPr txBox="1"/>
          <p:nvPr/>
        </p:nvSpPr>
        <p:spPr>
          <a:xfrm>
            <a:off x="8021637" y="4364575"/>
            <a:ext cx="2707482" cy="215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أمثل جمل </a:t>
            </a:r>
            <a:endParaRPr>
              <a:latin typeface="Farah Regular"/>
              <a:ea typeface="Farah Regular"/>
              <a:cs typeface="Farah Regular"/>
              <a:sym typeface="Farah Regular"/>
            </a:endParaRPr>
          </a:p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الجمع والطرح</a:t>
            </a:r>
            <a:endParaRPr>
              <a:latin typeface="Farah Regular"/>
              <a:ea typeface="Farah Regular"/>
              <a:cs typeface="Farah Regular"/>
              <a:sym typeface="Farah Regular"/>
            </a:endParaRPr>
          </a:p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العددية وأكتبها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57525" y="5061553"/>
            <a:ext cx="943340" cy="18866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IMG_1526.png" descr="IMG_1526.png"/>
          <p:cNvPicPr>
            <a:picLocks noChangeAspect="0"/>
          </p:cNvPicPr>
          <p:nvPr/>
        </p:nvPicPr>
        <p:blipFill>
          <a:blip r:embed="rId2">
            <a:extLst/>
          </a:blip>
          <a:srcRect l="0" t="0" r="0" b="40194"/>
          <a:stretch>
            <a:fillRect/>
          </a:stretch>
        </p:blipFill>
        <p:spPr>
          <a:xfrm>
            <a:off x="87114" y="537166"/>
            <a:ext cx="12830454" cy="53033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G_1526.png" descr="IMG_1526.png"/>
          <p:cNvPicPr>
            <a:picLocks noChangeAspect="0"/>
          </p:cNvPicPr>
          <p:nvPr/>
        </p:nvPicPr>
        <p:blipFill>
          <a:blip r:embed="rId2">
            <a:extLst/>
          </a:blip>
          <a:srcRect l="0" t="61740" r="0" b="3474"/>
          <a:stretch>
            <a:fillRect/>
          </a:stretch>
        </p:blipFill>
        <p:spPr>
          <a:xfrm>
            <a:off x="38932" y="5765600"/>
            <a:ext cx="12631287" cy="3517413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صفحة ١٠٤"/>
          <p:cNvSpPr txBox="1"/>
          <p:nvPr/>
        </p:nvSpPr>
        <p:spPr>
          <a:xfrm>
            <a:off x="-14825" y="9029024"/>
            <a:ext cx="2135573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 صفحة ١٠٤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IMG_1547.png" descr="IMG_1547.png"/>
          <p:cNvPicPr>
            <a:picLocks noChangeAspect="1"/>
          </p:cNvPicPr>
          <p:nvPr/>
        </p:nvPicPr>
        <p:blipFill>
          <a:blip r:embed="rId2">
            <a:extLst/>
          </a:blip>
          <a:srcRect l="34472" t="30923" r="32175" b="40882"/>
          <a:stretch>
            <a:fillRect/>
          </a:stretch>
        </p:blipFill>
        <p:spPr>
          <a:xfrm>
            <a:off x="2729457" y="4023177"/>
            <a:ext cx="6670241" cy="42310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IMG_1547.png" descr="IMG_1547.png"/>
          <p:cNvPicPr>
            <a:picLocks noChangeAspect="1"/>
          </p:cNvPicPr>
          <p:nvPr/>
        </p:nvPicPr>
        <p:blipFill>
          <a:blip r:embed="rId2">
            <a:extLst/>
          </a:blip>
          <a:srcRect l="12306" t="29421" r="65190" b="44712"/>
          <a:stretch>
            <a:fillRect/>
          </a:stretch>
        </p:blipFill>
        <p:spPr>
          <a:xfrm>
            <a:off x="973998" y="6697364"/>
            <a:ext cx="3309462" cy="28544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IMG_1547.png" descr="IMG_1547.png"/>
          <p:cNvPicPr>
            <a:picLocks noChangeAspect="1"/>
          </p:cNvPicPr>
          <p:nvPr/>
        </p:nvPicPr>
        <p:blipFill>
          <a:blip r:embed="rId2">
            <a:extLst/>
          </a:blip>
          <a:srcRect l="69519" t="35343" r="8265" b="21560"/>
          <a:stretch>
            <a:fillRect/>
          </a:stretch>
        </p:blipFill>
        <p:spPr>
          <a:xfrm>
            <a:off x="9521526" y="3861848"/>
            <a:ext cx="3128325" cy="4553873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مستطيل مستدير الزوايا"/>
          <p:cNvSpPr/>
          <p:nvPr/>
        </p:nvSpPr>
        <p:spPr>
          <a:xfrm>
            <a:off x="1087674" y="6030031"/>
            <a:ext cx="1905001" cy="967433"/>
          </a:xfrm>
          <a:prstGeom prst="roundRect">
            <a:avLst>
              <a:gd name="adj" fmla="val 19691"/>
            </a:avLst>
          </a:prstGeom>
          <a:solidFill>
            <a:srgbClr val="FBFBF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06" name="تمثيل الجمل العددية وكتابتها"/>
          <p:cNvSpPr txBox="1"/>
          <p:nvPr/>
        </p:nvSpPr>
        <p:spPr>
          <a:xfrm>
            <a:off x="2905354" y="1766652"/>
            <a:ext cx="719409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تمثيل الجمل العددية وكتابتها</a:t>
            </a:r>
          </a:p>
        </p:txBody>
      </p:sp>
      <p:sp>
        <p:nvSpPr>
          <p:cNvPr id="207" name="صفحة ١١٠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IMG_1548.png" descr="IMG_1548.png"/>
          <p:cNvPicPr>
            <a:picLocks noChangeAspect="1"/>
          </p:cNvPicPr>
          <p:nvPr/>
        </p:nvPicPr>
        <p:blipFill>
          <a:blip r:embed="rId2">
            <a:extLst/>
          </a:blip>
          <a:srcRect l="15085" t="12977" r="30011" b="5956"/>
          <a:stretch>
            <a:fillRect/>
          </a:stretch>
        </p:blipFill>
        <p:spPr>
          <a:xfrm>
            <a:off x="2780760" y="340121"/>
            <a:ext cx="8189687" cy="9073357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صفحة ١١٠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IMG_1550.png" descr="IMG_1550.png"/>
          <p:cNvPicPr>
            <a:picLocks noChangeAspect="1"/>
          </p:cNvPicPr>
          <p:nvPr/>
        </p:nvPicPr>
        <p:blipFill>
          <a:blip r:embed="rId2">
            <a:extLst/>
          </a:blip>
          <a:srcRect l="13981" t="17894" r="34565" b="4140"/>
          <a:stretch>
            <a:fillRect/>
          </a:stretch>
        </p:blipFill>
        <p:spPr>
          <a:xfrm>
            <a:off x="2327412" y="129888"/>
            <a:ext cx="8349956" cy="9493773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صفحة ١١١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١١١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IMG_1551.png" descr="IMG_1551.png"/>
          <p:cNvPicPr>
            <a:picLocks noChangeAspect="1"/>
          </p:cNvPicPr>
          <p:nvPr/>
        </p:nvPicPr>
        <p:blipFill>
          <a:blip r:embed="rId2">
            <a:extLst/>
          </a:blip>
          <a:srcRect l="13216" t="36438" r="17511" b="51739"/>
          <a:stretch>
            <a:fillRect/>
          </a:stretch>
        </p:blipFill>
        <p:spPr>
          <a:xfrm>
            <a:off x="2236766" y="102606"/>
            <a:ext cx="10610208" cy="13586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IMG_1551.png" descr="IMG_1551.png"/>
          <p:cNvPicPr>
            <a:picLocks noChangeAspect="1"/>
          </p:cNvPicPr>
          <p:nvPr/>
        </p:nvPicPr>
        <p:blipFill>
          <a:blip r:embed="rId2">
            <a:extLst/>
          </a:blip>
          <a:srcRect l="12462" t="48622" r="18265" b="37055"/>
          <a:stretch>
            <a:fillRect/>
          </a:stretch>
        </p:blipFill>
        <p:spPr>
          <a:xfrm>
            <a:off x="170656" y="1409348"/>
            <a:ext cx="12663410" cy="1964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IMG_1551.png" descr="IMG_1551.png"/>
          <p:cNvPicPr>
            <a:picLocks noChangeAspect="1"/>
          </p:cNvPicPr>
          <p:nvPr/>
        </p:nvPicPr>
        <p:blipFill>
          <a:blip r:embed="rId2">
            <a:extLst/>
          </a:blip>
          <a:srcRect l="14722" t="63170" r="17134" b="27580"/>
          <a:stretch>
            <a:fillRect/>
          </a:stretch>
        </p:blipFill>
        <p:spPr>
          <a:xfrm>
            <a:off x="-132557" y="4359083"/>
            <a:ext cx="13269839" cy="13514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IMG_1551.png" descr="IMG_1551.png"/>
          <p:cNvPicPr>
            <a:picLocks noChangeAspect="1"/>
          </p:cNvPicPr>
          <p:nvPr/>
        </p:nvPicPr>
        <p:blipFill>
          <a:blip r:embed="rId2">
            <a:extLst/>
          </a:blip>
          <a:srcRect l="13969" t="72583" r="18123" b="13216"/>
          <a:stretch>
            <a:fillRect/>
          </a:stretch>
        </p:blipFill>
        <p:spPr>
          <a:xfrm>
            <a:off x="173235" y="6998699"/>
            <a:ext cx="12658430" cy="1986120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صفحة ١١١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١١١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IMG_1552.png" descr="IMG_1552.png"/>
          <p:cNvPicPr>
            <a:picLocks noChangeAspect="1"/>
          </p:cNvPicPr>
          <p:nvPr/>
        </p:nvPicPr>
        <p:blipFill>
          <a:blip r:embed="rId2">
            <a:extLst/>
          </a:blip>
          <a:srcRect l="12810" t="17880" r="9002" b="67716"/>
          <a:stretch>
            <a:fillRect/>
          </a:stretch>
        </p:blipFill>
        <p:spPr>
          <a:xfrm>
            <a:off x="1656587" y="190963"/>
            <a:ext cx="11053950" cy="15278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IMG_1552.png" descr="IMG_1552.png"/>
          <p:cNvPicPr>
            <a:picLocks noChangeAspect="1"/>
          </p:cNvPicPr>
          <p:nvPr/>
        </p:nvPicPr>
        <p:blipFill>
          <a:blip r:embed="rId2">
            <a:extLst/>
          </a:blip>
          <a:srcRect l="12198" t="32973" r="9614" b="41882"/>
          <a:stretch>
            <a:fillRect/>
          </a:stretch>
        </p:blipFill>
        <p:spPr>
          <a:xfrm>
            <a:off x="287932" y="1836087"/>
            <a:ext cx="12428795" cy="2999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IMG_1552.png" descr="IMG_1552.png"/>
          <p:cNvPicPr>
            <a:picLocks noChangeAspect="1"/>
          </p:cNvPicPr>
          <p:nvPr/>
        </p:nvPicPr>
        <p:blipFill>
          <a:blip r:embed="rId2">
            <a:extLst/>
          </a:blip>
          <a:srcRect l="31379" t="64132" r="8900" b="4558"/>
          <a:stretch>
            <a:fillRect/>
          </a:stretch>
        </p:blipFill>
        <p:spPr>
          <a:xfrm>
            <a:off x="912335" y="4952426"/>
            <a:ext cx="11584141" cy="4556921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صفحة ١١٢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١١٢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IMG_1553.png" descr="IMG_1553.png"/>
          <p:cNvPicPr>
            <a:picLocks noChangeAspect="1"/>
          </p:cNvPicPr>
          <p:nvPr/>
        </p:nvPicPr>
        <p:blipFill>
          <a:blip r:embed="rId2">
            <a:extLst/>
          </a:blip>
          <a:srcRect l="30131" t="23897" r="7765" b="17234"/>
          <a:stretch>
            <a:fillRect/>
          </a:stretch>
        </p:blipFill>
        <p:spPr>
          <a:xfrm>
            <a:off x="735655" y="533693"/>
            <a:ext cx="11302784" cy="8039257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صفحة ١١٢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١١٢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IMG_1557.png" descr="IMG_1557.png"/>
          <p:cNvPicPr>
            <a:picLocks noChangeAspect="1"/>
          </p:cNvPicPr>
          <p:nvPr/>
        </p:nvPicPr>
        <p:blipFill>
          <a:blip r:embed="rId2">
            <a:extLst/>
          </a:blip>
          <a:srcRect l="990" t="13990" r="3961" b="49124"/>
          <a:stretch>
            <a:fillRect/>
          </a:stretch>
        </p:blipFill>
        <p:spPr>
          <a:xfrm>
            <a:off x="1334071" y="194725"/>
            <a:ext cx="11231093" cy="32702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IMG_1554.png" descr="IMG_1554.png"/>
          <p:cNvPicPr>
            <a:picLocks noChangeAspect="1"/>
          </p:cNvPicPr>
          <p:nvPr/>
        </p:nvPicPr>
        <p:blipFill>
          <a:blip r:embed="rId3">
            <a:extLst/>
          </a:blip>
          <a:srcRect l="13871" t="65325" r="13871" b="7166"/>
          <a:stretch>
            <a:fillRect/>
          </a:stretch>
        </p:blipFill>
        <p:spPr>
          <a:xfrm>
            <a:off x="1093961" y="5531655"/>
            <a:ext cx="11711469" cy="3345514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صفحة ١١٣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١١٣</a:t>
            </a:r>
          </a:p>
        </p:txBody>
      </p:sp>
      <p:pic>
        <p:nvPicPr>
          <p:cNvPr id="232" name="IMG_1557.png" descr="IMG_1557.png"/>
          <p:cNvPicPr>
            <a:picLocks noChangeAspect="1"/>
          </p:cNvPicPr>
          <p:nvPr/>
        </p:nvPicPr>
        <p:blipFill>
          <a:blip r:embed="rId2">
            <a:extLst/>
          </a:blip>
          <a:srcRect l="22169" t="48886" r="25995" b="29683"/>
          <a:stretch>
            <a:fillRect/>
          </a:stretch>
        </p:blipFill>
        <p:spPr>
          <a:xfrm>
            <a:off x="2539019" y="2798205"/>
            <a:ext cx="9124101" cy="28303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خطة حل المسألة…"/>
          <p:cNvSpPr txBox="1"/>
          <p:nvPr/>
        </p:nvSpPr>
        <p:spPr>
          <a:xfrm>
            <a:off x="4238122" y="4000961"/>
            <a:ext cx="4528556" cy="218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sz="3500"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خطة حل المسألة </a:t>
            </a:r>
            <a:endParaRPr sz="8200">
              <a:solidFill>
                <a:srgbClr val="B51A00"/>
              </a:solidFill>
              <a:latin typeface="Farah Regular"/>
              <a:ea typeface="Farah Regular"/>
              <a:cs typeface="Farah Regular"/>
              <a:sym typeface="Farah Regular"/>
            </a:endParaRPr>
          </a:p>
          <a:p>
            <a:pPr rtl="0">
              <a:defRPr sz="3500"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60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الأستدلال المنطقي</a:t>
            </a: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 </a:t>
            </a:r>
          </a:p>
        </p:txBody>
      </p:sp>
      <p:sp>
        <p:nvSpPr>
          <p:cNvPr id="236" name="Aishah Aljuhani"/>
          <p:cNvSpPr txBox="1"/>
          <p:nvPr/>
        </p:nvSpPr>
        <p:spPr>
          <a:xfrm>
            <a:off x="1316439" y="8174976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sz="3000">
                <a:solidFill>
                  <a:srgbClr val="5C5C5C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IMG_1562.png" descr="IMG_1562.png"/>
          <p:cNvPicPr>
            <a:picLocks noChangeAspect="0"/>
          </p:cNvPicPr>
          <p:nvPr/>
        </p:nvPicPr>
        <p:blipFill>
          <a:blip r:embed="rId2">
            <a:extLst/>
          </a:blip>
          <a:srcRect l="17194" t="30114" r="13614" b="1474"/>
          <a:stretch>
            <a:fillRect/>
          </a:stretch>
        </p:blipFill>
        <p:spPr>
          <a:xfrm>
            <a:off x="1231122" y="1983464"/>
            <a:ext cx="11090575" cy="75316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IMG_1562.png" descr="IMG_1562.png"/>
          <p:cNvPicPr>
            <a:picLocks noChangeAspect="1"/>
          </p:cNvPicPr>
          <p:nvPr/>
        </p:nvPicPr>
        <p:blipFill>
          <a:blip r:embed="rId2">
            <a:extLst/>
          </a:blip>
          <a:srcRect l="27632" t="11285" r="37222" b="71869"/>
          <a:stretch>
            <a:fillRect/>
          </a:stretch>
        </p:blipFill>
        <p:spPr>
          <a:xfrm>
            <a:off x="3284934" y="-202142"/>
            <a:ext cx="6435019" cy="2314232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صفحة ١١٤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١١٤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IMG_1527.png" descr="IMG_1527.png"/>
          <p:cNvPicPr>
            <a:picLocks noChangeAspect="1"/>
          </p:cNvPicPr>
          <p:nvPr/>
        </p:nvPicPr>
        <p:blipFill>
          <a:blip r:embed="rId2">
            <a:extLst/>
          </a:blip>
          <a:srcRect l="5810" t="3307" r="1811" b="7827"/>
          <a:stretch>
            <a:fillRect/>
          </a:stretch>
        </p:blipFill>
        <p:spPr>
          <a:xfrm>
            <a:off x="144154" y="253544"/>
            <a:ext cx="12716425" cy="8373899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صفحة ١٠٤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١٠٤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IMG_1563.png" descr="IMG_1563.png"/>
          <p:cNvPicPr>
            <a:picLocks noChangeAspect="0"/>
          </p:cNvPicPr>
          <p:nvPr/>
        </p:nvPicPr>
        <p:blipFill>
          <a:blip r:embed="rId2">
            <a:extLst/>
          </a:blip>
          <a:srcRect l="17345" t="34508" r="13968" b="13808"/>
          <a:stretch>
            <a:fillRect/>
          </a:stretch>
        </p:blipFill>
        <p:spPr>
          <a:xfrm>
            <a:off x="571301" y="1168354"/>
            <a:ext cx="11862179" cy="8038868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صفحة ١١٤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١١٤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IMG_1564.png" descr="IMG_1564.png"/>
          <p:cNvPicPr>
            <a:picLocks noChangeAspect="1"/>
          </p:cNvPicPr>
          <p:nvPr/>
        </p:nvPicPr>
        <p:blipFill>
          <a:blip r:embed="rId2">
            <a:extLst/>
          </a:blip>
          <a:srcRect l="13403" t="17220" r="16292" b="39576"/>
          <a:stretch>
            <a:fillRect/>
          </a:stretch>
        </p:blipFill>
        <p:spPr>
          <a:xfrm>
            <a:off x="309364" y="1189990"/>
            <a:ext cx="12386247" cy="5711292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صفحة ١١٥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IMG_1565.png" descr="IMG_1565.png"/>
          <p:cNvPicPr>
            <a:picLocks noChangeAspect="1"/>
          </p:cNvPicPr>
          <p:nvPr/>
        </p:nvPicPr>
        <p:blipFill>
          <a:blip r:embed="rId2">
            <a:extLst/>
          </a:blip>
          <a:srcRect l="14048" t="9535" r="17963" b="78311"/>
          <a:stretch>
            <a:fillRect/>
          </a:stretch>
        </p:blipFill>
        <p:spPr>
          <a:xfrm>
            <a:off x="1938291" y="86544"/>
            <a:ext cx="10743721" cy="14410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IMG_1565.png" descr="IMG_1565.png"/>
          <p:cNvPicPr>
            <a:picLocks noChangeAspect="1"/>
          </p:cNvPicPr>
          <p:nvPr/>
        </p:nvPicPr>
        <p:blipFill>
          <a:blip r:embed="rId2">
            <a:extLst/>
          </a:blip>
          <a:srcRect l="47171" t="21969" r="17577" b="63845"/>
          <a:stretch>
            <a:fillRect/>
          </a:stretch>
        </p:blipFill>
        <p:spPr>
          <a:xfrm>
            <a:off x="6357627" y="1831865"/>
            <a:ext cx="6463157" cy="19514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IMG_1565.png" descr="IMG_1565.png"/>
          <p:cNvPicPr>
            <a:picLocks noChangeAspect="1"/>
          </p:cNvPicPr>
          <p:nvPr/>
        </p:nvPicPr>
        <p:blipFill>
          <a:blip r:embed="rId2">
            <a:extLst/>
          </a:blip>
          <a:srcRect l="47564" t="74708" r="17892" b="1670"/>
          <a:stretch>
            <a:fillRect/>
          </a:stretch>
        </p:blipFill>
        <p:spPr>
          <a:xfrm>
            <a:off x="6422516" y="5541173"/>
            <a:ext cx="6333340" cy="3249609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صفحة ١١٥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IMG_1565.png" descr="IMG_1565.png"/>
          <p:cNvPicPr>
            <a:picLocks noChangeAspect="1"/>
          </p:cNvPicPr>
          <p:nvPr/>
        </p:nvPicPr>
        <p:blipFill>
          <a:blip r:embed="rId2">
            <a:extLst/>
          </a:blip>
          <a:srcRect l="12476" t="21235" r="52271" b="49848"/>
          <a:stretch>
            <a:fillRect/>
          </a:stretch>
        </p:blipFill>
        <p:spPr>
          <a:xfrm>
            <a:off x="6271082" y="1485685"/>
            <a:ext cx="6463158" cy="39780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IMG_1565.png" descr="IMG_1565.png"/>
          <p:cNvPicPr>
            <a:picLocks noChangeAspect="1"/>
          </p:cNvPicPr>
          <p:nvPr/>
        </p:nvPicPr>
        <p:blipFill>
          <a:blip r:embed="rId2">
            <a:extLst/>
          </a:blip>
          <a:srcRect l="12240" t="65796" r="52507" b="14671"/>
          <a:stretch>
            <a:fillRect/>
          </a:stretch>
        </p:blipFill>
        <p:spPr>
          <a:xfrm>
            <a:off x="6271082" y="6403015"/>
            <a:ext cx="6463157" cy="26870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IMG_1565.png" descr="IMG_1565.png"/>
          <p:cNvPicPr>
            <a:picLocks noChangeAspect="1"/>
          </p:cNvPicPr>
          <p:nvPr/>
        </p:nvPicPr>
        <p:blipFill>
          <a:blip r:embed="rId2">
            <a:extLst/>
          </a:blip>
          <a:srcRect l="14048" t="9535" r="17963" b="78311"/>
          <a:stretch>
            <a:fillRect/>
          </a:stretch>
        </p:blipFill>
        <p:spPr>
          <a:xfrm>
            <a:off x="1938291" y="86544"/>
            <a:ext cx="10743721" cy="1441022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صفحة ١١٥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اكتشاف قاعدة من جدول"/>
          <p:cNvSpPr txBox="1"/>
          <p:nvPr/>
        </p:nvSpPr>
        <p:spPr>
          <a:xfrm>
            <a:off x="3538311" y="4204330"/>
            <a:ext cx="6303207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اكتشاف قاعدة من جدول </a:t>
            </a:r>
          </a:p>
        </p:txBody>
      </p:sp>
      <p:sp>
        <p:nvSpPr>
          <p:cNvPr id="260" name="Aishah Aljuhani"/>
          <p:cNvSpPr txBox="1"/>
          <p:nvPr/>
        </p:nvSpPr>
        <p:spPr>
          <a:xfrm>
            <a:off x="1316439" y="8174976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sz="3000">
                <a:solidFill>
                  <a:srgbClr val="5C5C5C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IMG_1573.png" descr="IMG_1573.png"/>
          <p:cNvPicPr>
            <a:picLocks noChangeAspect="1"/>
          </p:cNvPicPr>
          <p:nvPr/>
        </p:nvPicPr>
        <p:blipFill>
          <a:blip r:embed="rId2">
            <a:extLst/>
          </a:blip>
          <a:srcRect l="81014" t="63410" r="10715" b="19968"/>
          <a:stretch>
            <a:fillRect/>
          </a:stretch>
        </p:blipFill>
        <p:spPr>
          <a:xfrm>
            <a:off x="3998717" y="4048064"/>
            <a:ext cx="1906312" cy="2875004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أبحث عن قاعدة…"/>
          <p:cNvSpPr txBox="1"/>
          <p:nvPr/>
        </p:nvSpPr>
        <p:spPr>
          <a:xfrm>
            <a:off x="7919336" y="4295733"/>
            <a:ext cx="2912084" cy="284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أبحث عن قاعدة</a:t>
            </a:r>
            <a:endParaRPr>
              <a:latin typeface="Farah Regular"/>
              <a:ea typeface="Farah Regular"/>
              <a:cs typeface="Farah Regular"/>
              <a:sym typeface="Farah Regular"/>
            </a:endParaRPr>
          </a:p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من جدول ثم</a:t>
            </a:r>
            <a:endParaRPr>
              <a:latin typeface="Farah Regular"/>
              <a:ea typeface="Farah Regular"/>
              <a:cs typeface="Farah Regular"/>
              <a:sym typeface="Farah Regular"/>
            </a:endParaRPr>
          </a:p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أطبقها لأحل </a:t>
            </a:r>
            <a:endParaRPr>
              <a:latin typeface="Farah Regular"/>
              <a:ea typeface="Farah Regular"/>
              <a:cs typeface="Farah Regular"/>
              <a:sym typeface="Farah Regular"/>
            </a:endParaRPr>
          </a:p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المسألة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57525" y="5061553"/>
            <a:ext cx="943340" cy="18866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IMG_1573.png" descr="IMG_1573.png"/>
          <p:cNvPicPr>
            <a:picLocks noChangeAspect="1"/>
          </p:cNvPicPr>
          <p:nvPr/>
        </p:nvPicPr>
        <p:blipFill>
          <a:blip r:embed="rId2">
            <a:extLst/>
          </a:blip>
          <a:srcRect l="9767" t="28883" r="30677" b="16475"/>
          <a:stretch>
            <a:fillRect/>
          </a:stretch>
        </p:blipFill>
        <p:spPr>
          <a:xfrm>
            <a:off x="458807" y="2705481"/>
            <a:ext cx="9628296" cy="66284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IMG_1573.png" descr="IMG_1573.png"/>
          <p:cNvPicPr>
            <a:picLocks noChangeAspect="1"/>
          </p:cNvPicPr>
          <p:nvPr/>
        </p:nvPicPr>
        <p:blipFill>
          <a:blip r:embed="rId2">
            <a:extLst/>
          </a:blip>
          <a:srcRect l="68741" t="30545" r="8224" b="11950"/>
          <a:stretch>
            <a:fillRect/>
          </a:stretch>
        </p:blipFill>
        <p:spPr>
          <a:xfrm>
            <a:off x="9751350" y="2941449"/>
            <a:ext cx="3024809" cy="5666075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اكتشاف قاعدة من جدول"/>
          <p:cNvSpPr txBox="1"/>
          <p:nvPr/>
        </p:nvSpPr>
        <p:spPr>
          <a:xfrm>
            <a:off x="3350797" y="814659"/>
            <a:ext cx="630320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اكتشاف قاعدة من جدول </a:t>
            </a:r>
          </a:p>
        </p:txBody>
      </p:sp>
      <p:sp>
        <p:nvSpPr>
          <p:cNvPr id="271" name="صفحة ١١٦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العبارات والجمل العددية"/>
          <p:cNvSpPr txBox="1"/>
          <p:nvPr/>
        </p:nvSpPr>
        <p:spPr>
          <a:xfrm>
            <a:off x="3610263" y="4204330"/>
            <a:ext cx="615930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العبارات والجمل العددية </a:t>
            </a:r>
          </a:p>
        </p:txBody>
      </p:sp>
      <p:sp>
        <p:nvSpPr>
          <p:cNvPr id="157" name="Aishah Aljuhani"/>
          <p:cNvSpPr txBox="1"/>
          <p:nvPr/>
        </p:nvSpPr>
        <p:spPr>
          <a:xfrm>
            <a:off x="1316439" y="8174976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sz="3000">
                <a:solidFill>
                  <a:srgbClr val="5C5C5C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5" name="تجميع"/>
          <p:cNvGrpSpPr/>
          <p:nvPr/>
        </p:nvGrpSpPr>
        <p:grpSpPr>
          <a:xfrm>
            <a:off x="1646037" y="209150"/>
            <a:ext cx="9712727" cy="9773941"/>
            <a:chOff x="0" y="0"/>
            <a:chExt cx="9712726" cy="9773940"/>
          </a:xfrm>
        </p:grpSpPr>
        <p:pic>
          <p:nvPicPr>
            <p:cNvPr id="273" name="IMG_1574.png" descr="IMG_1574.png"/>
            <p:cNvPicPr>
              <a:picLocks noChangeAspect="0"/>
            </p:cNvPicPr>
            <p:nvPr/>
          </p:nvPicPr>
          <p:blipFill>
            <a:blip r:embed="rId2">
              <a:extLst/>
            </a:blip>
            <a:srcRect l="13379" t="17393" r="30862" b="15424"/>
            <a:stretch>
              <a:fillRect/>
            </a:stretch>
          </p:blipFill>
          <p:spPr>
            <a:xfrm>
              <a:off x="330574" y="0"/>
              <a:ext cx="9382153" cy="62652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4" name="IMG_1575.png" descr="IMG_1575.png"/>
            <p:cNvPicPr>
              <a:picLocks noChangeAspect="0"/>
            </p:cNvPicPr>
            <p:nvPr/>
          </p:nvPicPr>
          <p:blipFill>
            <a:blip r:embed="rId3">
              <a:extLst/>
            </a:blip>
            <a:srcRect l="6910" t="21085" r="35552" b="40716"/>
            <a:stretch>
              <a:fillRect/>
            </a:stretch>
          </p:blipFill>
          <p:spPr>
            <a:xfrm>
              <a:off x="0" y="6230122"/>
              <a:ext cx="9631367" cy="35438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76" name="صفحة ١١٦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IMG_1576.png" descr="IMG_1576.png"/>
          <p:cNvPicPr>
            <a:picLocks noChangeAspect="1"/>
          </p:cNvPicPr>
          <p:nvPr/>
        </p:nvPicPr>
        <p:blipFill>
          <a:blip r:embed="rId2">
            <a:extLst/>
          </a:blip>
          <a:srcRect l="15114" t="15453" r="18393" b="7431"/>
          <a:stretch>
            <a:fillRect/>
          </a:stretch>
        </p:blipFill>
        <p:spPr>
          <a:xfrm>
            <a:off x="1755872" y="332187"/>
            <a:ext cx="10444867" cy="9089301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صفحة ١١٧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١١٧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IMG_1577.png" descr="IMG_1577.png"/>
          <p:cNvPicPr>
            <a:picLocks noChangeAspect="1"/>
          </p:cNvPicPr>
          <p:nvPr/>
        </p:nvPicPr>
        <p:blipFill>
          <a:blip r:embed="rId2">
            <a:extLst/>
          </a:blip>
          <a:srcRect l="11077" t="18825" r="8871" b="73650"/>
          <a:stretch>
            <a:fillRect/>
          </a:stretch>
        </p:blipFill>
        <p:spPr>
          <a:xfrm>
            <a:off x="1734707" y="276700"/>
            <a:ext cx="10833558" cy="7640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IMG_1577.png" descr="IMG_1577.png"/>
          <p:cNvPicPr>
            <a:picLocks noChangeAspect="1"/>
          </p:cNvPicPr>
          <p:nvPr/>
        </p:nvPicPr>
        <p:blipFill>
          <a:blip r:embed="rId2">
            <a:extLst/>
          </a:blip>
          <a:srcRect l="12273" t="28769" r="8223" b="42573"/>
          <a:stretch>
            <a:fillRect/>
          </a:stretch>
        </p:blipFill>
        <p:spPr>
          <a:xfrm>
            <a:off x="790803" y="1312596"/>
            <a:ext cx="12267006" cy="33177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" name="IMG_1577.png" descr="IMG_1577.png"/>
          <p:cNvPicPr>
            <a:picLocks noChangeAspect="1"/>
          </p:cNvPicPr>
          <p:nvPr/>
        </p:nvPicPr>
        <p:blipFill>
          <a:blip r:embed="rId2">
            <a:extLst/>
          </a:blip>
          <a:srcRect l="30210" t="59955" r="9130" b="32369"/>
          <a:stretch>
            <a:fillRect/>
          </a:stretch>
        </p:blipFill>
        <p:spPr>
          <a:xfrm>
            <a:off x="3836853" y="7847593"/>
            <a:ext cx="8798693" cy="835268"/>
          </a:xfrm>
          <a:prstGeom prst="rect">
            <a:avLst/>
          </a:prstGeom>
          <a:ln w="12700">
            <a:miter lim="400000"/>
          </a:ln>
        </p:spPr>
      </p:pic>
      <p:sp>
        <p:nvSpPr>
          <p:cNvPr id="284" name="صفحة ١١٨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IMG_1578.png" descr="IMG_1578.png"/>
          <p:cNvPicPr>
            <a:picLocks noChangeAspect="1"/>
          </p:cNvPicPr>
          <p:nvPr/>
        </p:nvPicPr>
        <p:blipFill>
          <a:blip r:embed="rId2">
            <a:extLst/>
          </a:blip>
          <a:srcRect l="13520" t="11096" r="8707" b="73906"/>
          <a:stretch>
            <a:fillRect/>
          </a:stretch>
        </p:blipFill>
        <p:spPr>
          <a:xfrm>
            <a:off x="2356115" y="165877"/>
            <a:ext cx="10333585" cy="14952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IMG_1578.png" descr="IMG_1578.png"/>
          <p:cNvPicPr>
            <a:picLocks noChangeAspect="1"/>
          </p:cNvPicPr>
          <p:nvPr/>
        </p:nvPicPr>
        <p:blipFill>
          <a:blip r:embed="rId2">
            <a:extLst/>
          </a:blip>
          <a:srcRect l="13755" t="27553" r="9535" b="33852"/>
          <a:stretch>
            <a:fillRect/>
          </a:stretch>
        </p:blipFill>
        <p:spPr>
          <a:xfrm>
            <a:off x="2158869" y="1593866"/>
            <a:ext cx="9956515" cy="37587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IMG_1578.png" descr="IMG_1578.png"/>
          <p:cNvPicPr>
            <a:picLocks noChangeAspect="1"/>
          </p:cNvPicPr>
          <p:nvPr/>
        </p:nvPicPr>
        <p:blipFill>
          <a:blip r:embed="rId2">
            <a:extLst/>
          </a:blip>
          <a:srcRect l="14088" t="67689" r="9202" b="1639"/>
          <a:stretch>
            <a:fillRect/>
          </a:stretch>
        </p:blipFill>
        <p:spPr>
          <a:xfrm>
            <a:off x="834279" y="5293811"/>
            <a:ext cx="11855623" cy="3556819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صفحة ١١٨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IMG_1579.png" descr="IMG_1579.png"/>
          <p:cNvPicPr>
            <a:picLocks noChangeAspect="0"/>
          </p:cNvPicPr>
          <p:nvPr/>
        </p:nvPicPr>
        <p:blipFill>
          <a:blip r:embed="rId2">
            <a:extLst/>
          </a:blip>
          <a:srcRect l="18008" t="13117" r="19320" b="2308"/>
          <a:stretch>
            <a:fillRect/>
          </a:stretch>
        </p:blipFill>
        <p:spPr>
          <a:xfrm>
            <a:off x="1710227" y="285116"/>
            <a:ext cx="10666236" cy="9385462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صفحة ١١٩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١١٩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جداول الدوال:جداول الجمع والطرح"/>
          <p:cNvSpPr txBox="1"/>
          <p:nvPr/>
        </p:nvSpPr>
        <p:spPr>
          <a:xfrm>
            <a:off x="2940375" y="4419599"/>
            <a:ext cx="7527926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4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جداول الدوال:جداول الجمع والطرح</a:t>
            </a:r>
          </a:p>
        </p:txBody>
      </p:sp>
      <p:sp>
        <p:nvSpPr>
          <p:cNvPr id="296" name="Aishah Aljuhani"/>
          <p:cNvSpPr txBox="1"/>
          <p:nvPr/>
        </p:nvSpPr>
        <p:spPr>
          <a:xfrm>
            <a:off x="1316439" y="8174976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sz="3000">
                <a:solidFill>
                  <a:srgbClr val="5C5C5C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IMG_1589.png" descr="IMG_1589.png"/>
          <p:cNvPicPr>
            <a:picLocks noChangeAspect="1"/>
          </p:cNvPicPr>
          <p:nvPr/>
        </p:nvPicPr>
        <p:blipFill>
          <a:blip r:embed="rId2">
            <a:extLst/>
          </a:blip>
          <a:srcRect l="76403" t="54864" r="18132" b="41698"/>
          <a:stretch>
            <a:fillRect/>
          </a:stretch>
        </p:blipFill>
        <p:spPr>
          <a:xfrm>
            <a:off x="3576138" y="4293790"/>
            <a:ext cx="2470203" cy="1165880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أستعمل عمليتي…"/>
          <p:cNvSpPr txBox="1"/>
          <p:nvPr/>
        </p:nvSpPr>
        <p:spPr>
          <a:xfrm>
            <a:off x="7956004" y="4339006"/>
            <a:ext cx="2838749" cy="284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أستعمل عمليتي </a:t>
            </a:r>
            <a:endParaRPr>
              <a:latin typeface="Farah Regular"/>
              <a:ea typeface="Farah Regular"/>
              <a:cs typeface="Farah Regular"/>
              <a:sym typeface="Farah Regular"/>
            </a:endParaRPr>
          </a:p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الجمع والطرح </a:t>
            </a:r>
            <a:endParaRPr>
              <a:latin typeface="Farah Regular"/>
              <a:ea typeface="Farah Regular"/>
              <a:cs typeface="Farah Regular"/>
              <a:sym typeface="Farah Regular"/>
            </a:endParaRPr>
          </a:p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لأنشئ جدولًا</a:t>
            </a:r>
            <a:endParaRPr>
              <a:latin typeface="Farah Regular"/>
              <a:ea typeface="Farah Regular"/>
              <a:cs typeface="Farah Regular"/>
              <a:sym typeface="Farah Regular"/>
            </a:endParaRPr>
          </a:p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أو أكمله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57525" y="5061553"/>
            <a:ext cx="943340" cy="18866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IMG_1589.png" descr="IMG_1589.png"/>
          <p:cNvPicPr>
            <a:picLocks noChangeAspect="1"/>
          </p:cNvPicPr>
          <p:nvPr/>
        </p:nvPicPr>
        <p:blipFill>
          <a:blip r:embed="rId2">
            <a:extLst/>
          </a:blip>
          <a:srcRect l="18435" t="21937" r="34310" b="33246"/>
          <a:stretch>
            <a:fillRect/>
          </a:stretch>
        </p:blipFill>
        <p:spPr>
          <a:xfrm>
            <a:off x="685830" y="3056892"/>
            <a:ext cx="8600783" cy="612068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IMG_1589.png" descr="IMG_1589.png"/>
          <p:cNvPicPr>
            <a:picLocks noChangeAspect="1"/>
          </p:cNvPicPr>
          <p:nvPr/>
        </p:nvPicPr>
        <p:blipFill>
          <a:blip r:embed="rId2">
            <a:extLst/>
          </a:blip>
          <a:srcRect l="64934" t="25288" r="15893" b="32695"/>
          <a:stretch>
            <a:fillRect/>
          </a:stretch>
        </p:blipFill>
        <p:spPr>
          <a:xfrm>
            <a:off x="9112839" y="2897672"/>
            <a:ext cx="3520283" cy="5788815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جداول الدوال:جداول الجمع والطرح"/>
          <p:cNvSpPr txBox="1"/>
          <p:nvPr/>
        </p:nvSpPr>
        <p:spPr>
          <a:xfrm>
            <a:off x="3099041" y="1116473"/>
            <a:ext cx="7527926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4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جداول الدوال:جداول الجمع والطرح</a:t>
            </a:r>
          </a:p>
        </p:txBody>
      </p:sp>
      <p:sp>
        <p:nvSpPr>
          <p:cNvPr id="307" name="صفحة ١٢٠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IMG_1590.png" descr="IMG_1590.png"/>
          <p:cNvPicPr>
            <a:picLocks noChangeAspect="1"/>
          </p:cNvPicPr>
          <p:nvPr/>
        </p:nvPicPr>
        <p:blipFill>
          <a:blip r:embed="rId2">
            <a:extLst/>
          </a:blip>
          <a:srcRect l="20024" t="21806" r="33426" b="13603"/>
          <a:stretch>
            <a:fillRect/>
          </a:stretch>
        </p:blipFill>
        <p:spPr>
          <a:xfrm>
            <a:off x="2014537" y="416963"/>
            <a:ext cx="8975683" cy="9345186"/>
          </a:xfrm>
          <a:prstGeom prst="rect">
            <a:avLst/>
          </a:prstGeom>
          <a:ln w="12700">
            <a:miter lim="400000"/>
          </a:ln>
        </p:spPr>
      </p:pic>
      <p:sp>
        <p:nvSpPr>
          <p:cNvPr id="310" name="صفحة ١٢٠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IMG_1591.png" descr="IMG_1591.png"/>
          <p:cNvPicPr>
            <a:picLocks noChangeAspect="1"/>
          </p:cNvPicPr>
          <p:nvPr/>
        </p:nvPicPr>
        <p:blipFill>
          <a:blip r:embed="rId2">
            <a:extLst/>
          </a:blip>
          <a:srcRect l="8400" t="17140" r="8400" b="17140"/>
          <a:stretch>
            <a:fillRect/>
          </a:stretch>
        </p:blipFill>
        <p:spPr>
          <a:xfrm>
            <a:off x="1410147" y="1467842"/>
            <a:ext cx="11502731" cy="6817759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صفحة ١٢١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١٢١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IMG_1592.png" descr="IMG_1592.png"/>
          <p:cNvPicPr>
            <a:picLocks noChangeAspect="1"/>
          </p:cNvPicPr>
          <p:nvPr/>
        </p:nvPicPr>
        <p:blipFill>
          <a:blip r:embed="rId2">
            <a:extLst/>
          </a:blip>
          <a:srcRect l="10247" t="17774" r="28390" b="3540"/>
          <a:stretch>
            <a:fillRect/>
          </a:stretch>
        </p:blipFill>
        <p:spPr>
          <a:xfrm>
            <a:off x="2102790" y="430843"/>
            <a:ext cx="9672046" cy="9306302"/>
          </a:xfrm>
          <a:prstGeom prst="rect">
            <a:avLst/>
          </a:prstGeom>
          <a:ln w="12700">
            <a:miter lim="400000"/>
          </a:ln>
        </p:spPr>
      </p:pic>
      <p:sp>
        <p:nvSpPr>
          <p:cNvPr id="316" name="صفحة ١٢١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١٢١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IMG_1593.png" descr="IMG_1593.png"/>
          <p:cNvPicPr>
            <a:picLocks noChangeAspect="1"/>
          </p:cNvPicPr>
          <p:nvPr/>
        </p:nvPicPr>
        <p:blipFill>
          <a:blip r:embed="rId2">
            <a:extLst/>
          </a:blip>
          <a:srcRect l="4626" t="13548" r="10032" b="50806"/>
          <a:stretch>
            <a:fillRect/>
          </a:stretch>
        </p:blipFill>
        <p:spPr>
          <a:xfrm>
            <a:off x="1215451" y="14424"/>
            <a:ext cx="11872071" cy="372078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" name="IMG_1593.png" descr="IMG_1593.png"/>
          <p:cNvPicPr>
            <a:picLocks noChangeAspect="1"/>
          </p:cNvPicPr>
          <p:nvPr/>
        </p:nvPicPr>
        <p:blipFill>
          <a:blip r:embed="rId2">
            <a:extLst/>
          </a:blip>
          <a:srcRect l="4626" t="51433" r="10032" b="11432"/>
          <a:stretch>
            <a:fillRect/>
          </a:stretch>
        </p:blipFill>
        <p:spPr>
          <a:xfrm>
            <a:off x="896089" y="4393257"/>
            <a:ext cx="11948387" cy="3901090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صفحة ١٢٢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١٢٢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IMG_1595.png" descr="IMG_1595.png"/>
          <p:cNvPicPr>
            <a:picLocks noChangeAspect="0"/>
          </p:cNvPicPr>
          <p:nvPr/>
        </p:nvPicPr>
        <p:blipFill>
          <a:blip r:embed="rId2">
            <a:extLst/>
          </a:blip>
          <a:srcRect l="5075" t="11306" r="9998" b="11306"/>
          <a:stretch>
            <a:fillRect/>
          </a:stretch>
        </p:blipFill>
        <p:spPr>
          <a:xfrm>
            <a:off x="1345660" y="461572"/>
            <a:ext cx="11539531" cy="8830305"/>
          </a:xfrm>
          <a:prstGeom prst="rect">
            <a:avLst/>
          </a:prstGeom>
          <a:ln w="12700">
            <a:miter lim="400000"/>
          </a:ln>
        </p:spPr>
      </p:pic>
      <p:sp>
        <p:nvSpPr>
          <p:cNvPr id="323" name="صفحة ١٢٢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١٢٢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IMG_1596.png" descr="IMG_1596.png"/>
          <p:cNvPicPr>
            <a:picLocks noChangeAspect="1"/>
          </p:cNvPicPr>
          <p:nvPr/>
        </p:nvPicPr>
        <p:blipFill>
          <a:blip r:embed="rId2">
            <a:extLst/>
          </a:blip>
          <a:srcRect l="9070" t="16729" r="12795" b="28278"/>
          <a:stretch>
            <a:fillRect/>
          </a:stretch>
        </p:blipFill>
        <p:spPr>
          <a:xfrm>
            <a:off x="421878" y="641873"/>
            <a:ext cx="12161033" cy="6422377"/>
          </a:xfrm>
          <a:prstGeom prst="rect">
            <a:avLst/>
          </a:prstGeom>
          <a:ln w="12700">
            <a:miter lim="400000"/>
          </a:ln>
        </p:spPr>
      </p:pic>
      <p:sp>
        <p:nvSpPr>
          <p:cNvPr id="326" name="صفحة ١٢٣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١٢٣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IMG_1597.png" descr="IMG_1597.png"/>
          <p:cNvPicPr>
            <a:picLocks noChangeAspect="1"/>
          </p:cNvPicPr>
          <p:nvPr/>
        </p:nvPicPr>
        <p:blipFill>
          <a:blip r:embed="rId2">
            <a:extLst/>
          </a:blip>
          <a:srcRect l="0" t="10045" r="0" b="57286"/>
          <a:stretch>
            <a:fillRect/>
          </a:stretch>
        </p:blipFill>
        <p:spPr>
          <a:xfrm>
            <a:off x="464740" y="1467627"/>
            <a:ext cx="12075162" cy="295983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" name="IMG_1597.png" descr="IMG_1597.png"/>
          <p:cNvPicPr>
            <a:picLocks noChangeAspect="1"/>
          </p:cNvPicPr>
          <p:nvPr/>
        </p:nvPicPr>
        <p:blipFill>
          <a:blip r:embed="rId2">
            <a:extLst/>
          </a:blip>
          <a:srcRect l="21382" t="45705" r="19411" b="21626"/>
          <a:stretch>
            <a:fillRect/>
          </a:stretch>
        </p:blipFill>
        <p:spPr>
          <a:xfrm>
            <a:off x="1882576" y="4589371"/>
            <a:ext cx="9239766" cy="3825281"/>
          </a:xfrm>
          <a:prstGeom prst="rect">
            <a:avLst/>
          </a:prstGeom>
          <a:ln w="12700">
            <a:miter lim="400000"/>
          </a:ln>
        </p:spPr>
      </p:pic>
      <p:sp>
        <p:nvSpPr>
          <p:cNvPr id="330" name="صفحة ١٢٣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١٢٣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استقصاء حل المسألة"/>
          <p:cNvSpPr txBox="1"/>
          <p:nvPr/>
        </p:nvSpPr>
        <p:spPr>
          <a:xfrm>
            <a:off x="3950837" y="4204330"/>
            <a:ext cx="5420458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استقصاء حل المسألة </a:t>
            </a:r>
          </a:p>
        </p:txBody>
      </p:sp>
      <p:sp>
        <p:nvSpPr>
          <p:cNvPr id="334" name="Aishah Aljuhani"/>
          <p:cNvSpPr txBox="1"/>
          <p:nvPr/>
        </p:nvSpPr>
        <p:spPr>
          <a:xfrm>
            <a:off x="1316439" y="8174976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sz="3000">
                <a:solidFill>
                  <a:srgbClr val="5C5C5C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IMG_1534.png" descr="IMG_1534.png"/>
          <p:cNvPicPr>
            <a:picLocks noChangeAspect="1"/>
          </p:cNvPicPr>
          <p:nvPr/>
        </p:nvPicPr>
        <p:blipFill>
          <a:blip r:embed="rId2">
            <a:extLst/>
          </a:blip>
          <a:srcRect l="72865" t="67106" r="16529" b="24087"/>
          <a:stretch>
            <a:fillRect/>
          </a:stretch>
        </p:blipFill>
        <p:spPr>
          <a:xfrm>
            <a:off x="3808260" y="4666398"/>
            <a:ext cx="2496377" cy="1555448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أكتب عبارات…"/>
          <p:cNvSpPr txBox="1"/>
          <p:nvPr/>
        </p:nvSpPr>
        <p:spPr>
          <a:xfrm>
            <a:off x="8158763" y="4364575"/>
            <a:ext cx="2433230" cy="215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أكتب عبارات </a:t>
            </a:r>
            <a:endParaRPr>
              <a:latin typeface="Farah Regular"/>
              <a:ea typeface="Farah Regular"/>
              <a:cs typeface="Farah Regular"/>
              <a:sym typeface="Farah Regular"/>
            </a:endParaRPr>
          </a:p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وجملًا عددية </a:t>
            </a:r>
            <a:endParaRPr>
              <a:latin typeface="Farah Regular"/>
              <a:ea typeface="Farah Regular"/>
              <a:cs typeface="Farah Regular"/>
              <a:sym typeface="Farah Regular"/>
            </a:endParaRPr>
          </a:p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وأمثلها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IMG_1609.png" descr="IMG_1609.png"/>
          <p:cNvPicPr>
            <a:picLocks noChangeAspect="0"/>
          </p:cNvPicPr>
          <p:nvPr/>
        </p:nvPicPr>
        <p:blipFill>
          <a:blip r:embed="rId2">
            <a:extLst/>
          </a:blip>
          <a:srcRect l="22469" t="20071" r="28484" b="3959"/>
          <a:stretch>
            <a:fillRect/>
          </a:stretch>
        </p:blipFill>
        <p:spPr>
          <a:xfrm>
            <a:off x="857652" y="-130885"/>
            <a:ext cx="11419118" cy="9675467"/>
          </a:xfrm>
          <a:prstGeom prst="rect">
            <a:avLst/>
          </a:prstGeom>
          <a:ln w="12700">
            <a:miter lim="400000"/>
          </a:ln>
        </p:spPr>
      </p:pic>
      <p:sp>
        <p:nvSpPr>
          <p:cNvPr id="337" name="صفحة ١٢٥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IMG_1610.png" descr="IMG_1610.png"/>
          <p:cNvPicPr>
            <a:picLocks noChangeAspect="1"/>
          </p:cNvPicPr>
          <p:nvPr/>
        </p:nvPicPr>
        <p:blipFill>
          <a:blip r:embed="rId2">
            <a:extLst/>
          </a:blip>
          <a:srcRect l="26632" t="10141" r="24303" b="85442"/>
          <a:stretch>
            <a:fillRect/>
          </a:stretch>
        </p:blipFill>
        <p:spPr>
          <a:xfrm>
            <a:off x="1272332" y="155049"/>
            <a:ext cx="11686122" cy="789218"/>
          </a:xfrm>
          <a:prstGeom prst="rect">
            <a:avLst/>
          </a:prstGeom>
          <a:ln w="12700">
            <a:miter lim="400000"/>
          </a:ln>
        </p:spPr>
      </p:pic>
      <p:pic>
        <p:nvPicPr>
          <p:cNvPr id="340" name="IMG_1610.png" descr="IMG_1610.png"/>
          <p:cNvPicPr>
            <a:picLocks noChangeAspect="1"/>
          </p:cNvPicPr>
          <p:nvPr/>
        </p:nvPicPr>
        <p:blipFill>
          <a:blip r:embed="rId2">
            <a:extLst/>
          </a:blip>
          <a:srcRect l="50977" t="14943" r="24545" b="63490"/>
          <a:stretch>
            <a:fillRect/>
          </a:stretch>
        </p:blipFill>
        <p:spPr>
          <a:xfrm>
            <a:off x="-133920" y="1102684"/>
            <a:ext cx="5829923" cy="385434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" name="IMG_1610.png" descr="IMG_1610.png"/>
          <p:cNvPicPr>
            <a:picLocks noChangeAspect="1"/>
          </p:cNvPicPr>
          <p:nvPr/>
        </p:nvPicPr>
        <p:blipFill>
          <a:blip r:embed="rId2">
            <a:extLst/>
          </a:blip>
          <a:srcRect l="51552" t="38187" r="24969" b="48680"/>
          <a:stretch>
            <a:fillRect/>
          </a:stretch>
        </p:blipFill>
        <p:spPr>
          <a:xfrm>
            <a:off x="6644236" y="1232501"/>
            <a:ext cx="6055870" cy="2541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IMG_1610.png" descr="IMG_1610.png"/>
          <p:cNvPicPr>
            <a:picLocks noChangeAspect="1"/>
          </p:cNvPicPr>
          <p:nvPr/>
        </p:nvPicPr>
        <p:blipFill>
          <a:blip r:embed="rId2">
            <a:extLst/>
          </a:blip>
          <a:srcRect l="51552" t="52049" r="24969" b="34818"/>
          <a:stretch>
            <a:fillRect/>
          </a:stretch>
        </p:blipFill>
        <p:spPr>
          <a:xfrm>
            <a:off x="6777659" y="5808558"/>
            <a:ext cx="6055871" cy="2541750"/>
          </a:xfrm>
          <a:prstGeom prst="rect">
            <a:avLst/>
          </a:prstGeom>
          <a:ln w="12700">
            <a:miter lim="400000"/>
          </a:ln>
        </p:spPr>
      </p:pic>
      <p:sp>
        <p:nvSpPr>
          <p:cNvPr id="343" name="صفحة ١٢٦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IMG_1610.png" descr="IMG_1610.png"/>
          <p:cNvPicPr>
            <a:picLocks noChangeAspect="1"/>
          </p:cNvPicPr>
          <p:nvPr/>
        </p:nvPicPr>
        <p:blipFill>
          <a:blip r:embed="rId2">
            <a:extLst/>
          </a:blip>
          <a:srcRect l="51441" t="65910" r="25081" b="11007"/>
          <a:stretch>
            <a:fillRect/>
          </a:stretch>
        </p:blipFill>
        <p:spPr>
          <a:xfrm>
            <a:off x="6889488" y="814200"/>
            <a:ext cx="6055870" cy="446737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" name="IMG_1610.png" descr="IMG_1610.png"/>
          <p:cNvPicPr>
            <a:picLocks noChangeAspect="1"/>
          </p:cNvPicPr>
          <p:nvPr/>
        </p:nvPicPr>
        <p:blipFill>
          <a:blip r:embed="rId2">
            <a:extLst/>
          </a:blip>
          <a:srcRect l="26632" t="10141" r="24303" b="85442"/>
          <a:stretch>
            <a:fillRect/>
          </a:stretch>
        </p:blipFill>
        <p:spPr>
          <a:xfrm>
            <a:off x="1272332" y="155049"/>
            <a:ext cx="11686122" cy="789218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" name="IMG_1610.png" descr="IMG_1610.png"/>
          <p:cNvPicPr>
            <a:picLocks noChangeAspect="1"/>
          </p:cNvPicPr>
          <p:nvPr/>
        </p:nvPicPr>
        <p:blipFill>
          <a:blip r:embed="rId2">
            <a:extLst/>
          </a:blip>
          <a:srcRect l="26574" t="37132" r="49948" b="51299"/>
          <a:stretch>
            <a:fillRect/>
          </a:stretch>
        </p:blipFill>
        <p:spPr>
          <a:xfrm>
            <a:off x="12741" y="1145957"/>
            <a:ext cx="6055870" cy="2238843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" name="IMG_1610.png" descr="IMG_1610.png"/>
          <p:cNvPicPr>
            <a:picLocks noChangeAspect="1"/>
          </p:cNvPicPr>
          <p:nvPr/>
        </p:nvPicPr>
        <p:blipFill>
          <a:blip r:embed="rId2">
            <a:extLst/>
          </a:blip>
          <a:srcRect l="26892" t="17245" r="49825" b="63808"/>
          <a:stretch>
            <a:fillRect/>
          </a:stretch>
        </p:blipFill>
        <p:spPr>
          <a:xfrm>
            <a:off x="6914689" y="5675135"/>
            <a:ext cx="6005386" cy="36668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" name="IMG_1610.png" descr="IMG_1610.png"/>
          <p:cNvPicPr>
            <a:picLocks noChangeAspect="1"/>
          </p:cNvPicPr>
          <p:nvPr/>
        </p:nvPicPr>
        <p:blipFill>
          <a:blip r:embed="rId2">
            <a:extLst/>
          </a:blip>
          <a:srcRect l="26892" t="48844" r="49630" b="32098"/>
          <a:stretch>
            <a:fillRect/>
          </a:stretch>
        </p:blipFill>
        <p:spPr>
          <a:xfrm>
            <a:off x="211349" y="5793345"/>
            <a:ext cx="6055871" cy="3688469"/>
          </a:xfrm>
          <a:prstGeom prst="rect">
            <a:avLst/>
          </a:prstGeom>
          <a:ln w="12700">
            <a:miter lim="400000"/>
          </a:ln>
        </p:spPr>
      </p:pic>
      <p:sp>
        <p:nvSpPr>
          <p:cNvPr id="350" name="صفحة ١٢٦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جداول الدوال:جداول الضرب و القسمة"/>
          <p:cNvSpPr txBox="1"/>
          <p:nvPr/>
        </p:nvSpPr>
        <p:spPr>
          <a:xfrm>
            <a:off x="2765353" y="4419599"/>
            <a:ext cx="7877970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4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جداول الدوال:جداول الضرب و القسمة </a:t>
            </a:r>
          </a:p>
        </p:txBody>
      </p:sp>
      <p:sp>
        <p:nvSpPr>
          <p:cNvPr id="354" name="Aishah Aljuhani"/>
          <p:cNvSpPr txBox="1"/>
          <p:nvPr/>
        </p:nvSpPr>
        <p:spPr>
          <a:xfrm>
            <a:off x="1316439" y="8174976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sz="3000">
                <a:solidFill>
                  <a:srgbClr val="5C5C5C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57525" y="5061553"/>
            <a:ext cx="943340" cy="18866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IMG_1611.png" descr="IMG_1611.png"/>
          <p:cNvPicPr>
            <a:picLocks noChangeAspect="1"/>
          </p:cNvPicPr>
          <p:nvPr/>
        </p:nvPicPr>
        <p:blipFill>
          <a:blip r:embed="rId2">
            <a:extLst/>
          </a:blip>
          <a:srcRect l="11778" t="31613" r="37136" b="5777"/>
          <a:stretch>
            <a:fillRect/>
          </a:stretch>
        </p:blipFill>
        <p:spPr>
          <a:xfrm>
            <a:off x="1350698" y="2080511"/>
            <a:ext cx="8268162" cy="7603459"/>
          </a:xfrm>
          <a:prstGeom prst="rect">
            <a:avLst/>
          </a:prstGeom>
          <a:ln w="12700">
            <a:miter lim="400000"/>
          </a:ln>
        </p:spPr>
      </p:pic>
      <p:pic>
        <p:nvPicPr>
          <p:cNvPr id="360" name="IMG_1611.png" descr="IMG_1611.png"/>
          <p:cNvPicPr>
            <a:picLocks noChangeAspect="1"/>
          </p:cNvPicPr>
          <p:nvPr/>
        </p:nvPicPr>
        <p:blipFill>
          <a:blip r:embed="rId2">
            <a:extLst/>
          </a:blip>
          <a:srcRect l="62493" t="33868" r="16830" b="29987"/>
          <a:stretch>
            <a:fillRect/>
          </a:stretch>
        </p:blipFill>
        <p:spPr>
          <a:xfrm>
            <a:off x="9492729" y="3603518"/>
            <a:ext cx="3474497" cy="4557423"/>
          </a:xfrm>
          <a:prstGeom prst="rect">
            <a:avLst/>
          </a:prstGeom>
          <a:ln w="12700">
            <a:miter lim="400000"/>
          </a:ln>
        </p:spPr>
      </p:pic>
      <p:sp>
        <p:nvSpPr>
          <p:cNvPr id="361" name="جداول الدوال:جداول الضرب و القسمة"/>
          <p:cNvSpPr txBox="1"/>
          <p:nvPr/>
        </p:nvSpPr>
        <p:spPr>
          <a:xfrm>
            <a:off x="2563415" y="626052"/>
            <a:ext cx="7877970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4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جداول الدوال:جداول الضرب و القسمة </a:t>
            </a:r>
          </a:p>
        </p:txBody>
      </p:sp>
      <p:sp>
        <p:nvSpPr>
          <p:cNvPr id="362" name="صفحة ١٢٧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١٢٧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IMG_1612.png" descr="IMG_1612.png"/>
          <p:cNvPicPr>
            <a:picLocks noChangeAspect="1"/>
          </p:cNvPicPr>
          <p:nvPr/>
        </p:nvPicPr>
        <p:blipFill>
          <a:blip r:embed="rId2">
            <a:extLst/>
          </a:blip>
          <a:srcRect l="10521" t="23300" r="34729" b="20137"/>
          <a:stretch>
            <a:fillRect/>
          </a:stretch>
        </p:blipFill>
        <p:spPr>
          <a:xfrm>
            <a:off x="1100732" y="876884"/>
            <a:ext cx="10803518" cy="8374879"/>
          </a:xfrm>
          <a:prstGeom prst="rect">
            <a:avLst/>
          </a:prstGeom>
          <a:ln w="12700">
            <a:miter lim="400000"/>
          </a:ln>
        </p:spPr>
      </p:pic>
      <p:sp>
        <p:nvSpPr>
          <p:cNvPr id="365" name="صفحة ١٢٧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١٢٧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IMG_1613.png" descr="IMG_1613.png"/>
          <p:cNvPicPr>
            <a:picLocks noChangeAspect="1"/>
          </p:cNvPicPr>
          <p:nvPr/>
        </p:nvPicPr>
        <p:blipFill>
          <a:blip r:embed="rId2">
            <a:extLst/>
          </a:blip>
          <a:srcRect l="17969" t="18365" r="15942" b="20256"/>
          <a:stretch>
            <a:fillRect/>
          </a:stretch>
        </p:blipFill>
        <p:spPr>
          <a:xfrm>
            <a:off x="547587" y="755971"/>
            <a:ext cx="12313226" cy="8580626"/>
          </a:xfrm>
          <a:prstGeom prst="rect">
            <a:avLst/>
          </a:prstGeom>
          <a:ln w="12700">
            <a:miter lim="400000"/>
          </a:ln>
        </p:spPr>
      </p:pic>
      <p:sp>
        <p:nvSpPr>
          <p:cNvPr id="368" name="صفحة ١٢٨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57525" y="5061553"/>
            <a:ext cx="943340" cy="18866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IMG_1614.png" descr="IMG_1614.png"/>
          <p:cNvPicPr>
            <a:picLocks noChangeAspect="1"/>
          </p:cNvPicPr>
          <p:nvPr/>
        </p:nvPicPr>
        <p:blipFill>
          <a:blip r:embed="rId2">
            <a:extLst/>
          </a:blip>
          <a:srcRect l="15794" t="30025" r="15794" b="11753"/>
          <a:stretch>
            <a:fillRect/>
          </a:stretch>
        </p:blipFill>
        <p:spPr>
          <a:xfrm>
            <a:off x="144660" y="1411603"/>
            <a:ext cx="12715409" cy="8119835"/>
          </a:xfrm>
          <a:prstGeom prst="rect">
            <a:avLst/>
          </a:prstGeom>
          <a:ln w="12700">
            <a:miter lim="400000"/>
          </a:ln>
        </p:spPr>
      </p:pic>
      <p:sp>
        <p:nvSpPr>
          <p:cNvPr id="371" name="صفحة ١٢٨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IMG_1615.png" descr="IMG_1615.png"/>
          <p:cNvPicPr>
            <a:picLocks noChangeAspect="1"/>
          </p:cNvPicPr>
          <p:nvPr/>
        </p:nvPicPr>
        <p:blipFill>
          <a:blip r:embed="rId2">
            <a:extLst/>
          </a:blip>
          <a:srcRect l="17399" t="16405" r="20287" b="49675"/>
          <a:stretch>
            <a:fillRect/>
          </a:stretch>
        </p:blipFill>
        <p:spPr>
          <a:xfrm>
            <a:off x="1268105" y="338966"/>
            <a:ext cx="11779257" cy="48110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74" name="IMG_1615.png" descr="IMG_1615.png"/>
          <p:cNvPicPr>
            <a:picLocks noChangeAspect="1"/>
          </p:cNvPicPr>
          <p:nvPr/>
        </p:nvPicPr>
        <p:blipFill>
          <a:blip r:embed="rId2">
            <a:extLst/>
          </a:blip>
          <a:srcRect l="16233" t="49543" r="21453" b="42582"/>
          <a:stretch>
            <a:fillRect/>
          </a:stretch>
        </p:blipFill>
        <p:spPr>
          <a:xfrm>
            <a:off x="1158723" y="8330443"/>
            <a:ext cx="11567361" cy="1096801"/>
          </a:xfrm>
          <a:prstGeom prst="rect">
            <a:avLst/>
          </a:prstGeom>
          <a:ln w="12700">
            <a:miter lim="400000"/>
          </a:ln>
        </p:spPr>
      </p:pic>
      <p:sp>
        <p:nvSpPr>
          <p:cNvPr id="375" name="صفحة ١٢٩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١٢٩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IMG_1616.png" descr="IMG_1616.png"/>
          <p:cNvPicPr>
            <a:picLocks noChangeAspect="1"/>
          </p:cNvPicPr>
          <p:nvPr/>
        </p:nvPicPr>
        <p:blipFill>
          <a:blip r:embed="rId2">
            <a:extLst/>
          </a:blip>
          <a:srcRect l="17234" t="14560" r="21312" b="27674"/>
          <a:stretch>
            <a:fillRect/>
          </a:stretch>
        </p:blipFill>
        <p:spPr>
          <a:xfrm>
            <a:off x="1343253" y="200428"/>
            <a:ext cx="11356887" cy="8010185"/>
          </a:xfrm>
          <a:prstGeom prst="rect">
            <a:avLst/>
          </a:prstGeom>
          <a:ln w="12700">
            <a:miter lim="400000"/>
          </a:ln>
        </p:spPr>
      </p:pic>
      <p:sp>
        <p:nvSpPr>
          <p:cNvPr id="378" name="صفحة ١٢٩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١٢٩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IMG_1617.png" descr="IMG_1617.png"/>
          <p:cNvPicPr>
            <a:picLocks noChangeAspect="0"/>
          </p:cNvPicPr>
          <p:nvPr/>
        </p:nvPicPr>
        <p:blipFill>
          <a:blip r:embed="rId2">
            <a:extLst/>
          </a:blip>
          <a:srcRect l="15952" t="11226" r="13343" b="2086"/>
          <a:stretch>
            <a:fillRect/>
          </a:stretch>
        </p:blipFill>
        <p:spPr>
          <a:xfrm>
            <a:off x="1025642" y="80068"/>
            <a:ext cx="11681934" cy="9320588"/>
          </a:xfrm>
          <a:prstGeom prst="rect">
            <a:avLst/>
          </a:prstGeom>
          <a:ln w="12700">
            <a:miter lim="400000"/>
          </a:ln>
        </p:spPr>
      </p:pic>
      <p:sp>
        <p:nvSpPr>
          <p:cNvPr id="381" name="صفحة ١٣٠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١٣٠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IMG_1534.png" descr="IMG_1534.png"/>
          <p:cNvPicPr>
            <a:picLocks noChangeAspect="1"/>
          </p:cNvPicPr>
          <p:nvPr/>
        </p:nvPicPr>
        <p:blipFill>
          <a:blip r:embed="rId2">
            <a:extLst/>
          </a:blip>
          <a:srcRect l="9539" t="31680" r="36233" b="5331"/>
          <a:stretch>
            <a:fillRect/>
          </a:stretch>
        </p:blipFill>
        <p:spPr>
          <a:xfrm>
            <a:off x="1613378" y="2595501"/>
            <a:ext cx="7899450" cy="68850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IMG_1534.png" descr="IMG_1534.png"/>
          <p:cNvPicPr>
            <a:picLocks noChangeAspect="1"/>
          </p:cNvPicPr>
          <p:nvPr/>
        </p:nvPicPr>
        <p:blipFill>
          <a:blip r:embed="rId2">
            <a:extLst/>
          </a:blip>
          <a:srcRect l="63236" t="34141" r="13155" b="16609"/>
          <a:stretch>
            <a:fillRect/>
          </a:stretch>
        </p:blipFill>
        <p:spPr>
          <a:xfrm>
            <a:off x="9529750" y="3411498"/>
            <a:ext cx="2830702" cy="4430875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العبارات والجمل العددية"/>
          <p:cNvSpPr txBox="1"/>
          <p:nvPr/>
        </p:nvSpPr>
        <p:spPr>
          <a:xfrm>
            <a:off x="3422749" y="699266"/>
            <a:ext cx="615930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العبارات والجمل العددية </a:t>
            </a:r>
          </a:p>
        </p:txBody>
      </p:sp>
      <p:sp>
        <p:nvSpPr>
          <p:cNvPr id="168" name="صفحة ١٠٧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١٠٧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IMG_1535.png" descr="IMG_1535.png"/>
          <p:cNvPicPr>
            <a:picLocks noChangeAspect="1"/>
          </p:cNvPicPr>
          <p:nvPr/>
        </p:nvPicPr>
        <p:blipFill>
          <a:blip r:embed="rId2">
            <a:extLst/>
          </a:blip>
          <a:srcRect l="6545" t="17346" r="34784" b="14953"/>
          <a:stretch>
            <a:fillRect/>
          </a:stretch>
        </p:blipFill>
        <p:spPr>
          <a:xfrm>
            <a:off x="1792882" y="799107"/>
            <a:ext cx="9419196" cy="8155513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صفحة ١٠٧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١٠٧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173393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6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173393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6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